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7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y="6858000" cx="12192000"/>
  <p:notesSz cx="7023100" cy="9309100"/>
  <p:embeddedFontLst>
    <p:embeddedFont>
      <p:font typeface="Overlock"/>
      <p:regular r:id="rId28"/>
      <p:bold r:id="rId29"/>
      <p:italic r:id="rId30"/>
      <p:boldItalic r:id="rId31"/>
    </p:embeddedFont>
    <p:embeddedFont>
      <p:font typeface="EB Garamond"/>
      <p:regular r:id="rId32"/>
      <p:bold r:id="rId33"/>
      <p:italic r:id="rId34"/>
      <p:boldItalic r:id="rId35"/>
    </p:embeddedFont>
    <p:embeddedFont>
      <p:font typeface="Century Schoolbook"/>
      <p:regular r:id="rId36"/>
      <p:bold r:id="rId37"/>
      <p:italic r:id="rId38"/>
      <p:boldItalic r:id="rId39"/>
    </p:embeddedFont>
    <p:embeddedFont>
      <p:font typeface="Arial Black"/>
      <p:regular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41" roundtripDataSignature="AMtx7mgfbIii3DWgjJlaVaiRoojEqJFEy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7208277-C50C-4C13-9262-FBA3295F07B0}">
  <a:tblStyle styleId="{A7208277-C50C-4C13-9262-FBA3295F07B0}" styleName="Table_0">
    <a:wholeTbl>
      <a:tcTxStyle b="off" i="off">
        <a:font>
          <a:latin typeface="Tenorite"/>
          <a:ea typeface="Tenorite"/>
          <a:cs typeface="Tenorite"/>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FDF6E8"/>
          </a:solidFill>
        </a:fill>
      </a:tcStyle>
    </a:wholeTbl>
    <a:band1H>
      <a:tcTxStyle/>
      <a:tcStyle>
        <a:fill>
          <a:solidFill>
            <a:srgbClr val="FAEDCE"/>
          </a:solidFill>
        </a:fill>
      </a:tcStyle>
    </a:band1H>
    <a:band2H>
      <a:tcTxStyle/>
    </a:band2H>
    <a:band1V>
      <a:tcTxStyle/>
      <a:tcStyle>
        <a:fill>
          <a:solidFill>
            <a:srgbClr val="FAEDCE"/>
          </a:solidFill>
        </a:fill>
      </a:tcStyle>
    </a:band1V>
    <a:band2V>
      <a:tcTxStyle/>
    </a:band2V>
    <a:lastCol>
      <a:tcTxStyle b="on" i="off">
        <a:font>
          <a:latin typeface="Tenorite"/>
          <a:ea typeface="Tenorite"/>
          <a:cs typeface="Tenorite"/>
        </a:font>
        <a:srgbClr val="FFFFFF"/>
      </a:tcTxStyle>
      <a:tcStyle>
        <a:fill>
          <a:solidFill>
            <a:srgbClr val="F3CF45"/>
          </a:solidFill>
        </a:fill>
      </a:tcStyle>
    </a:lastCol>
    <a:firstCol>
      <a:tcTxStyle b="on" i="off">
        <a:font>
          <a:latin typeface="Tenorite"/>
          <a:ea typeface="Tenorite"/>
          <a:cs typeface="Tenorite"/>
        </a:font>
        <a:srgbClr val="FFFFFF"/>
      </a:tcTxStyle>
      <a:tcStyle>
        <a:fill>
          <a:solidFill>
            <a:srgbClr val="F3CF45"/>
          </a:solidFill>
        </a:fill>
      </a:tcStyle>
    </a:firstCol>
    <a:lastRow>
      <a:tcTxStyle b="on" i="off">
        <a:font>
          <a:latin typeface="Tenorite"/>
          <a:ea typeface="Tenorite"/>
          <a:cs typeface="Tenorite"/>
        </a:font>
        <a:srgbClr val="FFFFFF"/>
      </a:tcTxStyle>
      <a:tcStyle>
        <a:tcBdr>
          <a:top>
            <a:ln cap="flat" cmpd="sng" w="38100">
              <a:solidFill>
                <a:srgbClr val="FFFFFF"/>
              </a:solidFill>
              <a:prstDash val="solid"/>
              <a:round/>
              <a:headEnd len="sm" w="sm" type="none"/>
              <a:tailEnd len="sm" w="sm" type="none"/>
            </a:ln>
          </a:top>
        </a:tcBdr>
        <a:fill>
          <a:solidFill>
            <a:srgbClr val="F3CF45"/>
          </a:solidFill>
        </a:fill>
      </a:tcStyle>
    </a:lastRow>
    <a:seCell>
      <a:tcTxStyle/>
    </a:seCell>
    <a:swCell>
      <a:tcTxStyle/>
    </a:swCell>
    <a:firstRow>
      <a:tcTxStyle b="on" i="off">
        <a:font>
          <a:latin typeface="Tenorite"/>
          <a:ea typeface="Tenorite"/>
          <a:cs typeface="Tenorite"/>
        </a:font>
        <a:srgbClr val="FFFFFF"/>
      </a:tcTxStyle>
      <a:tcStyle>
        <a:tcBdr>
          <a:bottom>
            <a:ln cap="flat" cmpd="sng" w="38100">
              <a:solidFill>
                <a:srgbClr val="FFFFFF"/>
              </a:solidFill>
              <a:prstDash val="solid"/>
              <a:round/>
              <a:headEnd len="sm" w="sm" type="none"/>
              <a:tailEnd len="sm" w="sm" type="none"/>
            </a:ln>
          </a:bottom>
        </a:tcBdr>
        <a:fill>
          <a:solidFill>
            <a:srgbClr val="F3CF45"/>
          </a:solidFill>
        </a:fill>
      </a:tcStyle>
    </a:firstRow>
    <a:neCell>
      <a:tcTxStyle/>
    </a:neCell>
    <a:nwCell>
      <a:tcTxStyle/>
    </a:nwCell>
  </a:tblStyle>
  <a:tblStyle styleId="{29430884-48FC-4F70-9BB0-AC86A7765D0F}" styleName="Table_1">
    <a:wholeTbl>
      <a:tcTxStyle b="off" i="off">
        <a:font>
          <a:latin typeface="Sabon Next LT"/>
          <a:ea typeface="Sabon Next LT"/>
          <a:cs typeface="Sabon Next L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7ECE7"/>
          </a:solidFill>
        </a:fill>
      </a:tcStyle>
    </a:wholeTbl>
    <a:band1H>
      <a:tcTxStyle/>
      <a:tcStyle>
        <a:fill>
          <a:solidFill>
            <a:srgbClr val="EFD6CB"/>
          </a:solidFill>
        </a:fill>
      </a:tcStyle>
    </a:band1H>
    <a:band2H>
      <a:tcTxStyle/>
    </a:band2H>
    <a:band1V>
      <a:tcTxStyle/>
      <a:tcStyle>
        <a:fill>
          <a:solidFill>
            <a:srgbClr val="EFD6CB"/>
          </a:solidFill>
        </a:fill>
      </a:tcStyle>
    </a:band1V>
    <a:band2V>
      <a:tcTxStyle/>
    </a:band2V>
    <a:lastCol>
      <a:tcTxStyle b="on" i="off">
        <a:font>
          <a:latin typeface="Sabon Next LT"/>
          <a:ea typeface="Sabon Next LT"/>
          <a:cs typeface="Sabon Next LT"/>
        </a:font>
        <a:schemeClr val="lt1"/>
      </a:tcTxStyle>
      <a:tcStyle>
        <a:fill>
          <a:solidFill>
            <a:schemeClr val="accent2"/>
          </a:solidFill>
        </a:fill>
      </a:tcStyle>
    </a:lastCol>
    <a:firstCol>
      <a:tcTxStyle b="on" i="off">
        <a:font>
          <a:latin typeface="Sabon Next LT"/>
          <a:ea typeface="Sabon Next LT"/>
          <a:cs typeface="Sabon Next LT"/>
        </a:font>
        <a:schemeClr val="lt1"/>
      </a:tcTxStyle>
      <a:tcStyle>
        <a:fill>
          <a:solidFill>
            <a:schemeClr val="accent2"/>
          </a:solidFill>
        </a:fill>
      </a:tcStyle>
    </a:firstCol>
    <a:lastRow>
      <a:tcTxStyle b="on" i="off">
        <a:font>
          <a:latin typeface="Sabon Next LT"/>
          <a:ea typeface="Sabon Next LT"/>
          <a:cs typeface="Sabon Next LT"/>
        </a:font>
        <a:schemeClr val="lt1"/>
      </a:tcTxStyle>
      <a:tcStyle>
        <a:tcBdr>
          <a:top>
            <a:ln cap="flat" cmpd="sng" w="38100">
              <a:solidFill>
                <a:schemeClr val="lt1"/>
              </a:solidFill>
              <a:prstDash val="solid"/>
              <a:round/>
              <a:headEnd len="sm" w="sm" type="none"/>
              <a:tailEnd len="sm" w="sm" type="none"/>
            </a:ln>
          </a:top>
        </a:tcBdr>
        <a:fill>
          <a:solidFill>
            <a:schemeClr val="accent2"/>
          </a:solidFill>
        </a:fill>
      </a:tcStyle>
    </a:lastRow>
    <a:seCell>
      <a:tcTxStyle/>
    </a:seCell>
    <a:swCell>
      <a:tcTxStyle/>
    </a:swCell>
    <a:firstRow>
      <a:tcTxStyle b="on" i="off">
        <a:font>
          <a:latin typeface="Sabon Next LT"/>
          <a:ea typeface="Sabon Next LT"/>
          <a:cs typeface="Sabon Next LT"/>
        </a:font>
        <a:schemeClr val="lt1"/>
      </a:tcTxStyle>
      <a:tcStyle>
        <a:tcBdr>
          <a:bottom>
            <a:ln cap="flat" cmpd="sng" w="38100">
              <a:solidFill>
                <a:schemeClr val="lt1"/>
              </a:solidFill>
              <a:prstDash val="solid"/>
              <a:round/>
              <a:headEnd len="sm" w="sm" type="none"/>
              <a:tailEnd len="sm" w="sm" type="none"/>
            </a:ln>
          </a:bottom>
        </a:tcBdr>
        <a:fill>
          <a:solidFill>
            <a:schemeClr val="accent2"/>
          </a:solidFill>
        </a:fill>
      </a:tcStyle>
    </a:firstRow>
    <a:neCell>
      <a:tcTxStyle/>
    </a:neCell>
    <a:nwCell>
      <a:tcTxStyle/>
    </a:nwCell>
  </a:tblStyle>
  <a:tblStyle styleId="{08655B83-9887-4A9E-9BA7-765E6E785157}" styleName="Table_2">
    <a:wholeTbl>
      <a:tcTxStyle b="off" i="off">
        <a:font>
          <a:latin typeface="Sabon Next LT"/>
          <a:ea typeface="Sabon Next LT"/>
          <a:cs typeface="Sabon Next L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ECF1"/>
          </a:solidFill>
        </a:fill>
      </a:tcStyle>
    </a:wholeTbl>
    <a:band1H>
      <a:tcTxStyle/>
      <a:tcStyle>
        <a:fill>
          <a:solidFill>
            <a:srgbClr val="CAD8E1"/>
          </a:solidFill>
        </a:fill>
      </a:tcStyle>
    </a:band1H>
    <a:band2H>
      <a:tcTxStyle/>
    </a:band2H>
    <a:band1V>
      <a:tcTxStyle/>
      <a:tcStyle>
        <a:fill>
          <a:solidFill>
            <a:srgbClr val="CAD8E1"/>
          </a:solidFill>
        </a:fill>
      </a:tcStyle>
    </a:band1V>
    <a:band2V>
      <a:tcTxStyle/>
    </a:band2V>
    <a:lastCol>
      <a:tcTxStyle b="on" i="off">
        <a:font>
          <a:latin typeface="Sabon Next LT"/>
          <a:ea typeface="Sabon Next LT"/>
          <a:cs typeface="Sabon Next LT"/>
        </a:font>
        <a:schemeClr val="lt1"/>
      </a:tcTxStyle>
      <a:tcStyle>
        <a:fill>
          <a:solidFill>
            <a:schemeClr val="accent3"/>
          </a:solidFill>
        </a:fill>
      </a:tcStyle>
    </a:lastCol>
    <a:firstCol>
      <a:tcTxStyle b="on" i="off">
        <a:font>
          <a:latin typeface="Sabon Next LT"/>
          <a:ea typeface="Sabon Next LT"/>
          <a:cs typeface="Sabon Next LT"/>
        </a:font>
        <a:schemeClr val="lt1"/>
      </a:tcTxStyle>
      <a:tcStyle>
        <a:fill>
          <a:solidFill>
            <a:schemeClr val="accent3"/>
          </a:solidFill>
        </a:fill>
      </a:tcStyle>
    </a:firstCol>
    <a:lastRow>
      <a:tcTxStyle b="on" i="off">
        <a:font>
          <a:latin typeface="Sabon Next LT"/>
          <a:ea typeface="Sabon Next LT"/>
          <a:cs typeface="Sabon Next LT"/>
        </a:font>
        <a:schemeClr val="lt1"/>
      </a:tcTxStyle>
      <a:tcStyle>
        <a:tcBdr>
          <a:top>
            <a:ln cap="flat" cmpd="sng" w="38100">
              <a:solidFill>
                <a:schemeClr val="lt1"/>
              </a:solidFill>
              <a:prstDash val="solid"/>
              <a:round/>
              <a:headEnd len="sm" w="sm" type="none"/>
              <a:tailEnd len="sm" w="sm" type="none"/>
            </a:ln>
          </a:top>
        </a:tcBdr>
        <a:fill>
          <a:solidFill>
            <a:schemeClr val="accent3"/>
          </a:solidFill>
        </a:fill>
      </a:tcStyle>
    </a:lastRow>
    <a:seCell>
      <a:tcTxStyle/>
    </a:seCell>
    <a:swCell>
      <a:tcTxStyle/>
    </a:swCell>
    <a:firstRow>
      <a:tcTxStyle b="on" i="off">
        <a:font>
          <a:latin typeface="Sabon Next LT"/>
          <a:ea typeface="Sabon Next LT"/>
          <a:cs typeface="Sabon Next LT"/>
        </a:font>
        <a:schemeClr val="lt1"/>
      </a:tcTxStyle>
      <a:tcStyle>
        <a:tcBdr>
          <a:bottom>
            <a:ln cap="flat" cmpd="sng" w="38100">
              <a:solidFill>
                <a:schemeClr val="lt1"/>
              </a:solidFill>
              <a:prstDash val="solid"/>
              <a:round/>
              <a:headEnd len="sm" w="sm" type="none"/>
              <a:tailEnd len="sm" w="sm" type="none"/>
            </a:ln>
          </a:bottom>
        </a:tcBdr>
        <a:fill>
          <a:solidFill>
            <a:schemeClr val="accent3"/>
          </a:solidFill>
        </a:fill>
      </a:tcStyle>
    </a:firstRow>
    <a:neCell>
      <a:tcTxStyle/>
    </a:neCell>
    <a:nwCell>
      <a:tcTxStyle/>
    </a:nwCell>
  </a:tblStyle>
  <a:tblStyle styleId="{2202144E-EB93-484E-8A3D-72B935EF6001}" styleName="Table_3">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60F2E261-0B48-4350-8C79-D07267C89189}" styleName="Table_4">
    <a:wholeTbl>
      <a:tcTxStyle b="off" i="off">
        <a:font>
          <a:latin typeface="Sabon Next LT"/>
          <a:ea typeface="Sabon Next LT"/>
          <a:cs typeface="Sabon Next L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FE7"/>
          </a:solidFill>
        </a:fill>
      </a:tcStyle>
    </a:wholeTbl>
    <a:band1H>
      <a:tcTxStyle/>
      <a:tcStyle>
        <a:fill>
          <a:solidFill>
            <a:srgbClr val="CADDCC"/>
          </a:solidFill>
        </a:fill>
      </a:tcStyle>
    </a:band1H>
    <a:band2H>
      <a:tcTxStyle/>
    </a:band2H>
    <a:band1V>
      <a:tcTxStyle/>
      <a:tcStyle>
        <a:fill>
          <a:solidFill>
            <a:srgbClr val="CADDCC"/>
          </a:solidFill>
        </a:fill>
      </a:tcStyle>
    </a:band1V>
    <a:band2V>
      <a:tcTxStyle/>
    </a:band2V>
    <a:lastCol>
      <a:tcTxStyle b="on" i="off">
        <a:font>
          <a:latin typeface="Sabon Next LT"/>
          <a:ea typeface="Sabon Next LT"/>
          <a:cs typeface="Sabon Next LT"/>
        </a:font>
        <a:schemeClr val="lt1"/>
      </a:tcTxStyle>
      <a:tcStyle>
        <a:fill>
          <a:solidFill>
            <a:schemeClr val="accent6"/>
          </a:solidFill>
        </a:fill>
      </a:tcStyle>
    </a:lastCol>
    <a:firstCol>
      <a:tcTxStyle b="on" i="off">
        <a:font>
          <a:latin typeface="Sabon Next LT"/>
          <a:ea typeface="Sabon Next LT"/>
          <a:cs typeface="Sabon Next LT"/>
        </a:font>
        <a:schemeClr val="lt1"/>
      </a:tcTxStyle>
      <a:tcStyle>
        <a:fill>
          <a:solidFill>
            <a:schemeClr val="accent6"/>
          </a:solidFill>
        </a:fill>
      </a:tcStyle>
    </a:firstCol>
    <a:lastRow>
      <a:tcTxStyle b="on" i="off">
        <a:font>
          <a:latin typeface="Sabon Next LT"/>
          <a:ea typeface="Sabon Next LT"/>
          <a:cs typeface="Sabon Next LT"/>
        </a:font>
        <a:schemeClr val="lt1"/>
      </a:tcTxStyle>
      <a:tcStyle>
        <a:tcBdr>
          <a:top>
            <a:ln cap="flat" cmpd="sng" w="38100">
              <a:solidFill>
                <a:schemeClr val="lt1"/>
              </a:solidFill>
              <a:prstDash val="solid"/>
              <a:round/>
              <a:headEnd len="sm" w="sm" type="none"/>
              <a:tailEnd len="sm" w="sm" type="none"/>
            </a:ln>
          </a:top>
        </a:tcBdr>
        <a:fill>
          <a:solidFill>
            <a:schemeClr val="accent6"/>
          </a:solidFill>
        </a:fill>
      </a:tcStyle>
    </a:lastRow>
    <a:seCell>
      <a:tcTxStyle/>
    </a:seCell>
    <a:swCell>
      <a:tcTxStyle/>
    </a:swCell>
    <a:firstRow>
      <a:tcTxStyle b="on" i="off">
        <a:font>
          <a:latin typeface="Sabon Next LT"/>
          <a:ea typeface="Sabon Next LT"/>
          <a:cs typeface="Sabon Next LT"/>
        </a:font>
        <a:schemeClr val="lt1"/>
      </a:tcTxStyle>
      <a:tcStyle>
        <a:tcBdr>
          <a:bottom>
            <a:ln cap="flat" cmpd="sng" w="38100">
              <a:solidFill>
                <a:schemeClr val="lt1"/>
              </a:solidFill>
              <a:prstDash val="solid"/>
              <a:round/>
              <a:headEnd len="sm" w="sm" type="none"/>
              <a:tailEnd len="sm" w="sm" type="none"/>
            </a:ln>
          </a:bottom>
        </a:tcBdr>
        <a:fill>
          <a:solidFill>
            <a:schemeClr val="accent6"/>
          </a:solidFill>
        </a:fill>
      </a:tcStyle>
    </a:firstRow>
    <a:neCell>
      <a:tcTxStyle/>
    </a:neCell>
    <a:nwCell>
      <a:tcTxStyle/>
    </a:nwCell>
  </a:tblStyle>
  <a:tblStyle styleId="{6641AFBA-E8F6-4664-A78F-BF8F04FACD74}" styleName="Table_5">
    <a:wholeTbl>
      <a:tcTxStyle b="off" i="off">
        <a:font>
          <a:latin typeface="Tenorite"/>
          <a:ea typeface="Tenorite"/>
          <a:cs typeface="Tenorite"/>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DF6E8"/>
          </a:solidFill>
        </a:fill>
      </a:tcStyle>
    </a:wholeTbl>
    <a:band1H>
      <a:tcTxStyle/>
      <a:tcStyle>
        <a:fill>
          <a:solidFill>
            <a:srgbClr val="FAEDCE"/>
          </a:solidFill>
        </a:fill>
      </a:tcStyle>
    </a:band1H>
    <a:band2H>
      <a:tcTxStyle/>
    </a:band2H>
    <a:band1V>
      <a:tcTxStyle/>
      <a:tcStyle>
        <a:fill>
          <a:solidFill>
            <a:srgbClr val="FAEDCE"/>
          </a:solidFill>
        </a:fill>
      </a:tcStyle>
    </a:band1V>
    <a:band2V>
      <a:tcTxStyle/>
    </a:band2V>
    <a:lastCol>
      <a:tcTxStyle b="on" i="off">
        <a:font>
          <a:latin typeface="Tenorite"/>
          <a:ea typeface="Tenorite"/>
          <a:cs typeface="Tenorite"/>
        </a:font>
        <a:schemeClr val="lt1"/>
      </a:tcTxStyle>
      <a:tcStyle>
        <a:fill>
          <a:solidFill>
            <a:schemeClr val="accent1"/>
          </a:solidFill>
        </a:fill>
      </a:tcStyle>
    </a:lastCol>
    <a:firstCol>
      <a:tcTxStyle b="on" i="off">
        <a:font>
          <a:latin typeface="Tenorite"/>
          <a:ea typeface="Tenorite"/>
          <a:cs typeface="Tenorite"/>
        </a:font>
        <a:schemeClr val="lt1"/>
      </a:tcTxStyle>
      <a:tcStyle>
        <a:fill>
          <a:solidFill>
            <a:schemeClr val="accent1"/>
          </a:solidFill>
        </a:fill>
      </a:tcStyle>
    </a:firstCol>
    <a:lastRow>
      <a:tcTxStyle b="on" i="off">
        <a:font>
          <a:latin typeface="Tenorite"/>
          <a:ea typeface="Tenorite"/>
          <a:cs typeface="Tenorite"/>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Tenorite"/>
          <a:ea typeface="Tenorite"/>
          <a:cs typeface="Tenorite"/>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rialBlack-regular.fntdata"/><Relationship Id="rId20" Type="http://schemas.openxmlformats.org/officeDocument/2006/relationships/slide" Target="slides/slide13.xml"/><Relationship Id="rId41" Type="http://customschemas.google.com/relationships/presentationmetadata" Target="meta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font" Target="fonts/Overlock-regular.fntdata"/><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Overlock-bold.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Overlock-boldItalic.fntdata"/><Relationship Id="rId30" Type="http://schemas.openxmlformats.org/officeDocument/2006/relationships/font" Target="fonts/Overlock-italic.fntdata"/><Relationship Id="rId11" Type="http://schemas.openxmlformats.org/officeDocument/2006/relationships/slide" Target="slides/slide4.xml"/><Relationship Id="rId33" Type="http://schemas.openxmlformats.org/officeDocument/2006/relationships/font" Target="fonts/EBGaramond-bold.fntdata"/><Relationship Id="rId10" Type="http://schemas.openxmlformats.org/officeDocument/2006/relationships/slide" Target="slides/slide3.xml"/><Relationship Id="rId32" Type="http://schemas.openxmlformats.org/officeDocument/2006/relationships/font" Target="fonts/EBGaramond-regular.fntdata"/><Relationship Id="rId13" Type="http://schemas.openxmlformats.org/officeDocument/2006/relationships/slide" Target="slides/slide6.xml"/><Relationship Id="rId35" Type="http://schemas.openxmlformats.org/officeDocument/2006/relationships/font" Target="fonts/EBGaramond-boldItalic.fntdata"/><Relationship Id="rId12" Type="http://schemas.openxmlformats.org/officeDocument/2006/relationships/slide" Target="slides/slide5.xml"/><Relationship Id="rId34" Type="http://schemas.openxmlformats.org/officeDocument/2006/relationships/font" Target="fonts/EBGaramond-italic.fntdata"/><Relationship Id="rId15" Type="http://schemas.openxmlformats.org/officeDocument/2006/relationships/slide" Target="slides/slide8.xml"/><Relationship Id="rId37" Type="http://schemas.openxmlformats.org/officeDocument/2006/relationships/font" Target="fonts/CenturySchoolbook-bold.fntdata"/><Relationship Id="rId14" Type="http://schemas.openxmlformats.org/officeDocument/2006/relationships/slide" Target="slides/slide7.xml"/><Relationship Id="rId36" Type="http://schemas.openxmlformats.org/officeDocument/2006/relationships/font" Target="fonts/CenturySchoolbook-regular.fntdata"/><Relationship Id="rId17" Type="http://schemas.openxmlformats.org/officeDocument/2006/relationships/slide" Target="slides/slide10.xml"/><Relationship Id="rId39" Type="http://schemas.openxmlformats.org/officeDocument/2006/relationships/font" Target="fonts/CenturySchoolbook-boldItalic.fntdata"/><Relationship Id="rId16" Type="http://schemas.openxmlformats.org/officeDocument/2006/relationships/slide" Target="slides/slide9.xml"/><Relationship Id="rId38" Type="http://schemas.openxmlformats.org/officeDocument/2006/relationships/font" Target="fonts/CenturySchoolbook-italic.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6" y="0"/>
            <a:ext cx="3043344" cy="467071"/>
          </a:xfrm>
          <a:prstGeom prst="rect">
            <a:avLst/>
          </a:prstGeom>
          <a:noFill/>
          <a:ln>
            <a:noFill/>
          </a:ln>
        </p:spPr>
        <p:txBody>
          <a:bodyPr anchorCtr="0" anchor="t" bIns="46750" lIns="93525" spcFirstLastPara="1" rIns="93525" wrap="square" tIns="467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8133" y="0"/>
            <a:ext cx="3043344" cy="467071"/>
          </a:xfrm>
          <a:prstGeom prst="rect">
            <a:avLst/>
          </a:prstGeom>
          <a:noFill/>
          <a:ln>
            <a:noFill/>
          </a:ln>
        </p:spPr>
        <p:txBody>
          <a:bodyPr anchorCtr="0" anchor="t" bIns="46750" lIns="93525" spcFirstLastPara="1" rIns="93525" wrap="square" tIns="4675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6" y="8842034"/>
            <a:ext cx="3043344" cy="467070"/>
          </a:xfrm>
          <a:prstGeom prst="rect">
            <a:avLst/>
          </a:prstGeom>
          <a:noFill/>
          <a:ln>
            <a:noFill/>
          </a:ln>
        </p:spPr>
        <p:txBody>
          <a:bodyPr anchorCtr="0" anchor="b" bIns="46750" lIns="93525" spcFirstLastPara="1" rIns="93525" wrap="square" tIns="467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387" name="Google Shape;387;p1: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393" name="Google Shape;393;p2: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3: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endParaRPr/>
          </a:p>
          <a:p>
            <a:pPr indent="0" lvl="0" marL="0" rtl="0" algn="l">
              <a:spcBef>
                <a:spcPts val="0"/>
              </a:spcBef>
              <a:spcAft>
                <a:spcPts val="0"/>
              </a:spcAft>
              <a:buNone/>
            </a:pPr>
            <a:r>
              <a:t/>
            </a:r>
            <a:endParaRPr/>
          </a:p>
        </p:txBody>
      </p:sp>
      <p:sp>
        <p:nvSpPr>
          <p:cNvPr id="417" name="Google Shape;417;p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4: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p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219981" lvl="0" marL="346981" rtl="0" algn="l">
              <a:lnSpc>
                <a:spcPct val="150000"/>
              </a:lnSpc>
              <a:spcBef>
                <a:spcPts val="0"/>
              </a:spcBef>
              <a:spcAft>
                <a:spcPts val="0"/>
              </a:spcAft>
              <a:buClr>
                <a:schemeClr val="dk1"/>
              </a:buClr>
              <a:buSzPts val="2000"/>
              <a:buFont typeface="Noto Sans Symbols"/>
              <a:buNone/>
            </a:pPr>
            <a:r>
              <a:t/>
            </a:r>
            <a:endParaRPr sz="2000">
              <a:latin typeface="Calibri"/>
              <a:ea typeface="Calibri"/>
              <a:cs typeface="Calibri"/>
              <a:sym typeface="Calibri"/>
            </a:endParaRPr>
          </a:p>
        </p:txBody>
      </p:sp>
      <p:sp>
        <p:nvSpPr>
          <p:cNvPr id="440" name="Google Shape;440;p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5:notes"/>
          <p:cNvSpPr txBox="1"/>
          <p:nvPr>
            <p:ph idx="1" type="body"/>
          </p:nvPr>
        </p:nvSpPr>
        <p:spPr>
          <a:xfrm>
            <a:off x="692150" y="4438650"/>
            <a:ext cx="5534024" cy="363219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US"/>
              <a:t>Looking for general consensus prior to Staffing Conferences</a:t>
            </a:r>
            <a:endParaRPr/>
          </a:p>
        </p:txBody>
      </p:sp>
      <p:sp>
        <p:nvSpPr>
          <p:cNvPr id="479" name="Google Shape;479;p5:notes"/>
          <p:cNvSpPr/>
          <p:nvPr>
            <p:ph idx="2" type="sldImg"/>
          </p:nvPr>
        </p:nvSpPr>
        <p:spPr>
          <a:xfrm>
            <a:off x="692150" y="1152525"/>
            <a:ext cx="5534025" cy="3113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6: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p6: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Review the priorities that the GO Team has developed and the rationale for these priorities. Feel free to copy this slide if you have more than 3 priorities to account for.</a:t>
            </a:r>
            <a:endParaRPr/>
          </a:p>
          <a:p>
            <a:pPr indent="0" lvl="0" marL="0" rtl="0" algn="l">
              <a:spcBef>
                <a:spcPts val="0"/>
              </a:spcBef>
              <a:spcAft>
                <a:spcPts val="0"/>
              </a:spcAft>
              <a:buNone/>
            </a:pPr>
            <a:r>
              <a:t/>
            </a:r>
            <a:endParaRPr/>
          </a:p>
        </p:txBody>
      </p:sp>
      <p:sp>
        <p:nvSpPr>
          <p:cNvPr id="487" name="Google Shape;487;p6: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7: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6" name="Google Shape;496;p7: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Review the priorities that the GO Team has developed and the rationale for these priorities. Feel free to copy this slide if you have more than 3 priorities to account for.</a:t>
            </a:r>
            <a:endParaRPr/>
          </a:p>
          <a:p>
            <a:pPr indent="0" lvl="0" marL="0" rtl="0" algn="l">
              <a:spcBef>
                <a:spcPts val="0"/>
              </a:spcBef>
              <a:spcAft>
                <a:spcPts val="0"/>
              </a:spcAft>
              <a:buNone/>
            </a:pPr>
            <a:r>
              <a:t/>
            </a:r>
            <a:endParaRPr/>
          </a:p>
        </p:txBody>
      </p:sp>
      <p:sp>
        <p:nvSpPr>
          <p:cNvPr id="497" name="Google Shape;497;p7: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8: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p8: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507" name="Google Shape;507;p8: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9: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6" name="Google Shape;516;p9: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the next few slides, I will show you how I have allocated the budget to support our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517" name="Google Shape;517;p9: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11: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6" name="Google Shape;526;p1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the next few slides, I will show you how I have allocated the budget to support our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527" name="Google Shape;527;p1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12: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6" name="Google Shape;536;p12: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I am passing out the definitions for these funding categories. You will see what makes up each category. Although the school’s total budget amount will not change, allocation per function may change depending on our conversations and school needs.</a:t>
            </a:r>
            <a:endParaRPr/>
          </a:p>
        </p:txBody>
      </p:sp>
      <p:sp>
        <p:nvSpPr>
          <p:cNvPr id="537" name="Google Shape;537;p12: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13: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4" name="Google Shape;544;p1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i="1" lang="en-US"/>
              <a:t>Explain the pie chart and allocations</a:t>
            </a:r>
            <a:endParaRPr/>
          </a:p>
        </p:txBody>
      </p:sp>
      <p:sp>
        <p:nvSpPr>
          <p:cNvPr id="545" name="Google Shape;545;p1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14: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552" name="Google Shape;552;p14: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15: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7" name="Google Shape;557;p15: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the next few slides, I will show you how I have allocated the budget to support our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558" name="Google Shape;558;p15: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16: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7" name="Google Shape;567;p16: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the next few slides, I will show you how I have allocated the budget to support our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568" name="Google Shape;568;p16: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17: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577" name="Google Shape;577;p17: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19: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4" name="Google Shape;584;p19: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CHAIR - Our final task for today! Here are questions that we need to consider to ensure we have a good working draft budget. Let’s walk through them together.</a:t>
            </a:r>
            <a:endParaRPr/>
          </a:p>
        </p:txBody>
      </p:sp>
      <p:sp>
        <p:nvSpPr>
          <p:cNvPr id="585" name="Google Shape;585;p19: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600" name="Google Shape;60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21: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7" name="Google Shape;607;p2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In February, we will meet again to discuss how the school’s budget has been allocated to support the programmatic needs and FY23 key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think we need to continue our budget conversations, we will schedule additional meetings. My goal is to make sure your voices are reflected in our school’s budget.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 will also be meeting with my Associate Superintendent, program managers and other key leaders to go over our budget and to make sure the school is meeting the standards of service and appropriately staffing.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During the week of Feb. 24</a:t>
            </a:r>
            <a:r>
              <a:rPr baseline="30000" lang="en-US"/>
              <a:t>th</a:t>
            </a:r>
            <a:r>
              <a:rPr lang="en-US"/>
              <a:t> -March 2</a:t>
            </a:r>
            <a:r>
              <a:rPr baseline="30000" lang="en-US"/>
              <a:t>nd</a:t>
            </a:r>
            <a:r>
              <a:rPr lang="en-US"/>
              <a:t> , HR Staffing Conferences will be held.  At this meeting, I will present my plan for staff utilization, resource distribution and plan for staffing implications.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will need to approve the budget at the ________ meeting.</a:t>
            </a:r>
            <a:endParaRPr/>
          </a:p>
        </p:txBody>
      </p:sp>
      <p:sp>
        <p:nvSpPr>
          <p:cNvPr id="608" name="Google Shape;608;p2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615" name="Google Shape;61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24"/>
          <p:cNvSpPr/>
          <p:nvPr/>
        </p:nvSpPr>
        <p:spPr>
          <a:xfrm>
            <a:off x="2062836" y="686475"/>
            <a:ext cx="7774629" cy="6193018"/>
          </a:xfrm>
          <a:custGeom>
            <a:rect b="b" l="l" r="r" t="t"/>
            <a:pathLst>
              <a:path extrusionOk="0" h="6193018" w="7774629">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rgbClr val="F8E4CF">
              <a:alpha val="98823"/>
            </a:srgbClr>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16" name="Google Shape;16;p24"/>
          <p:cNvSpPr/>
          <p:nvPr/>
        </p:nvSpPr>
        <p:spPr>
          <a:xfrm>
            <a:off x="7610253" y="1"/>
            <a:ext cx="2273668" cy="3147998"/>
          </a:xfrm>
          <a:custGeom>
            <a:rect b="b" l="l" r="r" t="t"/>
            <a:pathLst>
              <a:path extrusionOk="0" h="3147998" w="227366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17" name="Google Shape;17;p24"/>
          <p:cNvSpPr/>
          <p:nvPr/>
        </p:nvSpPr>
        <p:spPr>
          <a:xfrm>
            <a:off x="9883919" y="4"/>
            <a:ext cx="2254928" cy="3141557"/>
          </a:xfrm>
          <a:custGeom>
            <a:rect b="b" l="l" r="r" t="t"/>
            <a:pathLst>
              <a:path extrusionOk="0" h="3141557" w="2254928">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18" name="Google Shape;18;p24"/>
          <p:cNvSpPr/>
          <p:nvPr/>
        </p:nvSpPr>
        <p:spPr>
          <a:xfrm>
            <a:off x="8395731" y="4"/>
            <a:ext cx="2959203" cy="2352793"/>
          </a:xfrm>
          <a:custGeom>
            <a:rect b="b" l="l" r="r" t="t"/>
            <a:pathLst>
              <a:path extrusionOk="0" h="2352793" w="295920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19" name="Google Shape;19;p24"/>
          <p:cNvSpPr/>
          <p:nvPr/>
        </p:nvSpPr>
        <p:spPr>
          <a:xfrm>
            <a:off x="1390855" y="3130664"/>
            <a:ext cx="3106248" cy="3748831"/>
          </a:xfrm>
          <a:custGeom>
            <a:rect b="b" l="l" r="r" t="t"/>
            <a:pathLst>
              <a:path extrusionOk="0" h="3748831" w="3106248">
                <a:moveTo>
                  <a:pt x="0" y="0"/>
                </a:moveTo>
                <a:lnTo>
                  <a:pt x="3106248" y="3748831"/>
                </a:lnTo>
                <a:lnTo>
                  <a:pt x="0" y="3748831"/>
                </a:lnTo>
                <a:close/>
              </a:path>
            </a:pathLst>
          </a:custGeom>
          <a:solidFill>
            <a:schemeClr val="accent2">
              <a:alpha val="98823"/>
            </a:scheme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20" name="Google Shape;20;p24"/>
          <p:cNvSpPr/>
          <p:nvPr/>
        </p:nvSpPr>
        <p:spPr>
          <a:xfrm>
            <a:off x="0" y="3130661"/>
            <a:ext cx="1400640" cy="3748832"/>
          </a:xfrm>
          <a:custGeom>
            <a:rect b="b" l="l" r="r" t="t"/>
            <a:pathLst>
              <a:path extrusionOk="0" h="3748832" w="1400640">
                <a:moveTo>
                  <a:pt x="1400640" y="0"/>
                </a:moveTo>
                <a:lnTo>
                  <a:pt x="1400640" y="3748832"/>
                </a:lnTo>
                <a:lnTo>
                  <a:pt x="0" y="3748832"/>
                </a:lnTo>
                <a:lnTo>
                  <a:pt x="0" y="168474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EB Garamond"/>
              <a:ea typeface="EB Garamond"/>
              <a:cs typeface="EB Garamond"/>
              <a:sym typeface="EB Garamond"/>
            </a:endParaRPr>
          </a:p>
        </p:txBody>
      </p:sp>
      <p:sp>
        <p:nvSpPr>
          <p:cNvPr id="21" name="Google Shape;21;p24"/>
          <p:cNvSpPr txBox="1"/>
          <p:nvPr>
            <p:ph type="title"/>
          </p:nvPr>
        </p:nvSpPr>
        <p:spPr>
          <a:xfrm>
            <a:off x="2895600" y="3776472"/>
            <a:ext cx="6400800"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24"/>
          <p:cNvSpPr txBox="1"/>
          <p:nvPr>
            <p:ph idx="1" type="body"/>
          </p:nvPr>
        </p:nvSpPr>
        <p:spPr>
          <a:xfrm>
            <a:off x="2895600" y="4718304"/>
            <a:ext cx="6400800" cy="512064"/>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accent6"/>
              </a:buClr>
              <a:buSzPts val="1800"/>
              <a:buNone/>
              <a:defRPr sz="1800">
                <a:solidFill>
                  <a:schemeClr val="accent6"/>
                </a:solidFill>
              </a:defRPr>
            </a:lvl1pPr>
            <a:lvl2pPr indent="-228600" lvl="1" marL="914400" algn="l">
              <a:lnSpc>
                <a:spcPct val="100000"/>
              </a:lnSpc>
              <a:spcBef>
                <a:spcPts val="270"/>
              </a:spcBef>
              <a:spcAft>
                <a:spcPts val="0"/>
              </a:spcAft>
              <a:buClr>
                <a:srgbClr val="888888"/>
              </a:buClr>
              <a:buSzPts val="1500"/>
              <a:buNone/>
              <a:defRPr sz="1500">
                <a:solidFill>
                  <a:srgbClr val="888888"/>
                </a:solidFill>
              </a:defRPr>
            </a:lvl2pPr>
            <a:lvl3pPr indent="-228600" lvl="2" marL="1371600" algn="l">
              <a:lnSpc>
                <a:spcPct val="100000"/>
              </a:lnSpc>
              <a:spcBef>
                <a:spcPts val="270"/>
              </a:spcBef>
              <a:spcAft>
                <a:spcPts val="0"/>
              </a:spcAft>
              <a:buClr>
                <a:srgbClr val="888888"/>
              </a:buClr>
              <a:buSzPts val="1350"/>
              <a:buNone/>
              <a:defRPr sz="1350">
                <a:solidFill>
                  <a:srgbClr val="888888"/>
                </a:solidFill>
              </a:defRPr>
            </a:lvl3pPr>
            <a:lvl4pPr indent="-228600" lvl="3" marL="1828800" algn="l">
              <a:lnSpc>
                <a:spcPct val="100000"/>
              </a:lnSpc>
              <a:spcBef>
                <a:spcPts val="270"/>
              </a:spcBef>
              <a:spcAft>
                <a:spcPts val="0"/>
              </a:spcAft>
              <a:buClr>
                <a:srgbClr val="888888"/>
              </a:buClr>
              <a:buSzPts val="1200"/>
              <a:buNone/>
              <a:defRPr sz="1200">
                <a:solidFill>
                  <a:srgbClr val="888888"/>
                </a:solidFill>
              </a:defRPr>
            </a:lvl4pPr>
            <a:lvl5pPr indent="-228600" lvl="4" marL="2286000" algn="l">
              <a:lnSpc>
                <a:spcPct val="100000"/>
              </a:lnSpc>
              <a:spcBef>
                <a:spcPts val="270"/>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hart">
  <p:cSld name="Title and Chart">
    <p:spTree>
      <p:nvGrpSpPr>
        <p:cNvPr id="23" name="Shape 23"/>
        <p:cNvGrpSpPr/>
        <p:nvPr/>
      </p:nvGrpSpPr>
      <p:grpSpPr>
        <a:xfrm>
          <a:off x="0" y="0"/>
          <a:ext cx="0" cy="0"/>
          <a:chOff x="0" y="0"/>
          <a:chExt cx="0" cy="0"/>
        </a:xfrm>
      </p:grpSpPr>
      <p:sp>
        <p:nvSpPr>
          <p:cNvPr id="24" name="Google Shape;24;p25"/>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25" name="Google Shape;25;p25"/>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25"/>
          <p:cNvSpPr txBox="1"/>
          <p:nvPr>
            <p:ph idx="1" type="body"/>
          </p:nvPr>
        </p:nvSpPr>
        <p:spPr>
          <a:xfrm>
            <a:off x="539496" y="2103120"/>
            <a:ext cx="11119104" cy="4434840"/>
          </a:xfrm>
          <a:prstGeom prst="rect">
            <a:avLst/>
          </a:prstGeom>
          <a:noFill/>
          <a:ln>
            <a:noFill/>
          </a:ln>
        </p:spPr>
        <p:txBody>
          <a:bodyPr anchorCtr="0" anchor="t" bIns="45700" lIns="91425" spcFirstLastPara="1" rIns="91425" wrap="square" tIns="45700">
            <a:noAutofit/>
          </a:bodyPr>
          <a:lstStyle>
            <a:lvl1pPr indent="-314325" lvl="0" marL="457200" algn="l">
              <a:lnSpc>
                <a:spcPct val="100000"/>
              </a:lnSpc>
              <a:spcBef>
                <a:spcPts val="270"/>
              </a:spcBef>
              <a:spcAft>
                <a:spcPts val="0"/>
              </a:spcAft>
              <a:buClr>
                <a:schemeClr val="accent6"/>
              </a:buClr>
              <a:buSzPts val="1350"/>
              <a:buChar char="•"/>
              <a:defRPr sz="1350"/>
            </a:lvl1pPr>
            <a:lvl2pPr indent="-304800" lvl="1" marL="914400" algn="l">
              <a:lnSpc>
                <a:spcPct val="100000"/>
              </a:lnSpc>
              <a:spcBef>
                <a:spcPts val="270"/>
              </a:spcBef>
              <a:spcAft>
                <a:spcPts val="0"/>
              </a:spcAft>
              <a:buClr>
                <a:schemeClr val="accent6"/>
              </a:buClr>
              <a:buSzPts val="1200"/>
              <a:buChar char="•"/>
              <a:defRPr sz="1200"/>
            </a:lvl2pPr>
            <a:lvl3pPr indent="-295275" lvl="2" marL="1371600" algn="l">
              <a:lnSpc>
                <a:spcPct val="100000"/>
              </a:lnSpc>
              <a:spcBef>
                <a:spcPts val="270"/>
              </a:spcBef>
              <a:spcAft>
                <a:spcPts val="0"/>
              </a:spcAft>
              <a:buClr>
                <a:schemeClr val="accent6"/>
              </a:buClr>
              <a:buSzPts val="1050"/>
              <a:buChar char="•"/>
              <a:defRPr sz="105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 name="Google Shape;27;p25"/>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5"/>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type="obj">
  <p:cSld name="OBJECT">
    <p:spTree>
      <p:nvGrpSpPr>
        <p:cNvPr id="29" name="Shape 29"/>
        <p:cNvGrpSpPr/>
        <p:nvPr/>
      </p:nvGrpSpPr>
      <p:grpSpPr>
        <a:xfrm>
          <a:off x="0" y="0"/>
          <a:ext cx="0" cy="0"/>
          <a:chOff x="0" y="0"/>
          <a:chExt cx="0" cy="0"/>
        </a:xfrm>
      </p:grpSpPr>
      <p:sp>
        <p:nvSpPr>
          <p:cNvPr id="30" name="Google Shape;30;p26"/>
          <p:cNvSpPr/>
          <p:nvPr/>
        </p:nvSpPr>
        <p:spPr>
          <a:xfrm>
            <a:off x="0" y="3427338"/>
            <a:ext cx="3430200" cy="3430665"/>
          </a:xfrm>
          <a:custGeom>
            <a:rect b="b" l="l" r="r" t="t"/>
            <a:pathLst>
              <a:path extrusionOk="0" h="3430665" w="3430200">
                <a:moveTo>
                  <a:pt x="0" y="0"/>
                </a:moveTo>
                <a:lnTo>
                  <a:pt x="3430200" y="0"/>
                </a:lnTo>
                <a:lnTo>
                  <a:pt x="3430200" y="3430665"/>
                </a:lnTo>
                <a:lnTo>
                  <a:pt x="0" y="3430665"/>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31" name="Google Shape;31;p26"/>
          <p:cNvSpPr/>
          <p:nvPr/>
        </p:nvSpPr>
        <p:spPr>
          <a:xfrm>
            <a:off x="0" y="3427338"/>
            <a:ext cx="3430200" cy="3430665"/>
          </a:xfrm>
          <a:custGeom>
            <a:rect b="b" l="l" r="r" t="t"/>
            <a:pathLst>
              <a:path extrusionOk="0" h="3430665" w="3430200">
                <a:moveTo>
                  <a:pt x="3430200" y="0"/>
                </a:moveTo>
                <a:lnTo>
                  <a:pt x="3430200" y="3430665"/>
                </a:lnTo>
                <a:lnTo>
                  <a:pt x="0" y="3430665"/>
                </a:lnTo>
                <a:lnTo>
                  <a:pt x="0" y="341753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32" name="Google Shape;32;p26"/>
          <p:cNvSpPr/>
          <p:nvPr/>
        </p:nvSpPr>
        <p:spPr>
          <a:xfrm>
            <a:off x="2" y="1"/>
            <a:ext cx="3423785" cy="3437345"/>
          </a:xfrm>
          <a:custGeom>
            <a:rect b="b" l="l" r="r" t="t"/>
            <a:pathLst>
              <a:path extrusionOk="0" h="3437345" w="3423785">
                <a:moveTo>
                  <a:pt x="0" y="0"/>
                </a:moveTo>
                <a:lnTo>
                  <a:pt x="3423785" y="0"/>
                </a:lnTo>
                <a:lnTo>
                  <a:pt x="3423785" y="3437345"/>
                </a:lnTo>
                <a:lnTo>
                  <a:pt x="0" y="3437345"/>
                </a:lnTo>
                <a:close/>
              </a:path>
            </a:pathLst>
          </a:custGeom>
          <a:solidFill>
            <a:schemeClr val="accent5"/>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
        <p:nvSpPr>
          <p:cNvPr id="33" name="Google Shape;33;p26"/>
          <p:cNvSpPr txBox="1"/>
          <p:nvPr>
            <p:ph type="title"/>
          </p:nvPr>
        </p:nvSpPr>
        <p:spPr>
          <a:xfrm>
            <a:off x="4224528" y="2276856"/>
            <a:ext cx="6766560"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26"/>
          <p:cNvSpPr txBox="1"/>
          <p:nvPr>
            <p:ph idx="1" type="body"/>
          </p:nvPr>
        </p:nvSpPr>
        <p:spPr>
          <a:xfrm>
            <a:off x="4224528" y="3222752"/>
            <a:ext cx="6766560" cy="270052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70"/>
              </a:spcBef>
              <a:spcAft>
                <a:spcPts val="0"/>
              </a:spcAft>
              <a:buClr>
                <a:schemeClr val="accent6"/>
              </a:buClr>
              <a:buSzPts val="1125"/>
              <a:buNone/>
              <a:defRPr sz="1125"/>
            </a:lvl1pPr>
            <a:lvl2pPr indent="-300037" lvl="1" marL="914400" algn="l">
              <a:lnSpc>
                <a:spcPct val="100000"/>
              </a:lnSpc>
              <a:spcBef>
                <a:spcPts val="270"/>
              </a:spcBef>
              <a:spcAft>
                <a:spcPts val="0"/>
              </a:spcAft>
              <a:buClr>
                <a:schemeClr val="accent6"/>
              </a:buClr>
              <a:buSzPts val="1125"/>
              <a:buChar char="•"/>
              <a:defRPr sz="1125"/>
            </a:lvl2pPr>
            <a:lvl3pPr indent="-300037" lvl="2" marL="1371600" algn="l">
              <a:lnSpc>
                <a:spcPct val="100000"/>
              </a:lnSpc>
              <a:spcBef>
                <a:spcPts val="270"/>
              </a:spcBef>
              <a:spcAft>
                <a:spcPts val="0"/>
              </a:spcAft>
              <a:buClr>
                <a:schemeClr val="accent6"/>
              </a:buClr>
              <a:buSzPts val="1125"/>
              <a:buChar char="•"/>
              <a:defRPr sz="1125"/>
            </a:lvl3pPr>
            <a:lvl4pPr indent="-300037" lvl="3" marL="1828800" algn="l">
              <a:lnSpc>
                <a:spcPct val="100000"/>
              </a:lnSpc>
              <a:spcBef>
                <a:spcPts val="270"/>
              </a:spcBef>
              <a:spcAft>
                <a:spcPts val="0"/>
              </a:spcAft>
              <a:buClr>
                <a:schemeClr val="accent6"/>
              </a:buClr>
              <a:buSzPts val="1125"/>
              <a:buChar char="•"/>
              <a:defRPr sz="1125"/>
            </a:lvl4pPr>
            <a:lvl5pPr indent="-300037" lvl="4" marL="2286000" algn="l">
              <a:lnSpc>
                <a:spcPct val="100000"/>
              </a:lnSpc>
              <a:spcBef>
                <a:spcPts val="270"/>
              </a:spcBef>
              <a:spcAft>
                <a:spcPts val="0"/>
              </a:spcAft>
              <a:buClr>
                <a:schemeClr val="accent6"/>
              </a:buClr>
              <a:buSzPts val="1125"/>
              <a:buChar char="•"/>
              <a:defRPr sz="1125"/>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 name="Google Shape;35;p26"/>
          <p:cNvSpPr txBox="1"/>
          <p:nvPr>
            <p:ph idx="12" type="sldNum"/>
          </p:nvPr>
        </p:nvSpPr>
        <p:spPr>
          <a:xfrm>
            <a:off x="10991088" y="6413619"/>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36" name="Google Shape;36;p26"/>
          <p:cNvSpPr/>
          <p:nvPr/>
        </p:nvSpPr>
        <p:spPr>
          <a:xfrm>
            <a:off x="2" y="871"/>
            <a:ext cx="3423785" cy="3436477"/>
          </a:xfrm>
          <a:custGeom>
            <a:rect b="b" l="l" r="r" t="t"/>
            <a:pathLst>
              <a:path extrusionOk="0" h="3436477" w="3423785">
                <a:moveTo>
                  <a:pt x="0" y="0"/>
                </a:moveTo>
                <a:lnTo>
                  <a:pt x="3423785" y="3436477"/>
                </a:lnTo>
                <a:lnTo>
                  <a:pt x="0" y="343647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b="0" i="0" sz="1350" u="none" cap="none" strike="noStrike">
              <a:solidFill>
                <a:schemeClr val="dk1"/>
              </a:solidFill>
              <a:latin typeface="EB Garamond"/>
              <a:ea typeface="EB Garamond"/>
              <a:cs typeface="EB Garamond"/>
              <a:sym typeface="EB Garamon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37" name="Shape 37"/>
        <p:cNvGrpSpPr/>
        <p:nvPr/>
      </p:nvGrpSpPr>
      <p:grpSpPr>
        <a:xfrm>
          <a:off x="0" y="0"/>
          <a:ext cx="0" cy="0"/>
          <a:chOff x="0" y="0"/>
          <a:chExt cx="0" cy="0"/>
        </a:xfrm>
      </p:grpSpPr>
      <p:sp>
        <p:nvSpPr>
          <p:cNvPr id="38" name="Google Shape;38;p29"/>
          <p:cNvSpPr txBox="1"/>
          <p:nvPr>
            <p:ph type="title"/>
          </p:nvPr>
        </p:nvSpPr>
        <p:spPr>
          <a:xfrm>
            <a:off x="3986784" y="1243584"/>
            <a:ext cx="8165592"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descr="preencoded.png" id="39" name="Google Shape;39;p29"/>
          <p:cNvSpPr/>
          <p:nvPr/>
        </p:nvSpPr>
        <p:spPr>
          <a:xfrm>
            <a:off x="-5568" y="-2784"/>
            <a:ext cx="3443288" cy="6891337"/>
          </a:xfrm>
          <a:custGeom>
            <a:rect b="b" l="l" r="r" t="t"/>
            <a:pathLst>
              <a:path extrusionOk="0" h="6891337" w="3443288">
                <a:moveTo>
                  <a:pt x="3443288" y="0"/>
                </a:moveTo>
                <a:lnTo>
                  <a:pt x="0" y="0"/>
                </a:lnTo>
                <a:lnTo>
                  <a:pt x="0" y="6891338"/>
                </a:lnTo>
                <a:lnTo>
                  <a:pt x="3443288" y="6891338"/>
                </a:lnTo>
                <a:lnTo>
                  <a:pt x="3443288"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40" name="Google Shape;40;p29"/>
          <p:cNvPicPr preferRelativeResize="0"/>
          <p:nvPr/>
        </p:nvPicPr>
        <p:blipFill rotWithShape="1">
          <a:blip r:embed="rId2">
            <a:alphaModFix/>
          </a:blip>
          <a:srcRect b="0" l="0" r="0" t="0"/>
          <a:stretch/>
        </p:blipFill>
        <p:spPr>
          <a:xfrm>
            <a:off x="1703311" y="-2784"/>
            <a:ext cx="1734411" cy="5167313"/>
          </a:xfrm>
          <a:prstGeom prst="rect">
            <a:avLst/>
          </a:prstGeom>
          <a:noFill/>
          <a:ln>
            <a:noFill/>
          </a:ln>
        </p:spPr>
      </p:pic>
      <p:sp>
        <p:nvSpPr>
          <p:cNvPr id="41" name="Google Shape;41;p29"/>
          <p:cNvSpPr/>
          <p:nvPr/>
        </p:nvSpPr>
        <p:spPr>
          <a:xfrm>
            <a:off x="1721621" y="-2784"/>
            <a:ext cx="1716115" cy="1720853"/>
          </a:xfrm>
          <a:custGeom>
            <a:rect b="b" l="l" r="r" t="t"/>
            <a:pathLst>
              <a:path extrusionOk="0" h="1720853" w="1716115">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42" name="Google Shape;42;p29"/>
          <p:cNvSpPr/>
          <p:nvPr/>
        </p:nvSpPr>
        <p:spPr>
          <a:xfrm>
            <a:off x="-5568" y="3440504"/>
            <a:ext cx="3443288" cy="3448050"/>
          </a:xfrm>
          <a:custGeom>
            <a:rect b="b" l="l" r="r" t="t"/>
            <a:pathLst>
              <a:path extrusionOk="0" h="3448050" w="3443288">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43" name="Google Shape;43;p29"/>
          <p:cNvPicPr preferRelativeResize="0"/>
          <p:nvPr/>
        </p:nvPicPr>
        <p:blipFill rotWithShape="1">
          <a:blip r:embed="rId3">
            <a:alphaModFix/>
          </a:blip>
          <a:srcRect b="0" l="0" r="0" t="0"/>
          <a:stretch/>
        </p:blipFill>
        <p:spPr>
          <a:xfrm>
            <a:off x="1718458" y="3440506"/>
            <a:ext cx="1719263" cy="1724025"/>
          </a:xfrm>
          <a:prstGeom prst="rect">
            <a:avLst/>
          </a:prstGeom>
          <a:noFill/>
          <a:ln>
            <a:noFill/>
          </a:ln>
        </p:spPr>
      </p:pic>
      <p:sp>
        <p:nvSpPr>
          <p:cNvPr id="44" name="Google Shape;44;p29"/>
          <p:cNvSpPr txBox="1"/>
          <p:nvPr>
            <p:ph idx="1" type="body"/>
          </p:nvPr>
        </p:nvSpPr>
        <p:spPr>
          <a:xfrm>
            <a:off x="3977640" y="2330704"/>
            <a:ext cx="3822192" cy="4114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accent6"/>
              </a:buClr>
              <a:buSzPts val="1350"/>
              <a:buNone/>
              <a:defRPr b="1" sz="1350" cap="none">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5" name="Google Shape;45;p29"/>
          <p:cNvSpPr txBox="1"/>
          <p:nvPr>
            <p:ph idx="2" type="body"/>
          </p:nvPr>
        </p:nvSpPr>
        <p:spPr>
          <a:xfrm>
            <a:off x="3685032" y="2877312"/>
            <a:ext cx="3741928" cy="3684588"/>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 name="Google Shape;46;p29"/>
          <p:cNvSpPr txBox="1"/>
          <p:nvPr>
            <p:ph idx="3" type="body"/>
          </p:nvPr>
        </p:nvSpPr>
        <p:spPr>
          <a:xfrm>
            <a:off x="8046720" y="2330704"/>
            <a:ext cx="3822192" cy="4114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accent6"/>
              </a:buClr>
              <a:buSzPts val="1350"/>
              <a:buNone/>
              <a:defRPr b="1" sz="1350" cap="none">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7" name="Google Shape;47;p29"/>
          <p:cNvSpPr txBox="1"/>
          <p:nvPr>
            <p:ph idx="4" type="body"/>
          </p:nvPr>
        </p:nvSpPr>
        <p:spPr>
          <a:xfrm>
            <a:off x="7754112" y="2877312"/>
            <a:ext cx="3741928" cy="3684588"/>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8" name="Google Shape;48;p29"/>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p:cSld name="Title and Table">
    <p:spTree>
      <p:nvGrpSpPr>
        <p:cNvPr id="49" name="Shape 49"/>
        <p:cNvGrpSpPr/>
        <p:nvPr/>
      </p:nvGrpSpPr>
      <p:grpSpPr>
        <a:xfrm>
          <a:off x="0" y="0"/>
          <a:ext cx="0" cy="0"/>
          <a:chOff x="0" y="0"/>
          <a:chExt cx="0" cy="0"/>
        </a:xfrm>
      </p:grpSpPr>
      <p:sp>
        <p:nvSpPr>
          <p:cNvPr id="50" name="Google Shape;50;p31"/>
          <p:cNvSpPr/>
          <p:nvPr/>
        </p:nvSpPr>
        <p:spPr>
          <a:xfrm>
            <a:off x="9866106" y="0"/>
            <a:ext cx="2325895" cy="2180854"/>
          </a:xfrm>
          <a:custGeom>
            <a:rect b="b" l="l" r="r" t="t"/>
            <a:pathLst>
              <a:path extrusionOk="0" h="2180854" w="232589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1" name="Google Shape;51;p31"/>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31"/>
          <p:cNvSpPr txBox="1"/>
          <p:nvPr>
            <p:ph idx="1" type="body"/>
          </p:nvPr>
        </p:nvSpPr>
        <p:spPr>
          <a:xfrm>
            <a:off x="755904" y="2825496"/>
            <a:ext cx="10680192" cy="2834640"/>
          </a:xfrm>
          <a:prstGeom prst="rect">
            <a:avLst/>
          </a:prstGeom>
          <a:noFill/>
          <a:ln>
            <a:noFill/>
          </a:ln>
        </p:spPr>
        <p:txBody>
          <a:bodyPr anchorCtr="0" anchor="t" bIns="45700" lIns="91425" spcFirstLastPara="1" rIns="91425" wrap="square" tIns="45700">
            <a:noAutofit/>
          </a:bodyPr>
          <a:lstStyle>
            <a:lvl1pPr indent="-314325" lvl="0" marL="457200" algn="l">
              <a:lnSpc>
                <a:spcPct val="100000"/>
              </a:lnSpc>
              <a:spcBef>
                <a:spcPts val="270"/>
              </a:spcBef>
              <a:spcAft>
                <a:spcPts val="0"/>
              </a:spcAft>
              <a:buClr>
                <a:schemeClr val="accent6"/>
              </a:buClr>
              <a:buSzPts val="1350"/>
              <a:buChar char="•"/>
              <a:defRPr sz="1350"/>
            </a:lvl1pPr>
            <a:lvl2pPr indent="-304800" lvl="1" marL="914400" algn="l">
              <a:lnSpc>
                <a:spcPct val="100000"/>
              </a:lnSpc>
              <a:spcBef>
                <a:spcPts val="270"/>
              </a:spcBef>
              <a:spcAft>
                <a:spcPts val="0"/>
              </a:spcAft>
              <a:buClr>
                <a:schemeClr val="accent6"/>
              </a:buClr>
              <a:buSzPts val="1200"/>
              <a:buChar char="•"/>
              <a:defRPr sz="1200"/>
            </a:lvl2pPr>
            <a:lvl3pPr indent="-295275" lvl="2" marL="1371600" algn="l">
              <a:lnSpc>
                <a:spcPct val="100000"/>
              </a:lnSpc>
              <a:spcBef>
                <a:spcPts val="270"/>
              </a:spcBef>
              <a:spcAft>
                <a:spcPts val="0"/>
              </a:spcAft>
              <a:buClr>
                <a:schemeClr val="accent6"/>
              </a:buClr>
              <a:buSzPts val="1050"/>
              <a:buChar char="•"/>
              <a:defRPr sz="105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 name="Google Shape;53;p31"/>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32"/>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6" name="Google Shape;56;p32"/>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7" name="Google Shape;57;p32"/>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1"/>
        </a:solidFill>
      </p:bgPr>
    </p:bg>
    <p:spTree>
      <p:nvGrpSpPr>
        <p:cNvPr id="58" name="Shape 58"/>
        <p:cNvGrpSpPr/>
        <p:nvPr/>
      </p:nvGrpSpPr>
      <p:grpSpPr>
        <a:xfrm>
          <a:off x="0" y="0"/>
          <a:ext cx="0" cy="0"/>
          <a:chOff x="0" y="0"/>
          <a:chExt cx="0" cy="0"/>
        </a:xfrm>
      </p:grpSpPr>
      <p:sp>
        <p:nvSpPr>
          <p:cNvPr descr="preencoded.png" id="59" name="Google Shape;59;p35"/>
          <p:cNvSpPr/>
          <p:nvPr/>
        </p:nvSpPr>
        <p:spPr>
          <a:xfrm>
            <a:off x="1" y="0"/>
            <a:ext cx="5295900" cy="6877050"/>
          </a:xfrm>
          <a:custGeom>
            <a:rect b="b" l="l" r="r" t="t"/>
            <a:pathLst>
              <a:path extrusionOk="0" h="6877050" w="5295900">
                <a:moveTo>
                  <a:pt x="0" y="0"/>
                </a:moveTo>
                <a:lnTo>
                  <a:pt x="5295900" y="0"/>
                </a:lnTo>
                <a:lnTo>
                  <a:pt x="5295900" y="6877050"/>
                </a:lnTo>
                <a:lnTo>
                  <a:pt x="0" y="687705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0" name="Google Shape;60;p35"/>
          <p:cNvSpPr/>
          <p:nvPr/>
        </p:nvSpPr>
        <p:spPr>
          <a:xfrm>
            <a:off x="1600202" y="1153228"/>
            <a:ext cx="9191625" cy="5704772"/>
          </a:xfrm>
          <a:custGeom>
            <a:rect b="b" l="l" r="r" t="t"/>
            <a:pathLst>
              <a:path extrusionOk="0" h="5704772" w="9191625">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1" name="Google Shape;61;p35"/>
          <p:cNvSpPr/>
          <p:nvPr/>
        </p:nvSpPr>
        <p:spPr>
          <a:xfrm>
            <a:off x="2795589" y="0"/>
            <a:ext cx="6803143" cy="5396474"/>
          </a:xfrm>
          <a:custGeom>
            <a:rect b="b" l="l" r="r" t="t"/>
            <a:pathLst>
              <a:path extrusionOk="0" h="5396474" w="6803142">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lt1">
              <a:alpha val="98823"/>
            </a:schemeClr>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2" name="Google Shape;62;p35"/>
          <p:cNvSpPr txBox="1"/>
          <p:nvPr>
            <p:ph type="ctrTitle"/>
          </p:nvPr>
        </p:nvSpPr>
        <p:spPr>
          <a:xfrm>
            <a:off x="3403092" y="1984248"/>
            <a:ext cx="5385816" cy="1225296"/>
          </a:xfrm>
          <a:prstGeom prst="rect">
            <a:avLst/>
          </a:prstGeom>
          <a:noFill/>
          <a:ln>
            <a:noFill/>
          </a:ln>
        </p:spPr>
        <p:txBody>
          <a:bodyPr anchorCtr="0" anchor="t" bIns="45700" lIns="91425" spcFirstLastPara="1" rIns="91425" wrap="square" tIns="0">
            <a:noAutofit/>
          </a:bodyPr>
          <a:lstStyle>
            <a:lvl1pPr lvl="0" algn="ctr">
              <a:lnSpc>
                <a:spcPct val="110787"/>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5"/>
          <p:cNvSpPr txBox="1"/>
          <p:nvPr>
            <p:ph idx="1" type="subTitle"/>
          </p:nvPr>
        </p:nvSpPr>
        <p:spPr>
          <a:xfrm>
            <a:off x="4349496" y="3483864"/>
            <a:ext cx="3493008" cy="878908"/>
          </a:xfrm>
          <a:prstGeom prst="rect">
            <a:avLst/>
          </a:prstGeom>
          <a:noFill/>
          <a:ln>
            <a:noFill/>
          </a:ln>
        </p:spPr>
        <p:txBody>
          <a:bodyPr anchorCtr="0" anchor="t" bIns="0" lIns="0" spcFirstLastPara="1" rIns="0" wrap="square" tIns="0">
            <a:noAutofit/>
          </a:bodyPr>
          <a:lstStyle>
            <a:lvl1pPr lvl="0" algn="ctr">
              <a:lnSpc>
                <a:spcPct val="100000"/>
              </a:lnSpc>
              <a:spcBef>
                <a:spcPts val="270"/>
              </a:spcBef>
              <a:spcAft>
                <a:spcPts val="0"/>
              </a:spcAft>
              <a:buClr>
                <a:schemeClr val="accent6"/>
              </a:buClr>
              <a:buSzPts val="1800"/>
              <a:buNone/>
              <a:defRPr sz="1800"/>
            </a:lvl1pPr>
            <a:lvl2pPr lvl="1" algn="ctr">
              <a:lnSpc>
                <a:spcPct val="100000"/>
              </a:lnSpc>
              <a:spcBef>
                <a:spcPts val="270"/>
              </a:spcBef>
              <a:spcAft>
                <a:spcPts val="0"/>
              </a:spcAft>
              <a:buClr>
                <a:schemeClr val="accent6"/>
              </a:buClr>
              <a:buSzPts val="1500"/>
              <a:buNone/>
              <a:defRPr sz="1500"/>
            </a:lvl2pPr>
            <a:lvl3pPr lvl="2" algn="ctr">
              <a:lnSpc>
                <a:spcPct val="100000"/>
              </a:lnSpc>
              <a:spcBef>
                <a:spcPts val="270"/>
              </a:spcBef>
              <a:spcAft>
                <a:spcPts val="0"/>
              </a:spcAft>
              <a:buClr>
                <a:schemeClr val="accent6"/>
              </a:buClr>
              <a:buSzPts val="1350"/>
              <a:buNone/>
              <a:defRPr sz="1350"/>
            </a:lvl3pPr>
            <a:lvl4pPr lvl="3" algn="ctr">
              <a:lnSpc>
                <a:spcPct val="100000"/>
              </a:lnSpc>
              <a:spcBef>
                <a:spcPts val="270"/>
              </a:spcBef>
              <a:spcAft>
                <a:spcPts val="0"/>
              </a:spcAft>
              <a:buClr>
                <a:schemeClr val="accent6"/>
              </a:buClr>
              <a:buSzPts val="1200"/>
              <a:buNone/>
              <a:defRPr sz="1200"/>
            </a:lvl4pPr>
            <a:lvl5pPr lvl="4" algn="ctr">
              <a:lnSpc>
                <a:spcPct val="100000"/>
              </a:lnSpc>
              <a:spcBef>
                <a:spcPts val="270"/>
              </a:spcBef>
              <a:spcAft>
                <a:spcPts val="0"/>
              </a:spcAft>
              <a:buClr>
                <a:schemeClr val="accent6"/>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64" name="Shape 64"/>
        <p:cNvGrpSpPr/>
        <p:nvPr/>
      </p:nvGrpSpPr>
      <p:grpSpPr>
        <a:xfrm>
          <a:off x="0" y="0"/>
          <a:ext cx="0" cy="0"/>
          <a:chOff x="0" y="0"/>
          <a:chExt cx="0" cy="0"/>
        </a:xfrm>
      </p:grpSpPr>
      <p:grpSp>
        <p:nvGrpSpPr>
          <p:cNvPr id="65" name="Google Shape;65;p36"/>
          <p:cNvGrpSpPr/>
          <p:nvPr/>
        </p:nvGrpSpPr>
        <p:grpSpPr>
          <a:xfrm>
            <a:off x="6452305" y="3405021"/>
            <a:ext cx="5739697" cy="3467971"/>
            <a:chOff x="5009037" y="2525712"/>
            <a:chExt cx="7170193" cy="4332288"/>
          </a:xfrm>
        </p:grpSpPr>
        <p:sp>
          <p:nvSpPr>
            <p:cNvPr id="66" name="Google Shape;66;p36"/>
            <p:cNvSpPr/>
            <p:nvPr/>
          </p:nvSpPr>
          <p:spPr>
            <a:xfrm>
              <a:off x="5009037" y="2525712"/>
              <a:ext cx="3601721" cy="4332288"/>
            </a:xfrm>
            <a:custGeom>
              <a:rect b="b" l="l" r="r" t="t"/>
              <a:pathLst>
                <a:path extrusionOk="0" h="1441" w="1198">
                  <a:moveTo>
                    <a:pt x="1198" y="0"/>
                  </a:moveTo>
                  <a:lnTo>
                    <a:pt x="0" y="1441"/>
                  </a:lnTo>
                  <a:lnTo>
                    <a:pt x="1198" y="1441"/>
                  </a:lnTo>
                  <a:lnTo>
                    <a:pt x="1198"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7" name="Google Shape;67;p36"/>
            <p:cNvSpPr/>
            <p:nvPr/>
          </p:nvSpPr>
          <p:spPr>
            <a:xfrm>
              <a:off x="8589536" y="2525712"/>
              <a:ext cx="3589694" cy="4332288"/>
            </a:xfrm>
            <a:custGeom>
              <a:rect b="b" l="l" r="r" t="t"/>
              <a:pathLst>
                <a:path extrusionOk="0" h="1441" w="1194">
                  <a:moveTo>
                    <a:pt x="0" y="0"/>
                  </a:moveTo>
                  <a:lnTo>
                    <a:pt x="1194" y="1441"/>
                  </a:lnTo>
                  <a:lnTo>
                    <a:pt x="0" y="1441"/>
                  </a:lnTo>
                  <a:lnTo>
                    <a:pt x="0"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grpSp>
      <p:grpSp>
        <p:nvGrpSpPr>
          <p:cNvPr id="68" name="Google Shape;68;p36"/>
          <p:cNvGrpSpPr/>
          <p:nvPr/>
        </p:nvGrpSpPr>
        <p:grpSpPr>
          <a:xfrm rot="10800000">
            <a:off x="6465612" y="2"/>
            <a:ext cx="5739697" cy="3467971"/>
            <a:chOff x="5183405" y="2678112"/>
            <a:chExt cx="7170193" cy="4332288"/>
          </a:xfrm>
        </p:grpSpPr>
        <p:sp>
          <p:nvSpPr>
            <p:cNvPr id="69" name="Google Shape;69;p36"/>
            <p:cNvSpPr/>
            <p:nvPr/>
          </p:nvSpPr>
          <p:spPr>
            <a:xfrm>
              <a:off x="5183405" y="2678112"/>
              <a:ext cx="3601721" cy="4332288"/>
            </a:xfrm>
            <a:custGeom>
              <a:rect b="b" l="l" r="r" t="t"/>
              <a:pathLst>
                <a:path extrusionOk="0" h="1441" w="1198">
                  <a:moveTo>
                    <a:pt x="1198" y="0"/>
                  </a:moveTo>
                  <a:lnTo>
                    <a:pt x="0" y="1441"/>
                  </a:lnTo>
                  <a:lnTo>
                    <a:pt x="1198" y="1441"/>
                  </a:lnTo>
                  <a:lnTo>
                    <a:pt x="1198"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70" name="Google Shape;70;p36"/>
            <p:cNvSpPr/>
            <p:nvPr/>
          </p:nvSpPr>
          <p:spPr>
            <a:xfrm>
              <a:off x="8763903" y="2678112"/>
              <a:ext cx="3589695" cy="4332288"/>
            </a:xfrm>
            <a:custGeom>
              <a:rect b="b" l="l" r="r" t="t"/>
              <a:pathLst>
                <a:path extrusionOk="0" h="1441" w="1194">
                  <a:moveTo>
                    <a:pt x="0" y="0"/>
                  </a:moveTo>
                  <a:lnTo>
                    <a:pt x="1194" y="1441"/>
                  </a:lnTo>
                  <a:lnTo>
                    <a:pt x="0" y="1441"/>
                  </a:lnTo>
                  <a:lnTo>
                    <a:pt x="0" y="0"/>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grpSp>
      <p:sp>
        <p:nvSpPr>
          <p:cNvPr descr="preencoded.png" id="71" name="Google Shape;71;p36"/>
          <p:cNvSpPr/>
          <p:nvPr/>
        </p:nvSpPr>
        <p:spPr>
          <a:xfrm>
            <a:off x="7642519" y="4577660"/>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72" name="Google Shape;72;p36"/>
          <p:cNvSpPr txBox="1"/>
          <p:nvPr>
            <p:ph type="title"/>
          </p:nvPr>
        </p:nvSpPr>
        <p:spPr>
          <a:xfrm>
            <a:off x="1499616" y="1901952"/>
            <a:ext cx="5693664"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36"/>
          <p:cNvSpPr txBox="1"/>
          <p:nvPr>
            <p:ph idx="1" type="body"/>
          </p:nvPr>
        </p:nvSpPr>
        <p:spPr>
          <a:xfrm>
            <a:off x="1499616" y="2770632"/>
            <a:ext cx="5693664" cy="3122168"/>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0"/>
              </a:spcBef>
              <a:spcAft>
                <a:spcPts val="0"/>
              </a:spcAft>
              <a:buClr>
                <a:schemeClr val="accent6"/>
              </a:buClr>
              <a:buSzPts val="1800"/>
              <a:buNone/>
              <a:defRPr sz="1800"/>
            </a:lvl1pPr>
            <a:lvl2pPr indent="-323850" lvl="1" marL="914400" algn="l">
              <a:lnSpc>
                <a:spcPct val="150000"/>
              </a:lnSpc>
              <a:spcBef>
                <a:spcPts val="0"/>
              </a:spcBef>
              <a:spcAft>
                <a:spcPts val="0"/>
              </a:spcAft>
              <a:buClr>
                <a:schemeClr val="accent6"/>
              </a:buClr>
              <a:buSzPts val="1500"/>
              <a:buChar char="•"/>
              <a:defRPr sz="1500"/>
            </a:lvl2pPr>
            <a:lvl3pPr indent="-314325" lvl="2" marL="1371600" algn="l">
              <a:lnSpc>
                <a:spcPct val="150000"/>
              </a:lnSpc>
              <a:spcBef>
                <a:spcPts val="0"/>
              </a:spcBef>
              <a:spcAft>
                <a:spcPts val="0"/>
              </a:spcAft>
              <a:buClr>
                <a:schemeClr val="accent6"/>
              </a:buClr>
              <a:buSzPts val="1350"/>
              <a:buChar char="•"/>
              <a:defRPr sz="1350"/>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74" name="Shape 74"/>
        <p:cNvGrpSpPr/>
        <p:nvPr/>
      </p:nvGrpSpPr>
      <p:grpSpPr>
        <a:xfrm>
          <a:off x="0" y="0"/>
          <a:ext cx="0" cy="0"/>
          <a:chOff x="0" y="0"/>
          <a:chExt cx="0" cy="0"/>
        </a:xfrm>
      </p:grpSpPr>
      <p:sp>
        <p:nvSpPr>
          <p:cNvPr id="75" name="Google Shape;75;p37"/>
          <p:cNvSpPr txBox="1"/>
          <p:nvPr>
            <p:ph type="title"/>
          </p:nvPr>
        </p:nvSpPr>
        <p:spPr>
          <a:xfrm>
            <a:off x="4389120" y="2395728"/>
            <a:ext cx="7013448" cy="162763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accent6"/>
              </a:buClr>
              <a:buSzPts val="2475"/>
              <a:buFont typeface="Arial"/>
              <a:buNone/>
              <a:defRPr b="1" sz="2475">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7"/>
          <p:cNvSpPr txBox="1"/>
          <p:nvPr>
            <p:ph idx="1" type="body"/>
          </p:nvPr>
        </p:nvSpPr>
        <p:spPr>
          <a:xfrm>
            <a:off x="3611880" y="1984248"/>
            <a:ext cx="768096" cy="1627632"/>
          </a:xfrm>
          <a:prstGeom prst="rect">
            <a:avLst/>
          </a:prstGeom>
          <a:noFill/>
          <a:ln>
            <a:noFill/>
          </a:ln>
        </p:spPr>
        <p:txBody>
          <a:bodyPr anchorCtr="0" anchor="t" bIns="54850" lIns="91425" spcFirstLastPara="1" rIns="91425" wrap="square" tIns="45700">
            <a:noAutofit/>
          </a:bodyPr>
          <a:lstStyle>
            <a:lvl1pPr indent="-228600" lvl="0" marL="457200" algn="l">
              <a:lnSpc>
                <a:spcPct val="100000"/>
              </a:lnSpc>
              <a:spcBef>
                <a:spcPts val="270"/>
              </a:spcBef>
              <a:spcAft>
                <a:spcPts val="0"/>
              </a:spcAft>
              <a:buClr>
                <a:schemeClr val="accent6"/>
              </a:buClr>
              <a:buSzPts val="7500"/>
              <a:buNone/>
              <a:defRPr b="1" sz="75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7" name="Google Shape;77;p37"/>
          <p:cNvSpPr txBox="1"/>
          <p:nvPr>
            <p:ph idx="2" type="body"/>
          </p:nvPr>
        </p:nvSpPr>
        <p:spPr>
          <a:xfrm>
            <a:off x="4389121" y="4308477"/>
            <a:ext cx="3932239" cy="58896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70"/>
              </a:spcBef>
              <a:spcAft>
                <a:spcPts val="0"/>
              </a:spcAft>
              <a:buClr>
                <a:schemeClr val="accent6"/>
              </a:buClr>
              <a:buSzPts val="1800"/>
              <a:buNone/>
              <a:defRPr sz="18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8" name="Google Shape;78;p37"/>
          <p:cNvSpPr txBox="1"/>
          <p:nvPr>
            <p:ph idx="3" type="body"/>
          </p:nvPr>
        </p:nvSpPr>
        <p:spPr>
          <a:xfrm>
            <a:off x="9500616" y="3209544"/>
            <a:ext cx="768096" cy="1627632"/>
          </a:xfrm>
          <a:prstGeom prst="rect">
            <a:avLst/>
          </a:prstGeom>
          <a:noFill/>
          <a:ln>
            <a:noFill/>
          </a:ln>
        </p:spPr>
        <p:txBody>
          <a:bodyPr anchorCtr="0" anchor="t" bIns="54850" lIns="91425" spcFirstLastPara="1" rIns="91425" wrap="square" tIns="45700">
            <a:noAutofit/>
          </a:bodyPr>
          <a:lstStyle>
            <a:lvl1pPr indent="-228600" lvl="0" marL="457200" algn="l">
              <a:lnSpc>
                <a:spcPct val="100000"/>
              </a:lnSpc>
              <a:spcBef>
                <a:spcPts val="270"/>
              </a:spcBef>
              <a:spcAft>
                <a:spcPts val="0"/>
              </a:spcAft>
              <a:buClr>
                <a:schemeClr val="accent6"/>
              </a:buClr>
              <a:buSzPts val="7500"/>
              <a:buNone/>
              <a:defRPr b="1" sz="75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descr="preencoded.png" id="79" name="Google Shape;79;p37"/>
          <p:cNvSpPr/>
          <p:nvPr/>
        </p:nvSpPr>
        <p:spPr>
          <a:xfrm>
            <a:off x="-7117" y="0"/>
            <a:ext cx="2550985" cy="6858000"/>
          </a:xfrm>
          <a:custGeom>
            <a:rect b="b" l="l" r="r" t="t"/>
            <a:pathLst>
              <a:path extrusionOk="0" h="6858000" w="2550985">
                <a:moveTo>
                  <a:pt x="2550985" y="0"/>
                </a:moveTo>
                <a:lnTo>
                  <a:pt x="0" y="0"/>
                </a:lnTo>
                <a:lnTo>
                  <a:pt x="0" y="6858000"/>
                </a:lnTo>
                <a:lnTo>
                  <a:pt x="2550985" y="6858000"/>
                </a:lnTo>
                <a:lnTo>
                  <a:pt x="2550985" y="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0" name="Google Shape;80;p37"/>
          <p:cNvSpPr/>
          <p:nvPr/>
        </p:nvSpPr>
        <p:spPr>
          <a:xfrm>
            <a:off x="-9414" y="0"/>
            <a:ext cx="2548591" cy="2555628"/>
          </a:xfrm>
          <a:custGeom>
            <a:rect b="b" l="l" r="r" t="t"/>
            <a:pathLst>
              <a:path extrusionOk="0" h="2555628" w="2548591">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81" name="Google Shape;81;p37"/>
          <p:cNvSpPr/>
          <p:nvPr/>
        </p:nvSpPr>
        <p:spPr>
          <a:xfrm>
            <a:off x="2543869" y="0"/>
            <a:ext cx="2560340" cy="2560340"/>
          </a:xfrm>
          <a:custGeom>
            <a:rect b="b" l="l" r="r" t="t"/>
            <a:pathLst>
              <a:path extrusionOk="0" h="2560340" w="2560340">
                <a:moveTo>
                  <a:pt x="0" y="2560340"/>
                </a:moveTo>
                <a:cubicBezTo>
                  <a:pt x="1414079" y="2560340"/>
                  <a:pt x="2560340" y="1414079"/>
                  <a:pt x="2560340" y="0"/>
                </a:cubicBezTo>
                <a:lnTo>
                  <a:pt x="0" y="0"/>
                </a:lnTo>
                <a:lnTo>
                  <a:pt x="0" y="256034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2" name="Google Shape;82;p37"/>
          <p:cNvSpPr/>
          <p:nvPr/>
        </p:nvSpPr>
        <p:spPr>
          <a:xfrm flipH="1">
            <a:off x="2535251" y="4308468"/>
            <a:ext cx="2550984" cy="2560441"/>
          </a:xfrm>
          <a:custGeom>
            <a:rect b="b" l="l" r="r" t="t"/>
            <a:pathLst>
              <a:path extrusionOk="0" h="1083" w="1079">
                <a:moveTo>
                  <a:pt x="0" y="1083"/>
                </a:moveTo>
                <a:lnTo>
                  <a:pt x="1079" y="1083"/>
                </a:lnTo>
                <a:lnTo>
                  <a:pt x="1079" y="0"/>
                </a:lnTo>
                <a:lnTo>
                  <a:pt x="0" y="1083"/>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3" name="Google Shape;83;p37"/>
          <p:cNvSpPr/>
          <p:nvPr/>
        </p:nvSpPr>
        <p:spPr>
          <a:xfrm flipH="1">
            <a:off x="-10617" y="4308468"/>
            <a:ext cx="2550984" cy="2560441"/>
          </a:xfrm>
          <a:custGeom>
            <a:rect b="b" l="l" r="r" t="t"/>
            <a:pathLst>
              <a:path extrusionOk="0" h="1083" w="1079">
                <a:moveTo>
                  <a:pt x="0" y="1083"/>
                </a:moveTo>
                <a:lnTo>
                  <a:pt x="1079" y="1083"/>
                </a:lnTo>
                <a:lnTo>
                  <a:pt x="1079" y="0"/>
                </a:lnTo>
                <a:lnTo>
                  <a:pt x="0" y="10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4" name="Google Shape;84;p37"/>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x4">
  <p:cSld name="Team x4">
    <p:spTree>
      <p:nvGrpSpPr>
        <p:cNvPr id="85" name="Shape 85"/>
        <p:cNvGrpSpPr/>
        <p:nvPr/>
      </p:nvGrpSpPr>
      <p:grpSpPr>
        <a:xfrm>
          <a:off x="0" y="0"/>
          <a:ext cx="0" cy="0"/>
          <a:chOff x="0" y="0"/>
          <a:chExt cx="0" cy="0"/>
        </a:xfrm>
      </p:grpSpPr>
      <p:sp>
        <p:nvSpPr>
          <p:cNvPr id="86" name="Google Shape;86;p38"/>
          <p:cNvSpPr/>
          <p:nvPr/>
        </p:nvSpPr>
        <p:spPr>
          <a:xfrm>
            <a:off x="-24064" y="3390900"/>
            <a:ext cx="12216063" cy="34671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38">
              <a:solidFill>
                <a:schemeClr val="lt1"/>
              </a:solidFill>
              <a:latin typeface="EB Garamond"/>
              <a:ea typeface="EB Garamond"/>
              <a:cs typeface="EB Garamond"/>
              <a:sym typeface="EB Garamond"/>
            </a:endParaRPr>
          </a:p>
        </p:txBody>
      </p:sp>
      <p:sp>
        <p:nvSpPr>
          <p:cNvPr id="87" name="Google Shape;87;p38"/>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38"/>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89" name="Google Shape;89;p38"/>
          <p:cNvSpPr/>
          <p:nvPr>
            <p:ph idx="2" type="pic"/>
          </p:nvPr>
        </p:nvSpPr>
        <p:spPr>
          <a:xfrm>
            <a:off x="758905" y="2392023"/>
            <a:ext cx="2596896" cy="2596896"/>
          </a:xfrm>
          <a:prstGeom prst="rect">
            <a:avLst/>
          </a:prstGeom>
          <a:solidFill>
            <a:srgbClr val="DB6EC7"/>
          </a:solidFill>
          <a:ln>
            <a:noFill/>
          </a:ln>
        </p:spPr>
      </p:sp>
      <p:sp>
        <p:nvSpPr>
          <p:cNvPr id="90" name="Google Shape;90;p38"/>
          <p:cNvSpPr txBox="1"/>
          <p:nvPr>
            <p:ph idx="1" type="body"/>
          </p:nvPr>
        </p:nvSpPr>
        <p:spPr>
          <a:xfrm>
            <a:off x="758906" y="4989515"/>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1" name="Google Shape;91;p38"/>
          <p:cNvSpPr txBox="1"/>
          <p:nvPr>
            <p:ph idx="3" type="body"/>
          </p:nvPr>
        </p:nvSpPr>
        <p:spPr>
          <a:xfrm>
            <a:off x="916885" y="5599757"/>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2" name="Google Shape;92;p38"/>
          <p:cNvSpPr/>
          <p:nvPr>
            <p:ph idx="4" type="pic"/>
          </p:nvPr>
        </p:nvSpPr>
        <p:spPr>
          <a:xfrm>
            <a:off x="3517361" y="2392619"/>
            <a:ext cx="2596896" cy="2596896"/>
          </a:xfrm>
          <a:prstGeom prst="rect">
            <a:avLst/>
          </a:prstGeom>
          <a:solidFill>
            <a:srgbClr val="DB6EC7"/>
          </a:solidFill>
          <a:ln>
            <a:noFill/>
          </a:ln>
        </p:spPr>
      </p:sp>
      <p:sp>
        <p:nvSpPr>
          <p:cNvPr id="93" name="Google Shape;93;p38"/>
          <p:cNvSpPr txBox="1"/>
          <p:nvPr>
            <p:ph idx="5" type="body"/>
          </p:nvPr>
        </p:nvSpPr>
        <p:spPr>
          <a:xfrm>
            <a:off x="3516749" y="4990111"/>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4" name="Google Shape;94;p38"/>
          <p:cNvSpPr txBox="1"/>
          <p:nvPr>
            <p:ph idx="6" type="body"/>
          </p:nvPr>
        </p:nvSpPr>
        <p:spPr>
          <a:xfrm>
            <a:off x="3674073" y="5600353"/>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5" name="Google Shape;95;p38"/>
          <p:cNvSpPr/>
          <p:nvPr>
            <p:ph idx="7" type="pic"/>
          </p:nvPr>
        </p:nvSpPr>
        <p:spPr>
          <a:xfrm>
            <a:off x="6275817" y="2393215"/>
            <a:ext cx="2596896" cy="2596896"/>
          </a:xfrm>
          <a:prstGeom prst="rect">
            <a:avLst/>
          </a:prstGeom>
          <a:solidFill>
            <a:srgbClr val="DB6EC7"/>
          </a:solidFill>
          <a:ln>
            <a:noFill/>
          </a:ln>
        </p:spPr>
      </p:sp>
      <p:sp>
        <p:nvSpPr>
          <p:cNvPr id="96" name="Google Shape;96;p38"/>
          <p:cNvSpPr txBox="1"/>
          <p:nvPr>
            <p:ph idx="8" type="body"/>
          </p:nvPr>
        </p:nvSpPr>
        <p:spPr>
          <a:xfrm>
            <a:off x="6274590" y="4990707"/>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7" name="Google Shape;97;p38"/>
          <p:cNvSpPr txBox="1"/>
          <p:nvPr>
            <p:ph idx="9" type="body"/>
          </p:nvPr>
        </p:nvSpPr>
        <p:spPr>
          <a:xfrm>
            <a:off x="6432529" y="5600949"/>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8" name="Google Shape;98;p38"/>
          <p:cNvSpPr/>
          <p:nvPr>
            <p:ph idx="13" type="pic"/>
          </p:nvPr>
        </p:nvSpPr>
        <p:spPr>
          <a:xfrm>
            <a:off x="9034272" y="2393215"/>
            <a:ext cx="2596896" cy="2596896"/>
          </a:xfrm>
          <a:prstGeom prst="rect">
            <a:avLst/>
          </a:prstGeom>
          <a:solidFill>
            <a:srgbClr val="DB6EC7"/>
          </a:solidFill>
          <a:ln>
            <a:noFill/>
          </a:ln>
        </p:spPr>
      </p:sp>
      <p:sp>
        <p:nvSpPr>
          <p:cNvPr id="99" name="Google Shape;99;p38"/>
          <p:cNvSpPr txBox="1"/>
          <p:nvPr>
            <p:ph idx="14" type="body"/>
          </p:nvPr>
        </p:nvSpPr>
        <p:spPr>
          <a:xfrm>
            <a:off x="9032433" y="4990707"/>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0" name="Google Shape;100;p38"/>
          <p:cNvSpPr txBox="1"/>
          <p:nvPr>
            <p:ph idx="15" type="body"/>
          </p:nvPr>
        </p:nvSpPr>
        <p:spPr>
          <a:xfrm>
            <a:off x="9190984" y="5600949"/>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x8">
  <p:cSld name="Team x8">
    <p:spTree>
      <p:nvGrpSpPr>
        <p:cNvPr id="101" name="Shape 101"/>
        <p:cNvGrpSpPr/>
        <p:nvPr/>
      </p:nvGrpSpPr>
      <p:grpSpPr>
        <a:xfrm>
          <a:off x="0" y="0"/>
          <a:ext cx="0" cy="0"/>
          <a:chOff x="0" y="0"/>
          <a:chExt cx="0" cy="0"/>
        </a:xfrm>
      </p:grpSpPr>
      <p:sp>
        <p:nvSpPr>
          <p:cNvPr id="102" name="Google Shape;102;p39"/>
          <p:cNvSpPr txBox="1"/>
          <p:nvPr>
            <p:ph type="title"/>
          </p:nvPr>
        </p:nvSpPr>
        <p:spPr>
          <a:xfrm>
            <a:off x="758952" y="539496"/>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39"/>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04" name="Google Shape;104;p39"/>
          <p:cNvSpPr/>
          <p:nvPr>
            <p:ph idx="2" type="pic"/>
          </p:nvPr>
        </p:nvSpPr>
        <p:spPr>
          <a:xfrm>
            <a:off x="1271016" y="1545336"/>
            <a:ext cx="2029968" cy="1828800"/>
          </a:xfrm>
          <a:prstGeom prst="rect">
            <a:avLst/>
          </a:prstGeom>
          <a:solidFill>
            <a:srgbClr val="DB6EC7"/>
          </a:solidFill>
          <a:ln>
            <a:noFill/>
          </a:ln>
        </p:spPr>
      </p:sp>
      <p:sp>
        <p:nvSpPr>
          <p:cNvPr id="105" name="Google Shape;105;p39"/>
          <p:cNvSpPr txBox="1"/>
          <p:nvPr>
            <p:ph idx="1" type="body"/>
          </p:nvPr>
        </p:nvSpPr>
        <p:spPr>
          <a:xfrm>
            <a:off x="1271016" y="3191256"/>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6" name="Google Shape;106;p39"/>
          <p:cNvSpPr txBox="1"/>
          <p:nvPr>
            <p:ph idx="3" type="body"/>
          </p:nvPr>
        </p:nvSpPr>
        <p:spPr>
          <a:xfrm>
            <a:off x="1271016"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7" name="Google Shape;107;p39"/>
          <p:cNvSpPr/>
          <p:nvPr>
            <p:ph idx="4" type="pic"/>
          </p:nvPr>
        </p:nvSpPr>
        <p:spPr>
          <a:xfrm>
            <a:off x="1271016" y="4144264"/>
            <a:ext cx="2029968" cy="1828800"/>
          </a:xfrm>
          <a:prstGeom prst="rect">
            <a:avLst/>
          </a:prstGeom>
          <a:solidFill>
            <a:srgbClr val="DB6EC7"/>
          </a:solidFill>
          <a:ln>
            <a:noFill/>
          </a:ln>
        </p:spPr>
      </p:sp>
      <p:sp>
        <p:nvSpPr>
          <p:cNvPr id="108" name="Google Shape;108;p39"/>
          <p:cNvSpPr txBox="1"/>
          <p:nvPr>
            <p:ph idx="5" type="body"/>
          </p:nvPr>
        </p:nvSpPr>
        <p:spPr>
          <a:xfrm>
            <a:off x="1271016" y="5790184"/>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9" name="Google Shape;109;p39"/>
          <p:cNvSpPr txBox="1"/>
          <p:nvPr>
            <p:ph idx="6" type="body"/>
          </p:nvPr>
        </p:nvSpPr>
        <p:spPr>
          <a:xfrm>
            <a:off x="1271016"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0" name="Google Shape;110;p39"/>
          <p:cNvSpPr/>
          <p:nvPr>
            <p:ph idx="7" type="pic"/>
          </p:nvPr>
        </p:nvSpPr>
        <p:spPr>
          <a:xfrm>
            <a:off x="3828288" y="1545336"/>
            <a:ext cx="2029968" cy="1828800"/>
          </a:xfrm>
          <a:prstGeom prst="rect">
            <a:avLst/>
          </a:prstGeom>
          <a:solidFill>
            <a:srgbClr val="DB6EC7"/>
          </a:solidFill>
          <a:ln>
            <a:noFill/>
          </a:ln>
        </p:spPr>
      </p:sp>
      <p:sp>
        <p:nvSpPr>
          <p:cNvPr id="111" name="Google Shape;111;p39"/>
          <p:cNvSpPr txBox="1"/>
          <p:nvPr>
            <p:ph idx="8" type="body"/>
          </p:nvPr>
        </p:nvSpPr>
        <p:spPr>
          <a:xfrm>
            <a:off x="3828288" y="3191256"/>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2" name="Google Shape;112;p39"/>
          <p:cNvSpPr txBox="1"/>
          <p:nvPr>
            <p:ph idx="9" type="body"/>
          </p:nvPr>
        </p:nvSpPr>
        <p:spPr>
          <a:xfrm>
            <a:off x="3828288"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3" name="Google Shape;113;p39"/>
          <p:cNvSpPr/>
          <p:nvPr>
            <p:ph idx="13" type="pic"/>
          </p:nvPr>
        </p:nvSpPr>
        <p:spPr>
          <a:xfrm>
            <a:off x="3828288" y="4144264"/>
            <a:ext cx="2029968" cy="1828800"/>
          </a:xfrm>
          <a:prstGeom prst="rect">
            <a:avLst/>
          </a:prstGeom>
          <a:solidFill>
            <a:srgbClr val="DB6EC7"/>
          </a:solidFill>
          <a:ln>
            <a:noFill/>
          </a:ln>
        </p:spPr>
      </p:sp>
      <p:sp>
        <p:nvSpPr>
          <p:cNvPr id="114" name="Google Shape;114;p39"/>
          <p:cNvSpPr txBox="1"/>
          <p:nvPr>
            <p:ph idx="14" type="body"/>
          </p:nvPr>
        </p:nvSpPr>
        <p:spPr>
          <a:xfrm>
            <a:off x="3828288" y="5790184"/>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5" name="Google Shape;115;p39"/>
          <p:cNvSpPr txBox="1"/>
          <p:nvPr>
            <p:ph idx="15" type="body"/>
          </p:nvPr>
        </p:nvSpPr>
        <p:spPr>
          <a:xfrm>
            <a:off x="3828288"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6" name="Google Shape;116;p39"/>
          <p:cNvSpPr/>
          <p:nvPr>
            <p:ph idx="16" type="pic"/>
          </p:nvPr>
        </p:nvSpPr>
        <p:spPr>
          <a:xfrm>
            <a:off x="6385560" y="1545336"/>
            <a:ext cx="2029968" cy="1828800"/>
          </a:xfrm>
          <a:prstGeom prst="rect">
            <a:avLst/>
          </a:prstGeom>
          <a:solidFill>
            <a:srgbClr val="DB6EC7"/>
          </a:solidFill>
          <a:ln>
            <a:noFill/>
          </a:ln>
        </p:spPr>
      </p:sp>
      <p:sp>
        <p:nvSpPr>
          <p:cNvPr id="117" name="Google Shape;117;p39"/>
          <p:cNvSpPr txBox="1"/>
          <p:nvPr>
            <p:ph idx="17" type="body"/>
          </p:nvPr>
        </p:nvSpPr>
        <p:spPr>
          <a:xfrm>
            <a:off x="6385560" y="3191256"/>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8" name="Google Shape;118;p39"/>
          <p:cNvSpPr txBox="1"/>
          <p:nvPr>
            <p:ph idx="18" type="body"/>
          </p:nvPr>
        </p:nvSpPr>
        <p:spPr>
          <a:xfrm>
            <a:off x="6385560"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9" name="Google Shape;119;p39"/>
          <p:cNvSpPr/>
          <p:nvPr>
            <p:ph idx="19" type="pic"/>
          </p:nvPr>
        </p:nvSpPr>
        <p:spPr>
          <a:xfrm>
            <a:off x="6385560" y="4144264"/>
            <a:ext cx="2029968" cy="1828800"/>
          </a:xfrm>
          <a:prstGeom prst="rect">
            <a:avLst/>
          </a:prstGeom>
          <a:solidFill>
            <a:srgbClr val="DB6EC7"/>
          </a:solidFill>
          <a:ln>
            <a:noFill/>
          </a:ln>
        </p:spPr>
      </p:sp>
      <p:sp>
        <p:nvSpPr>
          <p:cNvPr id="120" name="Google Shape;120;p39"/>
          <p:cNvSpPr txBox="1"/>
          <p:nvPr>
            <p:ph idx="20" type="body"/>
          </p:nvPr>
        </p:nvSpPr>
        <p:spPr>
          <a:xfrm>
            <a:off x="6385560" y="5790184"/>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1" name="Google Shape;121;p39"/>
          <p:cNvSpPr txBox="1"/>
          <p:nvPr>
            <p:ph idx="21" type="body"/>
          </p:nvPr>
        </p:nvSpPr>
        <p:spPr>
          <a:xfrm>
            <a:off x="6385560"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2" name="Google Shape;122;p39"/>
          <p:cNvSpPr/>
          <p:nvPr>
            <p:ph idx="22" type="pic"/>
          </p:nvPr>
        </p:nvSpPr>
        <p:spPr>
          <a:xfrm>
            <a:off x="8942832" y="1545336"/>
            <a:ext cx="2029968" cy="1828800"/>
          </a:xfrm>
          <a:prstGeom prst="rect">
            <a:avLst/>
          </a:prstGeom>
          <a:solidFill>
            <a:srgbClr val="DB6EC7"/>
          </a:solidFill>
          <a:ln>
            <a:noFill/>
          </a:ln>
        </p:spPr>
      </p:sp>
      <p:sp>
        <p:nvSpPr>
          <p:cNvPr id="123" name="Google Shape;123;p39"/>
          <p:cNvSpPr txBox="1"/>
          <p:nvPr>
            <p:ph idx="23" type="body"/>
          </p:nvPr>
        </p:nvSpPr>
        <p:spPr>
          <a:xfrm>
            <a:off x="8942832" y="3191256"/>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4" name="Google Shape;124;p39"/>
          <p:cNvSpPr txBox="1"/>
          <p:nvPr>
            <p:ph idx="24" type="body"/>
          </p:nvPr>
        </p:nvSpPr>
        <p:spPr>
          <a:xfrm>
            <a:off x="8942832"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5" name="Google Shape;125;p39"/>
          <p:cNvSpPr/>
          <p:nvPr>
            <p:ph idx="25" type="pic"/>
          </p:nvPr>
        </p:nvSpPr>
        <p:spPr>
          <a:xfrm>
            <a:off x="8942832" y="4144264"/>
            <a:ext cx="2029968" cy="1828800"/>
          </a:xfrm>
          <a:prstGeom prst="rect">
            <a:avLst/>
          </a:prstGeom>
          <a:solidFill>
            <a:srgbClr val="DB6EC7"/>
          </a:solidFill>
          <a:ln>
            <a:noFill/>
          </a:ln>
        </p:spPr>
      </p:sp>
      <p:sp>
        <p:nvSpPr>
          <p:cNvPr id="126" name="Google Shape;126;p39"/>
          <p:cNvSpPr txBox="1"/>
          <p:nvPr>
            <p:ph idx="26" type="body"/>
          </p:nvPr>
        </p:nvSpPr>
        <p:spPr>
          <a:xfrm>
            <a:off x="8942832" y="5790184"/>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7" name="Google Shape;127;p39"/>
          <p:cNvSpPr txBox="1"/>
          <p:nvPr>
            <p:ph idx="27" type="body"/>
          </p:nvPr>
        </p:nvSpPr>
        <p:spPr>
          <a:xfrm>
            <a:off x="8942832"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Column">
  <p:cSld name="5 Column">
    <p:spTree>
      <p:nvGrpSpPr>
        <p:cNvPr id="128" name="Shape 128"/>
        <p:cNvGrpSpPr/>
        <p:nvPr/>
      </p:nvGrpSpPr>
      <p:grpSpPr>
        <a:xfrm>
          <a:off x="0" y="0"/>
          <a:ext cx="0" cy="0"/>
          <a:chOff x="0" y="0"/>
          <a:chExt cx="0" cy="0"/>
        </a:xfrm>
      </p:grpSpPr>
      <p:sp>
        <p:nvSpPr>
          <p:cNvPr id="129" name="Google Shape;129;p40"/>
          <p:cNvSpPr/>
          <p:nvPr/>
        </p:nvSpPr>
        <p:spPr>
          <a:xfrm>
            <a:off x="685339"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0" name="Google Shape;130;p40"/>
          <p:cNvSpPr/>
          <p:nvPr/>
        </p:nvSpPr>
        <p:spPr>
          <a:xfrm>
            <a:off x="2900911" y="3796480"/>
            <a:ext cx="2011680" cy="1517904"/>
          </a:xfrm>
          <a:prstGeom prst="rect">
            <a:avLst/>
          </a:prstGeom>
          <a:solidFill>
            <a:srgbClr val="76E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1" name="Google Shape;131;p40"/>
          <p:cNvSpPr/>
          <p:nvPr/>
        </p:nvSpPr>
        <p:spPr>
          <a:xfrm>
            <a:off x="5116484"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2" name="Google Shape;132;p40"/>
          <p:cNvSpPr/>
          <p:nvPr/>
        </p:nvSpPr>
        <p:spPr>
          <a:xfrm>
            <a:off x="9547629"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3" name="Google Shape;133;p40"/>
          <p:cNvSpPr/>
          <p:nvPr/>
        </p:nvSpPr>
        <p:spPr>
          <a:xfrm>
            <a:off x="7332057" y="3796480"/>
            <a:ext cx="2011680" cy="1517904"/>
          </a:xfrm>
          <a:prstGeom prst="rect">
            <a:avLst/>
          </a:prstGeom>
          <a:solidFill>
            <a:srgbClr val="76E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4" name="Google Shape;134;p40"/>
          <p:cNvSpPr txBox="1"/>
          <p:nvPr>
            <p:ph type="title"/>
          </p:nvPr>
        </p:nvSpPr>
        <p:spPr>
          <a:xfrm>
            <a:off x="758952" y="841248"/>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40"/>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36" name="Google Shape;136;p40"/>
          <p:cNvSpPr txBox="1"/>
          <p:nvPr>
            <p:ph idx="1" type="body"/>
          </p:nvPr>
        </p:nvSpPr>
        <p:spPr>
          <a:xfrm>
            <a:off x="685339"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37" name="Google Shape;137;p40"/>
          <p:cNvSpPr/>
          <p:nvPr>
            <p:ph idx="2" type="pic"/>
          </p:nvPr>
        </p:nvSpPr>
        <p:spPr>
          <a:xfrm>
            <a:off x="1339135" y="2111058"/>
            <a:ext cx="704088" cy="704088"/>
          </a:xfrm>
          <a:prstGeom prst="ellipse">
            <a:avLst/>
          </a:prstGeom>
          <a:solidFill>
            <a:schemeClr val="accent1"/>
          </a:solidFill>
          <a:ln>
            <a:noFill/>
          </a:ln>
        </p:spPr>
      </p:sp>
      <p:sp>
        <p:nvSpPr>
          <p:cNvPr id="138" name="Google Shape;138;p40"/>
          <p:cNvSpPr txBox="1"/>
          <p:nvPr>
            <p:ph idx="3" type="body"/>
          </p:nvPr>
        </p:nvSpPr>
        <p:spPr>
          <a:xfrm>
            <a:off x="731059"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9" name="Google Shape;139;p40"/>
          <p:cNvSpPr txBox="1"/>
          <p:nvPr>
            <p:ph idx="4" type="body"/>
          </p:nvPr>
        </p:nvSpPr>
        <p:spPr>
          <a:xfrm>
            <a:off x="2900911" y="2491686"/>
            <a:ext cx="2011680" cy="2825173"/>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0" name="Google Shape;140;p40"/>
          <p:cNvSpPr/>
          <p:nvPr>
            <p:ph idx="5" type="pic"/>
          </p:nvPr>
        </p:nvSpPr>
        <p:spPr>
          <a:xfrm>
            <a:off x="3554707" y="2111058"/>
            <a:ext cx="704088" cy="704088"/>
          </a:xfrm>
          <a:prstGeom prst="ellipse">
            <a:avLst/>
          </a:prstGeom>
          <a:solidFill>
            <a:schemeClr val="accent3"/>
          </a:solidFill>
          <a:ln>
            <a:noFill/>
          </a:ln>
        </p:spPr>
      </p:sp>
      <p:sp>
        <p:nvSpPr>
          <p:cNvPr id="141" name="Google Shape;141;p40"/>
          <p:cNvSpPr txBox="1"/>
          <p:nvPr>
            <p:ph idx="6" type="body"/>
          </p:nvPr>
        </p:nvSpPr>
        <p:spPr>
          <a:xfrm>
            <a:off x="2946631"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2" name="Google Shape;142;p40"/>
          <p:cNvSpPr txBox="1"/>
          <p:nvPr>
            <p:ph idx="7" type="body"/>
          </p:nvPr>
        </p:nvSpPr>
        <p:spPr>
          <a:xfrm>
            <a:off x="5116484"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3" name="Google Shape;143;p40"/>
          <p:cNvSpPr/>
          <p:nvPr>
            <p:ph idx="8" type="pic"/>
          </p:nvPr>
        </p:nvSpPr>
        <p:spPr>
          <a:xfrm>
            <a:off x="5770280" y="2111058"/>
            <a:ext cx="704088" cy="704088"/>
          </a:xfrm>
          <a:prstGeom prst="ellipse">
            <a:avLst/>
          </a:prstGeom>
          <a:solidFill>
            <a:schemeClr val="accent1"/>
          </a:solidFill>
          <a:ln>
            <a:noFill/>
          </a:ln>
        </p:spPr>
      </p:sp>
      <p:sp>
        <p:nvSpPr>
          <p:cNvPr id="144" name="Google Shape;144;p40"/>
          <p:cNvSpPr txBox="1"/>
          <p:nvPr>
            <p:ph idx="9" type="body"/>
          </p:nvPr>
        </p:nvSpPr>
        <p:spPr>
          <a:xfrm>
            <a:off x="5162204"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5" name="Google Shape;145;p40"/>
          <p:cNvSpPr txBox="1"/>
          <p:nvPr>
            <p:ph idx="13" type="body"/>
          </p:nvPr>
        </p:nvSpPr>
        <p:spPr>
          <a:xfrm>
            <a:off x="7332057" y="2491686"/>
            <a:ext cx="2011680" cy="2825173"/>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6" name="Google Shape;146;p40"/>
          <p:cNvSpPr/>
          <p:nvPr>
            <p:ph idx="14" type="pic"/>
          </p:nvPr>
        </p:nvSpPr>
        <p:spPr>
          <a:xfrm>
            <a:off x="7985853" y="2111058"/>
            <a:ext cx="704088" cy="704088"/>
          </a:xfrm>
          <a:prstGeom prst="ellipse">
            <a:avLst/>
          </a:prstGeom>
          <a:solidFill>
            <a:schemeClr val="accent3"/>
          </a:solidFill>
          <a:ln>
            <a:noFill/>
          </a:ln>
        </p:spPr>
      </p:sp>
      <p:sp>
        <p:nvSpPr>
          <p:cNvPr id="147" name="Google Shape;147;p40"/>
          <p:cNvSpPr txBox="1"/>
          <p:nvPr>
            <p:ph idx="15" type="body"/>
          </p:nvPr>
        </p:nvSpPr>
        <p:spPr>
          <a:xfrm>
            <a:off x="7377777"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8" name="Google Shape;148;p40"/>
          <p:cNvSpPr txBox="1"/>
          <p:nvPr>
            <p:ph idx="16" type="body"/>
          </p:nvPr>
        </p:nvSpPr>
        <p:spPr>
          <a:xfrm>
            <a:off x="9547629"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9" name="Google Shape;149;p40"/>
          <p:cNvSpPr/>
          <p:nvPr>
            <p:ph idx="17" type="pic"/>
          </p:nvPr>
        </p:nvSpPr>
        <p:spPr>
          <a:xfrm>
            <a:off x="10201425" y="2111058"/>
            <a:ext cx="704088" cy="704088"/>
          </a:xfrm>
          <a:prstGeom prst="ellipse">
            <a:avLst/>
          </a:prstGeom>
          <a:solidFill>
            <a:schemeClr val="accent1"/>
          </a:solidFill>
          <a:ln>
            <a:noFill/>
          </a:ln>
        </p:spPr>
      </p:sp>
      <p:sp>
        <p:nvSpPr>
          <p:cNvPr id="150" name="Google Shape;150;p40"/>
          <p:cNvSpPr txBox="1"/>
          <p:nvPr>
            <p:ph idx="18" type="body"/>
          </p:nvPr>
        </p:nvSpPr>
        <p:spPr>
          <a:xfrm>
            <a:off x="9593349"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151" name="Shape 151"/>
        <p:cNvGrpSpPr/>
        <p:nvPr/>
      </p:nvGrpSpPr>
      <p:grpSpPr>
        <a:xfrm>
          <a:off x="0" y="0"/>
          <a:ext cx="0" cy="0"/>
          <a:chOff x="0" y="0"/>
          <a:chExt cx="0" cy="0"/>
        </a:xfrm>
      </p:grpSpPr>
      <p:sp>
        <p:nvSpPr>
          <p:cNvPr id="152" name="Google Shape;152;p41"/>
          <p:cNvSpPr/>
          <p:nvPr/>
        </p:nvSpPr>
        <p:spPr>
          <a:xfrm>
            <a:off x="0" y="0"/>
            <a:ext cx="2838451" cy="2857958"/>
          </a:xfrm>
          <a:custGeom>
            <a:rect b="b" l="l" r="r" t="t"/>
            <a:pathLst>
              <a:path extrusionOk="0" h="2857958" w="2838450">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3" name="Google Shape;153;p41"/>
          <p:cNvSpPr/>
          <p:nvPr/>
        </p:nvSpPr>
        <p:spPr>
          <a:xfrm>
            <a:off x="1" y="-1"/>
            <a:ext cx="1970627" cy="1990267"/>
          </a:xfrm>
          <a:custGeom>
            <a:rect b="b" l="l" r="r" t="t"/>
            <a:pathLst>
              <a:path extrusionOk="0" h="1990267" w="197062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4" name="Google Shape;154;p41"/>
          <p:cNvSpPr/>
          <p:nvPr/>
        </p:nvSpPr>
        <p:spPr>
          <a:xfrm>
            <a:off x="2" y="3"/>
            <a:ext cx="1003449" cy="1013015"/>
          </a:xfrm>
          <a:custGeom>
            <a:rect b="b" l="l" r="r" t="t"/>
            <a:pathLst>
              <a:path extrusionOk="0" h="1013015" w="1003449">
                <a:moveTo>
                  <a:pt x="0" y="0"/>
                </a:moveTo>
                <a:lnTo>
                  <a:pt x="1003449" y="0"/>
                </a:lnTo>
                <a:lnTo>
                  <a:pt x="998306" y="100639"/>
                </a:lnTo>
                <a:cubicBezTo>
                  <a:pt x="949402" y="576784"/>
                  <a:pt x="566756" y="959471"/>
                  <a:pt x="90663" y="1008380"/>
                </a:cubicBezTo>
                <a:lnTo>
                  <a:pt x="0" y="1013015"/>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5" name="Google Shape;155;p41"/>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0"/>
              </a:spcBef>
              <a:spcAft>
                <a:spcPts val="0"/>
              </a:spcAft>
              <a:buClr>
                <a:schemeClr val="accent6"/>
              </a:buClr>
              <a:buSzPts val="3300"/>
              <a:buFont typeface="Arial Black"/>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41"/>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descr="preencoded.png" id="157" name="Google Shape;157;p41"/>
          <p:cNvSpPr/>
          <p:nvPr/>
        </p:nvSpPr>
        <p:spPr>
          <a:xfrm>
            <a:off x="1458332" y="590135"/>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8" name="Google Shape;158;p41"/>
          <p:cNvSpPr txBox="1"/>
          <p:nvPr>
            <p:ph idx="1" type="body"/>
          </p:nvPr>
        </p:nvSpPr>
        <p:spPr>
          <a:xfrm>
            <a:off x="685339"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59" name="Google Shape;159;p41"/>
          <p:cNvSpPr txBox="1"/>
          <p:nvPr>
            <p:ph idx="2" type="body"/>
          </p:nvPr>
        </p:nvSpPr>
        <p:spPr>
          <a:xfrm>
            <a:off x="2900911" y="3017520"/>
            <a:ext cx="1993392" cy="557784"/>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0" name="Google Shape;160;p41"/>
          <p:cNvSpPr txBox="1"/>
          <p:nvPr>
            <p:ph idx="3" type="body"/>
          </p:nvPr>
        </p:nvSpPr>
        <p:spPr>
          <a:xfrm>
            <a:off x="5116484"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1" name="Google Shape;161;p41"/>
          <p:cNvSpPr txBox="1"/>
          <p:nvPr>
            <p:ph idx="4" type="body"/>
          </p:nvPr>
        </p:nvSpPr>
        <p:spPr>
          <a:xfrm>
            <a:off x="7332057" y="3017520"/>
            <a:ext cx="1993392" cy="557784"/>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2" name="Google Shape;162;p41"/>
          <p:cNvSpPr txBox="1"/>
          <p:nvPr>
            <p:ph idx="5" type="body"/>
          </p:nvPr>
        </p:nvSpPr>
        <p:spPr>
          <a:xfrm>
            <a:off x="9547629"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3" name="Google Shape;163;p41"/>
          <p:cNvSpPr txBox="1"/>
          <p:nvPr>
            <p:ph idx="6" type="body"/>
          </p:nvPr>
        </p:nvSpPr>
        <p:spPr>
          <a:xfrm>
            <a:off x="685339"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4" name="Google Shape;164;p41"/>
          <p:cNvSpPr txBox="1"/>
          <p:nvPr>
            <p:ph idx="7" type="body"/>
          </p:nvPr>
        </p:nvSpPr>
        <p:spPr>
          <a:xfrm>
            <a:off x="2900911"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5" name="Google Shape;165;p41"/>
          <p:cNvSpPr txBox="1"/>
          <p:nvPr>
            <p:ph idx="8" type="body"/>
          </p:nvPr>
        </p:nvSpPr>
        <p:spPr>
          <a:xfrm>
            <a:off x="5116484"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6" name="Google Shape;166;p41"/>
          <p:cNvSpPr txBox="1"/>
          <p:nvPr>
            <p:ph idx="9" type="body"/>
          </p:nvPr>
        </p:nvSpPr>
        <p:spPr>
          <a:xfrm>
            <a:off x="7332057"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7" name="Google Shape;167;p41"/>
          <p:cNvSpPr txBox="1"/>
          <p:nvPr>
            <p:ph idx="13" type="body"/>
          </p:nvPr>
        </p:nvSpPr>
        <p:spPr>
          <a:xfrm>
            <a:off x="9547629"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cxnSp>
        <p:nvCxnSpPr>
          <p:cNvPr id="168" name="Google Shape;168;p41"/>
          <p:cNvCxnSpPr/>
          <p:nvPr/>
        </p:nvCxnSpPr>
        <p:spPr>
          <a:xfrm>
            <a:off x="739399" y="4187681"/>
            <a:ext cx="10812360" cy="0"/>
          </a:xfrm>
          <a:prstGeom prst="straightConnector1">
            <a:avLst/>
          </a:prstGeom>
          <a:noFill/>
          <a:ln cap="flat" cmpd="sng" w="12700">
            <a:solidFill>
              <a:srgbClr val="F0CAA2"/>
            </a:solidFill>
            <a:prstDash val="solid"/>
            <a:miter lim="800000"/>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69" name="Shape 169"/>
        <p:cNvGrpSpPr/>
        <p:nvPr/>
      </p:nvGrpSpPr>
      <p:grpSpPr>
        <a:xfrm>
          <a:off x="0" y="0"/>
          <a:ext cx="0" cy="0"/>
          <a:chOff x="0" y="0"/>
          <a:chExt cx="0" cy="0"/>
        </a:xfrm>
      </p:grpSpPr>
      <p:sp>
        <p:nvSpPr>
          <p:cNvPr id="170" name="Google Shape;170;p42"/>
          <p:cNvSpPr txBox="1"/>
          <p:nvPr>
            <p:ph type="title"/>
          </p:nvPr>
        </p:nvSpPr>
        <p:spPr>
          <a:xfrm>
            <a:off x="758952" y="1234440"/>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42"/>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72" name="Google Shape;172;p42"/>
          <p:cNvSpPr txBox="1"/>
          <p:nvPr>
            <p:ph idx="1" type="body"/>
          </p:nvPr>
        </p:nvSpPr>
        <p:spPr>
          <a:xfrm>
            <a:off x="713232" y="2743200"/>
            <a:ext cx="3328416" cy="3557016"/>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3" name="Google Shape;173;p42"/>
          <p:cNvSpPr/>
          <p:nvPr>
            <p:ph idx="2" type="pic"/>
          </p:nvPr>
        </p:nvSpPr>
        <p:spPr>
          <a:xfrm>
            <a:off x="1911096" y="2258568"/>
            <a:ext cx="932688" cy="932688"/>
          </a:xfrm>
          <a:prstGeom prst="ellipse">
            <a:avLst/>
          </a:prstGeom>
          <a:solidFill>
            <a:schemeClr val="accent3"/>
          </a:solidFill>
          <a:ln>
            <a:noFill/>
          </a:ln>
        </p:spPr>
      </p:sp>
      <p:sp>
        <p:nvSpPr>
          <p:cNvPr id="174" name="Google Shape;174;p42"/>
          <p:cNvSpPr txBox="1"/>
          <p:nvPr>
            <p:ph idx="3" type="body"/>
          </p:nvPr>
        </p:nvSpPr>
        <p:spPr>
          <a:xfrm>
            <a:off x="992124"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5" name="Google Shape;175;p42"/>
          <p:cNvSpPr txBox="1"/>
          <p:nvPr>
            <p:ph idx="4" type="body"/>
          </p:nvPr>
        </p:nvSpPr>
        <p:spPr>
          <a:xfrm>
            <a:off x="4443984" y="2743200"/>
            <a:ext cx="3328416" cy="3557016"/>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6" name="Google Shape;176;p42"/>
          <p:cNvSpPr/>
          <p:nvPr>
            <p:ph idx="5" type="pic"/>
          </p:nvPr>
        </p:nvSpPr>
        <p:spPr>
          <a:xfrm>
            <a:off x="5641848" y="2258568"/>
            <a:ext cx="932688" cy="932688"/>
          </a:xfrm>
          <a:prstGeom prst="ellipse">
            <a:avLst/>
          </a:prstGeom>
          <a:solidFill>
            <a:schemeClr val="accent1"/>
          </a:solidFill>
          <a:ln>
            <a:noFill/>
          </a:ln>
        </p:spPr>
      </p:sp>
      <p:sp>
        <p:nvSpPr>
          <p:cNvPr id="177" name="Google Shape;177;p42"/>
          <p:cNvSpPr txBox="1"/>
          <p:nvPr>
            <p:ph idx="6" type="body"/>
          </p:nvPr>
        </p:nvSpPr>
        <p:spPr>
          <a:xfrm>
            <a:off x="4722876"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8" name="Google Shape;178;p42"/>
          <p:cNvSpPr txBox="1"/>
          <p:nvPr>
            <p:ph idx="7" type="body"/>
          </p:nvPr>
        </p:nvSpPr>
        <p:spPr>
          <a:xfrm>
            <a:off x="8092440" y="2743200"/>
            <a:ext cx="3328416" cy="3557016"/>
          </a:xfrm>
          <a:prstGeom prst="rect">
            <a:avLst/>
          </a:prstGeom>
          <a:noFill/>
          <a:ln cap="flat" cmpd="sng" w="12700">
            <a:solidFill>
              <a:schemeClr val="accent4"/>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9" name="Google Shape;179;p42"/>
          <p:cNvSpPr/>
          <p:nvPr>
            <p:ph idx="8" type="pic"/>
          </p:nvPr>
        </p:nvSpPr>
        <p:spPr>
          <a:xfrm>
            <a:off x="9290304" y="2258568"/>
            <a:ext cx="932688" cy="932688"/>
          </a:xfrm>
          <a:prstGeom prst="ellipse">
            <a:avLst/>
          </a:prstGeom>
          <a:solidFill>
            <a:schemeClr val="accent4"/>
          </a:solidFill>
          <a:ln>
            <a:noFill/>
          </a:ln>
        </p:spPr>
      </p:sp>
      <p:sp>
        <p:nvSpPr>
          <p:cNvPr id="180" name="Google Shape;180;p42"/>
          <p:cNvSpPr txBox="1"/>
          <p:nvPr>
            <p:ph idx="9" type="body"/>
          </p:nvPr>
        </p:nvSpPr>
        <p:spPr>
          <a:xfrm>
            <a:off x="8371332"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p:cSld name="Summary">
    <p:spTree>
      <p:nvGrpSpPr>
        <p:cNvPr id="181" name="Shape 181"/>
        <p:cNvGrpSpPr/>
        <p:nvPr/>
      </p:nvGrpSpPr>
      <p:grpSpPr>
        <a:xfrm>
          <a:off x="0" y="0"/>
          <a:ext cx="0" cy="0"/>
          <a:chOff x="0" y="0"/>
          <a:chExt cx="0" cy="0"/>
        </a:xfrm>
      </p:grpSpPr>
      <p:sp>
        <p:nvSpPr>
          <p:cNvPr descr="preencoded.png" id="182" name="Google Shape;182;p43"/>
          <p:cNvSpPr/>
          <p:nvPr/>
        </p:nvSpPr>
        <p:spPr>
          <a:xfrm>
            <a:off x="8758239" y="-14287"/>
            <a:ext cx="3433763" cy="3452812"/>
          </a:xfrm>
          <a:custGeom>
            <a:rect b="b" l="l" r="r" t="t"/>
            <a:pathLst>
              <a:path extrusionOk="0" h="3452812" w="3433763">
                <a:moveTo>
                  <a:pt x="3433763" y="0"/>
                </a:moveTo>
                <a:lnTo>
                  <a:pt x="3433763" y="3452813"/>
                </a:lnTo>
                <a:lnTo>
                  <a:pt x="0" y="3452813"/>
                </a:lnTo>
                <a:cubicBezTo>
                  <a:pt x="0" y="1545912"/>
                  <a:pt x="1537383" y="0"/>
                  <a:pt x="343376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83" name="Google Shape;183;p43"/>
          <p:cNvSpPr/>
          <p:nvPr/>
        </p:nvSpPr>
        <p:spPr>
          <a:xfrm>
            <a:off x="8758239" y="3438525"/>
            <a:ext cx="3433763" cy="3433762"/>
          </a:xfrm>
          <a:custGeom>
            <a:rect b="b" l="l" r="r" t="t"/>
            <a:pathLst>
              <a:path extrusionOk="0" h="3433762" w="3433763">
                <a:moveTo>
                  <a:pt x="0" y="0"/>
                </a:moveTo>
                <a:lnTo>
                  <a:pt x="3433763" y="0"/>
                </a:lnTo>
                <a:lnTo>
                  <a:pt x="3433763" y="3433763"/>
                </a:lnTo>
                <a:cubicBezTo>
                  <a:pt x="1537383" y="3433763"/>
                  <a:pt x="0" y="1896380"/>
                  <a:pt x="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84" name="Google Shape;184;p43"/>
          <p:cNvSpPr/>
          <p:nvPr/>
        </p:nvSpPr>
        <p:spPr>
          <a:xfrm flipH="1" rot="10800000">
            <a:off x="9991725" y="1247777"/>
            <a:ext cx="2200275" cy="2181225"/>
          </a:xfrm>
          <a:custGeom>
            <a:rect b="b" l="l" r="r" t="t"/>
            <a:pathLst>
              <a:path extrusionOk="0" h="2181225" w="2200275">
                <a:moveTo>
                  <a:pt x="0" y="0"/>
                </a:moveTo>
                <a:cubicBezTo>
                  <a:pt x="0" y="1204689"/>
                  <a:pt x="985061" y="2181225"/>
                  <a:pt x="2200275" y="2181225"/>
                </a:cubicBezTo>
                <a:lnTo>
                  <a:pt x="2200275" y="0"/>
                </a:lnTo>
                <a:lnTo>
                  <a:pt x="0" y="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85" name="Google Shape;185;p43"/>
          <p:cNvSpPr/>
          <p:nvPr/>
        </p:nvSpPr>
        <p:spPr>
          <a:xfrm flipH="1" rot="10800000">
            <a:off x="-20085" y="4580051"/>
            <a:ext cx="2277948" cy="2277948"/>
          </a:xfrm>
          <a:custGeom>
            <a:rect b="b" l="l" r="r" t="t"/>
            <a:pathLst>
              <a:path extrusionOk="0" h="2277948" w="2277948">
                <a:moveTo>
                  <a:pt x="0" y="2277948"/>
                </a:moveTo>
                <a:cubicBezTo>
                  <a:pt x="1258034" y="2277948"/>
                  <a:pt x="2277948" y="1258034"/>
                  <a:pt x="2277948" y="0"/>
                </a:cubicBezTo>
                <a:lnTo>
                  <a:pt x="0" y="0"/>
                </a:lnTo>
                <a:lnTo>
                  <a:pt x="0" y="2277948"/>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186" name="Google Shape;186;p43"/>
          <p:cNvPicPr preferRelativeResize="0"/>
          <p:nvPr/>
        </p:nvPicPr>
        <p:blipFill rotWithShape="1">
          <a:blip r:embed="rId2">
            <a:alphaModFix/>
          </a:blip>
          <a:srcRect b="0" l="0" r="0" t="0"/>
          <a:stretch/>
        </p:blipFill>
        <p:spPr>
          <a:xfrm>
            <a:off x="9991885" y="3441269"/>
            <a:ext cx="2200115" cy="2200114"/>
          </a:xfrm>
          <a:prstGeom prst="rect">
            <a:avLst/>
          </a:prstGeom>
          <a:noFill/>
          <a:ln>
            <a:noFill/>
          </a:ln>
        </p:spPr>
      </p:pic>
      <p:sp>
        <p:nvSpPr>
          <p:cNvPr descr="preencoded.png" id="187" name="Google Shape;187;p43"/>
          <p:cNvSpPr/>
          <p:nvPr/>
        </p:nvSpPr>
        <p:spPr>
          <a:xfrm>
            <a:off x="1707960" y="5667618"/>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88" name="Google Shape;188;p43"/>
          <p:cNvSpPr txBox="1"/>
          <p:nvPr>
            <p:ph type="title"/>
          </p:nvPr>
        </p:nvSpPr>
        <p:spPr>
          <a:xfrm>
            <a:off x="1508760" y="1883664"/>
            <a:ext cx="6766560"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 name="Google Shape;189;p43"/>
          <p:cNvSpPr txBox="1"/>
          <p:nvPr>
            <p:ph idx="1" type="body"/>
          </p:nvPr>
        </p:nvSpPr>
        <p:spPr>
          <a:xfrm>
            <a:off x="1508760" y="2837688"/>
            <a:ext cx="5879592" cy="270052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70"/>
              </a:spcBef>
              <a:spcAft>
                <a:spcPts val="0"/>
              </a:spcAft>
              <a:buClr>
                <a:schemeClr val="accent6"/>
              </a:buClr>
              <a:buSzPts val="1125"/>
              <a:buNone/>
              <a:defRPr sz="1125"/>
            </a:lvl1pPr>
            <a:lvl2pPr indent="-300037" lvl="1" marL="914400" algn="l">
              <a:lnSpc>
                <a:spcPct val="100000"/>
              </a:lnSpc>
              <a:spcBef>
                <a:spcPts val="270"/>
              </a:spcBef>
              <a:spcAft>
                <a:spcPts val="0"/>
              </a:spcAft>
              <a:buClr>
                <a:schemeClr val="accent6"/>
              </a:buClr>
              <a:buSzPts val="1125"/>
              <a:buChar char="•"/>
              <a:defRPr sz="1125"/>
            </a:lvl2pPr>
            <a:lvl3pPr indent="-300037" lvl="2" marL="1371600" algn="l">
              <a:lnSpc>
                <a:spcPct val="100000"/>
              </a:lnSpc>
              <a:spcBef>
                <a:spcPts val="270"/>
              </a:spcBef>
              <a:spcAft>
                <a:spcPts val="0"/>
              </a:spcAft>
              <a:buClr>
                <a:schemeClr val="accent6"/>
              </a:buClr>
              <a:buSzPts val="1125"/>
              <a:buChar char="•"/>
              <a:defRPr sz="1125"/>
            </a:lvl3pPr>
            <a:lvl4pPr indent="-300037" lvl="3" marL="1828800" algn="l">
              <a:lnSpc>
                <a:spcPct val="100000"/>
              </a:lnSpc>
              <a:spcBef>
                <a:spcPts val="270"/>
              </a:spcBef>
              <a:spcAft>
                <a:spcPts val="0"/>
              </a:spcAft>
              <a:buClr>
                <a:schemeClr val="accent6"/>
              </a:buClr>
              <a:buSzPts val="1125"/>
              <a:buChar char="•"/>
              <a:defRPr sz="1125"/>
            </a:lvl4pPr>
            <a:lvl5pPr indent="-300037" lvl="4" marL="2286000" algn="l">
              <a:lnSpc>
                <a:spcPct val="100000"/>
              </a:lnSpc>
              <a:spcBef>
                <a:spcPts val="270"/>
              </a:spcBef>
              <a:spcAft>
                <a:spcPts val="0"/>
              </a:spcAft>
              <a:buClr>
                <a:schemeClr val="accent6"/>
              </a:buClr>
              <a:buSzPts val="1125"/>
              <a:buChar char="•"/>
              <a:defRPr sz="1125"/>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0" name="Google Shape;190;p43"/>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p:cSld name="Closing">
    <p:bg>
      <p:bgPr>
        <a:solidFill>
          <a:schemeClr val="accent6"/>
        </a:solidFill>
      </p:bgPr>
    </p:bg>
    <p:spTree>
      <p:nvGrpSpPr>
        <p:cNvPr id="191" name="Shape 191"/>
        <p:cNvGrpSpPr/>
        <p:nvPr/>
      </p:nvGrpSpPr>
      <p:grpSpPr>
        <a:xfrm>
          <a:off x="0" y="0"/>
          <a:ext cx="0" cy="0"/>
          <a:chOff x="0" y="0"/>
          <a:chExt cx="0" cy="0"/>
        </a:xfrm>
      </p:grpSpPr>
      <p:sp>
        <p:nvSpPr>
          <p:cNvPr id="192" name="Google Shape;192;p44"/>
          <p:cNvSpPr/>
          <p:nvPr/>
        </p:nvSpPr>
        <p:spPr>
          <a:xfrm>
            <a:off x="0" y="0"/>
            <a:ext cx="8948739" cy="6858000"/>
          </a:xfrm>
          <a:custGeom>
            <a:rect b="b" l="l" r="r" t="t"/>
            <a:pathLst>
              <a:path extrusionOk="0" h="6858000" w="8948738">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93" name="Google Shape;193;p44"/>
          <p:cNvSpPr/>
          <p:nvPr/>
        </p:nvSpPr>
        <p:spPr>
          <a:xfrm>
            <a:off x="7538626" y="13144"/>
            <a:ext cx="4653375" cy="6831717"/>
          </a:xfrm>
          <a:custGeom>
            <a:rect b="b" l="l" r="r" t="t"/>
            <a:pathLst>
              <a:path extrusionOk="0" h="6831717" w="4653374">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194" name="Google Shape;194;p44"/>
          <p:cNvPicPr preferRelativeResize="0"/>
          <p:nvPr/>
        </p:nvPicPr>
        <p:blipFill rotWithShape="1">
          <a:blip r:embed="rId2">
            <a:alphaModFix/>
          </a:blip>
          <a:srcRect b="0" l="0" r="0" t="0"/>
          <a:stretch/>
        </p:blipFill>
        <p:spPr>
          <a:xfrm>
            <a:off x="8737235" y="-25041"/>
            <a:ext cx="3432191" cy="3432191"/>
          </a:xfrm>
          <a:prstGeom prst="rect">
            <a:avLst/>
          </a:prstGeom>
          <a:noFill/>
          <a:ln>
            <a:noFill/>
          </a:ln>
        </p:spPr>
      </p:pic>
      <p:sp>
        <p:nvSpPr>
          <p:cNvPr id="195" name="Google Shape;195;p44"/>
          <p:cNvSpPr txBox="1"/>
          <p:nvPr>
            <p:ph type="ctrTitle"/>
          </p:nvPr>
        </p:nvSpPr>
        <p:spPr>
          <a:xfrm>
            <a:off x="1527048" y="1975104"/>
            <a:ext cx="4169664" cy="667512"/>
          </a:xfrm>
          <a:prstGeom prst="rect">
            <a:avLst/>
          </a:prstGeom>
          <a:noFill/>
          <a:ln>
            <a:noFill/>
          </a:ln>
        </p:spPr>
        <p:txBody>
          <a:bodyPr anchorCtr="0" anchor="ctr" bIns="45700" lIns="91425" spcFirstLastPara="1" rIns="91425" wrap="square" tIns="0">
            <a:noAutofit/>
          </a:bodyPr>
          <a:lstStyle>
            <a:lvl1pPr lvl="0" algn="l">
              <a:lnSpc>
                <a:spcPct val="110787"/>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 name="Google Shape;196;p44"/>
          <p:cNvSpPr txBox="1"/>
          <p:nvPr>
            <p:ph idx="1" type="subTitle"/>
          </p:nvPr>
        </p:nvSpPr>
        <p:spPr>
          <a:xfrm>
            <a:off x="1545336" y="2846832"/>
            <a:ext cx="4169664" cy="2176272"/>
          </a:xfrm>
          <a:prstGeom prst="rect">
            <a:avLst/>
          </a:prstGeom>
          <a:noFill/>
          <a:ln>
            <a:noFill/>
          </a:ln>
        </p:spPr>
        <p:txBody>
          <a:bodyPr anchorCtr="0" anchor="t" bIns="0" lIns="91425" spcFirstLastPara="1" rIns="91425" wrap="square" tIns="0">
            <a:noAutofit/>
          </a:bodyPr>
          <a:lstStyle>
            <a:lvl1pPr lvl="0" algn="l">
              <a:lnSpc>
                <a:spcPct val="100000"/>
              </a:lnSpc>
              <a:spcBef>
                <a:spcPts val="432"/>
              </a:spcBef>
              <a:spcAft>
                <a:spcPts val="0"/>
              </a:spcAft>
              <a:buClr>
                <a:schemeClr val="accent6"/>
              </a:buClr>
              <a:buSzPts val="1800"/>
              <a:buNone/>
              <a:defRPr sz="1800"/>
            </a:lvl1pPr>
            <a:lvl2pPr lvl="1" algn="ctr">
              <a:lnSpc>
                <a:spcPct val="100000"/>
              </a:lnSpc>
              <a:spcBef>
                <a:spcPts val="270"/>
              </a:spcBef>
              <a:spcAft>
                <a:spcPts val="0"/>
              </a:spcAft>
              <a:buClr>
                <a:schemeClr val="accent6"/>
              </a:buClr>
              <a:buSzPts val="1500"/>
              <a:buNone/>
              <a:defRPr sz="1500"/>
            </a:lvl2pPr>
            <a:lvl3pPr lvl="2" algn="ctr">
              <a:lnSpc>
                <a:spcPct val="100000"/>
              </a:lnSpc>
              <a:spcBef>
                <a:spcPts val="270"/>
              </a:spcBef>
              <a:spcAft>
                <a:spcPts val="0"/>
              </a:spcAft>
              <a:buClr>
                <a:schemeClr val="accent6"/>
              </a:buClr>
              <a:buSzPts val="1350"/>
              <a:buNone/>
              <a:defRPr sz="1350"/>
            </a:lvl3pPr>
            <a:lvl4pPr lvl="3" algn="ctr">
              <a:lnSpc>
                <a:spcPct val="100000"/>
              </a:lnSpc>
              <a:spcBef>
                <a:spcPts val="270"/>
              </a:spcBef>
              <a:spcAft>
                <a:spcPts val="0"/>
              </a:spcAft>
              <a:buClr>
                <a:schemeClr val="accent6"/>
              </a:buClr>
              <a:buSzPts val="1200"/>
              <a:buNone/>
              <a:defRPr sz="1200"/>
            </a:lvl4pPr>
            <a:lvl5pPr lvl="4" algn="ctr">
              <a:lnSpc>
                <a:spcPct val="100000"/>
              </a:lnSpc>
              <a:spcBef>
                <a:spcPts val="270"/>
              </a:spcBef>
              <a:spcAft>
                <a:spcPts val="0"/>
              </a:spcAft>
              <a:buClr>
                <a:schemeClr val="accent6"/>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97" name="Shape 197"/>
        <p:cNvGrpSpPr/>
        <p:nvPr/>
      </p:nvGrpSpPr>
      <p:grpSpPr>
        <a:xfrm>
          <a:off x="0" y="0"/>
          <a:ext cx="0" cy="0"/>
          <a:chOff x="0" y="0"/>
          <a:chExt cx="0" cy="0"/>
        </a:xfrm>
      </p:grpSpPr>
      <p:sp>
        <p:nvSpPr>
          <p:cNvPr descr="preencoded.png" id="198" name="Google Shape;198;p45"/>
          <p:cNvSpPr/>
          <p:nvPr/>
        </p:nvSpPr>
        <p:spPr>
          <a:xfrm>
            <a:off x="-5568" y="-2784"/>
            <a:ext cx="3443288" cy="6891337"/>
          </a:xfrm>
          <a:custGeom>
            <a:rect b="b" l="l" r="r" t="t"/>
            <a:pathLst>
              <a:path extrusionOk="0" h="6891337" w="3443288">
                <a:moveTo>
                  <a:pt x="3443288" y="0"/>
                </a:moveTo>
                <a:lnTo>
                  <a:pt x="0" y="0"/>
                </a:lnTo>
                <a:lnTo>
                  <a:pt x="0" y="6891338"/>
                </a:lnTo>
                <a:lnTo>
                  <a:pt x="3443288" y="6891338"/>
                </a:lnTo>
                <a:lnTo>
                  <a:pt x="3443288"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199" name="Google Shape;199;p45"/>
          <p:cNvPicPr preferRelativeResize="0"/>
          <p:nvPr/>
        </p:nvPicPr>
        <p:blipFill rotWithShape="1">
          <a:blip r:embed="rId2">
            <a:alphaModFix/>
          </a:blip>
          <a:srcRect b="0" l="0" r="0" t="0"/>
          <a:stretch/>
        </p:blipFill>
        <p:spPr>
          <a:xfrm>
            <a:off x="1703311" y="-2784"/>
            <a:ext cx="1734411" cy="5167313"/>
          </a:xfrm>
          <a:prstGeom prst="rect">
            <a:avLst/>
          </a:prstGeom>
          <a:noFill/>
          <a:ln>
            <a:noFill/>
          </a:ln>
        </p:spPr>
      </p:pic>
      <p:sp>
        <p:nvSpPr>
          <p:cNvPr id="200" name="Google Shape;200;p45"/>
          <p:cNvSpPr/>
          <p:nvPr/>
        </p:nvSpPr>
        <p:spPr>
          <a:xfrm>
            <a:off x="1721621" y="-2784"/>
            <a:ext cx="1716115" cy="1720853"/>
          </a:xfrm>
          <a:custGeom>
            <a:rect b="b" l="l" r="r" t="t"/>
            <a:pathLst>
              <a:path extrusionOk="0" h="1720853" w="1716115">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201" name="Google Shape;201;p45"/>
          <p:cNvSpPr/>
          <p:nvPr/>
        </p:nvSpPr>
        <p:spPr>
          <a:xfrm>
            <a:off x="-5568" y="3440504"/>
            <a:ext cx="3443288" cy="3448050"/>
          </a:xfrm>
          <a:custGeom>
            <a:rect b="b" l="l" r="r" t="t"/>
            <a:pathLst>
              <a:path extrusionOk="0" h="3448050" w="3443288">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202" name="Google Shape;202;p45"/>
          <p:cNvPicPr preferRelativeResize="0"/>
          <p:nvPr/>
        </p:nvPicPr>
        <p:blipFill rotWithShape="1">
          <a:blip r:embed="rId3">
            <a:alphaModFix/>
          </a:blip>
          <a:srcRect b="0" l="0" r="0" t="0"/>
          <a:stretch/>
        </p:blipFill>
        <p:spPr>
          <a:xfrm>
            <a:off x="1718458" y="3440506"/>
            <a:ext cx="1719263" cy="1724025"/>
          </a:xfrm>
          <a:prstGeom prst="rect">
            <a:avLst/>
          </a:prstGeom>
          <a:noFill/>
          <a:ln>
            <a:noFill/>
          </a:ln>
        </p:spPr>
      </p:pic>
      <p:sp>
        <p:nvSpPr>
          <p:cNvPr id="203" name="Google Shape;203;p45"/>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204" name="Google Shape;204;p45"/>
          <p:cNvSpPr txBox="1"/>
          <p:nvPr>
            <p:ph type="title"/>
          </p:nvPr>
        </p:nvSpPr>
        <p:spPr>
          <a:xfrm>
            <a:off x="3986784" y="1243584"/>
            <a:ext cx="8165592"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5" name="Google Shape;205;p45"/>
          <p:cNvSpPr txBox="1"/>
          <p:nvPr>
            <p:ph idx="1" type="body"/>
          </p:nvPr>
        </p:nvSpPr>
        <p:spPr>
          <a:xfrm>
            <a:off x="3685032" y="2255520"/>
            <a:ext cx="3741928" cy="4306380"/>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06" name="Google Shape;206;p45"/>
          <p:cNvSpPr txBox="1"/>
          <p:nvPr>
            <p:ph idx="2" type="body"/>
          </p:nvPr>
        </p:nvSpPr>
        <p:spPr>
          <a:xfrm>
            <a:off x="7754112" y="2255520"/>
            <a:ext cx="3741928" cy="4306380"/>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7" name="Shape 207"/>
        <p:cNvGrpSpPr/>
        <p:nvPr/>
      </p:nvGrpSpPr>
      <p:grpSpPr>
        <a:xfrm>
          <a:off x="0" y="0"/>
          <a:ext cx="0" cy="0"/>
          <a:chOff x="0" y="0"/>
          <a:chExt cx="0" cy="0"/>
        </a:xfrm>
      </p:grpSpPr>
      <p:sp>
        <p:nvSpPr>
          <p:cNvPr id="208" name="Google Shape;208;p46"/>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09" name="Google Shape;209;p46"/>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10" name="Google Shape;210;p46"/>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algn="ctr">
              <a:lnSpc>
                <a:spcPct val="203111"/>
              </a:lnSpc>
              <a:spcBef>
                <a:spcPts val="0"/>
              </a:spcBef>
              <a:spcAft>
                <a:spcPts val="0"/>
              </a:spcAft>
              <a:buClr>
                <a:schemeClr val="accent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 name="Google Shape;211;p46"/>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 name="Google Shape;212;p46"/>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13" name="Shape 213"/>
        <p:cNvGrpSpPr/>
        <p:nvPr/>
      </p:nvGrpSpPr>
      <p:grpSpPr>
        <a:xfrm>
          <a:off x="0" y="0"/>
          <a:ext cx="0" cy="0"/>
          <a:chOff x="0" y="0"/>
          <a:chExt cx="0" cy="0"/>
        </a:xfrm>
      </p:grpSpPr>
      <p:sp>
        <p:nvSpPr>
          <p:cNvPr id="214" name="Google Shape;214;p47"/>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15" name="Google Shape;215;p4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152333"/>
              </a:lnSpc>
              <a:spcBef>
                <a:spcPts val="0"/>
              </a:spcBef>
              <a:spcAft>
                <a:spcPts val="0"/>
              </a:spcAft>
              <a:buClr>
                <a:schemeClr val="accent6"/>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 name="Google Shape;216;p47"/>
          <p:cNvSpPr txBox="1"/>
          <p:nvPr>
            <p:ph idx="1" type="body"/>
          </p:nvPr>
        </p:nvSpPr>
        <p:spPr>
          <a:xfrm>
            <a:off x="5183188" y="987427"/>
            <a:ext cx="6172200" cy="4873625"/>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270"/>
              </a:spcBef>
              <a:spcAft>
                <a:spcPts val="0"/>
              </a:spcAft>
              <a:buClr>
                <a:schemeClr val="accent6"/>
              </a:buClr>
              <a:buSzPts val="2400"/>
              <a:buChar char="•"/>
              <a:defRPr sz="2400"/>
            </a:lvl1pPr>
            <a:lvl2pPr indent="-361950" lvl="1" marL="914400" algn="l">
              <a:lnSpc>
                <a:spcPct val="100000"/>
              </a:lnSpc>
              <a:spcBef>
                <a:spcPts val="270"/>
              </a:spcBef>
              <a:spcAft>
                <a:spcPts val="0"/>
              </a:spcAft>
              <a:buClr>
                <a:schemeClr val="accent6"/>
              </a:buClr>
              <a:buSzPts val="2100"/>
              <a:buChar char="•"/>
              <a:defRPr sz="2100"/>
            </a:lvl2pPr>
            <a:lvl3pPr indent="-342900" lvl="2" marL="1371600" algn="l">
              <a:lnSpc>
                <a:spcPct val="100000"/>
              </a:lnSpc>
              <a:spcBef>
                <a:spcPts val="270"/>
              </a:spcBef>
              <a:spcAft>
                <a:spcPts val="0"/>
              </a:spcAft>
              <a:buClr>
                <a:schemeClr val="accent6"/>
              </a:buClr>
              <a:buSzPts val="1800"/>
              <a:buChar char="•"/>
              <a:defRPr sz="1800"/>
            </a:lvl3pPr>
            <a:lvl4pPr indent="-323850" lvl="3" marL="1828800" algn="l">
              <a:lnSpc>
                <a:spcPct val="100000"/>
              </a:lnSpc>
              <a:spcBef>
                <a:spcPts val="270"/>
              </a:spcBef>
              <a:spcAft>
                <a:spcPts val="0"/>
              </a:spcAft>
              <a:buClr>
                <a:schemeClr val="accent6"/>
              </a:buClr>
              <a:buSzPts val="1500"/>
              <a:buChar char="•"/>
              <a:defRPr sz="1500"/>
            </a:lvl4pPr>
            <a:lvl5pPr indent="-323850" lvl="4" marL="2286000" algn="l">
              <a:lnSpc>
                <a:spcPct val="100000"/>
              </a:lnSpc>
              <a:spcBef>
                <a:spcPts val="270"/>
              </a:spcBef>
              <a:spcAft>
                <a:spcPts val="0"/>
              </a:spcAft>
              <a:buClr>
                <a:schemeClr val="accent6"/>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217" name="Google Shape;217;p4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chemeClr val="accent6"/>
              </a:buClr>
              <a:buSzPts val="1200"/>
              <a:buNone/>
              <a:defRPr sz="1200"/>
            </a:lvl1pPr>
            <a:lvl2pPr indent="-228600" lvl="1" marL="914400" algn="l">
              <a:lnSpc>
                <a:spcPct val="100000"/>
              </a:lnSpc>
              <a:spcBef>
                <a:spcPts val="270"/>
              </a:spcBef>
              <a:spcAft>
                <a:spcPts val="0"/>
              </a:spcAft>
              <a:buClr>
                <a:schemeClr val="accent6"/>
              </a:buClr>
              <a:buSzPts val="1050"/>
              <a:buNone/>
              <a:defRPr sz="1050"/>
            </a:lvl2pPr>
            <a:lvl3pPr indent="-228600" lvl="2" marL="1371600" algn="l">
              <a:lnSpc>
                <a:spcPct val="100000"/>
              </a:lnSpc>
              <a:spcBef>
                <a:spcPts val="270"/>
              </a:spcBef>
              <a:spcAft>
                <a:spcPts val="0"/>
              </a:spcAft>
              <a:buClr>
                <a:schemeClr val="accent6"/>
              </a:buClr>
              <a:buSzPts val="900"/>
              <a:buNone/>
              <a:defRPr sz="900"/>
            </a:lvl3pPr>
            <a:lvl4pPr indent="-228600" lvl="3" marL="1828800" algn="l">
              <a:lnSpc>
                <a:spcPct val="100000"/>
              </a:lnSpc>
              <a:spcBef>
                <a:spcPts val="270"/>
              </a:spcBef>
              <a:spcAft>
                <a:spcPts val="0"/>
              </a:spcAft>
              <a:buClr>
                <a:schemeClr val="accent6"/>
              </a:buClr>
              <a:buSzPts val="750"/>
              <a:buNone/>
              <a:defRPr sz="750"/>
            </a:lvl4pPr>
            <a:lvl5pPr indent="-228600" lvl="4" marL="2286000" algn="l">
              <a:lnSpc>
                <a:spcPct val="100000"/>
              </a:lnSpc>
              <a:spcBef>
                <a:spcPts val="270"/>
              </a:spcBef>
              <a:spcAft>
                <a:spcPts val="0"/>
              </a:spcAft>
              <a:buClr>
                <a:schemeClr val="accent6"/>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218" name="Google Shape;218;p47"/>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9" name="Shape 219"/>
        <p:cNvGrpSpPr/>
        <p:nvPr/>
      </p:nvGrpSpPr>
      <p:grpSpPr>
        <a:xfrm>
          <a:off x="0" y="0"/>
          <a:ext cx="0" cy="0"/>
          <a:chOff x="0" y="0"/>
          <a:chExt cx="0" cy="0"/>
        </a:xfrm>
      </p:grpSpPr>
      <p:sp>
        <p:nvSpPr>
          <p:cNvPr id="220" name="Google Shape;220;p48"/>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21" name="Google Shape;221;p4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152333"/>
              </a:lnSpc>
              <a:spcBef>
                <a:spcPts val="0"/>
              </a:spcBef>
              <a:spcAft>
                <a:spcPts val="0"/>
              </a:spcAft>
              <a:buClr>
                <a:schemeClr val="accent6"/>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 name="Google Shape;222;p48"/>
          <p:cNvSpPr/>
          <p:nvPr>
            <p:ph idx="2" type="pic"/>
          </p:nvPr>
        </p:nvSpPr>
        <p:spPr>
          <a:xfrm>
            <a:off x="5183188" y="987427"/>
            <a:ext cx="6172200" cy="4873625"/>
          </a:xfrm>
          <a:prstGeom prst="rect">
            <a:avLst/>
          </a:prstGeom>
          <a:noFill/>
          <a:ln>
            <a:noFill/>
          </a:ln>
        </p:spPr>
      </p:sp>
      <p:sp>
        <p:nvSpPr>
          <p:cNvPr id="223" name="Google Shape;223;p4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chemeClr val="accent6"/>
              </a:buClr>
              <a:buSzPts val="1200"/>
              <a:buNone/>
              <a:defRPr sz="1200"/>
            </a:lvl1pPr>
            <a:lvl2pPr indent="-228600" lvl="1" marL="914400" algn="l">
              <a:lnSpc>
                <a:spcPct val="100000"/>
              </a:lnSpc>
              <a:spcBef>
                <a:spcPts val="270"/>
              </a:spcBef>
              <a:spcAft>
                <a:spcPts val="0"/>
              </a:spcAft>
              <a:buClr>
                <a:schemeClr val="accent6"/>
              </a:buClr>
              <a:buSzPts val="1050"/>
              <a:buNone/>
              <a:defRPr sz="1050"/>
            </a:lvl2pPr>
            <a:lvl3pPr indent="-228600" lvl="2" marL="1371600" algn="l">
              <a:lnSpc>
                <a:spcPct val="100000"/>
              </a:lnSpc>
              <a:spcBef>
                <a:spcPts val="270"/>
              </a:spcBef>
              <a:spcAft>
                <a:spcPts val="0"/>
              </a:spcAft>
              <a:buClr>
                <a:schemeClr val="accent6"/>
              </a:buClr>
              <a:buSzPts val="900"/>
              <a:buNone/>
              <a:defRPr sz="900"/>
            </a:lvl3pPr>
            <a:lvl4pPr indent="-228600" lvl="3" marL="1828800" algn="l">
              <a:lnSpc>
                <a:spcPct val="100000"/>
              </a:lnSpc>
              <a:spcBef>
                <a:spcPts val="270"/>
              </a:spcBef>
              <a:spcAft>
                <a:spcPts val="0"/>
              </a:spcAft>
              <a:buClr>
                <a:schemeClr val="accent6"/>
              </a:buClr>
              <a:buSzPts val="750"/>
              <a:buNone/>
              <a:defRPr sz="750"/>
            </a:lvl4pPr>
            <a:lvl5pPr indent="-228600" lvl="4" marL="2286000" algn="l">
              <a:lnSpc>
                <a:spcPct val="100000"/>
              </a:lnSpc>
              <a:spcBef>
                <a:spcPts val="270"/>
              </a:spcBef>
              <a:spcAft>
                <a:spcPts val="0"/>
              </a:spcAft>
              <a:buClr>
                <a:schemeClr val="accent6"/>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224" name="Google Shape;224;p48"/>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225" name="Shape 225"/>
        <p:cNvGrpSpPr/>
        <p:nvPr/>
      </p:nvGrpSpPr>
      <p:grpSpPr>
        <a:xfrm>
          <a:off x="0" y="0"/>
          <a:ext cx="0" cy="0"/>
          <a:chOff x="0" y="0"/>
          <a:chExt cx="0" cy="0"/>
        </a:xfrm>
      </p:grpSpPr>
      <p:sp>
        <p:nvSpPr>
          <p:cNvPr id="226" name="Google Shape;226;p49"/>
          <p:cNvSpPr txBox="1"/>
          <p:nvPr>
            <p:ph idx="1" type="body"/>
          </p:nvPr>
        </p:nvSpPr>
        <p:spPr>
          <a:xfrm>
            <a:off x="914400" y="609600"/>
            <a:ext cx="10363200" cy="5486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270"/>
              </a:spcBef>
              <a:spcAft>
                <a:spcPts val="0"/>
              </a:spcAft>
              <a:buClr>
                <a:schemeClr val="accent6"/>
              </a:buClr>
              <a:buSzPts val="1800"/>
              <a:buChar char="•"/>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7" name="Google Shape;227;p49"/>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EB Garamond"/>
                <a:ea typeface="EB Garamond"/>
                <a:cs typeface="EB Garamond"/>
                <a:sym typeface="EB Garamond"/>
              </a:defRPr>
            </a:lvl1pPr>
            <a:lvl2pPr lvl="1"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2pPr>
            <a:lvl3pPr lvl="2"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3pPr>
            <a:lvl4pPr lvl="3"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4pPr>
            <a:lvl5pPr lvl="4"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5pPr>
            <a:lvl6pPr lvl="5"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6pPr>
            <a:lvl7pPr lvl="6"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7pPr>
            <a:lvl8pPr lvl="7"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8pPr>
            <a:lvl9pPr lvl="8"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9pPr>
          </a:lstStyle>
          <a:p/>
        </p:txBody>
      </p:sp>
      <p:sp>
        <p:nvSpPr>
          <p:cNvPr id="228" name="Google Shape;228;p49"/>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 name="Google Shape;229;p49"/>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buNone/>
              <a:defRPr sz="900">
                <a:solidFill>
                  <a:srgbClr val="888888"/>
                </a:solidFill>
                <a:latin typeface="Arial"/>
                <a:ea typeface="Arial"/>
                <a:cs typeface="Arial"/>
                <a:sym typeface="Arial"/>
              </a:defRPr>
            </a:lvl1pPr>
            <a:lvl2pPr indent="0" lvl="1" marL="0" marR="0" algn="ctr">
              <a:spcBef>
                <a:spcPts val="0"/>
              </a:spcBef>
              <a:buNone/>
              <a:defRPr sz="900">
                <a:solidFill>
                  <a:srgbClr val="888888"/>
                </a:solidFill>
                <a:latin typeface="Arial"/>
                <a:ea typeface="Arial"/>
                <a:cs typeface="Arial"/>
                <a:sym typeface="Arial"/>
              </a:defRPr>
            </a:lvl2pPr>
            <a:lvl3pPr indent="0" lvl="2" marL="0" marR="0" algn="ctr">
              <a:spcBef>
                <a:spcPts val="0"/>
              </a:spcBef>
              <a:buNone/>
              <a:defRPr sz="900">
                <a:solidFill>
                  <a:srgbClr val="888888"/>
                </a:solidFill>
                <a:latin typeface="Arial"/>
                <a:ea typeface="Arial"/>
                <a:cs typeface="Arial"/>
                <a:sym typeface="Arial"/>
              </a:defRPr>
            </a:lvl3pPr>
            <a:lvl4pPr indent="0" lvl="3" marL="0" marR="0" algn="ctr">
              <a:spcBef>
                <a:spcPts val="0"/>
              </a:spcBef>
              <a:buNone/>
              <a:defRPr sz="900">
                <a:solidFill>
                  <a:srgbClr val="888888"/>
                </a:solidFill>
                <a:latin typeface="Arial"/>
                <a:ea typeface="Arial"/>
                <a:cs typeface="Arial"/>
                <a:sym typeface="Arial"/>
              </a:defRPr>
            </a:lvl4pPr>
            <a:lvl5pPr indent="0" lvl="4" marL="0" marR="0" algn="ctr">
              <a:spcBef>
                <a:spcPts val="0"/>
              </a:spcBef>
              <a:buNone/>
              <a:defRPr sz="900">
                <a:solidFill>
                  <a:srgbClr val="888888"/>
                </a:solidFill>
                <a:latin typeface="Arial"/>
                <a:ea typeface="Arial"/>
                <a:cs typeface="Arial"/>
                <a:sym typeface="Arial"/>
              </a:defRPr>
            </a:lvl5pPr>
            <a:lvl6pPr indent="0" lvl="5" marL="0" marR="0" algn="ctr">
              <a:spcBef>
                <a:spcPts val="0"/>
              </a:spcBef>
              <a:buNone/>
              <a:defRPr sz="900">
                <a:solidFill>
                  <a:srgbClr val="888888"/>
                </a:solidFill>
                <a:latin typeface="Arial"/>
                <a:ea typeface="Arial"/>
                <a:cs typeface="Arial"/>
                <a:sym typeface="Arial"/>
              </a:defRPr>
            </a:lvl6pPr>
            <a:lvl7pPr indent="0" lvl="6" marL="0" marR="0" algn="ctr">
              <a:spcBef>
                <a:spcPts val="0"/>
              </a:spcBef>
              <a:buNone/>
              <a:defRPr sz="900">
                <a:solidFill>
                  <a:srgbClr val="888888"/>
                </a:solidFill>
                <a:latin typeface="Arial"/>
                <a:ea typeface="Arial"/>
                <a:cs typeface="Arial"/>
                <a:sym typeface="Arial"/>
              </a:defRPr>
            </a:lvl7pPr>
            <a:lvl8pPr indent="0" lvl="7" marL="0" marR="0" algn="ctr">
              <a:spcBef>
                <a:spcPts val="0"/>
              </a:spcBef>
              <a:buNone/>
              <a:defRPr sz="900">
                <a:solidFill>
                  <a:srgbClr val="888888"/>
                </a:solidFill>
                <a:latin typeface="Arial"/>
                <a:ea typeface="Arial"/>
                <a:cs typeface="Arial"/>
                <a:sym typeface="Arial"/>
              </a:defRPr>
            </a:lvl8pPr>
            <a:lvl9pPr indent="0" lvl="8" marL="0" marR="0" algn="ctr">
              <a:spcBef>
                <a:spcPts val="0"/>
              </a:spcBef>
              <a:buNone/>
              <a:defRPr sz="900">
                <a:solidFill>
                  <a:srgbClr val="888888"/>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transition spd="slow">
    <p:checker/>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34" name="Shape 234"/>
        <p:cNvGrpSpPr/>
        <p:nvPr/>
      </p:nvGrpSpPr>
      <p:grpSpPr>
        <a:xfrm>
          <a:off x="0" y="0"/>
          <a:ext cx="0" cy="0"/>
          <a:chOff x="0" y="0"/>
          <a:chExt cx="0" cy="0"/>
        </a:xfrm>
      </p:grpSpPr>
      <p:sp>
        <p:nvSpPr>
          <p:cNvPr id="235" name="Google Shape;235;p28"/>
          <p:cNvSpPr txBox="1"/>
          <p:nvPr>
            <p:ph idx="1" type="body"/>
          </p:nvPr>
        </p:nvSpPr>
        <p:spPr>
          <a:xfrm>
            <a:off x="1167494" y="2017469"/>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6" name="Google Shape;236;p28"/>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Arial"/>
              <a:ea typeface="Arial"/>
              <a:cs typeface="Arial"/>
              <a:sym typeface="Arial"/>
            </a:endParaRPr>
          </a:p>
        </p:txBody>
      </p:sp>
      <p:sp>
        <p:nvSpPr>
          <p:cNvPr id="237" name="Google Shape;237;p28"/>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Arial"/>
              <a:ea typeface="Arial"/>
              <a:cs typeface="Arial"/>
              <a:sym typeface="Arial"/>
            </a:endParaRPr>
          </a:p>
        </p:txBody>
      </p:sp>
      <p:sp>
        <p:nvSpPr>
          <p:cNvPr id="238" name="Google Shape;238;p28"/>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Arial"/>
              <a:ea typeface="Arial"/>
              <a:cs typeface="Arial"/>
              <a:sym typeface="Arial"/>
            </a:endParaRPr>
          </a:p>
        </p:txBody>
      </p:sp>
      <p:grpSp>
        <p:nvGrpSpPr>
          <p:cNvPr id="239" name="Google Shape;239;p28"/>
          <p:cNvGrpSpPr/>
          <p:nvPr/>
        </p:nvGrpSpPr>
        <p:grpSpPr>
          <a:xfrm>
            <a:off x="8082093" y="5590905"/>
            <a:ext cx="1572380" cy="1267097"/>
            <a:chOff x="7413403" y="4976359"/>
            <a:chExt cx="2334986" cy="1881641"/>
          </a:xfrm>
        </p:grpSpPr>
        <p:sp>
          <p:nvSpPr>
            <p:cNvPr id="240" name="Google Shape;240;p28"/>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Arial"/>
                <a:ea typeface="Arial"/>
                <a:cs typeface="Arial"/>
                <a:sym typeface="Arial"/>
              </a:endParaRPr>
            </a:p>
          </p:txBody>
        </p:sp>
        <p:sp>
          <p:nvSpPr>
            <p:cNvPr id="241" name="Google Shape;241;p28"/>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Arial"/>
                <a:ea typeface="Arial"/>
                <a:cs typeface="Arial"/>
                <a:sym typeface="Arial"/>
              </a:endParaRPr>
            </a:p>
          </p:txBody>
        </p:sp>
      </p:grpSp>
      <p:sp>
        <p:nvSpPr>
          <p:cNvPr id="242" name="Google Shape;242;p28"/>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3"/>
              </a:buClr>
              <a:buSzPts val="3300"/>
              <a:buFont typeface="Arial"/>
              <a:buNone/>
              <a:defRPr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type="obj">
  <p:cSld name="OBJECT">
    <p:spTree>
      <p:nvGrpSpPr>
        <p:cNvPr id="243" name="Shape 243"/>
        <p:cNvGrpSpPr/>
        <p:nvPr/>
      </p:nvGrpSpPr>
      <p:grpSpPr>
        <a:xfrm>
          <a:off x="0" y="0"/>
          <a:ext cx="0" cy="0"/>
          <a:chOff x="0" y="0"/>
          <a:chExt cx="0" cy="0"/>
        </a:xfrm>
      </p:grpSpPr>
      <p:sp>
        <p:nvSpPr>
          <p:cNvPr id="244" name="Google Shape;244;p30"/>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 name="Google Shape;245;p30"/>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6" name="Google Shape;246;p30"/>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47" name="Google Shape;247;p30"/>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48" name="Google Shape;248;p30"/>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49" name="Shape 249"/>
        <p:cNvGrpSpPr/>
        <p:nvPr/>
      </p:nvGrpSpPr>
      <p:grpSpPr>
        <a:xfrm>
          <a:off x="0" y="0"/>
          <a:ext cx="0" cy="0"/>
          <a:chOff x="0" y="0"/>
          <a:chExt cx="0" cy="0"/>
        </a:xfrm>
      </p:grpSpPr>
      <p:sp>
        <p:nvSpPr>
          <p:cNvPr id="250" name="Google Shape;250;p33"/>
          <p:cNvSpPr/>
          <p:nvPr/>
        </p:nvSpPr>
        <p:spPr>
          <a:xfrm>
            <a:off x="0" y="2285998"/>
            <a:ext cx="12208823" cy="4572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1" name="Google Shape;251;p33"/>
          <p:cNvSpPr/>
          <p:nvPr/>
        </p:nvSpPr>
        <p:spPr>
          <a:xfrm flipH="1">
            <a:off x="8597719"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2" name="Google Shape;252;p33"/>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3" name="Google Shape;253;p33"/>
          <p:cNvSpPr/>
          <p:nvPr/>
        </p:nvSpPr>
        <p:spPr>
          <a:xfrm rot="-5400000">
            <a:off x="10344102" y="438100"/>
            <a:ext cx="2285999" cy="1409801"/>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4" name="Google Shape;254;p33"/>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5" name="Google Shape;255;p33"/>
          <p:cNvSpPr txBox="1"/>
          <p:nvPr>
            <p:ph idx="1" type="body"/>
          </p:nvPr>
        </p:nvSpPr>
        <p:spPr>
          <a:xfrm>
            <a:off x="1167494" y="2653169"/>
            <a:ext cx="9779183" cy="3436483"/>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750"/>
              </a:spcBef>
              <a:spcAft>
                <a:spcPts val="0"/>
              </a:spcAft>
              <a:buClr>
                <a:schemeClr val="lt1"/>
              </a:buClr>
              <a:buSzPts val="1800"/>
              <a:buNone/>
              <a:defRPr sz="1800">
                <a:solidFill>
                  <a:schemeClr val="lt1"/>
                </a:solidFill>
                <a:latin typeface="Arial"/>
                <a:ea typeface="Arial"/>
                <a:cs typeface="Arial"/>
                <a:sym typeface="Aria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256" name="Google Shape;256;p33"/>
          <p:cNvSpPr txBox="1"/>
          <p:nvPr>
            <p:ph idx="12" type="sldNum"/>
          </p:nvPr>
        </p:nvSpPr>
        <p:spPr>
          <a:xfrm>
            <a:off x="10206317" y="6356352"/>
            <a:ext cx="160468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type="title">
  <p:cSld name="TITLE">
    <p:spTree>
      <p:nvGrpSpPr>
        <p:cNvPr id="257" name="Shape 257"/>
        <p:cNvGrpSpPr/>
        <p:nvPr/>
      </p:nvGrpSpPr>
      <p:grpSpPr>
        <a:xfrm>
          <a:off x="0" y="0"/>
          <a:ext cx="0" cy="0"/>
          <a:chOff x="0" y="0"/>
          <a:chExt cx="0" cy="0"/>
        </a:xfrm>
      </p:grpSpPr>
      <p:sp>
        <p:nvSpPr>
          <p:cNvPr id="258" name="Google Shape;258;p34"/>
          <p:cNvSpPr txBox="1"/>
          <p:nvPr>
            <p:ph type="ctrTitle"/>
          </p:nvPr>
        </p:nvSpPr>
        <p:spPr>
          <a:xfrm>
            <a:off x="1167494" y="1122363"/>
            <a:ext cx="6220279"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9" name="Google Shape;259;p34"/>
          <p:cNvSpPr txBox="1"/>
          <p:nvPr>
            <p:ph idx="1" type="subTitle"/>
          </p:nvPr>
        </p:nvSpPr>
        <p:spPr>
          <a:xfrm>
            <a:off x="1167494" y="3602040"/>
            <a:ext cx="6220277" cy="2247219"/>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100"/>
              <a:buNone/>
              <a:defRPr sz="21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60" name="Google Shape;260;p34"/>
          <p:cNvSpPr/>
          <p:nvPr/>
        </p:nvSpPr>
        <p:spPr>
          <a:xfrm>
            <a:off x="8264426" y="0"/>
            <a:ext cx="3927575"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261" name="Google Shape;261;p34"/>
          <p:cNvGrpSpPr/>
          <p:nvPr/>
        </p:nvGrpSpPr>
        <p:grpSpPr>
          <a:xfrm>
            <a:off x="8264428" y="3685939"/>
            <a:ext cx="3927573" cy="3178856"/>
            <a:chOff x="9857014" y="13834"/>
            <a:chExt cx="2334986" cy="1881641"/>
          </a:xfrm>
        </p:grpSpPr>
        <p:sp>
          <p:nvSpPr>
            <p:cNvPr id="262" name="Google Shape;262;p34"/>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3" name="Google Shape;263;p34"/>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64" name="Google Shape;264;p34"/>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5" name="Google Shape;265;p34"/>
          <p:cNvSpPr/>
          <p:nvPr/>
        </p:nvSpPr>
        <p:spPr>
          <a:xfrm>
            <a:off x="10228215" y="-1"/>
            <a:ext cx="1963787" cy="3178856"/>
          </a:xfrm>
          <a:custGeom>
            <a:rect b="b" l="l" r="r" t="t"/>
            <a:pathLst>
              <a:path extrusionOk="0" h="3178856" w="1963787">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66" name="Shape 266"/>
        <p:cNvGrpSpPr/>
        <p:nvPr/>
      </p:nvGrpSpPr>
      <p:grpSpPr>
        <a:xfrm>
          <a:off x="0" y="0"/>
          <a:ext cx="0" cy="0"/>
          <a:chOff x="0" y="0"/>
          <a:chExt cx="0" cy="0"/>
        </a:xfrm>
      </p:grpSpPr>
      <p:sp>
        <p:nvSpPr>
          <p:cNvPr id="267" name="Google Shape;267;p50"/>
          <p:cNvSpPr txBox="1"/>
          <p:nvPr>
            <p:ph type="ctrTitle"/>
          </p:nvPr>
        </p:nvSpPr>
        <p:spPr>
          <a:xfrm>
            <a:off x="1167494" y="1122363"/>
            <a:ext cx="7096933"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8" name="Google Shape;268;p50"/>
          <p:cNvSpPr txBox="1"/>
          <p:nvPr>
            <p:ph idx="1" type="subTitle"/>
          </p:nvPr>
        </p:nvSpPr>
        <p:spPr>
          <a:xfrm>
            <a:off x="1167493" y="3602039"/>
            <a:ext cx="9500507" cy="806675"/>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400"/>
              <a:buNone/>
              <a:defRPr sz="24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69" name="Google Shape;269;p50"/>
          <p:cNvSpPr/>
          <p:nvPr/>
        </p:nvSpPr>
        <p:spPr>
          <a:xfrm>
            <a:off x="0" y="4572000"/>
            <a:ext cx="12192000" cy="2286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0" name="Google Shape;270;p50"/>
          <p:cNvSpPr/>
          <p:nvPr/>
        </p:nvSpPr>
        <p:spPr>
          <a:xfrm>
            <a:off x="583746" y="4960030"/>
            <a:ext cx="1551215" cy="1551214"/>
          </a:xfrm>
          <a:prstGeom prst="ellipse">
            <a:avLst/>
          </a:prstGeom>
          <a:solidFill>
            <a:schemeClr val="dk2"/>
          </a:solidFill>
          <a:ln cap="flat" cmpd="sng" w="12700">
            <a:solidFill>
              <a:srgbClr val="B197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1" name="Google Shape;271;p50"/>
          <p:cNvSpPr/>
          <p:nvPr/>
        </p:nvSpPr>
        <p:spPr>
          <a:xfrm>
            <a:off x="2" y="4571999"/>
            <a:ext cx="1118508" cy="1118508"/>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2" name="Google Shape;272;p50"/>
          <p:cNvSpPr/>
          <p:nvPr/>
        </p:nvSpPr>
        <p:spPr>
          <a:xfrm>
            <a:off x="2" y="5739492"/>
            <a:ext cx="1118508" cy="1118508"/>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273" name="Google Shape;273;p50"/>
          <p:cNvGrpSpPr/>
          <p:nvPr/>
        </p:nvGrpSpPr>
        <p:grpSpPr>
          <a:xfrm>
            <a:off x="8264428" y="-3419"/>
            <a:ext cx="3927573" cy="3165022"/>
            <a:chOff x="9857014" y="13834"/>
            <a:chExt cx="2334986" cy="1881641"/>
          </a:xfrm>
        </p:grpSpPr>
        <p:sp>
          <p:nvSpPr>
            <p:cNvPr id="274" name="Google Shape;274;p50"/>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5" name="Google Shape;275;p50"/>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76" name="Google Shape;276;p50"/>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7" name="Google Shape;277;p50"/>
          <p:cNvSpPr/>
          <p:nvPr/>
        </p:nvSpPr>
        <p:spPr>
          <a:xfrm>
            <a:off x="11024508" y="4580708"/>
            <a:ext cx="1167493" cy="2277292"/>
          </a:xfrm>
          <a:custGeom>
            <a:rect b="b" l="l" r="r" t="t"/>
            <a:pathLst>
              <a:path extrusionOk="0" h="2272167" w="1167493">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8" name="Google Shape;278;p50"/>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Section title">
    <p:spTree>
      <p:nvGrpSpPr>
        <p:cNvPr id="279" name="Shape 279"/>
        <p:cNvGrpSpPr/>
        <p:nvPr/>
      </p:nvGrpSpPr>
      <p:grpSpPr>
        <a:xfrm>
          <a:off x="0" y="0"/>
          <a:ext cx="0" cy="0"/>
          <a:chOff x="0" y="0"/>
          <a:chExt cx="0" cy="0"/>
        </a:xfrm>
      </p:grpSpPr>
      <p:sp>
        <p:nvSpPr>
          <p:cNvPr id="280" name="Google Shape;280;p51"/>
          <p:cNvSpPr/>
          <p:nvPr/>
        </p:nvSpPr>
        <p:spPr>
          <a:xfrm>
            <a:off x="0" y="0"/>
            <a:ext cx="8025491" cy="6858000"/>
          </a:xfrm>
          <a:custGeom>
            <a:rect b="b" l="l" r="r" t="t"/>
            <a:pathLst>
              <a:path extrusionOk="0" h="6858000" w="802549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81" name="Google Shape;281;p51"/>
          <p:cNvSpPr txBox="1"/>
          <p:nvPr>
            <p:ph type="ctrTitle"/>
          </p:nvPr>
        </p:nvSpPr>
        <p:spPr>
          <a:xfrm>
            <a:off x="1167495" y="1059400"/>
            <a:ext cx="6245912"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4500"/>
              <a:buFont typeface="Arial"/>
              <a:buNone/>
              <a:defRPr b="1"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2" name="Google Shape;282;p51"/>
          <p:cNvSpPr txBox="1"/>
          <p:nvPr>
            <p:ph idx="1" type="subTitle"/>
          </p:nvPr>
        </p:nvSpPr>
        <p:spPr>
          <a:xfrm>
            <a:off x="1167495" y="3539077"/>
            <a:ext cx="6245912" cy="1406101"/>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grpSp>
        <p:nvGrpSpPr>
          <p:cNvPr id="283" name="Google Shape;283;p51"/>
          <p:cNvGrpSpPr/>
          <p:nvPr/>
        </p:nvGrpSpPr>
        <p:grpSpPr>
          <a:xfrm rot="-5400000">
            <a:off x="8286530" y="2207195"/>
            <a:ext cx="3032351" cy="2443611"/>
            <a:chOff x="9857014" y="13834"/>
            <a:chExt cx="2334986" cy="1881641"/>
          </a:xfrm>
        </p:grpSpPr>
        <p:sp>
          <p:nvSpPr>
            <p:cNvPr id="284" name="Google Shape;284;p51"/>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85" name="Google Shape;285;p51"/>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86" name="Google Shape;286;p51"/>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87" name="Google Shape;287;p51"/>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p:cSld name="Chart 2">
    <p:spTree>
      <p:nvGrpSpPr>
        <p:cNvPr id="288" name="Shape 288"/>
        <p:cNvGrpSpPr/>
        <p:nvPr/>
      </p:nvGrpSpPr>
      <p:grpSpPr>
        <a:xfrm>
          <a:off x="0" y="0"/>
          <a:ext cx="0" cy="0"/>
          <a:chOff x="0" y="0"/>
          <a:chExt cx="0" cy="0"/>
        </a:xfrm>
      </p:grpSpPr>
      <p:grpSp>
        <p:nvGrpSpPr>
          <p:cNvPr id="289" name="Google Shape;289;p52"/>
          <p:cNvGrpSpPr/>
          <p:nvPr/>
        </p:nvGrpSpPr>
        <p:grpSpPr>
          <a:xfrm rot="-5400000">
            <a:off x="10772262" y="152643"/>
            <a:ext cx="1572380" cy="1267097"/>
            <a:chOff x="7413403" y="4976359"/>
            <a:chExt cx="2334986" cy="1881641"/>
          </a:xfrm>
        </p:grpSpPr>
        <p:sp>
          <p:nvSpPr>
            <p:cNvPr id="290" name="Google Shape;290;p52"/>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91" name="Google Shape;291;p52"/>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92" name="Google Shape;292;p52"/>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3" name="Google Shape;293;p52"/>
          <p:cNvSpPr txBox="1"/>
          <p:nvPr>
            <p:ph idx="1" type="body"/>
          </p:nvPr>
        </p:nvSpPr>
        <p:spPr>
          <a:xfrm>
            <a:off x="1167494" y="2087565"/>
            <a:ext cx="9779183" cy="33668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4" name="Google Shape;294;p52"/>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295" name="Shape 295"/>
        <p:cNvGrpSpPr/>
        <p:nvPr/>
      </p:nvGrpSpPr>
      <p:grpSpPr>
        <a:xfrm>
          <a:off x="0" y="0"/>
          <a:ext cx="0" cy="0"/>
          <a:chOff x="0" y="0"/>
          <a:chExt cx="0" cy="0"/>
        </a:xfrm>
      </p:grpSpPr>
      <p:sp>
        <p:nvSpPr>
          <p:cNvPr id="296" name="Google Shape;296;p53"/>
          <p:cNvSpPr txBox="1"/>
          <p:nvPr>
            <p:ph type="title"/>
          </p:nvPr>
        </p:nvSpPr>
        <p:spPr>
          <a:xfrm>
            <a:off x="1798722" y="1684338"/>
            <a:ext cx="8594559" cy="281046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3450"/>
              <a:buFont typeface="Arial"/>
              <a:buNone/>
              <a:defRPr sz="345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7" name="Google Shape;297;p53"/>
          <p:cNvSpPr txBox="1"/>
          <p:nvPr>
            <p:ph idx="1" type="body"/>
          </p:nvPr>
        </p:nvSpPr>
        <p:spPr>
          <a:xfrm>
            <a:off x="381001" y="519407"/>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8" name="Google Shape;298;p53"/>
          <p:cNvSpPr txBox="1"/>
          <p:nvPr>
            <p:ph idx="2" type="body"/>
          </p:nvPr>
        </p:nvSpPr>
        <p:spPr>
          <a:xfrm>
            <a:off x="6881814" y="4494213"/>
            <a:ext cx="3511551" cy="679450"/>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750"/>
              </a:spcBef>
              <a:spcAft>
                <a:spcPts val="0"/>
              </a:spcAft>
              <a:buClr>
                <a:schemeClr val="lt1"/>
              </a:buClr>
              <a:buSzPts val="1500"/>
              <a:buNone/>
              <a:defRPr sz="1500">
                <a:solidFill>
                  <a:schemeClr val="lt1"/>
                </a:solidFill>
                <a:latin typeface="Arial"/>
                <a:ea typeface="Arial"/>
                <a:cs typeface="Arial"/>
                <a:sym typeface="Arial"/>
              </a:defRPr>
            </a:lvl1pPr>
            <a:lvl2pPr indent="-228600" lvl="1" marL="914400" algn="r">
              <a:lnSpc>
                <a:spcPct val="90000"/>
              </a:lnSpc>
              <a:spcBef>
                <a:spcPts val="375"/>
              </a:spcBef>
              <a:spcAft>
                <a:spcPts val="0"/>
              </a:spcAft>
              <a:buClr>
                <a:schemeClr val="lt1"/>
              </a:buClr>
              <a:buSzPts val="1350"/>
              <a:buNone/>
              <a:defRPr sz="1350">
                <a:solidFill>
                  <a:schemeClr val="lt1"/>
                </a:solidFill>
                <a:latin typeface="Arial"/>
                <a:ea typeface="Arial"/>
                <a:cs typeface="Arial"/>
                <a:sym typeface="Arial"/>
              </a:defRPr>
            </a:lvl2pPr>
            <a:lvl3pPr indent="-228600" lvl="2" marL="1371600" algn="r">
              <a:lnSpc>
                <a:spcPct val="90000"/>
              </a:lnSpc>
              <a:spcBef>
                <a:spcPts val="375"/>
              </a:spcBef>
              <a:spcAft>
                <a:spcPts val="0"/>
              </a:spcAft>
              <a:buClr>
                <a:schemeClr val="lt1"/>
              </a:buClr>
              <a:buSzPts val="1200"/>
              <a:buNone/>
              <a:defRPr sz="1200">
                <a:solidFill>
                  <a:schemeClr val="lt1"/>
                </a:solidFill>
                <a:latin typeface="Arial"/>
                <a:ea typeface="Arial"/>
                <a:cs typeface="Arial"/>
                <a:sym typeface="Arial"/>
              </a:defRPr>
            </a:lvl3pPr>
            <a:lvl4pPr indent="-228600" lvl="3" marL="18288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4pPr>
            <a:lvl5pPr indent="-228600" lvl="4" marL="22860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9" name="Google Shape;299;p53"/>
          <p:cNvSpPr txBox="1"/>
          <p:nvPr>
            <p:ph idx="3" type="body"/>
          </p:nvPr>
        </p:nvSpPr>
        <p:spPr>
          <a:xfrm>
            <a:off x="10609105" y="3399694"/>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0" name="Google Shape;300;p53"/>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301" name="Shape 301"/>
        <p:cNvGrpSpPr/>
        <p:nvPr/>
      </p:nvGrpSpPr>
      <p:grpSpPr>
        <a:xfrm>
          <a:off x="0" y="0"/>
          <a:ext cx="0" cy="0"/>
          <a:chOff x="0" y="0"/>
          <a:chExt cx="0" cy="0"/>
        </a:xfrm>
      </p:grpSpPr>
      <p:sp>
        <p:nvSpPr>
          <p:cNvPr id="302" name="Google Shape;302;p54"/>
          <p:cNvSpPr/>
          <p:nvPr/>
        </p:nvSpPr>
        <p:spPr>
          <a:xfrm>
            <a:off x="1" y="-1664"/>
            <a:ext cx="9857012" cy="685966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03" name="Google Shape;303;p54"/>
          <p:cNvSpPr txBox="1"/>
          <p:nvPr>
            <p:ph type="title"/>
          </p:nvPr>
        </p:nvSpPr>
        <p:spPr>
          <a:xfrm>
            <a:off x="750429" y="381000"/>
            <a:ext cx="8401624"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4" name="Google Shape;304;p54"/>
          <p:cNvSpPr/>
          <p:nvPr>
            <p:ph idx="2" type="pic"/>
          </p:nvPr>
        </p:nvSpPr>
        <p:spPr>
          <a:xfrm>
            <a:off x="750430" y="2227758"/>
            <a:ext cx="1200375" cy="1201242"/>
          </a:xfrm>
          <a:prstGeom prst="rect">
            <a:avLst/>
          </a:prstGeom>
          <a:noFill/>
          <a:ln>
            <a:noFill/>
          </a:ln>
        </p:spPr>
      </p:sp>
      <p:sp>
        <p:nvSpPr>
          <p:cNvPr id="305" name="Google Shape;305;p54"/>
          <p:cNvSpPr txBox="1"/>
          <p:nvPr>
            <p:ph idx="1" type="body"/>
          </p:nvPr>
        </p:nvSpPr>
        <p:spPr>
          <a:xfrm>
            <a:off x="2123352" y="2426400"/>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6" name="Google Shape;306;p54"/>
          <p:cNvSpPr txBox="1"/>
          <p:nvPr>
            <p:ph idx="3" type="body"/>
          </p:nvPr>
        </p:nvSpPr>
        <p:spPr>
          <a:xfrm>
            <a:off x="2123351" y="2811646"/>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7" name="Google Shape;307;p54"/>
          <p:cNvSpPr/>
          <p:nvPr>
            <p:ph idx="4" type="pic"/>
          </p:nvPr>
        </p:nvSpPr>
        <p:spPr>
          <a:xfrm>
            <a:off x="5495814" y="2227758"/>
            <a:ext cx="1200375" cy="1201242"/>
          </a:xfrm>
          <a:prstGeom prst="rect">
            <a:avLst/>
          </a:prstGeom>
          <a:noFill/>
          <a:ln>
            <a:noFill/>
          </a:ln>
        </p:spPr>
      </p:sp>
      <p:sp>
        <p:nvSpPr>
          <p:cNvPr id="308" name="Google Shape;308;p54"/>
          <p:cNvSpPr txBox="1"/>
          <p:nvPr>
            <p:ph idx="5" type="body"/>
          </p:nvPr>
        </p:nvSpPr>
        <p:spPr>
          <a:xfrm>
            <a:off x="6870818" y="242256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9" name="Google Shape;309;p54"/>
          <p:cNvSpPr txBox="1"/>
          <p:nvPr>
            <p:ph idx="6" type="body"/>
          </p:nvPr>
        </p:nvSpPr>
        <p:spPr>
          <a:xfrm>
            <a:off x="6870816" y="280781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0" name="Google Shape;310;p54"/>
          <p:cNvSpPr/>
          <p:nvPr>
            <p:ph idx="7" type="pic"/>
          </p:nvPr>
        </p:nvSpPr>
        <p:spPr>
          <a:xfrm>
            <a:off x="750430" y="4254273"/>
            <a:ext cx="1200375" cy="1201242"/>
          </a:xfrm>
          <a:prstGeom prst="rect">
            <a:avLst/>
          </a:prstGeom>
          <a:noFill/>
          <a:ln>
            <a:noFill/>
          </a:ln>
        </p:spPr>
      </p:sp>
      <p:sp>
        <p:nvSpPr>
          <p:cNvPr id="311" name="Google Shape;311;p54"/>
          <p:cNvSpPr txBox="1"/>
          <p:nvPr>
            <p:ph idx="8" type="body"/>
          </p:nvPr>
        </p:nvSpPr>
        <p:spPr>
          <a:xfrm>
            <a:off x="2123352"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2" name="Google Shape;312;p54"/>
          <p:cNvSpPr txBox="1"/>
          <p:nvPr>
            <p:ph idx="9" type="body"/>
          </p:nvPr>
        </p:nvSpPr>
        <p:spPr>
          <a:xfrm>
            <a:off x="2123351"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3" name="Google Shape;313;p54"/>
          <p:cNvSpPr/>
          <p:nvPr>
            <p:ph idx="13" type="pic"/>
          </p:nvPr>
        </p:nvSpPr>
        <p:spPr>
          <a:xfrm>
            <a:off x="5495814" y="4254273"/>
            <a:ext cx="1200375" cy="1201242"/>
          </a:xfrm>
          <a:prstGeom prst="rect">
            <a:avLst/>
          </a:prstGeom>
          <a:noFill/>
          <a:ln>
            <a:noFill/>
          </a:ln>
        </p:spPr>
      </p:sp>
      <p:sp>
        <p:nvSpPr>
          <p:cNvPr id="314" name="Google Shape;314;p54"/>
          <p:cNvSpPr txBox="1"/>
          <p:nvPr>
            <p:ph idx="14" type="body"/>
          </p:nvPr>
        </p:nvSpPr>
        <p:spPr>
          <a:xfrm>
            <a:off x="6870818"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5" name="Google Shape;315;p54"/>
          <p:cNvSpPr txBox="1"/>
          <p:nvPr>
            <p:ph idx="15" type="body"/>
          </p:nvPr>
        </p:nvSpPr>
        <p:spPr>
          <a:xfrm>
            <a:off x="6870816"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6" name="Google Shape;316;p54"/>
          <p:cNvSpPr txBox="1"/>
          <p:nvPr>
            <p:ph idx="12" type="sldNum"/>
          </p:nvPr>
        </p:nvSpPr>
        <p:spPr>
          <a:xfrm>
            <a:off x="8332335" y="6356352"/>
            <a:ext cx="11674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17" name="Google Shape;317;p54"/>
          <p:cNvSpPr/>
          <p:nvPr/>
        </p:nvSpPr>
        <p:spPr>
          <a:xfrm flipH="1" rot="5400000">
            <a:off x="9499941" y="355410"/>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18" name="Google Shape;318;p54"/>
          <p:cNvSpPr/>
          <p:nvPr/>
        </p:nvSpPr>
        <p:spPr>
          <a:xfrm flipH="1">
            <a:off x="10866437" y="1879979"/>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19" name="Google Shape;319;p54"/>
          <p:cNvSpPr/>
          <p:nvPr/>
        </p:nvSpPr>
        <p:spPr>
          <a:xfrm>
            <a:off x="11024507" y="-1664"/>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0" name="Google Shape;320;p54"/>
          <p:cNvSpPr/>
          <p:nvPr/>
        </p:nvSpPr>
        <p:spPr>
          <a:xfrm>
            <a:off x="10334091" y="2737752"/>
            <a:ext cx="1380831" cy="138083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1" name="Google Shape;321;p54"/>
          <p:cNvSpPr/>
          <p:nvPr/>
        </p:nvSpPr>
        <p:spPr>
          <a:xfrm flipH="1" rot="-5400000">
            <a:off x="10667433"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2" name="Google Shape;322;p54"/>
          <p:cNvSpPr/>
          <p:nvPr/>
        </p:nvSpPr>
        <p:spPr>
          <a:xfrm flipH="1" rot="10800000">
            <a:off x="9857013" y="3651507"/>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3" name="Google Shape;323;p54"/>
          <p:cNvSpPr/>
          <p:nvPr/>
        </p:nvSpPr>
        <p:spPr>
          <a:xfrm rot="10800000">
            <a:off x="9857014" y="4976361"/>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ole team">
  <p:cSld name="Whole team">
    <p:spTree>
      <p:nvGrpSpPr>
        <p:cNvPr id="324" name="Shape 324"/>
        <p:cNvGrpSpPr/>
        <p:nvPr/>
      </p:nvGrpSpPr>
      <p:grpSpPr>
        <a:xfrm>
          <a:off x="0" y="0"/>
          <a:ext cx="0" cy="0"/>
          <a:chOff x="0" y="0"/>
          <a:chExt cx="0" cy="0"/>
        </a:xfrm>
      </p:grpSpPr>
      <p:sp>
        <p:nvSpPr>
          <p:cNvPr id="325" name="Google Shape;325;p55"/>
          <p:cNvSpPr txBox="1"/>
          <p:nvPr>
            <p:ph type="title"/>
          </p:nvPr>
        </p:nvSpPr>
        <p:spPr>
          <a:xfrm>
            <a:off x="750430" y="381000"/>
            <a:ext cx="10678143"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6" name="Google Shape;326;p55"/>
          <p:cNvSpPr/>
          <p:nvPr>
            <p:ph idx="2" type="pic"/>
          </p:nvPr>
        </p:nvSpPr>
        <p:spPr>
          <a:xfrm>
            <a:off x="750429" y="2068736"/>
            <a:ext cx="904987" cy="905641"/>
          </a:xfrm>
          <a:prstGeom prst="rect">
            <a:avLst/>
          </a:prstGeom>
          <a:noFill/>
          <a:ln>
            <a:noFill/>
          </a:ln>
        </p:spPr>
      </p:sp>
      <p:sp>
        <p:nvSpPr>
          <p:cNvPr id="327" name="Google Shape;327;p55"/>
          <p:cNvSpPr txBox="1"/>
          <p:nvPr>
            <p:ph idx="1" type="body"/>
          </p:nvPr>
        </p:nvSpPr>
        <p:spPr>
          <a:xfrm>
            <a:off x="750431"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8" name="Google Shape;328;p55"/>
          <p:cNvSpPr txBox="1"/>
          <p:nvPr>
            <p:ph idx="3" type="body"/>
          </p:nvPr>
        </p:nvSpPr>
        <p:spPr>
          <a:xfrm>
            <a:off x="750430"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9" name="Google Shape;329;p55"/>
          <p:cNvSpPr/>
          <p:nvPr>
            <p:ph idx="4" type="pic"/>
          </p:nvPr>
        </p:nvSpPr>
        <p:spPr>
          <a:xfrm>
            <a:off x="3549397" y="2068736"/>
            <a:ext cx="904987" cy="905641"/>
          </a:xfrm>
          <a:prstGeom prst="rect">
            <a:avLst/>
          </a:prstGeom>
          <a:noFill/>
          <a:ln>
            <a:noFill/>
          </a:ln>
        </p:spPr>
      </p:sp>
      <p:sp>
        <p:nvSpPr>
          <p:cNvPr id="330" name="Google Shape;330;p55"/>
          <p:cNvSpPr txBox="1"/>
          <p:nvPr>
            <p:ph idx="5" type="body"/>
          </p:nvPr>
        </p:nvSpPr>
        <p:spPr>
          <a:xfrm>
            <a:off x="3549399"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1" name="Google Shape;331;p55"/>
          <p:cNvSpPr txBox="1"/>
          <p:nvPr>
            <p:ph idx="6" type="body"/>
          </p:nvPr>
        </p:nvSpPr>
        <p:spPr>
          <a:xfrm>
            <a:off x="354939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2" name="Google Shape;332;p55"/>
          <p:cNvSpPr/>
          <p:nvPr>
            <p:ph idx="7" type="pic"/>
          </p:nvPr>
        </p:nvSpPr>
        <p:spPr>
          <a:xfrm>
            <a:off x="6348368" y="2068736"/>
            <a:ext cx="904987" cy="905641"/>
          </a:xfrm>
          <a:prstGeom prst="rect">
            <a:avLst/>
          </a:prstGeom>
          <a:noFill/>
          <a:ln>
            <a:noFill/>
          </a:ln>
        </p:spPr>
      </p:sp>
      <p:sp>
        <p:nvSpPr>
          <p:cNvPr id="333" name="Google Shape;333;p55"/>
          <p:cNvSpPr txBox="1"/>
          <p:nvPr>
            <p:ph idx="8" type="body"/>
          </p:nvPr>
        </p:nvSpPr>
        <p:spPr>
          <a:xfrm>
            <a:off x="6348368"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4" name="Google Shape;334;p55"/>
          <p:cNvSpPr txBox="1"/>
          <p:nvPr>
            <p:ph idx="9" type="body"/>
          </p:nvPr>
        </p:nvSpPr>
        <p:spPr>
          <a:xfrm>
            <a:off x="634836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5" name="Google Shape;335;p55"/>
          <p:cNvSpPr/>
          <p:nvPr>
            <p:ph idx="13" type="pic"/>
          </p:nvPr>
        </p:nvSpPr>
        <p:spPr>
          <a:xfrm>
            <a:off x="9147336" y="2068736"/>
            <a:ext cx="904987" cy="905641"/>
          </a:xfrm>
          <a:prstGeom prst="rect">
            <a:avLst/>
          </a:prstGeom>
          <a:noFill/>
          <a:ln>
            <a:noFill/>
          </a:ln>
        </p:spPr>
      </p:sp>
      <p:sp>
        <p:nvSpPr>
          <p:cNvPr id="336" name="Google Shape;336;p55"/>
          <p:cNvSpPr txBox="1"/>
          <p:nvPr>
            <p:ph idx="14" type="body"/>
          </p:nvPr>
        </p:nvSpPr>
        <p:spPr>
          <a:xfrm>
            <a:off x="9147336"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7" name="Google Shape;337;p55"/>
          <p:cNvSpPr txBox="1"/>
          <p:nvPr>
            <p:ph idx="15" type="body"/>
          </p:nvPr>
        </p:nvSpPr>
        <p:spPr>
          <a:xfrm>
            <a:off x="9147336"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8" name="Google Shape;338;p55"/>
          <p:cNvSpPr/>
          <p:nvPr>
            <p:ph idx="16" type="pic"/>
          </p:nvPr>
        </p:nvSpPr>
        <p:spPr>
          <a:xfrm>
            <a:off x="750429" y="4118553"/>
            <a:ext cx="904987" cy="905641"/>
          </a:xfrm>
          <a:prstGeom prst="rect">
            <a:avLst/>
          </a:prstGeom>
          <a:noFill/>
          <a:ln>
            <a:noFill/>
          </a:ln>
        </p:spPr>
      </p:sp>
      <p:sp>
        <p:nvSpPr>
          <p:cNvPr id="339" name="Google Shape;339;p55"/>
          <p:cNvSpPr txBox="1"/>
          <p:nvPr>
            <p:ph idx="17" type="body"/>
          </p:nvPr>
        </p:nvSpPr>
        <p:spPr>
          <a:xfrm>
            <a:off x="750431"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0" name="Google Shape;340;p55"/>
          <p:cNvSpPr txBox="1"/>
          <p:nvPr>
            <p:ph idx="18" type="body"/>
          </p:nvPr>
        </p:nvSpPr>
        <p:spPr>
          <a:xfrm>
            <a:off x="750430"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1" name="Google Shape;341;p55"/>
          <p:cNvSpPr/>
          <p:nvPr>
            <p:ph idx="19" type="pic"/>
          </p:nvPr>
        </p:nvSpPr>
        <p:spPr>
          <a:xfrm>
            <a:off x="3549397" y="4118553"/>
            <a:ext cx="904987" cy="905641"/>
          </a:xfrm>
          <a:prstGeom prst="rect">
            <a:avLst/>
          </a:prstGeom>
          <a:noFill/>
          <a:ln>
            <a:noFill/>
          </a:ln>
        </p:spPr>
      </p:sp>
      <p:sp>
        <p:nvSpPr>
          <p:cNvPr id="342" name="Google Shape;342;p55"/>
          <p:cNvSpPr txBox="1"/>
          <p:nvPr>
            <p:ph idx="20" type="body"/>
          </p:nvPr>
        </p:nvSpPr>
        <p:spPr>
          <a:xfrm>
            <a:off x="3549399"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3" name="Google Shape;343;p55"/>
          <p:cNvSpPr txBox="1"/>
          <p:nvPr>
            <p:ph idx="21" type="body"/>
          </p:nvPr>
        </p:nvSpPr>
        <p:spPr>
          <a:xfrm>
            <a:off x="354939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4" name="Google Shape;344;p55"/>
          <p:cNvSpPr/>
          <p:nvPr>
            <p:ph idx="22" type="pic"/>
          </p:nvPr>
        </p:nvSpPr>
        <p:spPr>
          <a:xfrm>
            <a:off x="6348368" y="4118553"/>
            <a:ext cx="904987" cy="905641"/>
          </a:xfrm>
          <a:prstGeom prst="rect">
            <a:avLst/>
          </a:prstGeom>
          <a:noFill/>
          <a:ln>
            <a:noFill/>
          </a:ln>
        </p:spPr>
      </p:sp>
      <p:sp>
        <p:nvSpPr>
          <p:cNvPr id="345" name="Google Shape;345;p55"/>
          <p:cNvSpPr txBox="1"/>
          <p:nvPr>
            <p:ph idx="23" type="body"/>
          </p:nvPr>
        </p:nvSpPr>
        <p:spPr>
          <a:xfrm>
            <a:off x="6348368"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6" name="Google Shape;346;p55"/>
          <p:cNvSpPr txBox="1"/>
          <p:nvPr>
            <p:ph idx="24" type="body"/>
          </p:nvPr>
        </p:nvSpPr>
        <p:spPr>
          <a:xfrm>
            <a:off x="634836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7" name="Google Shape;347;p55"/>
          <p:cNvSpPr/>
          <p:nvPr>
            <p:ph idx="25" type="pic"/>
          </p:nvPr>
        </p:nvSpPr>
        <p:spPr>
          <a:xfrm>
            <a:off x="9147336" y="4118553"/>
            <a:ext cx="904987" cy="905641"/>
          </a:xfrm>
          <a:prstGeom prst="rect">
            <a:avLst/>
          </a:prstGeom>
          <a:noFill/>
          <a:ln>
            <a:noFill/>
          </a:ln>
        </p:spPr>
      </p:sp>
      <p:sp>
        <p:nvSpPr>
          <p:cNvPr id="348" name="Google Shape;348;p55"/>
          <p:cNvSpPr txBox="1"/>
          <p:nvPr>
            <p:ph idx="26" type="body"/>
          </p:nvPr>
        </p:nvSpPr>
        <p:spPr>
          <a:xfrm>
            <a:off x="9147336"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9" name="Google Shape;349;p55"/>
          <p:cNvSpPr txBox="1"/>
          <p:nvPr>
            <p:ph idx="27" type="body"/>
          </p:nvPr>
        </p:nvSpPr>
        <p:spPr>
          <a:xfrm>
            <a:off x="9147336"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0" name="Google Shape;350;p55"/>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351" name="Shape 351"/>
        <p:cNvGrpSpPr/>
        <p:nvPr/>
      </p:nvGrpSpPr>
      <p:grpSpPr>
        <a:xfrm>
          <a:off x="0" y="0"/>
          <a:ext cx="0" cy="0"/>
          <a:chOff x="0" y="0"/>
          <a:chExt cx="0" cy="0"/>
        </a:xfrm>
      </p:grpSpPr>
      <p:sp>
        <p:nvSpPr>
          <p:cNvPr id="352" name="Google Shape;352;p56"/>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53" name="Google Shape;353;p56"/>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54" name="Google Shape;354;p56"/>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600"/>
              <a:buFont typeface="Arial"/>
              <a:buNone/>
              <a:defRPr b="1" sz="3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5" name="Google Shape;355;p56"/>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lt1"/>
              </a:buClr>
              <a:buSzPts val="2100"/>
              <a:buNone/>
              <a:defRPr>
                <a:solidFill>
                  <a:schemeClr val="lt1"/>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6" name="Google Shape;356;p56"/>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itle and Content">
  <p:cSld name="2 Title and Content">
    <p:spTree>
      <p:nvGrpSpPr>
        <p:cNvPr id="357" name="Shape 357"/>
        <p:cNvGrpSpPr/>
        <p:nvPr/>
      </p:nvGrpSpPr>
      <p:grpSpPr>
        <a:xfrm>
          <a:off x="0" y="0"/>
          <a:ext cx="0" cy="0"/>
          <a:chOff x="0" y="0"/>
          <a:chExt cx="0" cy="0"/>
        </a:xfrm>
      </p:grpSpPr>
      <p:sp>
        <p:nvSpPr>
          <p:cNvPr id="358" name="Google Shape;358;p57"/>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9" name="Google Shape;359;p57"/>
          <p:cNvSpPr txBox="1"/>
          <p:nvPr>
            <p:ph idx="1" type="body"/>
          </p:nvPr>
        </p:nvSpPr>
        <p:spPr>
          <a:xfrm>
            <a:off x="1167493"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0" name="Google Shape;360;p57"/>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1" name="Google Shape;361;p57"/>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2" name="Google Shape;362;p57"/>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363" name="Google Shape;363;p57"/>
          <p:cNvGrpSpPr/>
          <p:nvPr/>
        </p:nvGrpSpPr>
        <p:grpSpPr>
          <a:xfrm>
            <a:off x="8082093" y="5590905"/>
            <a:ext cx="1572380" cy="1267097"/>
            <a:chOff x="7413403" y="4976359"/>
            <a:chExt cx="2334986" cy="1881641"/>
          </a:xfrm>
        </p:grpSpPr>
        <p:sp>
          <p:nvSpPr>
            <p:cNvPr id="364" name="Google Shape;364;p57"/>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5" name="Google Shape;365;p57"/>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366" name="Google Shape;366;p57"/>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67" name="Google Shape;367;p57"/>
          <p:cNvSpPr txBox="1"/>
          <p:nvPr>
            <p:ph idx="2" type="body"/>
          </p:nvPr>
        </p:nvSpPr>
        <p:spPr>
          <a:xfrm>
            <a:off x="6283235"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8" name="Google Shape;368;p57"/>
          <p:cNvSpPr txBox="1"/>
          <p:nvPr>
            <p:ph idx="3" type="body"/>
          </p:nvPr>
        </p:nvSpPr>
        <p:spPr>
          <a:xfrm>
            <a:off x="1167493"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9" name="Google Shape;369;p57"/>
          <p:cNvSpPr txBox="1"/>
          <p:nvPr>
            <p:ph idx="4" type="body"/>
          </p:nvPr>
        </p:nvSpPr>
        <p:spPr>
          <a:xfrm>
            <a:off x="6283235"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itle and Content">
  <p:cSld name="3 Title and Content">
    <p:spTree>
      <p:nvGrpSpPr>
        <p:cNvPr id="370" name="Shape 370"/>
        <p:cNvGrpSpPr/>
        <p:nvPr/>
      </p:nvGrpSpPr>
      <p:grpSpPr>
        <a:xfrm>
          <a:off x="0" y="0"/>
          <a:ext cx="0" cy="0"/>
          <a:chOff x="0" y="0"/>
          <a:chExt cx="0" cy="0"/>
        </a:xfrm>
      </p:grpSpPr>
      <p:sp>
        <p:nvSpPr>
          <p:cNvPr id="371" name="Google Shape;371;p58"/>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2" name="Google Shape;372;p58"/>
          <p:cNvSpPr txBox="1"/>
          <p:nvPr>
            <p:ph idx="1" type="body"/>
          </p:nvPr>
        </p:nvSpPr>
        <p:spPr>
          <a:xfrm>
            <a:off x="1167491" y="2526318"/>
            <a:ext cx="3218688"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3" name="Google Shape;373;p58"/>
          <p:cNvSpPr/>
          <p:nvPr/>
        </p:nvSpPr>
        <p:spPr>
          <a:xfrm rot="5400000">
            <a:off x="8580896" y="0"/>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74" name="Google Shape;374;p58"/>
          <p:cNvSpPr/>
          <p:nvPr/>
        </p:nvSpPr>
        <p:spPr>
          <a:xfrm>
            <a:off x="-2364"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75" name="Google Shape;375;p58"/>
          <p:cNvSpPr/>
          <p:nvPr/>
        </p:nvSpPr>
        <p:spPr>
          <a:xfrm flipH="1" rot="5400000">
            <a:off x="11258144" y="5924144"/>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376" name="Google Shape;376;p58"/>
          <p:cNvGrpSpPr/>
          <p:nvPr/>
        </p:nvGrpSpPr>
        <p:grpSpPr>
          <a:xfrm>
            <a:off x="2587418" y="5590905"/>
            <a:ext cx="1572380" cy="1267097"/>
            <a:chOff x="7413403" y="4976359"/>
            <a:chExt cx="2334986" cy="1881641"/>
          </a:xfrm>
        </p:grpSpPr>
        <p:sp>
          <p:nvSpPr>
            <p:cNvPr id="377" name="Google Shape;377;p58"/>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78" name="Google Shape;378;p58"/>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379" name="Google Shape;379;p58"/>
          <p:cNvSpPr txBox="1"/>
          <p:nvPr>
            <p:ph idx="2" type="body"/>
          </p:nvPr>
        </p:nvSpPr>
        <p:spPr>
          <a:xfrm>
            <a:off x="4683789"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0" name="Google Shape;380;p58"/>
          <p:cNvSpPr txBox="1"/>
          <p:nvPr>
            <p:ph idx="3" type="body"/>
          </p:nvPr>
        </p:nvSpPr>
        <p:spPr>
          <a:xfrm>
            <a:off x="1167494"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1" name="Google Shape;381;p58"/>
          <p:cNvSpPr txBox="1"/>
          <p:nvPr>
            <p:ph idx="4" type="body"/>
          </p:nvPr>
        </p:nvSpPr>
        <p:spPr>
          <a:xfrm>
            <a:off x="4683789"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2" name="Google Shape;382;p58"/>
          <p:cNvSpPr txBox="1"/>
          <p:nvPr>
            <p:ph idx="5" type="body"/>
          </p:nvPr>
        </p:nvSpPr>
        <p:spPr>
          <a:xfrm>
            <a:off x="8200083"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3" name="Google Shape;383;p58"/>
          <p:cNvSpPr txBox="1"/>
          <p:nvPr>
            <p:ph idx="6" type="body"/>
          </p:nvPr>
        </p:nvSpPr>
        <p:spPr>
          <a:xfrm>
            <a:off x="8200083"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4" name="Google Shape;384;p58"/>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2.xml"/><Relationship Id="rId10" Type="http://schemas.openxmlformats.org/officeDocument/2006/relationships/slideLayout" Target="../slideLayouts/slideLayout31.xml"/><Relationship Id="rId13" Type="http://schemas.openxmlformats.org/officeDocument/2006/relationships/slideLayout" Target="../slideLayouts/slideLayout34.xml"/><Relationship Id="rId12" Type="http://schemas.openxmlformats.org/officeDocument/2006/relationships/slideLayout" Target="../slideLayouts/slideLayout33.xml"/><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3.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3"/>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marR="0" rtl="0" algn="ctr">
              <a:lnSpc>
                <a:spcPct val="110787"/>
              </a:lnSpc>
              <a:spcBef>
                <a:spcPts val="0"/>
              </a:spcBef>
              <a:spcAft>
                <a:spcPts val="0"/>
              </a:spcAft>
              <a:buClr>
                <a:schemeClr val="accent6"/>
              </a:buClr>
              <a:buSzPts val="3300"/>
              <a:buFont typeface="Arial Black"/>
              <a:buNone/>
              <a:defRPr b="1" i="0" sz="3300" u="none" cap="none" strike="noStrike">
                <a:solidFill>
                  <a:schemeClr val="accent6"/>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3"/>
          <p:cNvSpPr txBox="1"/>
          <p:nvPr>
            <p:ph idx="1" type="body"/>
          </p:nvPr>
        </p:nvSpPr>
        <p:spPr>
          <a:xfrm>
            <a:off x="758952" y="2103120"/>
            <a:ext cx="10671048" cy="4351338"/>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100000"/>
              </a:lnSpc>
              <a:spcBef>
                <a:spcPts val="270"/>
              </a:spcBef>
              <a:spcAft>
                <a:spcPts val="0"/>
              </a:spcAft>
              <a:buClr>
                <a:schemeClr val="accent6"/>
              </a:buClr>
              <a:buSzPts val="2100"/>
              <a:buFont typeface="Arial"/>
              <a:buChar char="•"/>
              <a:defRPr b="0" i="0" sz="2100" u="none" cap="none" strike="noStrike">
                <a:solidFill>
                  <a:schemeClr val="accent6"/>
                </a:solidFill>
                <a:latin typeface="EB Garamond"/>
                <a:ea typeface="EB Garamond"/>
                <a:cs typeface="EB Garamond"/>
                <a:sym typeface="EB Garamond"/>
              </a:defRPr>
            </a:lvl1pPr>
            <a:lvl2pPr indent="-342900" lvl="1" marL="914400" marR="0" rtl="0" algn="l">
              <a:lnSpc>
                <a:spcPct val="100000"/>
              </a:lnSpc>
              <a:spcBef>
                <a:spcPts val="270"/>
              </a:spcBef>
              <a:spcAft>
                <a:spcPts val="0"/>
              </a:spcAft>
              <a:buClr>
                <a:schemeClr val="accent6"/>
              </a:buClr>
              <a:buSzPts val="1800"/>
              <a:buFont typeface="Arial"/>
              <a:buChar char="•"/>
              <a:defRPr b="0" i="0" sz="1800" u="none" cap="none" strike="noStrike">
                <a:solidFill>
                  <a:schemeClr val="accent6"/>
                </a:solidFill>
                <a:latin typeface="EB Garamond"/>
                <a:ea typeface="EB Garamond"/>
                <a:cs typeface="EB Garamond"/>
                <a:sym typeface="EB Garamond"/>
              </a:defRPr>
            </a:lvl2pPr>
            <a:lvl3pPr indent="-323850" lvl="2" marL="1371600" marR="0" rtl="0" algn="l">
              <a:lnSpc>
                <a:spcPct val="100000"/>
              </a:lnSpc>
              <a:spcBef>
                <a:spcPts val="270"/>
              </a:spcBef>
              <a:spcAft>
                <a:spcPts val="0"/>
              </a:spcAft>
              <a:buClr>
                <a:schemeClr val="accent6"/>
              </a:buClr>
              <a:buSzPts val="1500"/>
              <a:buFont typeface="Arial"/>
              <a:buChar char="•"/>
              <a:defRPr b="0" i="0" sz="1500" u="none" cap="none" strike="noStrike">
                <a:solidFill>
                  <a:schemeClr val="accent6"/>
                </a:solidFill>
                <a:latin typeface="EB Garamond"/>
                <a:ea typeface="EB Garamond"/>
                <a:cs typeface="EB Garamond"/>
                <a:sym typeface="EB Garamond"/>
              </a:defRPr>
            </a:lvl3pPr>
            <a:lvl4pPr indent="-314325" lvl="3" marL="1828800" marR="0" rtl="0" algn="l">
              <a:lnSpc>
                <a:spcPct val="100000"/>
              </a:lnSpc>
              <a:spcBef>
                <a:spcPts val="270"/>
              </a:spcBef>
              <a:spcAft>
                <a:spcPts val="0"/>
              </a:spcAft>
              <a:buClr>
                <a:schemeClr val="accent6"/>
              </a:buClr>
              <a:buSzPts val="1350"/>
              <a:buFont typeface="Arial"/>
              <a:buChar char="•"/>
              <a:defRPr b="0" i="0" sz="1350" u="none" cap="none" strike="noStrike">
                <a:solidFill>
                  <a:schemeClr val="accent6"/>
                </a:solidFill>
                <a:latin typeface="EB Garamond"/>
                <a:ea typeface="EB Garamond"/>
                <a:cs typeface="EB Garamond"/>
                <a:sym typeface="EB Garamond"/>
              </a:defRPr>
            </a:lvl4pPr>
            <a:lvl5pPr indent="-314325" lvl="4" marL="2286000" marR="0" rtl="0" algn="l">
              <a:lnSpc>
                <a:spcPct val="100000"/>
              </a:lnSpc>
              <a:spcBef>
                <a:spcPts val="270"/>
              </a:spcBef>
              <a:spcAft>
                <a:spcPts val="0"/>
              </a:spcAft>
              <a:buClr>
                <a:schemeClr val="accent6"/>
              </a:buClr>
              <a:buSzPts val="1350"/>
              <a:buFont typeface="Arial"/>
              <a:buChar char="•"/>
              <a:defRPr b="0" i="0" sz="1350" u="none" cap="none" strike="noStrike">
                <a:solidFill>
                  <a:schemeClr val="accent6"/>
                </a:solidFill>
                <a:latin typeface="EB Garamond"/>
                <a:ea typeface="EB Garamond"/>
                <a:cs typeface="EB Garamond"/>
                <a:sym typeface="EB Garamond"/>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9pPr>
          </a:lstStyle>
          <a:p/>
        </p:txBody>
      </p:sp>
      <p:sp>
        <p:nvSpPr>
          <p:cNvPr id="12" name="Google Shape;12;p23"/>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chemeClr val="accent6"/>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2pPr>
            <a:lvl3pPr lvl="2"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3pPr>
            <a:lvl4pPr lvl="3"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4pPr>
            <a:lvl5pPr lvl="4"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5pPr>
            <a:lvl6pPr lvl="5"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6pPr>
            <a:lvl7pPr lvl="6"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7pPr>
            <a:lvl8pPr lvl="7"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8pPr>
            <a:lvl9pPr lvl="8"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9pPr>
          </a:lstStyle>
          <a:p/>
        </p:txBody>
      </p:sp>
      <p:sp>
        <p:nvSpPr>
          <p:cNvPr id="13" name="Google Shape;13;p23"/>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i="0" sz="900" u="none" cap="none" strike="noStrike">
                <a:solidFill>
                  <a:schemeClr val="accent6"/>
                </a:solidFill>
                <a:latin typeface="Arial"/>
                <a:ea typeface="Arial"/>
                <a:cs typeface="Arial"/>
                <a:sym typeface="Arial"/>
              </a:defRPr>
            </a:lvl1pPr>
            <a:lvl2pPr indent="0" lvl="1" marL="0" marR="0" rtl="0" algn="ctr">
              <a:spcBef>
                <a:spcPts val="0"/>
              </a:spcBef>
              <a:buNone/>
              <a:defRPr b="0" i="0" sz="900" u="none" cap="none" strike="noStrike">
                <a:solidFill>
                  <a:schemeClr val="accent6"/>
                </a:solidFill>
                <a:latin typeface="Arial"/>
                <a:ea typeface="Arial"/>
                <a:cs typeface="Arial"/>
                <a:sym typeface="Arial"/>
              </a:defRPr>
            </a:lvl2pPr>
            <a:lvl3pPr indent="0" lvl="2" marL="0" marR="0" rtl="0" algn="ctr">
              <a:spcBef>
                <a:spcPts val="0"/>
              </a:spcBef>
              <a:buNone/>
              <a:defRPr b="0" i="0" sz="900" u="none" cap="none" strike="noStrike">
                <a:solidFill>
                  <a:schemeClr val="accent6"/>
                </a:solidFill>
                <a:latin typeface="Arial"/>
                <a:ea typeface="Arial"/>
                <a:cs typeface="Arial"/>
                <a:sym typeface="Arial"/>
              </a:defRPr>
            </a:lvl3pPr>
            <a:lvl4pPr indent="0" lvl="3" marL="0" marR="0" rtl="0" algn="ctr">
              <a:spcBef>
                <a:spcPts val="0"/>
              </a:spcBef>
              <a:buNone/>
              <a:defRPr b="0" i="0" sz="900" u="none" cap="none" strike="noStrike">
                <a:solidFill>
                  <a:schemeClr val="accent6"/>
                </a:solidFill>
                <a:latin typeface="Arial"/>
                <a:ea typeface="Arial"/>
                <a:cs typeface="Arial"/>
                <a:sym typeface="Arial"/>
              </a:defRPr>
            </a:lvl4pPr>
            <a:lvl5pPr indent="0" lvl="4" marL="0" marR="0" rtl="0" algn="ctr">
              <a:spcBef>
                <a:spcPts val="0"/>
              </a:spcBef>
              <a:buNone/>
              <a:defRPr b="0" i="0" sz="900" u="none" cap="none" strike="noStrike">
                <a:solidFill>
                  <a:schemeClr val="accent6"/>
                </a:solidFill>
                <a:latin typeface="Arial"/>
                <a:ea typeface="Arial"/>
                <a:cs typeface="Arial"/>
                <a:sym typeface="Arial"/>
              </a:defRPr>
            </a:lvl5pPr>
            <a:lvl6pPr indent="0" lvl="5" marL="0" marR="0" rtl="0" algn="ctr">
              <a:spcBef>
                <a:spcPts val="0"/>
              </a:spcBef>
              <a:buNone/>
              <a:defRPr b="0" i="0" sz="900" u="none" cap="none" strike="noStrike">
                <a:solidFill>
                  <a:schemeClr val="accent6"/>
                </a:solidFill>
                <a:latin typeface="Arial"/>
                <a:ea typeface="Arial"/>
                <a:cs typeface="Arial"/>
                <a:sym typeface="Arial"/>
              </a:defRPr>
            </a:lvl6pPr>
            <a:lvl7pPr indent="0" lvl="6" marL="0" marR="0" rtl="0" algn="ctr">
              <a:spcBef>
                <a:spcPts val="0"/>
              </a:spcBef>
              <a:buNone/>
              <a:defRPr b="0" i="0" sz="900" u="none" cap="none" strike="noStrike">
                <a:solidFill>
                  <a:schemeClr val="accent6"/>
                </a:solidFill>
                <a:latin typeface="Arial"/>
                <a:ea typeface="Arial"/>
                <a:cs typeface="Arial"/>
                <a:sym typeface="Arial"/>
              </a:defRPr>
            </a:lvl7pPr>
            <a:lvl8pPr indent="0" lvl="7" marL="0" marR="0" rtl="0" algn="ctr">
              <a:spcBef>
                <a:spcPts val="0"/>
              </a:spcBef>
              <a:buNone/>
              <a:defRPr b="0" i="0" sz="900" u="none" cap="none" strike="noStrike">
                <a:solidFill>
                  <a:schemeClr val="accent6"/>
                </a:solidFill>
                <a:latin typeface="Arial"/>
                <a:ea typeface="Arial"/>
                <a:cs typeface="Arial"/>
                <a:sym typeface="Arial"/>
              </a:defRPr>
            </a:lvl8pPr>
            <a:lvl9pPr indent="0" lvl="8" marL="0" marR="0" rtl="0" algn="ctr">
              <a:spcBef>
                <a:spcPts val="0"/>
              </a:spcBef>
              <a:buNone/>
              <a:defRPr b="0" i="0" sz="900" u="none" cap="none" strike="noStrike">
                <a:solidFill>
                  <a:schemeClr val="accent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 name="Shape 230"/>
        <p:cNvGrpSpPr/>
        <p:nvPr/>
      </p:nvGrpSpPr>
      <p:grpSpPr>
        <a:xfrm>
          <a:off x="0" y="0"/>
          <a:ext cx="0" cy="0"/>
          <a:chOff x="0" y="0"/>
          <a:chExt cx="0" cy="0"/>
        </a:xfrm>
      </p:grpSpPr>
      <p:sp>
        <p:nvSpPr>
          <p:cNvPr id="231" name="Google Shape;231;p27"/>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2" name="Google Shape;232;p27"/>
          <p:cNvSpPr txBox="1"/>
          <p:nvPr>
            <p:ph idx="1" type="body"/>
          </p:nvPr>
        </p:nvSpPr>
        <p:spPr>
          <a:xfrm>
            <a:off x="381000" y="1825625"/>
            <a:ext cx="11430000" cy="4351338"/>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233" name="Google Shape;233;p27"/>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chemeClr val="dk2"/>
                </a:solidFill>
                <a:latin typeface="Arial"/>
                <a:ea typeface="Arial"/>
                <a:cs typeface="Arial"/>
                <a:sym typeface="Arial"/>
              </a:defRPr>
            </a:lvl1pPr>
            <a:lvl2pPr indent="0" lvl="1" marL="0" marR="0" rtl="0" algn="r">
              <a:spcBef>
                <a:spcPts val="0"/>
              </a:spcBef>
              <a:buNone/>
              <a:defRPr b="0" i="0" sz="900" u="none" cap="none" strike="noStrike">
                <a:solidFill>
                  <a:schemeClr val="dk2"/>
                </a:solidFill>
                <a:latin typeface="Arial"/>
                <a:ea typeface="Arial"/>
                <a:cs typeface="Arial"/>
                <a:sym typeface="Arial"/>
              </a:defRPr>
            </a:lvl2pPr>
            <a:lvl3pPr indent="0" lvl="2" marL="0" marR="0" rtl="0" algn="r">
              <a:spcBef>
                <a:spcPts val="0"/>
              </a:spcBef>
              <a:buNone/>
              <a:defRPr b="0" i="0" sz="900" u="none" cap="none" strike="noStrike">
                <a:solidFill>
                  <a:schemeClr val="dk2"/>
                </a:solidFill>
                <a:latin typeface="Arial"/>
                <a:ea typeface="Arial"/>
                <a:cs typeface="Arial"/>
                <a:sym typeface="Arial"/>
              </a:defRPr>
            </a:lvl3pPr>
            <a:lvl4pPr indent="0" lvl="3" marL="0" marR="0" rtl="0" algn="r">
              <a:spcBef>
                <a:spcPts val="0"/>
              </a:spcBef>
              <a:buNone/>
              <a:defRPr b="0" i="0" sz="900" u="none" cap="none" strike="noStrike">
                <a:solidFill>
                  <a:schemeClr val="dk2"/>
                </a:solidFill>
                <a:latin typeface="Arial"/>
                <a:ea typeface="Arial"/>
                <a:cs typeface="Arial"/>
                <a:sym typeface="Arial"/>
              </a:defRPr>
            </a:lvl4pPr>
            <a:lvl5pPr indent="0" lvl="4" marL="0" marR="0" rtl="0" algn="r">
              <a:spcBef>
                <a:spcPts val="0"/>
              </a:spcBef>
              <a:buNone/>
              <a:defRPr b="0" i="0" sz="900" u="none" cap="none" strike="noStrike">
                <a:solidFill>
                  <a:schemeClr val="dk2"/>
                </a:solidFill>
                <a:latin typeface="Arial"/>
                <a:ea typeface="Arial"/>
                <a:cs typeface="Arial"/>
                <a:sym typeface="Arial"/>
              </a:defRPr>
            </a:lvl5pPr>
            <a:lvl6pPr indent="0" lvl="5" marL="0" marR="0" rtl="0" algn="r">
              <a:spcBef>
                <a:spcPts val="0"/>
              </a:spcBef>
              <a:buNone/>
              <a:defRPr b="0" i="0" sz="900" u="none" cap="none" strike="noStrike">
                <a:solidFill>
                  <a:schemeClr val="dk2"/>
                </a:solidFill>
                <a:latin typeface="Arial"/>
                <a:ea typeface="Arial"/>
                <a:cs typeface="Arial"/>
                <a:sym typeface="Arial"/>
              </a:defRPr>
            </a:lvl6pPr>
            <a:lvl7pPr indent="0" lvl="6" marL="0" marR="0" rtl="0" algn="r">
              <a:spcBef>
                <a:spcPts val="0"/>
              </a:spcBef>
              <a:buNone/>
              <a:defRPr b="0" i="0" sz="900" u="none" cap="none" strike="noStrike">
                <a:solidFill>
                  <a:schemeClr val="dk2"/>
                </a:solidFill>
                <a:latin typeface="Arial"/>
                <a:ea typeface="Arial"/>
                <a:cs typeface="Arial"/>
                <a:sym typeface="Arial"/>
              </a:defRPr>
            </a:lvl7pPr>
            <a:lvl8pPr indent="0" lvl="7" marL="0" marR="0" rtl="0" algn="r">
              <a:spcBef>
                <a:spcPts val="0"/>
              </a:spcBef>
              <a:buNone/>
              <a:defRPr b="0" i="0" sz="900" u="none" cap="none" strike="noStrike">
                <a:solidFill>
                  <a:schemeClr val="dk2"/>
                </a:solidFill>
                <a:latin typeface="Arial"/>
                <a:ea typeface="Arial"/>
                <a:cs typeface="Arial"/>
                <a:sym typeface="Arial"/>
              </a:defRPr>
            </a:lvl8pPr>
            <a:lvl9pPr indent="0" lvl="8" marL="0" marR="0" rtl="0" algn="r">
              <a:spcBef>
                <a:spcPts val="0"/>
              </a:spcBef>
              <a:buNone/>
              <a:defRPr b="0" i="0" sz="9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A4A3A4"/>
          </p15:clr>
        </p15:guide>
        <p15:guide id="2" pos="5120">
          <p15:clr>
            <a:srgbClr val="A4A3A4"/>
          </p15:clr>
        </p15:guide>
        <p15:guide id="3" pos="320">
          <p15:clr>
            <a:srgbClr val="547EBF"/>
          </p15:clr>
        </p15:guide>
        <p15:guide id="4" orient="horz" pos="240">
          <p15:clr>
            <a:srgbClr val="547EBF"/>
          </p15:clr>
        </p15:guide>
        <p15:guide id="5" pos="9920">
          <p15:clr>
            <a:srgbClr val="547EBF"/>
          </p15:clr>
        </p15:guide>
        <p15:guide id="6" orient="horz" pos="4080">
          <p15:clr>
            <a:srgbClr val="547EBF"/>
          </p15:clr>
        </p15:guide>
        <p15:guide id="7" pos="5280">
          <p15:clr>
            <a:srgbClr val="547EBF"/>
          </p15:clr>
        </p15:guide>
        <p15:guide id="8" pos="4960">
          <p15:clr>
            <a:srgbClr val="547EBF"/>
          </p15:clr>
        </p15:guide>
        <p15:guide id="9" pos="2816">
          <p15:clr>
            <a:srgbClr val="547EBF"/>
          </p15:clr>
        </p15:guide>
        <p15:guide id="10" pos="2464">
          <p15:clr>
            <a:srgbClr val="547EBF"/>
          </p15:clr>
        </p15:guide>
        <p15:guide id="11" pos="7424">
          <p15:clr>
            <a:srgbClr val="547EBF"/>
          </p15:clr>
        </p15:guide>
        <p15:guide id="12" pos="7776">
          <p15:clr>
            <a:srgbClr val="547EBF"/>
          </p15:clr>
        </p15:guide>
        <p15:guide id="13" pos="6624">
          <p15:clr>
            <a:srgbClr val="9FCC3B"/>
          </p15:clr>
        </p15:guide>
        <p15:guide id="14" pos="6944">
          <p15:clr>
            <a:srgbClr val="9FCC3B"/>
          </p15:clr>
        </p15:guide>
        <p15:guide id="15" pos="3616">
          <p15:clr>
            <a:srgbClr val="9FCC3B"/>
          </p15:clr>
        </p15:guide>
        <p15:guide id="16" pos="3296">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xml"/><Relationship Id="rId3"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1"/>
          <p:cNvSpPr txBox="1"/>
          <p:nvPr>
            <p:ph type="title"/>
          </p:nvPr>
        </p:nvSpPr>
        <p:spPr>
          <a:xfrm>
            <a:off x="3563725" y="2748951"/>
            <a:ext cx="4800600" cy="76809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3300"/>
              <a:buFont typeface="Arial Black"/>
              <a:buNone/>
            </a:pPr>
            <a:r>
              <a:rPr lang="en-US"/>
              <a:t>Toomer ES</a:t>
            </a:r>
            <a:endParaRPr/>
          </a:p>
          <a:p>
            <a:pPr indent="0" lvl="0" marL="0" rtl="0" algn="ctr">
              <a:lnSpc>
                <a:spcPct val="100000"/>
              </a:lnSpc>
              <a:spcBef>
                <a:spcPts val="0"/>
              </a:spcBef>
              <a:spcAft>
                <a:spcPts val="0"/>
              </a:spcAft>
              <a:buClr>
                <a:schemeClr val="accent6"/>
              </a:buClr>
              <a:buSzPts val="3300"/>
              <a:buFont typeface="Arial Black"/>
              <a:buNone/>
            </a:pPr>
            <a:r>
              <a:rPr lang="en-US"/>
              <a:t> BUDGET FEEDBACK MEETING</a:t>
            </a:r>
            <a:endParaRPr/>
          </a:p>
        </p:txBody>
      </p:sp>
      <p:sp>
        <p:nvSpPr>
          <p:cNvPr id="390" name="Google Shape;390;p1"/>
          <p:cNvSpPr txBox="1"/>
          <p:nvPr>
            <p:ph idx="1" type="body"/>
          </p:nvPr>
        </p:nvSpPr>
        <p:spPr>
          <a:xfrm>
            <a:off x="3695700" y="4539194"/>
            <a:ext cx="4800600" cy="512064"/>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accent6"/>
              </a:buClr>
              <a:buSzPts val="1600"/>
              <a:buNone/>
            </a:pPr>
            <a:r>
              <a:rPr i="1" lang="en-US" sz="1600"/>
              <a:t>To be presented to GO Team </a:t>
            </a:r>
            <a:r>
              <a:rPr b="1" i="1" lang="en-US" sz="1600">
                <a:solidFill>
                  <a:schemeClr val="accent4"/>
                </a:solidFill>
              </a:rPr>
              <a:t>BEFORE</a:t>
            </a:r>
            <a:r>
              <a:rPr i="1" lang="en-US" sz="1600"/>
              <a:t> the school staffing conference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2"/>
          <p:cNvSpPr txBox="1"/>
          <p:nvPr>
            <p:ph type="title"/>
          </p:nvPr>
        </p:nvSpPr>
        <p:spPr>
          <a:xfrm>
            <a:off x="2363724" y="344424"/>
            <a:ext cx="8003286" cy="76809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4800"/>
              <a:buFont typeface="Arial Black"/>
              <a:buNone/>
            </a:pPr>
            <a:r>
              <a:rPr lang="en-US" sz="4800"/>
              <a:t>NORMS</a:t>
            </a:r>
            <a:endParaRPr/>
          </a:p>
        </p:txBody>
      </p:sp>
      <p:sp>
        <p:nvSpPr>
          <p:cNvPr id="396" name="Google Shape;396;p2"/>
          <p:cNvSpPr txBox="1"/>
          <p:nvPr>
            <p:ph idx="12" type="sldNum"/>
          </p:nvPr>
        </p:nvSpPr>
        <p:spPr>
          <a:xfrm>
            <a:off x="11196066" y="6400800"/>
            <a:ext cx="740664"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grpSp>
        <p:nvGrpSpPr>
          <p:cNvPr id="397" name="Google Shape;397;p2"/>
          <p:cNvGrpSpPr/>
          <p:nvPr/>
        </p:nvGrpSpPr>
        <p:grpSpPr>
          <a:xfrm>
            <a:off x="1472755" y="2046260"/>
            <a:ext cx="9785222" cy="3479854"/>
            <a:chOff x="133921" y="874685"/>
            <a:chExt cx="9785222" cy="3479854"/>
          </a:xfrm>
        </p:grpSpPr>
        <p:sp>
          <p:nvSpPr>
            <p:cNvPr id="398" name="Google Shape;398;p2"/>
            <p:cNvSpPr/>
            <p:nvPr/>
          </p:nvSpPr>
          <p:spPr>
            <a:xfrm>
              <a:off x="133921" y="874685"/>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
            <p:cNvSpPr/>
            <p:nvPr/>
          </p:nvSpPr>
          <p:spPr>
            <a:xfrm>
              <a:off x="405964" y="1146728"/>
              <a:ext cx="751357" cy="751357"/>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
            <p:cNvSpPr/>
            <p:nvPr/>
          </p:nvSpPr>
          <p:spPr>
            <a:xfrm>
              <a:off x="1706959" y="874685"/>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
            <p:cNvSpPr txBox="1"/>
            <p:nvPr/>
          </p:nvSpPr>
          <p:spPr>
            <a:xfrm>
              <a:off x="1706959" y="874685"/>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b="0" i="0" lang="en-US" sz="1800" u="none" cap="none" strike="noStrike">
                  <a:solidFill>
                    <a:schemeClr val="dk1"/>
                  </a:solidFill>
                  <a:latin typeface="EB Garamond"/>
                  <a:ea typeface="EB Garamond"/>
                  <a:cs typeface="EB Garamond"/>
                  <a:sym typeface="EB Garamond"/>
                </a:rPr>
                <a:t>This is a meeting of the GO Team. Only members of the team may participate in the discussion. Any members of the public present are here to quietly observe.</a:t>
              </a:r>
              <a:endParaRPr/>
            </a:p>
          </p:txBody>
        </p:sp>
        <p:sp>
          <p:nvSpPr>
            <p:cNvPr id="402" name="Google Shape;402;p2"/>
            <p:cNvSpPr/>
            <p:nvPr/>
          </p:nvSpPr>
          <p:spPr>
            <a:xfrm>
              <a:off x="5292561" y="874685"/>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
            <p:cNvSpPr/>
            <p:nvPr/>
          </p:nvSpPr>
          <p:spPr>
            <a:xfrm>
              <a:off x="5564604" y="1146728"/>
              <a:ext cx="751357" cy="751357"/>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
            <p:cNvSpPr/>
            <p:nvPr/>
          </p:nvSpPr>
          <p:spPr>
            <a:xfrm>
              <a:off x="6865599" y="874685"/>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
            <p:cNvSpPr txBox="1"/>
            <p:nvPr/>
          </p:nvSpPr>
          <p:spPr>
            <a:xfrm>
              <a:off x="6865599" y="874685"/>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b="0" i="0" lang="en-US" sz="1800" u="none" cap="none" strike="noStrike">
                  <a:solidFill>
                    <a:schemeClr val="dk1"/>
                  </a:solidFill>
                  <a:latin typeface="EB Garamond"/>
                  <a:ea typeface="EB Garamond"/>
                  <a:cs typeface="EB Garamond"/>
                  <a:sym typeface="EB Garamond"/>
                </a:rPr>
                <a:t>We will follow the agenda as noticed to the public and stay on task.</a:t>
              </a:r>
              <a:endParaRPr/>
            </a:p>
          </p:txBody>
        </p:sp>
        <p:sp>
          <p:nvSpPr>
            <p:cNvPr id="406" name="Google Shape;406;p2"/>
            <p:cNvSpPr/>
            <p:nvPr/>
          </p:nvSpPr>
          <p:spPr>
            <a:xfrm>
              <a:off x="133921" y="3059096"/>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
            <p:cNvSpPr/>
            <p:nvPr/>
          </p:nvSpPr>
          <p:spPr>
            <a:xfrm>
              <a:off x="405964" y="3331139"/>
              <a:ext cx="751357" cy="751357"/>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
            <p:cNvSpPr/>
            <p:nvPr/>
          </p:nvSpPr>
          <p:spPr>
            <a:xfrm>
              <a:off x="1706959" y="3059096"/>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
            <p:cNvSpPr txBox="1"/>
            <p:nvPr/>
          </p:nvSpPr>
          <p:spPr>
            <a:xfrm>
              <a:off x="1706959" y="3059096"/>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b="0" i="0" lang="en-US" sz="1800" u="none" cap="none" strike="noStrike">
                  <a:solidFill>
                    <a:schemeClr val="dk1"/>
                  </a:solidFill>
                  <a:latin typeface="EB Garamond"/>
                  <a:ea typeface="EB Garamond"/>
                  <a:cs typeface="EB Garamond"/>
                  <a:sym typeface="EB Garamond"/>
                </a:rPr>
                <a:t>We invite and welcome contributions of every member and listen to each other.</a:t>
              </a:r>
              <a:endParaRPr/>
            </a:p>
          </p:txBody>
        </p:sp>
        <p:sp>
          <p:nvSpPr>
            <p:cNvPr id="410" name="Google Shape;410;p2"/>
            <p:cNvSpPr/>
            <p:nvPr/>
          </p:nvSpPr>
          <p:spPr>
            <a:xfrm>
              <a:off x="5292561" y="3059096"/>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
            <p:cNvSpPr/>
            <p:nvPr/>
          </p:nvSpPr>
          <p:spPr>
            <a:xfrm>
              <a:off x="5564604" y="3331139"/>
              <a:ext cx="751357" cy="751357"/>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
            <p:cNvSpPr/>
            <p:nvPr/>
          </p:nvSpPr>
          <p:spPr>
            <a:xfrm>
              <a:off x="6865599" y="3059096"/>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
            <p:cNvSpPr txBox="1"/>
            <p:nvPr/>
          </p:nvSpPr>
          <p:spPr>
            <a:xfrm>
              <a:off x="6865599" y="3059096"/>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b="0" i="0" lang="en-US" sz="1800" u="none" cap="none" strike="noStrike">
                  <a:solidFill>
                    <a:schemeClr val="dk1"/>
                  </a:solidFill>
                  <a:latin typeface="EB Garamond"/>
                  <a:ea typeface="EB Garamond"/>
                  <a:cs typeface="EB Garamond"/>
                  <a:sym typeface="EB Garamond"/>
                </a:rPr>
                <a:t>We will respect all ideas and assume good intentions.</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3"/>
          <p:cNvSpPr/>
          <p:nvPr/>
        </p:nvSpPr>
        <p:spPr>
          <a:xfrm>
            <a:off x="4248694" y="976866"/>
            <a:ext cx="7066459" cy="1177486"/>
          </a:xfrm>
          <a:prstGeom prst="rect">
            <a:avLst/>
          </a:prstGeom>
          <a:solidFill>
            <a:srgbClr val="0083A9"/>
          </a:solidFill>
          <a:ln cap="flat" cmpd="sng" w="12700">
            <a:solidFill>
              <a:srgbClr val="0083A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000" u="none" cap="none" strike="noStrike">
                <a:solidFill>
                  <a:schemeClr val="lt1"/>
                </a:solidFill>
                <a:latin typeface="Overlock"/>
                <a:ea typeface="Overlock"/>
                <a:cs typeface="Overlock"/>
                <a:sym typeface="Overlock"/>
              </a:rPr>
              <a:t>YOUR SCHOOL STRATEGIC PLAN…</a:t>
            </a:r>
            <a:endParaRPr/>
          </a:p>
          <a:p>
            <a:pPr indent="0" lvl="0" marL="0" marR="0" rtl="0" algn="ctr">
              <a:spcBef>
                <a:spcPts val="0"/>
              </a:spcBef>
              <a:spcAft>
                <a:spcPts val="0"/>
              </a:spcAft>
              <a:buNone/>
            </a:pPr>
            <a:r>
              <a:t/>
            </a:r>
            <a:endParaRPr b="1" i="0" sz="1600" u="none" cap="none" strike="noStrike">
              <a:solidFill>
                <a:schemeClr val="lt1"/>
              </a:solidFill>
              <a:latin typeface="Overlock"/>
              <a:ea typeface="Overlock"/>
              <a:cs typeface="Overlock"/>
              <a:sym typeface="Overlock"/>
            </a:endParaRPr>
          </a:p>
          <a:p>
            <a:pPr indent="0" lvl="0" marL="0" marR="0" rtl="0" algn="ctr">
              <a:spcBef>
                <a:spcPts val="0"/>
              </a:spcBef>
              <a:spcAft>
                <a:spcPts val="0"/>
              </a:spcAft>
              <a:buNone/>
            </a:pPr>
            <a:r>
              <a:rPr b="1" i="0" lang="en-US" sz="1600" u="none" cap="none" strike="noStrike">
                <a:solidFill>
                  <a:schemeClr val="lt1"/>
                </a:solidFill>
                <a:latin typeface="EB Garamond"/>
                <a:ea typeface="EB Garamond"/>
                <a:cs typeface="EB Garamond"/>
                <a:sym typeface="EB Garamond"/>
              </a:rPr>
              <a:t>is your roadmap and your role.</a:t>
            </a:r>
            <a:endParaRPr/>
          </a:p>
          <a:p>
            <a:pPr indent="0" lvl="0" marL="0" marR="0" rtl="0" algn="ctr">
              <a:spcBef>
                <a:spcPts val="0"/>
              </a:spcBef>
              <a:spcAft>
                <a:spcPts val="0"/>
              </a:spcAft>
              <a:buNone/>
            </a:pPr>
            <a:r>
              <a:rPr b="1" i="0" lang="en-US" sz="1600" u="none" cap="none" strike="noStrike">
                <a:solidFill>
                  <a:schemeClr val="lt1"/>
                </a:solidFill>
                <a:latin typeface="EB Garamond"/>
                <a:ea typeface="EB Garamond"/>
                <a:cs typeface="EB Garamond"/>
                <a:sym typeface="EB Garamond"/>
              </a:rPr>
              <a:t>It is your direction, your priorities, your vision, your present, your future. </a:t>
            </a:r>
            <a:endParaRPr/>
          </a:p>
          <a:p>
            <a:pPr indent="0" lvl="0" marL="0" marR="0" rtl="0" algn="ctr">
              <a:spcBef>
                <a:spcPts val="0"/>
              </a:spcBef>
              <a:spcAft>
                <a:spcPts val="0"/>
              </a:spcAft>
              <a:buNone/>
            </a:pPr>
            <a:r>
              <a:t/>
            </a:r>
            <a:endParaRPr b="1" i="0" sz="1600" u="none" cap="none" strike="noStrike">
              <a:solidFill>
                <a:schemeClr val="lt1"/>
              </a:solidFill>
              <a:latin typeface="Overlock"/>
              <a:ea typeface="Overlock"/>
              <a:cs typeface="Overlock"/>
              <a:sym typeface="Overlock"/>
            </a:endParaRPr>
          </a:p>
        </p:txBody>
      </p:sp>
      <p:sp>
        <p:nvSpPr>
          <p:cNvPr id="420" name="Google Shape;420;p3"/>
          <p:cNvSpPr txBox="1"/>
          <p:nvPr>
            <p:ph type="title"/>
          </p:nvPr>
        </p:nvSpPr>
        <p:spPr>
          <a:xfrm>
            <a:off x="3371850" y="248714"/>
            <a:ext cx="8820149" cy="625079"/>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6"/>
              </a:buClr>
              <a:buSzPts val="2600"/>
              <a:buFont typeface="Arial Black"/>
              <a:buNone/>
            </a:pPr>
            <a:r>
              <a:rPr b="1" lang="en-US" sz="2600"/>
              <a:t>GO TEAM BUDGET DEVELOPMENT PROCESS</a:t>
            </a:r>
            <a:endParaRPr/>
          </a:p>
        </p:txBody>
      </p:sp>
      <p:sp>
        <p:nvSpPr>
          <p:cNvPr id="421" name="Google Shape;421;p3"/>
          <p:cNvSpPr txBox="1"/>
          <p:nvPr>
            <p:ph idx="12" type="sldNum"/>
          </p:nvPr>
        </p:nvSpPr>
        <p:spPr>
          <a:xfrm>
            <a:off x="9330991" y="5811680"/>
            <a:ext cx="1600200"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chemeClr val="dk2"/>
                </a:solidFill>
              </a:rPr>
              <a:t>‹#›</a:t>
            </a:fld>
            <a:endParaRPr>
              <a:solidFill>
                <a:schemeClr val="dk2"/>
              </a:solidFill>
            </a:endParaRPr>
          </a:p>
        </p:txBody>
      </p:sp>
      <p:grpSp>
        <p:nvGrpSpPr>
          <p:cNvPr id="422" name="Google Shape;422;p3"/>
          <p:cNvGrpSpPr/>
          <p:nvPr/>
        </p:nvGrpSpPr>
        <p:grpSpPr>
          <a:xfrm>
            <a:off x="-581151" y="1679140"/>
            <a:ext cx="11837829" cy="5752583"/>
            <a:chOff x="-4829844" y="-740211"/>
            <a:chExt cx="11837829" cy="5752583"/>
          </a:xfrm>
        </p:grpSpPr>
        <p:sp>
          <p:nvSpPr>
            <p:cNvPr id="423" name="Google Shape;423;p3"/>
            <p:cNvSpPr/>
            <p:nvPr/>
          </p:nvSpPr>
          <p:spPr>
            <a:xfrm>
              <a:off x="-4829844" y="-740211"/>
              <a:ext cx="5752583" cy="5752583"/>
            </a:xfrm>
            <a:prstGeom prst="blockArc">
              <a:avLst>
                <a:gd fmla="val 18900000" name="adj1"/>
                <a:gd fmla="val 2700000" name="adj2"/>
                <a:gd fmla="val 375" name="adj3"/>
              </a:avLst>
            </a:prstGeom>
            <a:noFill/>
            <a:ln cap="flat" cmpd="sng" w="12700">
              <a:solidFill>
                <a:srgbClr val="1298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
            <p:cNvSpPr/>
            <p:nvPr/>
          </p:nvSpPr>
          <p:spPr>
            <a:xfrm>
              <a:off x="483235" y="328443"/>
              <a:ext cx="6524750" cy="657229"/>
            </a:xfrm>
            <a:prstGeom prst="rect">
              <a:avLst/>
            </a:prstGeom>
            <a:gradFill>
              <a:gsLst>
                <a:gs pos="0">
                  <a:srgbClr val="6D6F70"/>
                </a:gs>
                <a:gs pos="50000">
                  <a:srgbClr val="585B5C"/>
                </a:gs>
                <a:gs pos="100000">
                  <a:srgbClr val="4D5052"/>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
            <p:cNvSpPr txBox="1"/>
            <p:nvPr/>
          </p:nvSpPr>
          <p:spPr>
            <a:xfrm>
              <a:off x="483235" y="328443"/>
              <a:ext cx="6524750"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Step 1: Data Review</a:t>
              </a:r>
              <a:endParaRPr/>
            </a:p>
          </p:txBody>
        </p:sp>
        <p:sp>
          <p:nvSpPr>
            <p:cNvPr id="426" name="Google Shape;426;p3"/>
            <p:cNvSpPr/>
            <p:nvPr/>
          </p:nvSpPr>
          <p:spPr>
            <a:xfrm>
              <a:off x="105649" y="258908"/>
              <a:ext cx="821536" cy="821536"/>
            </a:xfrm>
            <a:prstGeom prst="ellipse">
              <a:avLst/>
            </a:prstGeom>
            <a:blipFill rotWithShape="1">
              <a:blip r:embed="rId3">
                <a:alphaModFix/>
              </a:blip>
              <a:stretch>
                <a:fillRect b="0" l="0" r="0" t="0"/>
              </a:stretch>
            </a:blipFill>
            <a:ln cap="flat" cmpd="sng" w="9525">
              <a:solidFill>
                <a:schemeClr val="accent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3"/>
            <p:cNvSpPr/>
            <p:nvPr/>
          </p:nvSpPr>
          <p:spPr>
            <a:xfrm>
              <a:off x="860040" y="1314458"/>
              <a:ext cx="6147945" cy="657229"/>
            </a:xfrm>
            <a:prstGeom prst="rect">
              <a:avLst/>
            </a:prstGeom>
            <a:gradFill>
              <a:gsLst>
                <a:gs pos="0">
                  <a:srgbClr val="5C7781"/>
                </a:gs>
                <a:gs pos="50000">
                  <a:srgbClr val="3C6673"/>
                </a:gs>
                <a:gs pos="100000">
                  <a:srgbClr val="335A66"/>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
            <p:cNvSpPr txBox="1"/>
            <p:nvPr/>
          </p:nvSpPr>
          <p:spPr>
            <a:xfrm>
              <a:off x="860040" y="1314458"/>
              <a:ext cx="6147945"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Step 2: Strategic Plan Review</a:t>
              </a:r>
              <a:endParaRPr/>
            </a:p>
          </p:txBody>
        </p:sp>
        <p:sp>
          <p:nvSpPr>
            <p:cNvPr id="429" name="Google Shape;429;p3"/>
            <p:cNvSpPr/>
            <p:nvPr/>
          </p:nvSpPr>
          <p:spPr>
            <a:xfrm>
              <a:off x="449271" y="1232304"/>
              <a:ext cx="821536" cy="821536"/>
            </a:xfrm>
            <a:prstGeom prst="ellipse">
              <a:avLst/>
            </a:prstGeom>
            <a:blipFill rotWithShape="1">
              <a:blip r:embed="rId3">
                <a:alphaModFix/>
              </a:blip>
              <a:stretch>
                <a:fillRect b="0" l="0" r="0" t="0"/>
              </a:stretch>
            </a:blipFill>
            <a:ln cap="flat" cmpd="sng" w="9525">
              <a:solidFill>
                <a:srgbClr val="40657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
            <p:cNvSpPr/>
            <p:nvPr/>
          </p:nvSpPr>
          <p:spPr>
            <a:xfrm>
              <a:off x="860040" y="2111772"/>
              <a:ext cx="6147945" cy="1034629"/>
            </a:xfrm>
            <a:prstGeom prst="rect">
              <a:avLst/>
            </a:prstGeom>
            <a:gradFill>
              <a:gsLst>
                <a:gs pos="0">
                  <a:srgbClr val="4F926B"/>
                </a:gs>
                <a:gs pos="50000">
                  <a:srgbClr val="248855"/>
                </a:gs>
                <a:gs pos="100000">
                  <a:srgbClr val="1C7B4C"/>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
            <p:cNvSpPr txBox="1"/>
            <p:nvPr/>
          </p:nvSpPr>
          <p:spPr>
            <a:xfrm>
              <a:off x="860040" y="2111772"/>
              <a:ext cx="6147945" cy="1034629"/>
            </a:xfrm>
            <a:prstGeom prst="rect">
              <a:avLst/>
            </a:prstGeom>
            <a:noFill/>
            <a:ln>
              <a:noFill/>
            </a:ln>
          </p:spPr>
          <p:txBody>
            <a:bodyPr anchorCtr="0" anchor="ctr" bIns="76200" lIns="521675" spcFirstLastPara="1" rIns="76200" wrap="square" tIns="76200">
              <a:noAutofit/>
            </a:bodyPr>
            <a:lstStyle/>
            <a:p>
              <a:pPr indent="-1200150" lvl="0" marL="1200150" marR="0" rtl="0" algn="l">
                <a:lnSpc>
                  <a:spcPct val="10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Step 3: Budget Parameters</a:t>
              </a:r>
              <a:endParaRPr/>
            </a:p>
            <a:p>
              <a:pPr indent="-171450" lvl="0" marL="1314450" marR="0" rtl="0" algn="l">
                <a:lnSpc>
                  <a:spcPct val="10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(Strategic Priorities)</a:t>
              </a:r>
              <a:endParaRPr/>
            </a:p>
          </p:txBody>
        </p:sp>
        <p:sp>
          <p:nvSpPr>
            <p:cNvPr id="432" name="Google Shape;432;p3"/>
            <p:cNvSpPr/>
            <p:nvPr/>
          </p:nvSpPr>
          <p:spPr>
            <a:xfrm>
              <a:off x="449271" y="2218319"/>
              <a:ext cx="821536" cy="821536"/>
            </a:xfrm>
            <a:prstGeom prst="ellipse">
              <a:avLst/>
            </a:prstGeom>
            <a:blipFill rotWithShape="1">
              <a:blip r:embed="rId3">
                <a:alphaModFix/>
              </a:blip>
              <a:stretch>
                <a:fillRect b="0" l="0" r="0" t="0"/>
              </a:stretch>
            </a:blipFill>
            <a:ln cap="flat" cmpd="sng" w="9525">
              <a:solidFill>
                <a:srgbClr val="2A8457"/>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
            <p:cNvSpPr/>
            <p:nvPr/>
          </p:nvSpPr>
          <p:spPr>
            <a:xfrm>
              <a:off x="483235" y="3286487"/>
              <a:ext cx="6524750" cy="657229"/>
            </a:xfrm>
            <a:prstGeom prst="rect">
              <a:avLst/>
            </a:prstGeom>
            <a:gradFill>
              <a:gsLst>
                <a:gs pos="0">
                  <a:srgbClr val="48A355"/>
                </a:gs>
                <a:gs pos="50000">
                  <a:srgbClr val="0C9D30"/>
                </a:gs>
                <a:gs pos="100000">
                  <a:srgbClr val="049028"/>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
            <p:cNvSpPr txBox="1"/>
            <p:nvPr/>
          </p:nvSpPr>
          <p:spPr>
            <a:xfrm>
              <a:off x="483235" y="3286487"/>
              <a:ext cx="6524750"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Step 4: Budget Choices</a:t>
              </a:r>
              <a:endParaRPr/>
            </a:p>
          </p:txBody>
        </p:sp>
        <p:sp>
          <p:nvSpPr>
            <p:cNvPr id="435" name="Google Shape;435;p3"/>
            <p:cNvSpPr/>
            <p:nvPr/>
          </p:nvSpPr>
          <p:spPr>
            <a:xfrm>
              <a:off x="0" y="3149159"/>
              <a:ext cx="821536" cy="821536"/>
            </a:xfrm>
            <a:prstGeom prst="ellipse">
              <a:avLst/>
            </a:prstGeom>
            <a:blipFill rotWithShape="1">
              <a:blip r:embed="rId4">
                <a:alphaModFix/>
              </a:blip>
              <a:stretch>
                <a:fillRect b="0" l="0" r="0" t="0"/>
              </a:stretch>
            </a:blipFill>
            <a:ln cap="flat" cmpd="sng" w="9525">
              <a:solidFill>
                <a:srgbClr val="14973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Image result for you are here" id="436" name="Google Shape;436;p3"/>
          <p:cNvPicPr preferRelativeResize="0"/>
          <p:nvPr/>
        </p:nvPicPr>
        <p:blipFill rotWithShape="1">
          <a:blip r:embed="rId5">
            <a:alphaModFix/>
          </a:blip>
          <a:srcRect b="0" l="0" r="0" t="0"/>
          <a:stretch/>
        </p:blipFill>
        <p:spPr>
          <a:xfrm rot="-1582574">
            <a:off x="3924842" y="4949974"/>
            <a:ext cx="792559" cy="11355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grpSp>
        <p:nvGrpSpPr>
          <p:cNvPr id="442" name="Google Shape;442;p4"/>
          <p:cNvGrpSpPr/>
          <p:nvPr/>
        </p:nvGrpSpPr>
        <p:grpSpPr>
          <a:xfrm>
            <a:off x="126870" y="1569399"/>
            <a:ext cx="9689085" cy="3277606"/>
            <a:chOff x="1937" y="7117"/>
            <a:chExt cx="9689085" cy="3277606"/>
          </a:xfrm>
        </p:grpSpPr>
        <p:sp>
          <p:nvSpPr>
            <p:cNvPr id="443" name="Google Shape;443;p4"/>
            <p:cNvSpPr/>
            <p:nvPr/>
          </p:nvSpPr>
          <p:spPr>
            <a:xfrm rot="5400000">
              <a:off x="255178" y="1901020"/>
              <a:ext cx="762799" cy="1269281"/>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
            <p:cNvSpPr/>
            <p:nvPr/>
          </p:nvSpPr>
          <p:spPr>
            <a:xfrm>
              <a:off x="127848" y="2280262"/>
              <a:ext cx="1145914" cy="100446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4"/>
            <p:cNvSpPr txBox="1"/>
            <p:nvPr/>
          </p:nvSpPr>
          <p:spPr>
            <a:xfrm>
              <a:off x="127848" y="2280262"/>
              <a:ext cx="1145914" cy="1004461"/>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Step 1                             </a:t>
              </a:r>
              <a:r>
                <a:rPr b="0" i="0" lang="en-US" sz="1400" u="none" cap="none" strike="noStrike">
                  <a:solidFill>
                    <a:schemeClr val="dk1"/>
                  </a:solidFill>
                  <a:latin typeface="Arial"/>
                  <a:ea typeface="Arial"/>
                  <a:cs typeface="Arial"/>
                  <a:sym typeface="Arial"/>
                </a:rPr>
                <a:t>Review and Update Strategic Plan</a:t>
              </a:r>
              <a:endParaRPr/>
            </a:p>
          </p:txBody>
        </p:sp>
        <p:sp>
          <p:nvSpPr>
            <p:cNvPr id="446" name="Google Shape;446;p4"/>
            <p:cNvSpPr/>
            <p:nvPr/>
          </p:nvSpPr>
          <p:spPr>
            <a:xfrm>
              <a:off x="1057552" y="1807575"/>
              <a:ext cx="216210" cy="216210"/>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
            <p:cNvSpPr/>
            <p:nvPr/>
          </p:nvSpPr>
          <p:spPr>
            <a:xfrm rot="5400000">
              <a:off x="1658001" y="1553890"/>
              <a:ext cx="762799" cy="1269281"/>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
            <p:cNvSpPr/>
            <p:nvPr/>
          </p:nvSpPr>
          <p:spPr>
            <a:xfrm>
              <a:off x="1530671" y="1933132"/>
              <a:ext cx="1145914" cy="100446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4"/>
            <p:cNvSpPr txBox="1"/>
            <p:nvPr/>
          </p:nvSpPr>
          <p:spPr>
            <a:xfrm>
              <a:off x="1530671" y="1933132"/>
              <a:ext cx="1145914" cy="1004461"/>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Step 2 </a:t>
              </a:r>
              <a:r>
                <a:rPr b="0" i="0" lang="en-US" sz="1400" u="none" cap="none" strike="noStrike">
                  <a:solidFill>
                    <a:schemeClr val="dk1"/>
                  </a:solidFill>
                  <a:latin typeface="Arial"/>
                  <a:ea typeface="Arial"/>
                  <a:cs typeface="Arial"/>
                  <a:sym typeface="Arial"/>
                </a:rPr>
                <a:t>Principals: Workshop   FY 25 Budget</a:t>
              </a:r>
              <a:endParaRPr/>
            </a:p>
            <a:p>
              <a:pPr indent="0" lvl="0" marL="0" marR="0" rtl="0" algn="l">
                <a:lnSpc>
                  <a:spcPct val="90000"/>
                </a:lnSpc>
                <a:spcBef>
                  <a:spcPts val="560"/>
                </a:spcBef>
                <a:spcAft>
                  <a:spcPts val="0"/>
                </a:spcAft>
                <a:buClr>
                  <a:srgbClr val="FF0000"/>
                </a:buClr>
                <a:buSzPts val="1200"/>
                <a:buFont typeface="Calibri"/>
                <a:buNone/>
              </a:pPr>
              <a:r>
                <a:rPr b="0" i="0" lang="en-US" sz="1200" u="none" cap="none" strike="noStrike">
                  <a:solidFill>
                    <a:srgbClr val="FF0000"/>
                  </a:solidFill>
                  <a:latin typeface="Calibri"/>
                  <a:ea typeface="Calibri"/>
                  <a:cs typeface="Calibri"/>
                  <a:sym typeface="Calibri"/>
                </a:rPr>
                <a:t>January 17 </a:t>
              </a:r>
              <a:r>
                <a:rPr b="0" baseline="30000" i="0" lang="en-US" sz="1200" u="none" cap="none" strike="noStrike">
                  <a:solidFill>
                    <a:srgbClr val="FF0000"/>
                  </a:solidFill>
                  <a:latin typeface="Calibri"/>
                  <a:ea typeface="Calibri"/>
                  <a:cs typeface="Calibri"/>
                  <a:sym typeface="Calibri"/>
                </a:rPr>
                <a:t> </a:t>
              </a:r>
              <a:endParaRPr b="0" i="0" sz="1200" u="none" cap="none" strike="noStrike">
                <a:solidFill>
                  <a:srgbClr val="FF0000"/>
                </a:solidFill>
                <a:latin typeface="Arial"/>
                <a:ea typeface="Arial"/>
                <a:cs typeface="Arial"/>
                <a:sym typeface="Arial"/>
              </a:endParaRPr>
            </a:p>
          </p:txBody>
        </p:sp>
        <p:sp>
          <p:nvSpPr>
            <p:cNvPr id="450" name="Google Shape;450;p4"/>
            <p:cNvSpPr/>
            <p:nvPr/>
          </p:nvSpPr>
          <p:spPr>
            <a:xfrm>
              <a:off x="2460375" y="1460445"/>
              <a:ext cx="216210" cy="216210"/>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4"/>
            <p:cNvSpPr/>
            <p:nvPr/>
          </p:nvSpPr>
          <p:spPr>
            <a:xfrm rot="5400000">
              <a:off x="3060825" y="1206760"/>
              <a:ext cx="762799" cy="1269281"/>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
            <p:cNvSpPr/>
            <p:nvPr/>
          </p:nvSpPr>
          <p:spPr>
            <a:xfrm>
              <a:off x="2933494" y="1586002"/>
              <a:ext cx="1145914" cy="100446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4"/>
            <p:cNvSpPr txBox="1"/>
            <p:nvPr/>
          </p:nvSpPr>
          <p:spPr>
            <a:xfrm>
              <a:off x="2933494" y="1586002"/>
              <a:ext cx="1145914" cy="1004461"/>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Step 3              </a:t>
              </a:r>
              <a:r>
                <a:rPr b="0" i="0" lang="en-US" sz="1400" u="none" cap="none" strike="noStrike">
                  <a:solidFill>
                    <a:schemeClr val="dk1"/>
                  </a:solidFill>
                  <a:latin typeface="Arial"/>
                  <a:ea typeface="Arial"/>
                  <a:cs typeface="Arial"/>
                  <a:sym typeface="Arial"/>
                </a:rPr>
                <a:t>GO Team Initial Budget Session</a:t>
              </a:r>
              <a:endParaRPr/>
            </a:p>
            <a:p>
              <a:pPr indent="0" lvl="0" marL="0" marR="0" rtl="0" algn="l">
                <a:lnSpc>
                  <a:spcPct val="90000"/>
                </a:lnSpc>
                <a:spcBef>
                  <a:spcPts val="560"/>
                </a:spcBef>
                <a:spcAft>
                  <a:spcPts val="0"/>
                </a:spcAft>
                <a:buClr>
                  <a:srgbClr val="FF0000"/>
                </a:buClr>
                <a:buSzPts val="1200"/>
                <a:buFont typeface="Arial"/>
                <a:buNone/>
              </a:pPr>
              <a:r>
                <a:rPr b="0" i="0" lang="en-US" sz="1200" u="none" cap="none" strike="noStrike">
                  <a:solidFill>
                    <a:srgbClr val="FF0000"/>
                  </a:solidFill>
                  <a:latin typeface="Arial"/>
                  <a:ea typeface="Arial"/>
                  <a:cs typeface="Arial"/>
                  <a:sym typeface="Arial"/>
                </a:rPr>
                <a:t>January 17 – </a:t>
              </a:r>
              <a:r>
                <a:rPr b="0" i="0" lang="en-US" sz="1200" u="none" cap="none" strike="noStrike">
                  <a:solidFill>
                    <a:srgbClr val="FF0000"/>
                  </a:solidFill>
                  <a:latin typeface="Calibri"/>
                  <a:ea typeface="Calibri"/>
                  <a:cs typeface="Calibri"/>
                  <a:sym typeface="Calibri"/>
                </a:rPr>
                <a:t>early February</a:t>
              </a:r>
              <a:endParaRPr/>
            </a:p>
            <a:p>
              <a:pPr indent="0" lvl="0" marL="0" marR="0" rtl="0" algn="l">
                <a:lnSpc>
                  <a:spcPct val="90000"/>
                </a:lnSpc>
                <a:spcBef>
                  <a:spcPts val="420"/>
                </a:spcBef>
                <a:spcAft>
                  <a:spcPts val="0"/>
                </a:spcAft>
                <a:buClr>
                  <a:srgbClr val="FF0000"/>
                </a:buClr>
                <a:buSzPts val="1200"/>
                <a:buFont typeface="Calibri"/>
                <a:buNone/>
              </a:pPr>
              <a:r>
                <a:rPr b="0" i="0" lang="en-US" sz="1200" u="none" cap="none" strike="noStrike">
                  <a:solidFill>
                    <a:srgbClr val="FF0000"/>
                  </a:solidFill>
                  <a:latin typeface="Calibri"/>
                  <a:ea typeface="Calibri"/>
                  <a:cs typeface="Calibri"/>
                  <a:sym typeface="Calibri"/>
                </a:rPr>
                <a:t> </a:t>
              </a:r>
              <a:endParaRPr b="0" i="0" sz="1200" u="none" cap="none" strike="noStrike">
                <a:solidFill>
                  <a:schemeClr val="dk1"/>
                </a:solidFill>
                <a:latin typeface="Arial"/>
                <a:ea typeface="Arial"/>
                <a:cs typeface="Arial"/>
                <a:sym typeface="Arial"/>
              </a:endParaRPr>
            </a:p>
          </p:txBody>
        </p:sp>
        <p:sp>
          <p:nvSpPr>
            <p:cNvPr id="454" name="Google Shape;454;p4"/>
            <p:cNvSpPr/>
            <p:nvPr/>
          </p:nvSpPr>
          <p:spPr>
            <a:xfrm>
              <a:off x="3863199" y="1113315"/>
              <a:ext cx="216210" cy="216210"/>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4"/>
            <p:cNvSpPr/>
            <p:nvPr/>
          </p:nvSpPr>
          <p:spPr>
            <a:xfrm rot="5400000">
              <a:off x="4463648" y="795265"/>
              <a:ext cx="762799" cy="1269281"/>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4"/>
            <p:cNvSpPr/>
            <p:nvPr/>
          </p:nvSpPr>
          <p:spPr>
            <a:xfrm>
              <a:off x="4329207" y="1186620"/>
              <a:ext cx="1277683" cy="113319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
            <p:cNvSpPr txBox="1"/>
            <p:nvPr/>
          </p:nvSpPr>
          <p:spPr>
            <a:xfrm>
              <a:off x="4329207" y="1186620"/>
              <a:ext cx="1277683" cy="1133193"/>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Step 4         </a:t>
              </a:r>
              <a:r>
                <a:rPr b="0" i="0" lang="en-US" sz="1400" u="none" cap="none" strike="noStrike">
                  <a:solidFill>
                    <a:schemeClr val="dk1"/>
                  </a:solidFill>
                  <a:latin typeface="Arial"/>
                  <a:ea typeface="Arial"/>
                  <a:cs typeface="Arial"/>
                  <a:sym typeface="Arial"/>
                </a:rPr>
                <a:t> Principals: Associate Supt. Discussions and Review</a:t>
              </a:r>
              <a:endParaRPr/>
            </a:p>
            <a:p>
              <a:pPr indent="0" lvl="0" marL="0" marR="0" rtl="0" algn="l">
                <a:lnSpc>
                  <a:spcPct val="90000"/>
                </a:lnSpc>
                <a:spcBef>
                  <a:spcPts val="560"/>
                </a:spcBef>
                <a:spcAft>
                  <a:spcPts val="0"/>
                </a:spcAft>
                <a:buClr>
                  <a:srgbClr val="FF0000"/>
                </a:buClr>
                <a:buSzPts val="1200"/>
                <a:buFont typeface="Calibri"/>
                <a:buNone/>
              </a:pPr>
              <a:r>
                <a:rPr b="0" i="0" lang="en-US" sz="1200" u="none" cap="none" strike="noStrike">
                  <a:solidFill>
                    <a:srgbClr val="FF0000"/>
                  </a:solidFill>
                  <a:latin typeface="Calibri"/>
                  <a:ea typeface="Calibri"/>
                  <a:cs typeface="Calibri"/>
                  <a:sym typeface="Calibri"/>
                </a:rPr>
                <a:t>February (supports needed, specific challenges, coaching)</a:t>
              </a:r>
              <a:endParaRPr b="0" i="0" sz="1200" u="none" cap="none" strike="noStrike">
                <a:solidFill>
                  <a:srgbClr val="FF0000"/>
                </a:solidFill>
                <a:latin typeface="Arial"/>
                <a:ea typeface="Arial"/>
                <a:cs typeface="Arial"/>
                <a:sym typeface="Arial"/>
              </a:endParaRPr>
            </a:p>
          </p:txBody>
        </p:sp>
        <p:sp>
          <p:nvSpPr>
            <p:cNvPr id="458" name="Google Shape;458;p4"/>
            <p:cNvSpPr/>
            <p:nvPr/>
          </p:nvSpPr>
          <p:spPr>
            <a:xfrm>
              <a:off x="5266022" y="701819"/>
              <a:ext cx="216210" cy="216210"/>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4"/>
            <p:cNvSpPr/>
            <p:nvPr/>
          </p:nvSpPr>
          <p:spPr>
            <a:xfrm rot="5400000">
              <a:off x="5866471" y="448135"/>
              <a:ext cx="762799" cy="1269281"/>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4"/>
            <p:cNvSpPr/>
            <p:nvPr/>
          </p:nvSpPr>
          <p:spPr>
            <a:xfrm>
              <a:off x="5739141" y="827376"/>
              <a:ext cx="1145914" cy="100446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4"/>
            <p:cNvSpPr txBox="1"/>
            <p:nvPr/>
          </p:nvSpPr>
          <p:spPr>
            <a:xfrm>
              <a:off x="5739141" y="827376"/>
              <a:ext cx="1145914" cy="1004461"/>
            </a:xfrm>
            <a:prstGeom prst="rect">
              <a:avLst/>
            </a:prstGeom>
            <a:noFill/>
            <a:ln>
              <a:noFill/>
            </a:ln>
          </p:spPr>
          <p:txBody>
            <a:bodyPr anchorCtr="0" anchor="t" bIns="179050" lIns="179050" spcFirstLastPara="1" rIns="179050" wrap="square" tIns="179050">
              <a:noAutofit/>
            </a:bodyPr>
            <a:lstStyle/>
            <a:p>
              <a:pPr indent="0" lvl="0" marL="0" marR="0" rtl="0" algn="l">
                <a:lnSpc>
                  <a:spcPct val="90000"/>
                </a:lnSpc>
                <a:spcBef>
                  <a:spcPts val="0"/>
                </a:spcBef>
                <a:spcAft>
                  <a:spcPts val="0"/>
                </a:spcAft>
                <a:buClr>
                  <a:schemeClr val="dk1"/>
                </a:buClr>
                <a:buSzPts val="4700"/>
                <a:buFont typeface="Arial"/>
                <a:buNone/>
              </a:pPr>
              <a:r>
                <a:t/>
              </a:r>
              <a:endParaRPr b="0" i="0" sz="4700" u="none" cap="none" strike="noStrike">
                <a:solidFill>
                  <a:schemeClr val="dk1"/>
                </a:solidFill>
                <a:latin typeface="Arial"/>
                <a:ea typeface="Arial"/>
                <a:cs typeface="Arial"/>
                <a:sym typeface="Arial"/>
              </a:endParaRPr>
            </a:p>
          </p:txBody>
        </p:sp>
        <p:sp>
          <p:nvSpPr>
            <p:cNvPr id="462" name="Google Shape;462;p4"/>
            <p:cNvSpPr/>
            <p:nvPr/>
          </p:nvSpPr>
          <p:spPr>
            <a:xfrm>
              <a:off x="6668845" y="354689"/>
              <a:ext cx="216210" cy="216210"/>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
            <p:cNvSpPr/>
            <p:nvPr/>
          </p:nvSpPr>
          <p:spPr>
            <a:xfrm rot="5400000">
              <a:off x="7269294" y="101005"/>
              <a:ext cx="762799" cy="1269281"/>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
            <p:cNvSpPr/>
            <p:nvPr/>
          </p:nvSpPr>
          <p:spPr>
            <a:xfrm>
              <a:off x="7151561" y="438270"/>
              <a:ext cx="1305964" cy="100446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4"/>
            <p:cNvSpPr txBox="1"/>
            <p:nvPr/>
          </p:nvSpPr>
          <p:spPr>
            <a:xfrm>
              <a:off x="7151561" y="438270"/>
              <a:ext cx="1305964" cy="1004461"/>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Step 6               </a:t>
              </a:r>
              <a:r>
                <a:rPr b="0" i="0" lang="en-US" sz="1400" u="none" cap="none" strike="noStrike">
                  <a:solidFill>
                    <a:schemeClr val="dk1"/>
                  </a:solidFill>
                  <a:latin typeface="Arial"/>
                  <a:ea typeface="Arial"/>
                  <a:cs typeface="Arial"/>
                  <a:sym typeface="Arial"/>
                </a:rPr>
                <a:t>Principals:</a:t>
              </a:r>
              <a:r>
                <a:rPr b="1" i="0" lang="en-US" sz="1600" u="none" cap="none" strike="noStrike">
                  <a:solidFill>
                    <a:schemeClr val="dk1"/>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HR Staffing Conferences Begin</a:t>
              </a:r>
              <a:endParaRPr/>
            </a:p>
            <a:p>
              <a:pPr indent="0" lvl="0" marL="0" marR="0" rtl="0" algn="l">
                <a:lnSpc>
                  <a:spcPct val="90000"/>
                </a:lnSpc>
                <a:spcBef>
                  <a:spcPts val="560"/>
                </a:spcBef>
                <a:spcAft>
                  <a:spcPts val="0"/>
                </a:spcAft>
                <a:buClr>
                  <a:srgbClr val="FF0000"/>
                </a:buClr>
                <a:buSzPts val="1200"/>
                <a:buFont typeface="Calibri"/>
                <a:buNone/>
              </a:pPr>
              <a:r>
                <a:rPr b="0" i="0" lang="en-US" sz="1200" u="none" cap="none" strike="noStrike">
                  <a:solidFill>
                    <a:srgbClr val="FF0000"/>
                  </a:solidFill>
                  <a:latin typeface="Calibri"/>
                  <a:ea typeface="Calibri"/>
                  <a:cs typeface="Calibri"/>
                  <a:sym typeface="Calibri"/>
                </a:rPr>
                <a:t>Late February  – Early March   </a:t>
              </a:r>
              <a:endParaRPr b="0" i="0" sz="1200" u="none" cap="none" strike="noStrike">
                <a:solidFill>
                  <a:srgbClr val="FF0000"/>
                </a:solidFill>
                <a:latin typeface="Arial"/>
                <a:ea typeface="Arial"/>
                <a:cs typeface="Arial"/>
                <a:sym typeface="Arial"/>
              </a:endParaRPr>
            </a:p>
          </p:txBody>
        </p:sp>
        <p:sp>
          <p:nvSpPr>
            <p:cNvPr id="466" name="Google Shape;466;p4"/>
            <p:cNvSpPr/>
            <p:nvPr/>
          </p:nvSpPr>
          <p:spPr>
            <a:xfrm>
              <a:off x="8071668" y="7559"/>
              <a:ext cx="216210" cy="216210"/>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
            <p:cNvSpPr/>
            <p:nvPr/>
          </p:nvSpPr>
          <p:spPr>
            <a:xfrm rot="5400000">
              <a:off x="8672117" y="-246124"/>
              <a:ext cx="762799" cy="1269281"/>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
            <p:cNvSpPr/>
            <p:nvPr/>
          </p:nvSpPr>
          <p:spPr>
            <a:xfrm>
              <a:off x="8545108" y="75762"/>
              <a:ext cx="1145914" cy="100446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
            <p:cNvSpPr txBox="1"/>
            <p:nvPr/>
          </p:nvSpPr>
          <p:spPr>
            <a:xfrm>
              <a:off x="8545108" y="75762"/>
              <a:ext cx="1145914" cy="1004461"/>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Step 7      </a:t>
              </a:r>
              <a:r>
                <a:rPr b="0" i="0" lang="en-US" sz="1400" u="none" cap="none" strike="noStrike">
                  <a:solidFill>
                    <a:schemeClr val="dk1"/>
                  </a:solidFill>
                  <a:latin typeface="Arial"/>
                  <a:ea typeface="Arial"/>
                  <a:cs typeface="Arial"/>
                  <a:sym typeface="Arial"/>
                </a:rPr>
                <a:t>GO Team Final Budget Approval Meeting</a:t>
              </a:r>
              <a:endParaRPr/>
            </a:p>
            <a:p>
              <a:pPr indent="0" lvl="0" marL="0" marR="0" rtl="0" algn="l">
                <a:lnSpc>
                  <a:spcPct val="90000"/>
                </a:lnSpc>
                <a:spcBef>
                  <a:spcPts val="560"/>
                </a:spcBef>
                <a:spcAft>
                  <a:spcPts val="0"/>
                </a:spcAft>
                <a:buClr>
                  <a:srgbClr val="FF0000"/>
                </a:buClr>
                <a:buSzPts val="1200"/>
                <a:buFont typeface="Calibri"/>
                <a:buNone/>
              </a:pPr>
              <a:r>
                <a:rPr b="0" i="0" lang="en-US" sz="1200" u="none" cap="none" strike="noStrike">
                  <a:solidFill>
                    <a:srgbClr val="FF0000"/>
                  </a:solidFill>
                  <a:latin typeface="Calibri"/>
                  <a:ea typeface="Calibri"/>
                  <a:cs typeface="Calibri"/>
                  <a:sym typeface="Calibri"/>
                </a:rPr>
                <a:t>Budgets Approved by  March 15</a:t>
              </a:r>
              <a:endParaRPr b="1" i="0" sz="1200" u="none" cap="none" strike="noStrike">
                <a:solidFill>
                  <a:srgbClr val="FF0000"/>
                </a:solidFill>
                <a:latin typeface="Arial"/>
                <a:ea typeface="Arial"/>
                <a:cs typeface="Arial"/>
                <a:sym typeface="Arial"/>
              </a:endParaRPr>
            </a:p>
          </p:txBody>
        </p:sp>
      </p:grpSp>
      <p:pic>
        <p:nvPicPr>
          <p:cNvPr id="470" name="Google Shape;470;p4"/>
          <p:cNvPicPr preferRelativeResize="0"/>
          <p:nvPr/>
        </p:nvPicPr>
        <p:blipFill rotWithShape="1">
          <a:blip r:embed="rId3">
            <a:alphaModFix/>
          </a:blip>
          <a:srcRect b="0" l="0" r="0" t="0"/>
          <a:stretch/>
        </p:blipFill>
        <p:spPr>
          <a:xfrm>
            <a:off x="6677326" y="3808532"/>
            <a:ext cx="1710659" cy="2091180"/>
          </a:xfrm>
          <a:prstGeom prst="rect">
            <a:avLst/>
          </a:prstGeom>
          <a:noFill/>
          <a:ln>
            <a:noFill/>
          </a:ln>
        </p:spPr>
      </p:pic>
      <p:pic>
        <p:nvPicPr>
          <p:cNvPr descr="Image result for you are here" id="471" name="Google Shape;471;p4"/>
          <p:cNvPicPr preferRelativeResize="0"/>
          <p:nvPr/>
        </p:nvPicPr>
        <p:blipFill rotWithShape="1">
          <a:blip r:embed="rId4">
            <a:alphaModFix/>
          </a:blip>
          <a:srcRect b="0" l="0" r="0" t="0"/>
          <a:stretch/>
        </p:blipFill>
        <p:spPr>
          <a:xfrm>
            <a:off x="6137432" y="1314714"/>
            <a:ext cx="607679" cy="889693"/>
          </a:xfrm>
          <a:prstGeom prst="rect">
            <a:avLst/>
          </a:prstGeom>
          <a:noFill/>
          <a:ln>
            <a:noFill/>
          </a:ln>
        </p:spPr>
      </p:pic>
      <p:sp>
        <p:nvSpPr>
          <p:cNvPr id="472" name="Google Shape;472;p4"/>
          <p:cNvSpPr/>
          <p:nvPr/>
        </p:nvSpPr>
        <p:spPr>
          <a:xfrm>
            <a:off x="819382" y="5964060"/>
            <a:ext cx="516250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Calibri"/>
              <a:buNone/>
            </a:pPr>
            <a:r>
              <a:rPr b="1" i="0" lang="en-US" sz="1400" u="none" cap="none" strike="noStrike">
                <a:solidFill>
                  <a:srgbClr val="000000"/>
                </a:solidFill>
                <a:latin typeface="Calibri"/>
                <a:ea typeface="Calibri"/>
                <a:cs typeface="Calibri"/>
                <a:sym typeface="Calibri"/>
              </a:rPr>
              <a:t>GO Teams are encouraged to have ongoing conversations</a:t>
            </a:r>
            <a:endParaRPr/>
          </a:p>
        </p:txBody>
      </p:sp>
      <p:grpSp>
        <p:nvGrpSpPr>
          <p:cNvPr id="473" name="Google Shape;473;p4"/>
          <p:cNvGrpSpPr/>
          <p:nvPr/>
        </p:nvGrpSpPr>
        <p:grpSpPr>
          <a:xfrm>
            <a:off x="5263505" y="2440598"/>
            <a:ext cx="1873248" cy="4474383"/>
            <a:chOff x="3514648" y="-2315583"/>
            <a:chExt cx="1579830" cy="4474383"/>
          </a:xfrm>
        </p:grpSpPr>
        <p:sp>
          <p:nvSpPr>
            <p:cNvPr id="474" name="Google Shape;474;p4"/>
            <p:cNvSpPr/>
            <p:nvPr/>
          </p:nvSpPr>
          <p:spPr>
            <a:xfrm>
              <a:off x="3514648" y="1240439"/>
              <a:ext cx="928670" cy="91836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5" name="Google Shape;475;p4"/>
            <p:cNvSpPr/>
            <p:nvPr/>
          </p:nvSpPr>
          <p:spPr>
            <a:xfrm>
              <a:off x="4165808" y="-2315583"/>
              <a:ext cx="928670" cy="918361"/>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rgbClr val="000000"/>
                </a:buClr>
                <a:buSzPts val="1600"/>
                <a:buFont typeface="Calibri"/>
                <a:buNone/>
              </a:pPr>
              <a:r>
                <a:rPr b="1" i="0" lang="en-US" sz="1600" u="none" cap="none" strike="noStrike">
                  <a:solidFill>
                    <a:srgbClr val="000000"/>
                  </a:solidFill>
                  <a:latin typeface="Calibri"/>
                  <a:ea typeface="Calibri"/>
                  <a:cs typeface="Calibri"/>
                  <a:sym typeface="Calibri"/>
                </a:rPr>
                <a:t>Step 5        </a:t>
              </a:r>
              <a:r>
                <a:rPr b="0" i="0" lang="en-US" sz="1400" u="none" cap="none" strike="noStrike">
                  <a:solidFill>
                    <a:srgbClr val="000000"/>
                  </a:solidFill>
                  <a:latin typeface="Calibri"/>
                  <a:ea typeface="Calibri"/>
                  <a:cs typeface="Calibri"/>
                  <a:sym typeface="Calibri"/>
                </a:rPr>
                <a:t> </a:t>
              </a:r>
              <a:r>
                <a:rPr b="0" i="0" lang="en-US" sz="1400" u="none" cap="none" strike="noStrike">
                  <a:solidFill>
                    <a:srgbClr val="000000"/>
                  </a:solidFill>
                  <a:latin typeface="Arial"/>
                  <a:ea typeface="Arial"/>
                  <a:cs typeface="Arial"/>
                  <a:sym typeface="Arial"/>
                </a:rPr>
                <a:t>GO Team Feedback Session</a:t>
              </a:r>
              <a:endParaRPr/>
            </a:p>
            <a:p>
              <a:pPr indent="0" lvl="0" marL="0" marR="0" rtl="0" algn="l">
                <a:lnSpc>
                  <a:spcPct val="90000"/>
                </a:lnSpc>
                <a:spcBef>
                  <a:spcPts val="560"/>
                </a:spcBef>
                <a:spcAft>
                  <a:spcPts val="0"/>
                </a:spcAft>
                <a:buNone/>
              </a:pPr>
              <a:r>
                <a:rPr lang="en-US" sz="1200">
                  <a:solidFill>
                    <a:srgbClr val="FF0000"/>
                  </a:solidFill>
                  <a:latin typeface="Calibri"/>
                  <a:ea typeface="Calibri"/>
                  <a:cs typeface="Calibri"/>
                  <a:sym typeface="Calibri"/>
                </a:rPr>
                <a:t>February – ongoing if necessary</a:t>
              </a:r>
              <a:endParaRPr sz="1200">
                <a:solidFill>
                  <a:srgbClr val="FF0000"/>
                </a:solidFill>
                <a:latin typeface="Arial"/>
                <a:ea typeface="Arial"/>
                <a:cs typeface="Arial"/>
                <a:sym typeface="Arial"/>
              </a:endParaRPr>
            </a:p>
            <a:p>
              <a:pPr indent="0" lvl="0" marL="0" marR="0" rtl="0" algn="l">
                <a:lnSpc>
                  <a:spcPct val="90000"/>
                </a:lnSpc>
                <a:spcBef>
                  <a:spcPts val="420"/>
                </a:spcBef>
                <a:spcAft>
                  <a:spcPts val="0"/>
                </a:spcAft>
                <a:buClr>
                  <a:schemeClr val="dk1"/>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76" name="Google Shape;476;p4"/>
          <p:cNvSpPr txBox="1"/>
          <p:nvPr/>
        </p:nvSpPr>
        <p:spPr>
          <a:xfrm>
            <a:off x="124933" y="322659"/>
            <a:ext cx="9941815" cy="110876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3600"/>
              <a:buFont typeface="Trebuchet MS"/>
              <a:buNone/>
            </a:pPr>
            <a:r>
              <a:rPr b="1" lang="en-US" sz="3600" u="none">
                <a:solidFill>
                  <a:schemeClr val="dk1"/>
                </a:solidFill>
                <a:latin typeface="Trebuchet MS"/>
                <a:ea typeface="Trebuchet MS"/>
                <a:cs typeface="Trebuchet MS"/>
                <a:sym typeface="Trebuchet MS"/>
              </a:rPr>
              <a:t>Overview of FY ‘25 GO Team Budget Process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5"/>
          <p:cNvSpPr txBox="1"/>
          <p:nvPr>
            <p:ph type="title"/>
          </p:nvPr>
        </p:nvSpPr>
        <p:spPr>
          <a:xfrm>
            <a:off x="3634867" y="86868"/>
            <a:ext cx="8165592" cy="76809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Calibri"/>
              <a:buNone/>
            </a:pPr>
            <a:r>
              <a:rPr b="1" i="0" lang="en-US" sz="4400" u="sng" cap="none" strike="noStrike">
                <a:solidFill>
                  <a:schemeClr val="dk1"/>
                </a:solidFill>
                <a:latin typeface="Calibri"/>
                <a:ea typeface="Calibri"/>
                <a:cs typeface="Calibri"/>
                <a:sym typeface="Calibri"/>
              </a:rPr>
              <a:t>Budget Feedback </a:t>
            </a:r>
            <a:r>
              <a:rPr lang="en-US" sz="4400" u="sng" cap="none">
                <a:solidFill>
                  <a:schemeClr val="dk1"/>
                </a:solidFill>
                <a:latin typeface="Calibri"/>
                <a:ea typeface="Calibri"/>
                <a:cs typeface="Calibri"/>
                <a:sym typeface="Calibri"/>
              </a:rPr>
              <a:t>Meeting</a:t>
            </a:r>
            <a:endParaRPr b="1" i="0" sz="4400" u="sng" cap="none" strike="noStrike">
              <a:solidFill>
                <a:schemeClr val="dk1"/>
              </a:solidFill>
              <a:latin typeface="Calibri"/>
              <a:ea typeface="Calibri"/>
              <a:cs typeface="Calibri"/>
              <a:sym typeface="Calibri"/>
            </a:endParaRPr>
          </a:p>
        </p:txBody>
      </p:sp>
      <p:sp>
        <p:nvSpPr>
          <p:cNvPr id="482" name="Google Shape;482;p5"/>
          <p:cNvSpPr txBox="1"/>
          <p:nvPr>
            <p:ph idx="2" type="body"/>
          </p:nvPr>
        </p:nvSpPr>
        <p:spPr>
          <a:xfrm>
            <a:off x="3526091" y="1221867"/>
            <a:ext cx="8383143" cy="516178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3"/>
              </a:buClr>
              <a:buSzPts val="2800"/>
              <a:buNone/>
            </a:pPr>
            <a:r>
              <a:rPr b="1" lang="en-US" sz="2800" u="sng">
                <a:solidFill>
                  <a:schemeClr val="accent3"/>
                </a:solidFill>
              </a:rPr>
              <a:t>What</a:t>
            </a:r>
            <a:endParaRPr/>
          </a:p>
          <a:p>
            <a:pPr indent="0" lvl="0" marL="0" rtl="0" algn="l">
              <a:lnSpc>
                <a:spcPct val="100000"/>
              </a:lnSpc>
              <a:spcBef>
                <a:spcPts val="0"/>
              </a:spcBef>
              <a:spcAft>
                <a:spcPts val="0"/>
              </a:spcAft>
              <a:buClr>
                <a:schemeClr val="accent5"/>
              </a:buClr>
              <a:buSzPts val="2200"/>
              <a:buNone/>
            </a:pPr>
            <a:r>
              <a:rPr lang="en-US" sz="2200">
                <a:solidFill>
                  <a:schemeClr val="accent5"/>
                </a:solidFill>
              </a:rPr>
              <a:t>The GO Team feedback session(s) should be scheduled for the principal to provide an overview of the school’s draft budget for the GO Team members and the general public. </a:t>
            </a:r>
            <a:endParaRPr/>
          </a:p>
          <a:p>
            <a:pPr indent="0" lvl="0" marL="0" rtl="0" algn="l">
              <a:lnSpc>
                <a:spcPct val="100000"/>
              </a:lnSpc>
              <a:spcBef>
                <a:spcPts val="1200"/>
              </a:spcBef>
              <a:spcAft>
                <a:spcPts val="0"/>
              </a:spcAft>
              <a:buClr>
                <a:schemeClr val="accent3"/>
              </a:buClr>
              <a:buSzPts val="2800"/>
              <a:buNone/>
            </a:pPr>
            <a:r>
              <a:rPr b="1" lang="en-US" sz="2800" u="sng">
                <a:solidFill>
                  <a:schemeClr val="accent3"/>
                </a:solidFill>
              </a:rPr>
              <a:t>Why</a:t>
            </a:r>
            <a:endParaRPr/>
          </a:p>
          <a:p>
            <a:pPr indent="0" lvl="0" marL="63500" rtl="0" algn="l">
              <a:lnSpc>
                <a:spcPct val="100000"/>
              </a:lnSpc>
              <a:spcBef>
                <a:spcPts val="0"/>
              </a:spcBef>
              <a:spcAft>
                <a:spcPts val="0"/>
              </a:spcAft>
              <a:buClr>
                <a:schemeClr val="accent5"/>
              </a:buClr>
              <a:buSzPts val="2200"/>
              <a:buNone/>
            </a:pPr>
            <a:r>
              <a:rPr lang="en-US" sz="2200">
                <a:solidFill>
                  <a:schemeClr val="accent5"/>
                </a:solidFill>
              </a:rPr>
              <a:t>This meeting provides an opportunity for GO Teams to discuss how the school’s budget has been allocated to support the programmatic needs and key strategic priorities. </a:t>
            </a:r>
            <a:endParaRPr/>
          </a:p>
          <a:p>
            <a:pPr indent="0" lvl="0" marL="0" rtl="0" algn="l">
              <a:lnSpc>
                <a:spcPct val="100000"/>
              </a:lnSpc>
              <a:spcBef>
                <a:spcPts val="1200"/>
              </a:spcBef>
              <a:spcAft>
                <a:spcPts val="0"/>
              </a:spcAft>
              <a:buClr>
                <a:schemeClr val="accent3"/>
              </a:buClr>
              <a:buSzPts val="2800"/>
              <a:buNone/>
            </a:pPr>
            <a:r>
              <a:rPr b="1" lang="en-US" sz="2800" u="sng">
                <a:solidFill>
                  <a:schemeClr val="accent3"/>
                </a:solidFill>
              </a:rPr>
              <a:t>When </a:t>
            </a:r>
            <a:endParaRPr/>
          </a:p>
          <a:p>
            <a:pPr indent="0" lvl="0" marL="63500" rtl="0" algn="l">
              <a:lnSpc>
                <a:spcPct val="100000"/>
              </a:lnSpc>
              <a:spcBef>
                <a:spcPts val="0"/>
              </a:spcBef>
              <a:spcAft>
                <a:spcPts val="0"/>
              </a:spcAft>
              <a:buClr>
                <a:schemeClr val="accent5"/>
              </a:buClr>
              <a:buSzPts val="2200"/>
              <a:buNone/>
            </a:pPr>
            <a:r>
              <a:rPr lang="en-US" sz="2200">
                <a:solidFill>
                  <a:schemeClr val="accent5"/>
                </a:solidFill>
              </a:rPr>
              <a:t>Meetings must be held in February </a:t>
            </a:r>
            <a:r>
              <a:rPr b="1" lang="en-US" sz="2200">
                <a:solidFill>
                  <a:schemeClr val="accent4"/>
                </a:solidFill>
              </a:rPr>
              <a:t>before staffing conferences</a:t>
            </a:r>
            <a:r>
              <a:rPr lang="en-US" sz="2200">
                <a:solidFill>
                  <a:schemeClr val="accent5"/>
                </a:solidFill>
              </a:rPr>
              <a:t>. May be combined with the allocation meeting (</a:t>
            </a:r>
            <a:r>
              <a:rPr i="1" lang="en-US" sz="2200">
                <a:solidFill>
                  <a:schemeClr val="accent5"/>
                </a:solidFill>
              </a:rPr>
              <a:t>as needed</a:t>
            </a:r>
            <a:r>
              <a:rPr lang="en-US" sz="2200">
                <a:solidFill>
                  <a:schemeClr val="accent5"/>
                </a:solidFill>
              </a:rPr>
              <a:t>), if the GO Team has completed strategic plan updates and ranked strategic priorities</a:t>
            </a:r>
            <a:r>
              <a:rPr i="1" lang="en-US" sz="2200">
                <a:solidFill>
                  <a:schemeClr val="accent5"/>
                </a:solidFill>
              </a:rPr>
              <a:t>.</a:t>
            </a:r>
            <a:r>
              <a:rPr lang="en-US" sz="2200">
                <a:solidFill>
                  <a:schemeClr val="accent5"/>
                </a:solidFill>
              </a:rPr>
              <a:t> </a:t>
            </a:r>
            <a:endParaRPr sz="2200">
              <a:solidFill>
                <a:schemeClr val="accent5"/>
              </a:solidFill>
            </a:endParaRPr>
          </a:p>
        </p:txBody>
      </p:sp>
      <p:sp>
        <p:nvSpPr>
          <p:cNvPr id="483" name="Google Shape;483;p5"/>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888888"/>
              </a:buClr>
              <a:buSzPts val="3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6"/>
          <p:cNvSpPr/>
          <p:nvPr/>
        </p:nvSpPr>
        <p:spPr>
          <a:xfrm>
            <a:off x="2241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pic>
        <p:nvPicPr>
          <p:cNvPr id="490" name="Google Shape;490;p6"/>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491" name="Google Shape;491;p6"/>
          <p:cNvSpPr txBox="1"/>
          <p:nvPr/>
        </p:nvSpPr>
        <p:spPr>
          <a:xfrm>
            <a:off x="2791067" y="86385"/>
            <a:ext cx="6392618"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4000">
                <a:solidFill>
                  <a:srgbClr val="000000"/>
                </a:solidFill>
                <a:latin typeface="Arial"/>
                <a:ea typeface="Arial"/>
                <a:cs typeface="Arial"/>
                <a:sym typeface="Arial"/>
              </a:rPr>
              <a:t>FY25 Budget Parameters</a:t>
            </a:r>
            <a:endParaRPr/>
          </a:p>
        </p:txBody>
      </p:sp>
      <p:sp>
        <p:nvSpPr>
          <p:cNvPr id="492" name="Google Shape;492;p6"/>
          <p:cNvSpPr txBox="1"/>
          <p:nvPr>
            <p:ph idx="12" type="sldNum"/>
          </p:nvPr>
        </p:nvSpPr>
        <p:spPr>
          <a:xfrm>
            <a:off x="10921746" y="6344602"/>
            <a:ext cx="740664"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US" sz="900">
                <a:solidFill>
                  <a:srgbClr val="159839"/>
                </a:solidFill>
                <a:latin typeface="Arial"/>
                <a:ea typeface="Arial"/>
                <a:cs typeface="Arial"/>
                <a:sym typeface="Arial"/>
              </a:rPr>
              <a:t>‹#›</a:t>
            </a:fld>
            <a:endParaRPr sz="900">
              <a:solidFill>
                <a:srgbClr val="159839"/>
              </a:solidFill>
              <a:latin typeface="Arial"/>
              <a:ea typeface="Arial"/>
              <a:cs typeface="Arial"/>
              <a:sym typeface="Arial"/>
            </a:endParaRPr>
          </a:p>
        </p:txBody>
      </p:sp>
      <p:graphicFrame>
        <p:nvGraphicFramePr>
          <p:cNvPr id="493" name="Google Shape;493;p6"/>
          <p:cNvGraphicFramePr/>
          <p:nvPr/>
        </p:nvGraphicFramePr>
        <p:xfrm>
          <a:off x="1964016" y="983679"/>
          <a:ext cx="3000000" cy="3000000"/>
        </p:xfrm>
        <a:graphic>
          <a:graphicData uri="http://schemas.openxmlformats.org/drawingml/2006/table">
            <a:tbl>
              <a:tblPr bandRow="1" firstRow="1">
                <a:noFill/>
                <a:tableStyleId>{A7208277-C50C-4C13-9262-FBA3295F07B0}</a:tableStyleId>
              </a:tblPr>
              <a:tblGrid>
                <a:gridCol w="4023350"/>
                <a:gridCol w="4023350"/>
              </a:tblGrid>
              <a:tr h="594000">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FY25 School Priorities</a:t>
                      </a:r>
                      <a:endParaRPr/>
                    </a:p>
                  </a:txBody>
                  <a:tcPr marT="45725" marB="45725" marR="91450" marL="91450"/>
                </a:tc>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Rationale</a:t>
                      </a:r>
                      <a:endParaRPr/>
                    </a:p>
                  </a:txBody>
                  <a:tcPr marT="45725" marB="45725" marR="91450" marL="91450"/>
                </a:tc>
              </a:tr>
              <a:tr h="921625">
                <a:tc>
                  <a:txBody>
                    <a:bodyPr/>
                    <a:lstStyle/>
                    <a:p>
                      <a:pPr indent="0" lvl="0" marL="0" marR="0" rtl="0" algn="ctr">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Intentionally focus on closing the subgroups achievement gaps</a:t>
                      </a:r>
                      <a:endParaRPr/>
                    </a:p>
                  </a:txBody>
                  <a:tcPr marT="45725" marB="45725" marR="91450" marL="91450"/>
                </a:tc>
                <a:tc>
                  <a:txBody>
                    <a:bodyPr/>
                    <a:lstStyle/>
                    <a:p>
                      <a:pPr indent="0" lvl="0" marL="0" marR="0" rtl="0" algn="ctr">
                        <a:spcBef>
                          <a:spcPts val="0"/>
                        </a:spcBef>
                        <a:spcAft>
                          <a:spcPts val="0"/>
                        </a:spcAft>
                        <a:buNone/>
                      </a:pPr>
                      <a:r>
                        <a:rPr lang="en-US" sz="1750" u="none" cap="none" strike="noStrike"/>
                        <a:t>Even though we have improved a great deal in our subgroups the gap is still our area of greatness need.</a:t>
                      </a:r>
                      <a:endParaRPr/>
                    </a:p>
                  </a:txBody>
                  <a:tcPr marT="45725" marB="45725" marR="91450" marL="91450"/>
                </a:tc>
              </a:tr>
              <a:tr h="1101075">
                <a:tc>
                  <a:txBody>
                    <a:bodyPr/>
                    <a:lstStyle/>
                    <a:p>
                      <a:pPr indent="0" lvl="0" marL="0" marR="0" rtl="0" algn="ctr">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Implement research-based teaching strategies supported by student data. </a:t>
                      </a:r>
                      <a:endParaRPr/>
                    </a:p>
                    <a:p>
                      <a:pPr indent="0" lvl="0" marL="0" marR="0" rtl="0" algn="ctr">
                        <a:spcBef>
                          <a:spcPts val="0"/>
                        </a:spcBef>
                        <a:spcAft>
                          <a:spcPts val="0"/>
                        </a:spcAft>
                        <a:buNone/>
                      </a:pPr>
                      <a:r>
                        <a:t/>
                      </a:r>
                      <a:endParaRPr sz="1750" u="none" cap="none" strike="noStrike"/>
                    </a:p>
                  </a:txBody>
                  <a:tcPr marT="45725" marB="45725" marR="91450" marL="91450"/>
                </a:tc>
                <a:tc>
                  <a:txBody>
                    <a:bodyPr/>
                    <a:lstStyle/>
                    <a:p>
                      <a:pPr indent="0" lvl="0" marL="0" marR="0" rtl="0" algn="ctr">
                        <a:spcBef>
                          <a:spcPts val="0"/>
                        </a:spcBef>
                        <a:spcAft>
                          <a:spcPts val="0"/>
                        </a:spcAft>
                        <a:buNone/>
                      </a:pPr>
                      <a:r>
                        <a:rPr lang="en-US" sz="1750" u="none" cap="none" strike="noStrike"/>
                        <a:t>With the turnover rate of teachers and the need to hire alternatively certified teacher it has become increasingly important to offer continuous professional development on teaching strategies. </a:t>
                      </a:r>
                      <a:endParaRPr/>
                    </a:p>
                  </a:txBody>
                  <a:tcPr marT="45725" marB="45725" marR="91450" marL="91450"/>
                </a:tc>
              </a:tr>
              <a:tr h="2115250">
                <a:tc>
                  <a:txBody>
                    <a:bodyPr/>
                    <a:lstStyle/>
                    <a:p>
                      <a:pPr indent="0" lvl="0" marL="0" marR="0" rtl="0" algn="ctr">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Create a system of supporting problem solving and action with students and staff through the lens of IB.</a:t>
                      </a:r>
                      <a:endParaRPr/>
                    </a:p>
                    <a:p>
                      <a:pPr indent="0" lvl="0" marL="0" marR="0" rtl="0" algn="ctr">
                        <a:spcBef>
                          <a:spcPts val="0"/>
                        </a:spcBef>
                        <a:spcAft>
                          <a:spcPts val="0"/>
                        </a:spcAft>
                        <a:buNone/>
                      </a:pPr>
                      <a:r>
                        <a:t/>
                      </a:r>
                      <a:endParaRPr sz="1750" u="none" cap="none" strike="noStrike"/>
                    </a:p>
                  </a:txBody>
                  <a:tcPr marT="45725" marB="45725" marR="91450" marL="91450"/>
                </a:tc>
                <a:tc>
                  <a:txBody>
                    <a:bodyPr/>
                    <a:lstStyle/>
                    <a:p>
                      <a:pPr indent="0" lvl="0" marL="0" marR="0" rtl="0" algn="ctr">
                        <a:spcBef>
                          <a:spcPts val="0"/>
                        </a:spcBef>
                        <a:spcAft>
                          <a:spcPts val="0"/>
                        </a:spcAft>
                        <a:buNone/>
                      </a:pPr>
                      <a:r>
                        <a:rPr lang="en-US" sz="1750" u="none" cap="none" strike="noStrike"/>
                        <a:t>As an IB school it is necessary to continue our focus on growing our IB practices. </a:t>
                      </a:r>
                      <a:endParaRPr/>
                    </a:p>
                  </a:txBody>
                  <a:tcPr marT="45725" marB="45725" marR="91450" marL="91450"/>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7"/>
          <p:cNvSpPr/>
          <p:nvPr/>
        </p:nvSpPr>
        <p:spPr>
          <a:xfrm>
            <a:off x="2241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pic>
        <p:nvPicPr>
          <p:cNvPr id="500" name="Google Shape;500;p7"/>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501" name="Google Shape;501;p7"/>
          <p:cNvSpPr txBox="1"/>
          <p:nvPr/>
        </p:nvSpPr>
        <p:spPr>
          <a:xfrm>
            <a:off x="2791067" y="86385"/>
            <a:ext cx="6392618"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4000">
                <a:solidFill>
                  <a:srgbClr val="000000"/>
                </a:solidFill>
                <a:latin typeface="Arial"/>
                <a:ea typeface="Arial"/>
                <a:cs typeface="Arial"/>
                <a:sym typeface="Arial"/>
              </a:rPr>
              <a:t>FY25 Budget Parameters</a:t>
            </a:r>
            <a:endParaRPr/>
          </a:p>
        </p:txBody>
      </p:sp>
      <p:sp>
        <p:nvSpPr>
          <p:cNvPr id="502" name="Google Shape;502;p7"/>
          <p:cNvSpPr txBox="1"/>
          <p:nvPr>
            <p:ph idx="12" type="sldNum"/>
          </p:nvPr>
        </p:nvSpPr>
        <p:spPr>
          <a:xfrm>
            <a:off x="11287506" y="6469380"/>
            <a:ext cx="740664"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US" sz="900">
                <a:solidFill>
                  <a:srgbClr val="159839"/>
                </a:solidFill>
                <a:latin typeface="Arial"/>
                <a:ea typeface="Arial"/>
                <a:cs typeface="Arial"/>
                <a:sym typeface="Arial"/>
              </a:rPr>
              <a:t>‹#›</a:t>
            </a:fld>
            <a:endParaRPr sz="900">
              <a:solidFill>
                <a:srgbClr val="159839"/>
              </a:solidFill>
              <a:latin typeface="Arial"/>
              <a:ea typeface="Arial"/>
              <a:cs typeface="Arial"/>
              <a:sym typeface="Arial"/>
            </a:endParaRPr>
          </a:p>
        </p:txBody>
      </p:sp>
      <p:graphicFrame>
        <p:nvGraphicFramePr>
          <p:cNvPr id="503" name="Google Shape;503;p7"/>
          <p:cNvGraphicFramePr/>
          <p:nvPr/>
        </p:nvGraphicFramePr>
        <p:xfrm>
          <a:off x="2130641" y="997201"/>
          <a:ext cx="3000000" cy="3000000"/>
        </p:xfrm>
        <a:graphic>
          <a:graphicData uri="http://schemas.openxmlformats.org/drawingml/2006/table">
            <a:tbl>
              <a:tblPr bandRow="1" firstRow="1">
                <a:noFill/>
                <a:tableStyleId>{A7208277-C50C-4C13-9262-FBA3295F07B0}</a:tableStyleId>
              </a:tblPr>
              <a:tblGrid>
                <a:gridCol w="3965350"/>
                <a:gridCol w="4023350"/>
              </a:tblGrid>
              <a:tr h="594000">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FY25 School Priorities</a:t>
                      </a:r>
                      <a:endParaRPr/>
                    </a:p>
                  </a:txBody>
                  <a:tcPr marT="45725" marB="45725" marR="91450" marL="91450"/>
                </a:tc>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Rationale</a:t>
                      </a:r>
                      <a:endParaRPr/>
                    </a:p>
                  </a:txBody>
                  <a:tcPr marT="45725" marB="45725" marR="91450" marL="91450"/>
                </a:tc>
              </a:tr>
              <a:tr h="1354625">
                <a:tc>
                  <a:txBody>
                    <a:bodyPr/>
                    <a:lstStyle/>
                    <a:p>
                      <a:pPr indent="0" lvl="0" marL="0" marR="0" rtl="0" algn="ctr">
                        <a:lnSpc>
                          <a:spcPct val="100000"/>
                        </a:lnSpc>
                        <a:spcBef>
                          <a:spcPts val="0"/>
                        </a:spcBef>
                        <a:spcAft>
                          <a:spcPts val="0"/>
                        </a:spcAft>
                        <a:buClr>
                          <a:srgbClr val="000000"/>
                        </a:buClr>
                        <a:buSzPts val="2000"/>
                        <a:buFont typeface="Calibri"/>
                        <a:buNone/>
                      </a:pPr>
                      <a:r>
                        <a:rPr b="1" i="0" lang="en-US" sz="2000" u="none" cap="none" strike="noStrike">
                          <a:solidFill>
                            <a:srgbClr val="000000"/>
                          </a:solidFill>
                          <a:latin typeface="Calibri"/>
                          <a:ea typeface="Calibri"/>
                          <a:cs typeface="Calibri"/>
                          <a:sym typeface="Calibri"/>
                        </a:rPr>
                        <a:t>Create and implement a system that promotes equitable practices in all areas of the school community. </a:t>
                      </a:r>
                      <a:endParaRPr b="1" sz="2000" u="none" cap="none" strike="noStrike">
                        <a:solidFill>
                          <a:srgbClr val="000000"/>
                        </a:solidFill>
                        <a:latin typeface="Calibri"/>
                        <a:ea typeface="Calibri"/>
                        <a:cs typeface="Calibri"/>
                        <a:sym typeface="Calibri"/>
                      </a:endParaRPr>
                    </a:p>
                    <a:p>
                      <a:pPr indent="0" lvl="0" marL="0" marR="0" rtl="0" algn="ctr">
                        <a:spcBef>
                          <a:spcPts val="0"/>
                        </a:spcBef>
                        <a:spcAft>
                          <a:spcPts val="0"/>
                        </a:spcAft>
                        <a:buNone/>
                      </a:pPr>
                      <a:r>
                        <a:t/>
                      </a:r>
                      <a:endParaRPr sz="2000" u="none" cap="none" strike="noStrike"/>
                    </a:p>
                  </a:txBody>
                  <a:tcPr marT="45725" marB="45725" marR="91450" marL="91450"/>
                </a:tc>
                <a:tc>
                  <a:txBody>
                    <a:bodyPr/>
                    <a:lstStyle/>
                    <a:p>
                      <a:pPr indent="0" lvl="0" marL="0" marR="0" rtl="0" algn="ctr">
                        <a:spcBef>
                          <a:spcPts val="0"/>
                        </a:spcBef>
                        <a:spcAft>
                          <a:spcPts val="0"/>
                        </a:spcAft>
                        <a:buNone/>
                      </a:pPr>
                      <a:r>
                        <a:rPr lang="en-US" sz="2000" u="none" cap="none" strike="noStrike"/>
                        <a:t>As we continue to disrupt the current system of </a:t>
                      </a:r>
                      <a:r>
                        <a:rPr lang="en-US" sz="2000"/>
                        <a:t>inequalities</a:t>
                      </a:r>
                      <a:r>
                        <a:rPr lang="en-US" sz="2000" u="none" cap="none" strike="noStrike"/>
                        <a:t> it is necessary to set up a system where this questioning can happen as a part of the function of the school.</a:t>
                      </a:r>
                      <a:endParaRPr/>
                    </a:p>
                  </a:txBody>
                  <a:tcPr marT="45725" marB="45725" marR="91450" marL="91450"/>
                </a:tc>
              </a:tr>
              <a:tr h="1101075">
                <a:tc>
                  <a:txBody>
                    <a:bodyPr/>
                    <a:lstStyle/>
                    <a:p>
                      <a:pPr indent="0" lvl="0" marL="0" marR="0" rtl="0" algn="ctr">
                        <a:spcBef>
                          <a:spcPts val="0"/>
                        </a:spcBef>
                        <a:spcAft>
                          <a:spcPts val="0"/>
                        </a:spcAft>
                        <a:buNone/>
                      </a:pPr>
                      <a:r>
                        <a:rPr b="1" i="0" lang="en-US" sz="2000" u="none" cap="none" strike="noStrike">
                          <a:solidFill>
                            <a:srgbClr val="000000"/>
                          </a:solidFill>
                          <a:latin typeface="Calibri"/>
                          <a:ea typeface="Calibri"/>
                          <a:cs typeface="Calibri"/>
                          <a:sym typeface="Calibri"/>
                        </a:rPr>
                        <a:t>Implement a robust wrap around program with clear goals, communication plan, and measurement structure.</a:t>
                      </a:r>
                      <a:endParaRPr sz="2000" u="none" cap="none" strike="noStrike"/>
                    </a:p>
                  </a:txBody>
                  <a:tcPr marT="45725" marB="45725" marR="91450" marL="91450"/>
                </a:tc>
                <a:tc>
                  <a:txBody>
                    <a:bodyPr/>
                    <a:lstStyle/>
                    <a:p>
                      <a:pPr indent="0" lvl="0" marL="0" marR="0" rtl="0" algn="ctr">
                        <a:spcBef>
                          <a:spcPts val="0"/>
                        </a:spcBef>
                        <a:spcAft>
                          <a:spcPts val="0"/>
                        </a:spcAft>
                        <a:buNone/>
                      </a:pPr>
                      <a:r>
                        <a:rPr lang="en-US" sz="2000" u="none" cap="none" strike="noStrike"/>
                        <a:t>In a school community with such diversity wrap around services must be clearly accessible.</a:t>
                      </a:r>
                      <a:endParaRPr/>
                    </a:p>
                  </a:txBody>
                  <a:tcPr marT="45725" marB="45725" marR="91450" marL="91450"/>
                </a:tc>
              </a:tr>
              <a:tr h="1016225">
                <a:tc>
                  <a:txBody>
                    <a:bodyPr/>
                    <a:lstStyle/>
                    <a:p>
                      <a:pPr indent="0" lvl="0" marL="0" marR="0" rtl="0" algn="ctr">
                        <a:spcBef>
                          <a:spcPts val="0"/>
                        </a:spcBef>
                        <a:spcAft>
                          <a:spcPts val="0"/>
                        </a:spcAft>
                        <a:buNone/>
                      </a:pPr>
                      <a:r>
                        <a:t/>
                      </a:r>
                      <a:endParaRPr sz="1750" u="none" cap="none" strike="noStrike"/>
                    </a:p>
                  </a:txBody>
                  <a:tcPr marT="45725" marB="45725" marR="91450" marL="91450"/>
                </a:tc>
                <a:tc>
                  <a:txBody>
                    <a:bodyPr/>
                    <a:lstStyle/>
                    <a:p>
                      <a:pPr indent="0" lvl="0" marL="0" marR="0" rtl="0" algn="ctr">
                        <a:spcBef>
                          <a:spcPts val="0"/>
                        </a:spcBef>
                        <a:spcAft>
                          <a:spcPts val="0"/>
                        </a:spcAft>
                        <a:buNone/>
                      </a:pPr>
                      <a:r>
                        <a:t/>
                      </a:r>
                      <a:endParaRPr sz="1750" u="none" cap="none" strike="noStrike"/>
                    </a:p>
                  </a:txBody>
                  <a:tcPr marT="45725" marB="45725" marR="91450" marL="91450"/>
                </a:tc>
              </a:tr>
              <a:tr h="827775">
                <a:tc>
                  <a:txBody>
                    <a:bodyPr/>
                    <a:lstStyle/>
                    <a:p>
                      <a:pPr indent="0" lvl="0" marL="0" marR="0" rtl="0" algn="ctr">
                        <a:spcBef>
                          <a:spcPts val="0"/>
                        </a:spcBef>
                        <a:spcAft>
                          <a:spcPts val="0"/>
                        </a:spcAft>
                        <a:buNone/>
                      </a:pPr>
                      <a:r>
                        <a:t/>
                      </a:r>
                      <a:endParaRPr sz="1750" u="none" cap="none" strike="noStrike"/>
                    </a:p>
                  </a:txBody>
                  <a:tcPr marT="45725" marB="45725" marR="91450" marL="91450"/>
                </a:tc>
                <a:tc>
                  <a:txBody>
                    <a:bodyPr/>
                    <a:lstStyle/>
                    <a:p>
                      <a:pPr indent="0" lvl="0" marL="0" marR="0" rtl="0" algn="ctr">
                        <a:spcBef>
                          <a:spcPts val="0"/>
                        </a:spcBef>
                        <a:spcAft>
                          <a:spcPts val="0"/>
                        </a:spcAft>
                        <a:buNone/>
                      </a:pPr>
                      <a:r>
                        <a:t/>
                      </a:r>
                      <a:endParaRPr sz="1750" u="none" cap="none" strike="noStrike"/>
                    </a:p>
                  </a:txBody>
                  <a:tcPr marT="45725" marB="45725" marR="91450" marL="91450"/>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8"/>
          <p:cNvSpPr/>
          <p:nvPr/>
        </p:nvSpPr>
        <p:spPr>
          <a:xfrm>
            <a:off x="476250" y="1270129"/>
            <a:ext cx="9734550"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EB Garamond"/>
              <a:buNone/>
            </a:pPr>
            <a:r>
              <a:t/>
            </a:r>
            <a:endParaRPr b="0" i="0" sz="1800" u="none" cap="none" strike="noStrike">
              <a:solidFill>
                <a:srgbClr val="000000"/>
              </a:solidFill>
              <a:latin typeface="EB Garamond"/>
              <a:ea typeface="EB Garamond"/>
              <a:cs typeface="EB Garamond"/>
              <a:sym typeface="EB Garamond"/>
            </a:endParaRPr>
          </a:p>
        </p:txBody>
      </p:sp>
      <p:pic>
        <p:nvPicPr>
          <p:cNvPr id="510" name="Google Shape;510;p8"/>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511" name="Google Shape;511;p8"/>
          <p:cNvSpPr txBox="1"/>
          <p:nvPr/>
        </p:nvSpPr>
        <p:spPr>
          <a:xfrm>
            <a:off x="259080" y="192911"/>
            <a:ext cx="10181158" cy="107721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Black"/>
              <a:buNone/>
            </a:pPr>
            <a:r>
              <a:rPr b="1" i="0" lang="en-US" sz="3200" u="none" cap="none" strike="noStrike">
                <a:solidFill>
                  <a:srgbClr val="000000"/>
                </a:solidFill>
                <a:latin typeface="Arial Black"/>
                <a:ea typeface="Arial Black"/>
                <a:cs typeface="Arial Black"/>
                <a:sym typeface="Arial Black"/>
              </a:rPr>
              <a:t>Descriptions of Strategic Plan</a:t>
            </a:r>
            <a:endParaRPr/>
          </a:p>
          <a:p>
            <a:pPr indent="0" lvl="0" marL="0" marR="0" rtl="0" algn="ctr">
              <a:lnSpc>
                <a:spcPct val="100000"/>
              </a:lnSpc>
              <a:spcBef>
                <a:spcPts val="0"/>
              </a:spcBef>
              <a:spcAft>
                <a:spcPts val="0"/>
              </a:spcAft>
              <a:buClr>
                <a:srgbClr val="000000"/>
              </a:buClr>
              <a:buSzPts val="3200"/>
              <a:buFont typeface="Arial Black"/>
              <a:buNone/>
            </a:pPr>
            <a:r>
              <a:rPr b="1" i="0" lang="en-US" sz="3200" u="none" cap="none" strike="noStrike">
                <a:solidFill>
                  <a:srgbClr val="000000"/>
                </a:solidFill>
                <a:latin typeface="Arial Black"/>
                <a:ea typeface="Arial Black"/>
                <a:cs typeface="Arial Black"/>
                <a:sym typeface="Arial Black"/>
              </a:rPr>
              <a:t>Breakout Categories</a:t>
            </a:r>
            <a:endParaRPr/>
          </a:p>
        </p:txBody>
      </p:sp>
      <p:sp>
        <p:nvSpPr>
          <p:cNvPr id="512" name="Google Shape;512;p8"/>
          <p:cNvSpPr txBox="1"/>
          <p:nvPr/>
        </p:nvSpPr>
        <p:spPr>
          <a:xfrm>
            <a:off x="476250" y="2027240"/>
            <a:ext cx="10677525" cy="3785652"/>
          </a:xfrm>
          <a:prstGeom prst="rect">
            <a:avLst/>
          </a:prstGeom>
          <a:noFill/>
          <a:ln>
            <a:noFill/>
          </a:ln>
        </p:spPr>
        <p:txBody>
          <a:bodyPr anchorCtr="0" anchor="t" bIns="45700" lIns="91425" spcFirstLastPara="1" rIns="91425" wrap="square" tIns="45700">
            <a:spAutoFit/>
          </a:bodyPr>
          <a:lstStyle/>
          <a:p>
            <a:pPr indent="-400050" lvl="0" marL="400050" marR="0" rtl="0" algn="l">
              <a:spcBef>
                <a:spcPts val="0"/>
              </a:spcBef>
              <a:spcAft>
                <a:spcPts val="0"/>
              </a:spcAft>
              <a:buClr>
                <a:srgbClr val="D47B22"/>
              </a:buClr>
              <a:buSzPts val="2400"/>
              <a:buFont typeface="Arial Black"/>
              <a:buAutoNum type="arabicPeriod"/>
            </a:pPr>
            <a:r>
              <a:rPr b="1" i="0" lang="en-US" sz="2400" u="none" cap="none" strike="noStrike">
                <a:solidFill>
                  <a:srgbClr val="D47B22"/>
                </a:solidFill>
                <a:latin typeface="Calibri"/>
                <a:ea typeface="Calibri"/>
                <a:cs typeface="Calibri"/>
                <a:sym typeface="Calibri"/>
              </a:rPr>
              <a:t>Priorities:</a:t>
            </a:r>
            <a:r>
              <a:rPr b="1" i="0" lang="en-US" sz="2400" u="none" cap="none" strike="noStrike">
                <a:solidFill>
                  <a:srgbClr val="000000"/>
                </a:solidFill>
                <a:latin typeface="Calibri"/>
                <a:ea typeface="Calibri"/>
                <a:cs typeface="Calibri"/>
                <a:sym typeface="Calibri"/>
              </a:rPr>
              <a:t> </a:t>
            </a:r>
            <a:r>
              <a:rPr lang="en-US" sz="2400">
                <a:solidFill>
                  <a:srgbClr val="000000"/>
                </a:solidFill>
                <a:latin typeface="Calibri"/>
                <a:ea typeface="Calibri"/>
                <a:cs typeface="Calibri"/>
                <a:sym typeface="Calibri"/>
              </a:rPr>
              <a:t>FY25 </a:t>
            </a:r>
            <a:r>
              <a:rPr b="0" i="0" lang="en-US" sz="2400" u="none" cap="none" strike="noStrike">
                <a:solidFill>
                  <a:srgbClr val="000000"/>
                </a:solidFill>
                <a:latin typeface="Calibri"/>
                <a:ea typeface="Calibri"/>
                <a:cs typeface="Calibri"/>
                <a:sym typeface="Calibri"/>
              </a:rPr>
              <a:t>funding </a:t>
            </a:r>
            <a:r>
              <a:rPr b="0" i="0" lang="en-US" sz="2400" u="sng" cap="none" strike="noStrike">
                <a:solidFill>
                  <a:srgbClr val="000000"/>
                </a:solidFill>
                <a:latin typeface="Calibri"/>
                <a:ea typeface="Calibri"/>
                <a:cs typeface="Calibri"/>
                <a:sym typeface="Calibri"/>
              </a:rPr>
              <a:t>priorities</a:t>
            </a:r>
            <a:r>
              <a:rPr b="0" i="0" lang="en-US" sz="2400" u="none" cap="none" strike="noStrike">
                <a:solidFill>
                  <a:srgbClr val="000000"/>
                </a:solidFill>
                <a:latin typeface="Calibri"/>
                <a:ea typeface="Calibri"/>
                <a:cs typeface="Calibri"/>
                <a:sym typeface="Calibri"/>
              </a:rPr>
              <a:t> from the school’s strategic plan, ranked by the order of importance.</a:t>
            </a:r>
            <a:r>
              <a:rPr lang="en-US" sz="2400">
                <a:solidFill>
                  <a:srgbClr val="000000"/>
                </a:solidFill>
                <a:latin typeface="Calibri"/>
                <a:ea typeface="Calibri"/>
                <a:cs typeface="Calibri"/>
                <a:sym typeface="Calibri"/>
              </a:rPr>
              <a:t> </a:t>
            </a:r>
            <a:endParaRPr b="0" i="0" sz="2400" u="none" cap="none" strike="noStrike">
              <a:solidFill>
                <a:srgbClr val="000000"/>
              </a:solidFill>
              <a:latin typeface="Calibri"/>
              <a:ea typeface="Calibri"/>
              <a:cs typeface="Calibri"/>
              <a:sym typeface="Calibri"/>
            </a:endParaRPr>
          </a:p>
          <a:p>
            <a:pPr indent="-247650" lvl="0" marL="400050" marR="0" rtl="0" algn="l">
              <a:lnSpc>
                <a:spcPct val="100000"/>
              </a:lnSpc>
              <a:spcBef>
                <a:spcPts val="0"/>
              </a:spcBef>
              <a:spcAft>
                <a:spcPts val="0"/>
              </a:spcAft>
              <a:buClr>
                <a:schemeClr val="dk1"/>
              </a:buClr>
              <a:buSzPts val="2400"/>
              <a:buFont typeface="Arial Black"/>
              <a:buNone/>
            </a:pPr>
            <a:r>
              <a:t/>
            </a:r>
            <a:endParaRPr b="0" i="0" sz="2400" u="none" cap="none" strike="noStrike">
              <a:solidFill>
                <a:srgbClr val="000000"/>
              </a:solidFill>
              <a:latin typeface="Calibri"/>
              <a:ea typeface="Calibri"/>
              <a:cs typeface="Calibri"/>
              <a:sym typeface="Calibri"/>
            </a:endParaRPr>
          </a:p>
          <a:p>
            <a:pPr indent="-400050" lvl="0" marL="400050" marR="0" rtl="0" algn="l">
              <a:lnSpc>
                <a:spcPct val="100000"/>
              </a:lnSpc>
              <a:spcBef>
                <a:spcPts val="0"/>
              </a:spcBef>
              <a:spcAft>
                <a:spcPts val="0"/>
              </a:spcAft>
              <a:buClr>
                <a:srgbClr val="D47B22"/>
              </a:buClr>
              <a:buSzPts val="2400"/>
              <a:buFont typeface="Arial Black"/>
              <a:buAutoNum type="arabicPeriod"/>
            </a:pPr>
            <a:r>
              <a:rPr b="1" i="0" lang="en-US" sz="2400" u="none" cap="none" strike="noStrike">
                <a:solidFill>
                  <a:srgbClr val="D47B22"/>
                </a:solidFill>
                <a:latin typeface="Calibri"/>
                <a:ea typeface="Calibri"/>
                <a:cs typeface="Calibri"/>
                <a:sym typeface="Calibri"/>
              </a:rPr>
              <a:t>APS Five Focus Area:</a:t>
            </a:r>
            <a:r>
              <a:rPr b="1" i="0" lang="en-US" sz="2400" u="none" cap="none" strike="noStrike">
                <a:solidFill>
                  <a:srgbClr val="000000"/>
                </a:solidFill>
                <a:latin typeface="Calibri"/>
                <a:ea typeface="Calibri"/>
                <a:cs typeface="Calibri"/>
                <a:sym typeface="Calibri"/>
              </a:rPr>
              <a:t> </a:t>
            </a:r>
            <a:r>
              <a:rPr b="0" i="0" lang="en-US" sz="2400" u="none" cap="none" strike="noStrike">
                <a:solidFill>
                  <a:srgbClr val="000000"/>
                </a:solidFill>
                <a:latin typeface="Calibri"/>
                <a:ea typeface="Calibri"/>
                <a:cs typeface="Calibri"/>
                <a:sym typeface="Calibri"/>
              </a:rPr>
              <a:t>What part of the APS Five is the priority aligned to?</a:t>
            </a:r>
            <a:endParaRPr b="0" i="0" sz="2400" u="none" cap="none" strike="noStrike">
              <a:solidFill>
                <a:srgbClr val="000000"/>
              </a:solidFill>
              <a:latin typeface="Calibri"/>
              <a:ea typeface="Calibri"/>
              <a:cs typeface="Calibri"/>
              <a:sym typeface="Calibri"/>
            </a:endParaRPr>
          </a:p>
          <a:p>
            <a:pPr indent="-247650" lvl="0" marL="400050" marR="0" rtl="0" algn="l">
              <a:lnSpc>
                <a:spcPct val="100000"/>
              </a:lnSpc>
              <a:spcBef>
                <a:spcPts val="0"/>
              </a:spcBef>
              <a:spcAft>
                <a:spcPts val="0"/>
              </a:spcAft>
              <a:buClr>
                <a:schemeClr val="dk1"/>
              </a:buClr>
              <a:buSzPts val="2400"/>
              <a:buFont typeface="Arial Black"/>
              <a:buNone/>
            </a:pPr>
            <a:r>
              <a:t/>
            </a:r>
            <a:endParaRPr b="1" i="0" sz="2400" u="none" cap="none" strike="noStrike">
              <a:solidFill>
                <a:srgbClr val="000000"/>
              </a:solidFill>
              <a:latin typeface="Calibri"/>
              <a:ea typeface="Calibri"/>
              <a:cs typeface="Calibri"/>
              <a:sym typeface="Calibri"/>
            </a:endParaRPr>
          </a:p>
          <a:p>
            <a:pPr indent="-400050" lvl="0" marL="400050" marR="0" rtl="0" algn="l">
              <a:lnSpc>
                <a:spcPct val="100000"/>
              </a:lnSpc>
              <a:spcBef>
                <a:spcPts val="0"/>
              </a:spcBef>
              <a:spcAft>
                <a:spcPts val="0"/>
              </a:spcAft>
              <a:buClr>
                <a:srgbClr val="D47B22"/>
              </a:buClr>
              <a:buSzPts val="2400"/>
              <a:buFont typeface="Arial Black"/>
              <a:buAutoNum type="arabicPeriod"/>
            </a:pPr>
            <a:r>
              <a:rPr b="1" i="0" lang="en-US" sz="2400" u="none" cap="none" strike="noStrike">
                <a:solidFill>
                  <a:srgbClr val="D47B22"/>
                </a:solidFill>
                <a:latin typeface="Calibri"/>
                <a:ea typeface="Calibri"/>
                <a:cs typeface="Calibri"/>
                <a:sym typeface="Calibri"/>
              </a:rPr>
              <a:t>Strategies:</a:t>
            </a:r>
            <a:r>
              <a:rPr b="1" i="0" lang="en-US" sz="2400" u="none" cap="none" strike="noStrike">
                <a:solidFill>
                  <a:srgbClr val="000000"/>
                </a:solidFill>
                <a:latin typeface="Calibri"/>
                <a:ea typeface="Calibri"/>
                <a:cs typeface="Calibri"/>
                <a:sym typeface="Calibri"/>
              </a:rPr>
              <a:t> </a:t>
            </a:r>
            <a:r>
              <a:rPr b="0" i="0" lang="en-US" sz="2400" u="none" cap="none" strike="noStrike">
                <a:solidFill>
                  <a:srgbClr val="000000"/>
                </a:solidFill>
                <a:latin typeface="Calibri"/>
                <a:ea typeface="Calibri"/>
                <a:cs typeface="Calibri"/>
                <a:sym typeface="Calibri"/>
              </a:rPr>
              <a:t>Lays out specific objectives for school’s improvement.</a:t>
            </a:r>
            <a:endParaRPr b="0" i="0" sz="2400" u="none" cap="none" strike="noStrike">
              <a:solidFill>
                <a:srgbClr val="000000"/>
              </a:solidFill>
              <a:latin typeface="Calibri"/>
              <a:ea typeface="Calibri"/>
              <a:cs typeface="Calibri"/>
              <a:sym typeface="Calibri"/>
            </a:endParaRPr>
          </a:p>
          <a:p>
            <a:pPr indent="-247650" lvl="0" marL="400050" marR="0" rtl="0" algn="l">
              <a:lnSpc>
                <a:spcPct val="100000"/>
              </a:lnSpc>
              <a:spcBef>
                <a:spcPts val="0"/>
              </a:spcBef>
              <a:spcAft>
                <a:spcPts val="0"/>
              </a:spcAft>
              <a:buClr>
                <a:schemeClr val="dk1"/>
              </a:buClr>
              <a:buSzPts val="2400"/>
              <a:buFont typeface="Arial Black"/>
              <a:buNone/>
            </a:pPr>
            <a:r>
              <a:t/>
            </a:r>
            <a:endParaRPr b="1" i="0" sz="2400" u="none" cap="none" strike="noStrike">
              <a:solidFill>
                <a:srgbClr val="000000"/>
              </a:solidFill>
              <a:latin typeface="Calibri"/>
              <a:ea typeface="Calibri"/>
              <a:cs typeface="Calibri"/>
              <a:sym typeface="Calibri"/>
            </a:endParaRPr>
          </a:p>
          <a:p>
            <a:pPr indent="-400050" lvl="0" marL="400050" marR="0" rtl="0" algn="l">
              <a:spcBef>
                <a:spcPts val="0"/>
              </a:spcBef>
              <a:spcAft>
                <a:spcPts val="0"/>
              </a:spcAft>
              <a:buClr>
                <a:srgbClr val="D47B22"/>
              </a:buClr>
              <a:buSzPts val="2400"/>
              <a:buFont typeface="Arial Black"/>
              <a:buAutoNum type="arabicPeriod"/>
            </a:pPr>
            <a:r>
              <a:rPr b="1" i="0" lang="en-US" sz="2400" u="none" cap="none" strike="noStrike">
                <a:solidFill>
                  <a:srgbClr val="D47B22"/>
                </a:solidFill>
                <a:latin typeface="Calibri"/>
                <a:ea typeface="Calibri"/>
                <a:cs typeface="Calibri"/>
                <a:sym typeface="Calibri"/>
              </a:rPr>
              <a:t>Request: </a:t>
            </a:r>
            <a:r>
              <a:rPr b="0" i="0" lang="en-US" sz="2400" u="none" cap="none" strike="noStrike">
                <a:solidFill>
                  <a:srgbClr val="000000"/>
                </a:solidFill>
                <a:latin typeface="Calibri"/>
                <a:ea typeface="Calibri"/>
                <a:cs typeface="Calibri"/>
                <a:sym typeface="Calibri"/>
              </a:rPr>
              <a:t>“The Ask”</a:t>
            </a:r>
            <a:r>
              <a:rPr lang="en-US" sz="2400">
                <a:solidFill>
                  <a:srgbClr val="000000"/>
                </a:solidFill>
                <a:latin typeface="Calibri"/>
                <a:ea typeface="Calibri"/>
                <a:cs typeface="Calibri"/>
                <a:sym typeface="Calibri"/>
              </a:rPr>
              <a:t> </a:t>
            </a:r>
            <a:r>
              <a:rPr b="0" i="0" lang="en-US" sz="2400" u="none" cap="none" strike="noStrike">
                <a:solidFill>
                  <a:srgbClr val="000000"/>
                </a:solidFill>
                <a:latin typeface="Calibri"/>
                <a:ea typeface="Calibri"/>
                <a:cs typeface="Calibri"/>
                <a:sym typeface="Calibri"/>
              </a:rPr>
              <a:t> What needs to be funded in order to support the strategy?</a:t>
            </a:r>
            <a:r>
              <a:rPr lang="en-US" sz="2400">
                <a:solidFill>
                  <a:srgbClr val="000000"/>
                </a:solidFill>
                <a:latin typeface="Calibri"/>
                <a:ea typeface="Calibri"/>
                <a:cs typeface="Calibri"/>
                <a:sym typeface="Calibri"/>
              </a:rPr>
              <a:t>  </a:t>
            </a:r>
            <a:endParaRPr b="0" i="0" sz="2400" u="none" cap="none" strike="noStrike">
              <a:solidFill>
                <a:srgbClr val="000000"/>
              </a:solidFill>
              <a:latin typeface="Calibri"/>
              <a:ea typeface="Calibri"/>
              <a:cs typeface="Calibri"/>
              <a:sym typeface="Calibri"/>
            </a:endParaRPr>
          </a:p>
          <a:p>
            <a:pPr indent="-247650" lvl="0" marL="400050" marR="0" rtl="0" algn="l">
              <a:lnSpc>
                <a:spcPct val="100000"/>
              </a:lnSpc>
              <a:spcBef>
                <a:spcPts val="0"/>
              </a:spcBef>
              <a:spcAft>
                <a:spcPts val="0"/>
              </a:spcAft>
              <a:buClr>
                <a:schemeClr val="dk1"/>
              </a:buClr>
              <a:buSzPts val="2400"/>
              <a:buFont typeface="Arial Black"/>
              <a:buNone/>
            </a:pPr>
            <a:r>
              <a:t/>
            </a:r>
            <a:endParaRPr b="0" i="0" sz="2400" u="none" cap="none" strike="noStrike">
              <a:solidFill>
                <a:srgbClr val="000000"/>
              </a:solidFill>
              <a:latin typeface="Calibri"/>
              <a:ea typeface="Calibri"/>
              <a:cs typeface="Calibri"/>
              <a:sym typeface="Calibri"/>
            </a:endParaRPr>
          </a:p>
          <a:p>
            <a:pPr indent="-400050" lvl="0" marL="400050" marR="0" rtl="0" algn="l">
              <a:lnSpc>
                <a:spcPct val="100000"/>
              </a:lnSpc>
              <a:spcBef>
                <a:spcPts val="0"/>
              </a:spcBef>
              <a:spcAft>
                <a:spcPts val="0"/>
              </a:spcAft>
              <a:buClr>
                <a:srgbClr val="D47B22"/>
              </a:buClr>
              <a:buSzPts val="2400"/>
              <a:buFont typeface="Arial Black"/>
              <a:buAutoNum type="arabicPeriod"/>
            </a:pPr>
            <a:r>
              <a:rPr b="1" i="0" lang="en-US" sz="2400" u="none" cap="none" strike="noStrike">
                <a:solidFill>
                  <a:srgbClr val="D47B22"/>
                </a:solidFill>
                <a:latin typeface="Calibri"/>
                <a:ea typeface="Calibri"/>
                <a:cs typeface="Calibri"/>
                <a:sym typeface="Calibri"/>
              </a:rPr>
              <a:t>Amount:</a:t>
            </a:r>
            <a:r>
              <a:rPr b="0" i="0" lang="en-US" sz="2400" u="none" cap="none" strike="noStrike">
                <a:solidFill>
                  <a:srgbClr val="000000"/>
                </a:solidFill>
                <a:latin typeface="Calibri"/>
                <a:ea typeface="Calibri"/>
                <a:cs typeface="Calibri"/>
                <a:sym typeface="Calibri"/>
              </a:rPr>
              <a:t> What is the cost associated with the Request?</a:t>
            </a:r>
            <a:endParaRPr b="0" i="0" sz="2400" u="none" cap="none" strike="noStrike">
              <a:solidFill>
                <a:srgbClr val="000000"/>
              </a:solidFill>
              <a:latin typeface="Calibri"/>
              <a:ea typeface="Calibri"/>
              <a:cs typeface="Calibri"/>
              <a:sym typeface="Calibri"/>
            </a:endParaRPr>
          </a:p>
        </p:txBody>
      </p:sp>
      <p:sp>
        <p:nvSpPr>
          <p:cNvPr id="513" name="Google Shape;513;p8"/>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9839"/>
              </a:buClr>
              <a:buSzPts val="900"/>
              <a:buFont typeface="Arial"/>
              <a:buNone/>
            </a:pPr>
            <a:fld id="{00000000-1234-1234-1234-123412341234}" type="slidenum">
              <a:rPr b="0" i="0" lang="en-US" sz="900" u="none" cap="none" strike="noStrike">
                <a:solidFill>
                  <a:srgbClr val="159839"/>
                </a:solidFill>
                <a:latin typeface="Arial"/>
                <a:ea typeface="Arial"/>
                <a:cs typeface="Arial"/>
                <a:sym typeface="Arial"/>
              </a:rPr>
              <a:t>‹#›</a:t>
            </a:fld>
            <a:endParaRPr b="0" i="0" sz="900" u="none" cap="none" strike="noStrike">
              <a:solidFill>
                <a:srgbClr val="159839"/>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pic>
        <p:nvPicPr>
          <p:cNvPr id="519" name="Google Shape;519;p9"/>
          <p:cNvPicPr preferRelativeResize="0"/>
          <p:nvPr/>
        </p:nvPicPr>
        <p:blipFill rotWithShape="1">
          <a:blip r:embed="rId3">
            <a:alphaModFix/>
          </a:blip>
          <a:srcRect b="0" l="0" r="0" t="0"/>
          <a:stretch/>
        </p:blipFill>
        <p:spPr>
          <a:xfrm>
            <a:off x="8582454" y="5522119"/>
            <a:ext cx="870309" cy="392906"/>
          </a:xfrm>
          <a:prstGeom prst="rect">
            <a:avLst/>
          </a:prstGeom>
          <a:noFill/>
          <a:ln>
            <a:noFill/>
          </a:ln>
        </p:spPr>
      </p:pic>
      <p:graphicFrame>
        <p:nvGraphicFramePr>
          <p:cNvPr id="520" name="Google Shape;520;p9"/>
          <p:cNvGraphicFramePr/>
          <p:nvPr/>
        </p:nvGraphicFramePr>
        <p:xfrm>
          <a:off x="3640678" y="1240623"/>
          <a:ext cx="3000000" cy="3000000"/>
        </p:xfrm>
        <a:graphic>
          <a:graphicData uri="http://schemas.openxmlformats.org/drawingml/2006/table">
            <a:tbl>
              <a:tblPr bandRow="1" firstRow="1">
                <a:noFill/>
                <a:tableStyleId>{29430884-48FC-4F70-9BB0-AC86A7765D0F}</a:tableStyleId>
              </a:tblPr>
              <a:tblGrid>
                <a:gridCol w="1583300"/>
                <a:gridCol w="1760925"/>
                <a:gridCol w="1760925"/>
                <a:gridCol w="1621925"/>
                <a:gridCol w="1367025"/>
              </a:tblGrid>
              <a:tr h="623750">
                <a:tc>
                  <a:txBody>
                    <a:bodyPr/>
                    <a:lstStyle/>
                    <a:p>
                      <a:pPr indent="0" lvl="0" marL="0" marR="0" rtl="0" algn="ctr">
                        <a:spcBef>
                          <a:spcPts val="0"/>
                        </a:spcBef>
                        <a:spcAft>
                          <a:spcPts val="0"/>
                        </a:spcAft>
                        <a:buNone/>
                      </a:pPr>
                      <a:r>
                        <a:rPr lang="en-US" sz="1400" u="none" cap="none" strike="noStrike"/>
                        <a:t>Priorities</a:t>
                      </a:r>
                      <a:endParaRPr sz="1400" u="none" cap="none" strike="noStrike">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u="none" cap="none" strike="noStrike"/>
                        <a:t>APS FIVE Focus Area</a:t>
                      </a:r>
                      <a:endParaRPr sz="1400" u="none" cap="none" strike="noStrike">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u="none" cap="none" strike="noStrike"/>
                        <a:t>Strategies</a:t>
                      </a:r>
                      <a:endParaRPr sz="1400" u="none" cap="none" strike="noStrike">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b="1" lang="en-US" sz="1400" u="none" cap="none" strike="noStrike">
                          <a:solidFill>
                            <a:schemeClr val="lt1"/>
                          </a:solidFill>
                        </a:rPr>
                        <a:t>Requests</a:t>
                      </a:r>
                      <a:endParaRPr b="1" sz="1400" u="none" cap="none" strike="noStrike">
                        <a:solidFill>
                          <a:schemeClr val="lt1"/>
                        </a:solidFill>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u="none" cap="none" strike="noStrike"/>
                        <a:t>Amount</a:t>
                      </a:r>
                      <a:endParaRPr sz="1400" u="none" cap="none" strike="noStrike">
                        <a:latin typeface="Calibri"/>
                        <a:ea typeface="Calibri"/>
                        <a:cs typeface="Calibri"/>
                        <a:sym typeface="Calibri"/>
                      </a:endParaRPr>
                    </a:p>
                  </a:txBody>
                  <a:tcPr marT="34300" marB="34300" marR="68575" marL="68575" anchor="ctr"/>
                </a:tc>
              </a:tr>
              <a:tr h="361375">
                <a:tc>
                  <a:txBody>
                    <a:bodyPr/>
                    <a:lstStyle/>
                    <a:p>
                      <a:pPr indent="0" lvl="0" marL="0" rtl="0" algn="ctr">
                        <a:spcBef>
                          <a:spcPts val="0"/>
                        </a:spcBef>
                        <a:spcAft>
                          <a:spcPts val="0"/>
                        </a:spcAft>
                        <a:buClr>
                          <a:schemeClr val="dk1"/>
                        </a:buClr>
                        <a:buSzPts val="1800"/>
                        <a:buFont typeface="Calibri"/>
                        <a:buNone/>
                      </a:pPr>
                      <a:r>
                        <a:rPr b="1" lang="en-US" sz="1100">
                          <a:latin typeface="Calibri"/>
                          <a:ea typeface="Calibri"/>
                          <a:cs typeface="Calibri"/>
                          <a:sym typeface="Calibri"/>
                        </a:rPr>
                        <a:t>Intentionally focus on closing the subgroups achievement gaps</a:t>
                      </a:r>
                      <a:endParaRPr sz="1100">
                        <a:latin typeface="Tenorite"/>
                        <a:ea typeface="Tenorite"/>
                        <a:cs typeface="Tenorite"/>
                        <a:sym typeface="Tenorite"/>
                      </a:endParaRPr>
                    </a:p>
                    <a:p>
                      <a:pPr indent="0" lvl="0" marL="0" marR="0" rtl="0" algn="l">
                        <a:spcBef>
                          <a:spcPts val="0"/>
                        </a:spcBef>
                        <a:spcAft>
                          <a:spcPts val="0"/>
                        </a:spcAft>
                        <a:buNone/>
                      </a:pPr>
                      <a:r>
                        <a:t/>
                      </a:r>
                      <a:endParaRPr sz="800"/>
                    </a:p>
                  </a:txBody>
                  <a:tcPr marT="34300" marB="34300" marR="68575" marL="68575" anchor="ctr"/>
                </a:tc>
                <a:tc>
                  <a:txBody>
                    <a:bodyPr/>
                    <a:lstStyle/>
                    <a:p>
                      <a:pPr indent="0" lvl="0" marL="0" rtl="0" algn="ctr">
                        <a:spcBef>
                          <a:spcPts val="0"/>
                        </a:spcBef>
                        <a:spcAft>
                          <a:spcPts val="0"/>
                        </a:spcAft>
                        <a:buClr>
                          <a:srgbClr val="FF0000"/>
                        </a:buClr>
                        <a:buSzPts val="1100"/>
                        <a:buFont typeface="EB Garamond"/>
                        <a:buNone/>
                      </a:pPr>
                      <a:r>
                        <a:rPr lang="en-US" sz="1100"/>
                        <a:t>Fostering Academic Excellence for All </a:t>
                      </a:r>
                      <a:endParaRPr sz="800"/>
                    </a:p>
                  </a:txBody>
                  <a:tcPr marT="34300" marB="34300" marR="68575" marL="68575" anchor="ctr"/>
                </a:tc>
                <a:tc>
                  <a:txBody>
                    <a:bodyPr/>
                    <a:lstStyle/>
                    <a:p>
                      <a:pPr indent="0" lvl="0" marL="0" marR="0" rtl="0" algn="l">
                        <a:spcBef>
                          <a:spcPts val="0"/>
                        </a:spcBef>
                        <a:spcAft>
                          <a:spcPts val="0"/>
                        </a:spcAft>
                        <a:buNone/>
                      </a:pPr>
                      <a:r>
                        <a:rPr lang="en-US" sz="800"/>
                        <a:t>Small group differentiated support</a:t>
                      </a:r>
                      <a:endParaRPr sz="800"/>
                    </a:p>
                    <a:p>
                      <a:pPr indent="0" lvl="0" marL="0" marR="0" rtl="0" algn="l">
                        <a:spcBef>
                          <a:spcPts val="0"/>
                        </a:spcBef>
                        <a:spcAft>
                          <a:spcPts val="0"/>
                        </a:spcAft>
                        <a:buNone/>
                      </a:pPr>
                      <a:r>
                        <a:rPr lang="en-US" sz="800"/>
                        <a:t>Resources and supplies</a:t>
                      </a:r>
                      <a:endParaRPr sz="800"/>
                    </a:p>
                    <a:p>
                      <a:pPr indent="0" lvl="0" marL="0" marR="0" rtl="0" algn="l">
                        <a:spcBef>
                          <a:spcPts val="0"/>
                        </a:spcBef>
                        <a:spcAft>
                          <a:spcPts val="0"/>
                        </a:spcAft>
                        <a:buNone/>
                      </a:pPr>
                      <a:r>
                        <a:rPr lang="en-US" sz="800"/>
                        <a:t>SWD Teachers and staff professional development</a:t>
                      </a:r>
                      <a:endParaRPr sz="800"/>
                    </a:p>
                  </a:txBody>
                  <a:tcPr marT="34300" marB="34300" marR="68575" marL="68575" anchor="ctr"/>
                </a:tc>
                <a:tc>
                  <a:txBody>
                    <a:bodyPr/>
                    <a:lstStyle/>
                    <a:p>
                      <a:pPr indent="0" lvl="0" marL="0" marR="0" rtl="0" algn="l">
                        <a:spcBef>
                          <a:spcPts val="0"/>
                        </a:spcBef>
                        <a:spcAft>
                          <a:spcPts val="0"/>
                        </a:spcAft>
                        <a:buNone/>
                      </a:pPr>
                      <a:r>
                        <a:rPr lang="en-US" sz="800"/>
                        <a:t>Reading Teacher</a:t>
                      </a:r>
                      <a:endParaRPr sz="800"/>
                    </a:p>
                    <a:p>
                      <a:pPr indent="0" lvl="0" marL="0" marR="0" rtl="0" algn="l">
                        <a:spcBef>
                          <a:spcPts val="0"/>
                        </a:spcBef>
                        <a:spcAft>
                          <a:spcPts val="0"/>
                        </a:spcAft>
                        <a:buNone/>
                      </a:pPr>
                      <a:r>
                        <a:rPr lang="en-US" sz="800"/>
                        <a:t>EIP Teachers’</a:t>
                      </a:r>
                      <a:endParaRPr sz="800"/>
                    </a:p>
                    <a:p>
                      <a:pPr indent="0" lvl="0" marL="0" marR="0" rtl="0" algn="l">
                        <a:spcBef>
                          <a:spcPts val="0"/>
                        </a:spcBef>
                        <a:spcAft>
                          <a:spcPts val="0"/>
                        </a:spcAft>
                        <a:buNone/>
                      </a:pPr>
                      <a:r>
                        <a:rPr lang="en-US" sz="800"/>
                        <a:t>Media specialist</a:t>
                      </a:r>
                      <a:endParaRPr sz="800"/>
                    </a:p>
                    <a:p>
                      <a:pPr indent="0" lvl="0" marL="0" marR="0" rtl="0" algn="l">
                        <a:spcBef>
                          <a:spcPts val="0"/>
                        </a:spcBef>
                        <a:spcAft>
                          <a:spcPts val="0"/>
                        </a:spcAft>
                        <a:buNone/>
                      </a:pPr>
                      <a:r>
                        <a:rPr lang="en-US" sz="800"/>
                        <a:t>MTSS specialist</a:t>
                      </a:r>
                      <a:endParaRPr sz="800"/>
                    </a:p>
                    <a:p>
                      <a:pPr indent="0" lvl="0" marL="0" marR="0" rtl="0" algn="l">
                        <a:spcBef>
                          <a:spcPts val="0"/>
                        </a:spcBef>
                        <a:spcAft>
                          <a:spcPts val="0"/>
                        </a:spcAft>
                        <a:buNone/>
                      </a:pPr>
                      <a:r>
                        <a:rPr lang="en-US" sz="800"/>
                        <a:t>Teacher Tutors</a:t>
                      </a:r>
                      <a:endParaRPr sz="800"/>
                    </a:p>
                  </a:txBody>
                  <a:tcPr marT="34300" marB="34300" marR="68575" marL="68575" anchor="ctr"/>
                </a:tc>
                <a:tc>
                  <a:txBody>
                    <a:bodyPr/>
                    <a:lstStyle/>
                    <a:p>
                      <a:pPr indent="0" lvl="0" marL="0" marR="0" rtl="0" algn="l">
                        <a:spcBef>
                          <a:spcPts val="0"/>
                        </a:spcBef>
                        <a:spcAft>
                          <a:spcPts val="0"/>
                        </a:spcAft>
                        <a:buNone/>
                      </a:pPr>
                      <a:r>
                        <a:rPr lang="en-US" sz="1200">
                          <a:solidFill>
                            <a:srgbClr val="CC0000"/>
                          </a:solidFill>
                        </a:rPr>
                        <a:t>$1,036,620</a:t>
                      </a:r>
                      <a:endParaRPr sz="1200">
                        <a:solidFill>
                          <a:srgbClr val="CC0000"/>
                        </a:solidFill>
                      </a:endParaRPr>
                    </a:p>
                    <a:p>
                      <a:pPr indent="0" lvl="0" marL="0" marR="0" rtl="0" algn="l">
                        <a:spcBef>
                          <a:spcPts val="0"/>
                        </a:spcBef>
                        <a:spcAft>
                          <a:spcPts val="0"/>
                        </a:spcAft>
                        <a:buNone/>
                      </a:pPr>
                      <a:r>
                        <a:rPr lang="en-US" sz="800"/>
                        <a:t>Reading TE/EIP 764,196</a:t>
                      </a:r>
                      <a:endParaRPr sz="800"/>
                    </a:p>
                    <a:p>
                      <a:pPr indent="0" lvl="0" marL="0" marR="0" rtl="0" algn="l">
                        <a:spcBef>
                          <a:spcPts val="0"/>
                        </a:spcBef>
                        <a:spcAft>
                          <a:spcPts val="0"/>
                        </a:spcAft>
                        <a:buNone/>
                      </a:pPr>
                      <a:r>
                        <a:rPr lang="en-US" sz="800"/>
                        <a:t>Media 123,029</a:t>
                      </a:r>
                      <a:endParaRPr sz="800"/>
                    </a:p>
                    <a:p>
                      <a:pPr indent="0" lvl="0" marL="0" marR="0" rtl="0" algn="l">
                        <a:spcBef>
                          <a:spcPts val="0"/>
                        </a:spcBef>
                        <a:spcAft>
                          <a:spcPts val="0"/>
                        </a:spcAft>
                        <a:buNone/>
                      </a:pPr>
                      <a:r>
                        <a:rPr lang="en-US" sz="800"/>
                        <a:t>MTSS 119,395</a:t>
                      </a:r>
                      <a:endParaRPr sz="800"/>
                    </a:p>
                    <a:p>
                      <a:pPr indent="0" lvl="0" marL="0" marR="0" rtl="0" algn="l">
                        <a:spcBef>
                          <a:spcPts val="0"/>
                        </a:spcBef>
                        <a:spcAft>
                          <a:spcPts val="0"/>
                        </a:spcAft>
                        <a:buNone/>
                      </a:pPr>
                      <a:r>
                        <a:rPr lang="en-US" sz="800"/>
                        <a:t>TT 30,000</a:t>
                      </a:r>
                      <a:endParaRPr sz="800"/>
                    </a:p>
                  </a:txBody>
                  <a:tcPr marT="34300" marB="34300" marR="68575" marL="68575" anchor="ctr"/>
                </a:tc>
              </a:tr>
              <a:tr h="361375">
                <a:tc>
                  <a:txBody>
                    <a:bodyPr/>
                    <a:lstStyle/>
                    <a:p>
                      <a:pPr indent="0" lvl="0" marL="0" rtl="0" algn="ctr">
                        <a:spcBef>
                          <a:spcPts val="0"/>
                        </a:spcBef>
                        <a:spcAft>
                          <a:spcPts val="0"/>
                        </a:spcAft>
                        <a:buClr>
                          <a:schemeClr val="dk1"/>
                        </a:buClr>
                        <a:buSzPts val="1800"/>
                        <a:buFont typeface="Calibri"/>
                        <a:buNone/>
                      </a:pPr>
                      <a:r>
                        <a:rPr b="1" lang="en-US" sz="1100">
                          <a:latin typeface="Calibri"/>
                          <a:ea typeface="Calibri"/>
                          <a:cs typeface="Calibri"/>
                          <a:sym typeface="Calibri"/>
                        </a:rPr>
                        <a:t>Implement research-based teaching strategies supported by student data. </a:t>
                      </a:r>
                      <a:endParaRPr sz="1100"/>
                    </a:p>
                  </a:txBody>
                  <a:tcPr marT="34300" marB="34300" marR="68575" marL="68575" anchor="ctr"/>
                </a:tc>
                <a:tc>
                  <a:txBody>
                    <a:bodyPr/>
                    <a:lstStyle/>
                    <a:p>
                      <a:pPr indent="0" lvl="0" marL="0" rtl="0" algn="ctr">
                        <a:spcBef>
                          <a:spcPts val="0"/>
                        </a:spcBef>
                        <a:spcAft>
                          <a:spcPts val="0"/>
                        </a:spcAft>
                        <a:buClr>
                          <a:schemeClr val="dk1"/>
                        </a:buClr>
                        <a:buSzPts val="1100"/>
                        <a:buFont typeface="Arial"/>
                        <a:buNone/>
                      </a:pPr>
                      <a:r>
                        <a:rPr lang="en-US" sz="1100"/>
                        <a:t>Fostering Academic Excellence for All </a:t>
                      </a:r>
                      <a:endParaRPr sz="800"/>
                    </a:p>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rPr lang="en-US" sz="800"/>
                        <a:t>Support for teacher development of content and evidenced based instructional models</a:t>
                      </a:r>
                      <a:endParaRPr sz="800"/>
                    </a:p>
                  </a:txBody>
                  <a:tcPr marT="34300" marB="34300" marR="68575" marL="68575" anchor="ctr"/>
                </a:tc>
                <a:tc>
                  <a:txBody>
                    <a:bodyPr/>
                    <a:lstStyle/>
                    <a:p>
                      <a:pPr indent="0" lvl="0" marL="0" marR="0" rtl="0" algn="l">
                        <a:spcBef>
                          <a:spcPts val="0"/>
                        </a:spcBef>
                        <a:spcAft>
                          <a:spcPts val="0"/>
                        </a:spcAft>
                        <a:buNone/>
                      </a:pPr>
                      <a:r>
                        <a:rPr lang="en-US" sz="800"/>
                        <a:t>Reading Coach</a:t>
                      </a:r>
                      <a:endParaRPr sz="800"/>
                    </a:p>
                    <a:p>
                      <a:pPr indent="0" lvl="0" marL="0" marR="0" rtl="0" algn="l">
                        <a:spcBef>
                          <a:spcPts val="0"/>
                        </a:spcBef>
                        <a:spcAft>
                          <a:spcPts val="0"/>
                        </a:spcAft>
                        <a:buNone/>
                      </a:pPr>
                      <a:r>
                        <a:rPr lang="en-US" sz="800"/>
                        <a:t>Math Coach</a:t>
                      </a:r>
                      <a:endParaRPr sz="800"/>
                    </a:p>
                    <a:p>
                      <a:pPr indent="0" lvl="0" marL="0" marR="0" rtl="0" algn="l">
                        <a:spcBef>
                          <a:spcPts val="0"/>
                        </a:spcBef>
                        <a:spcAft>
                          <a:spcPts val="0"/>
                        </a:spcAft>
                        <a:buNone/>
                      </a:pPr>
                      <a:r>
                        <a:rPr lang="en-US" sz="800"/>
                        <a:t>Classroom teachers (24)</a:t>
                      </a:r>
                      <a:endParaRPr sz="800"/>
                    </a:p>
                    <a:p>
                      <a:pPr indent="0" lvl="0" marL="0" marR="0" rtl="0" algn="l">
                        <a:spcBef>
                          <a:spcPts val="0"/>
                        </a:spcBef>
                        <a:spcAft>
                          <a:spcPts val="0"/>
                        </a:spcAft>
                        <a:buNone/>
                      </a:pPr>
                      <a:r>
                        <a:rPr lang="en-US" sz="800"/>
                        <a:t>Field Trips/Supplies</a:t>
                      </a:r>
                      <a:endParaRPr sz="800"/>
                    </a:p>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rPr lang="en-US" sz="1200">
                          <a:solidFill>
                            <a:srgbClr val="CC4125"/>
                          </a:solidFill>
                        </a:rPr>
                        <a:t>$2,131,985</a:t>
                      </a:r>
                      <a:endParaRPr sz="1200">
                        <a:solidFill>
                          <a:srgbClr val="CC4125"/>
                        </a:solidFill>
                      </a:endParaRPr>
                    </a:p>
                    <a:p>
                      <a:pPr indent="0" lvl="0" marL="0" marR="0" rtl="0" algn="l">
                        <a:spcBef>
                          <a:spcPts val="0"/>
                        </a:spcBef>
                        <a:spcAft>
                          <a:spcPts val="0"/>
                        </a:spcAft>
                        <a:buNone/>
                      </a:pPr>
                      <a:r>
                        <a:rPr lang="en-US" sz="800"/>
                        <a:t>Coach 261,080</a:t>
                      </a:r>
                      <a:endParaRPr sz="800"/>
                    </a:p>
                    <a:p>
                      <a:pPr indent="0" lvl="0" marL="0" marR="0" rtl="0" algn="l">
                        <a:spcBef>
                          <a:spcPts val="0"/>
                        </a:spcBef>
                        <a:spcAft>
                          <a:spcPts val="0"/>
                        </a:spcAft>
                        <a:buNone/>
                      </a:pPr>
                      <a:r>
                        <a:rPr lang="en-US" sz="800"/>
                        <a:t>TE 1,855,905</a:t>
                      </a:r>
                      <a:endParaRPr sz="800"/>
                    </a:p>
                    <a:p>
                      <a:pPr indent="0" lvl="0" marL="0" marR="0" rtl="0" algn="l">
                        <a:spcBef>
                          <a:spcPts val="0"/>
                        </a:spcBef>
                        <a:spcAft>
                          <a:spcPts val="0"/>
                        </a:spcAft>
                        <a:buNone/>
                      </a:pPr>
                      <a:r>
                        <a:rPr lang="en-US" sz="800"/>
                        <a:t>FT 15,000</a:t>
                      </a:r>
                      <a:endParaRPr sz="800"/>
                    </a:p>
                  </a:txBody>
                  <a:tcPr marT="34300" marB="34300" marR="68575" marL="68575" anchor="ctr"/>
                </a:tc>
              </a:tr>
              <a:tr h="361375">
                <a:tc>
                  <a:txBody>
                    <a:bodyPr/>
                    <a:lstStyle/>
                    <a:p>
                      <a:pPr indent="0" lvl="0" marL="0" rtl="0" algn="ctr">
                        <a:spcBef>
                          <a:spcPts val="0"/>
                        </a:spcBef>
                        <a:spcAft>
                          <a:spcPts val="0"/>
                        </a:spcAft>
                        <a:buClr>
                          <a:schemeClr val="dk1"/>
                        </a:buClr>
                        <a:buSzPts val="1800"/>
                        <a:buFont typeface="Calibri"/>
                        <a:buNone/>
                      </a:pPr>
                      <a:r>
                        <a:rPr b="1" lang="en-US" sz="1100">
                          <a:latin typeface="Calibri"/>
                          <a:ea typeface="Calibri"/>
                          <a:cs typeface="Calibri"/>
                          <a:sym typeface="Calibri"/>
                        </a:rPr>
                        <a:t>Create a system of supporting problem solving and action with students and staff through the lens of IB.</a:t>
                      </a:r>
                      <a:endParaRPr sz="1100">
                        <a:latin typeface="Tenorite"/>
                        <a:ea typeface="Tenorite"/>
                        <a:cs typeface="Tenorite"/>
                        <a:sym typeface="Tenorite"/>
                      </a:endParaRPr>
                    </a:p>
                    <a:p>
                      <a:pPr indent="0" lvl="0" marL="0" marR="0" rtl="0" algn="l">
                        <a:spcBef>
                          <a:spcPts val="0"/>
                        </a:spcBef>
                        <a:spcAft>
                          <a:spcPts val="0"/>
                        </a:spcAft>
                        <a:buNone/>
                      </a:pPr>
                      <a:r>
                        <a:t/>
                      </a:r>
                      <a:endParaRPr sz="1100"/>
                    </a:p>
                  </a:txBody>
                  <a:tcPr marT="34300" marB="34300" marR="68575" marL="68575" anchor="ctr"/>
                </a:tc>
                <a:tc>
                  <a:txBody>
                    <a:bodyPr/>
                    <a:lstStyle/>
                    <a:p>
                      <a:pPr indent="0" lvl="0" marL="0" rtl="0" algn="ctr">
                        <a:spcBef>
                          <a:spcPts val="0"/>
                        </a:spcBef>
                        <a:spcAft>
                          <a:spcPts val="0"/>
                        </a:spcAft>
                        <a:buClr>
                          <a:schemeClr val="dk1"/>
                        </a:buClr>
                        <a:buSzPts val="1100"/>
                        <a:buFont typeface="Arial"/>
                        <a:buNone/>
                      </a:pPr>
                      <a:r>
                        <a:rPr lang="en-US" sz="1100"/>
                        <a:t>Fostering Academic Excellence for All </a:t>
                      </a:r>
                      <a:endParaRPr sz="800"/>
                    </a:p>
                    <a:p>
                      <a:pPr indent="0" lvl="0" marL="0" rtl="0" algn="l">
                        <a:spcBef>
                          <a:spcPts val="0"/>
                        </a:spcBef>
                        <a:spcAft>
                          <a:spcPts val="0"/>
                        </a:spcAft>
                        <a:buClr>
                          <a:schemeClr val="dk1"/>
                        </a:buClr>
                        <a:buFont typeface="Arial"/>
                        <a:buNone/>
                      </a:pPr>
                      <a:r>
                        <a:t/>
                      </a:r>
                      <a:endParaRPr sz="800"/>
                    </a:p>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rPr lang="en-US" sz="800"/>
                        <a:t>Weekly/Monthly IB planning meeting.</a:t>
                      </a:r>
                      <a:endParaRPr sz="800"/>
                    </a:p>
                    <a:p>
                      <a:pPr indent="0" lvl="0" marL="0" marR="0" rtl="0" algn="l">
                        <a:spcBef>
                          <a:spcPts val="0"/>
                        </a:spcBef>
                        <a:spcAft>
                          <a:spcPts val="0"/>
                        </a:spcAft>
                        <a:buNone/>
                      </a:pPr>
                      <a:r>
                        <a:rPr lang="en-US" sz="800"/>
                        <a:t>IB team for </a:t>
                      </a:r>
                      <a:r>
                        <a:rPr lang="en-US" sz="800"/>
                        <a:t>planning</a:t>
                      </a:r>
                      <a:endParaRPr sz="800"/>
                    </a:p>
                    <a:p>
                      <a:pPr indent="0" lvl="0" marL="0" marR="0" rtl="0" algn="l">
                        <a:spcBef>
                          <a:spcPts val="0"/>
                        </a:spcBef>
                        <a:spcAft>
                          <a:spcPts val="0"/>
                        </a:spcAft>
                        <a:buNone/>
                      </a:pPr>
                      <a:r>
                        <a:rPr lang="en-US" sz="800"/>
                        <a:t>World Language/Fine/Arts programing</a:t>
                      </a:r>
                      <a:endParaRPr sz="800"/>
                    </a:p>
                  </a:txBody>
                  <a:tcPr marT="34300" marB="34300" marR="68575" marL="68575" anchor="ctr"/>
                </a:tc>
                <a:tc>
                  <a:txBody>
                    <a:bodyPr/>
                    <a:lstStyle/>
                    <a:p>
                      <a:pPr indent="0" lvl="0" marL="0" marR="0" rtl="0" algn="l">
                        <a:spcBef>
                          <a:spcPts val="0"/>
                        </a:spcBef>
                        <a:spcAft>
                          <a:spcPts val="0"/>
                        </a:spcAft>
                        <a:buNone/>
                      </a:pPr>
                      <a:r>
                        <a:rPr lang="en-US" sz="800"/>
                        <a:t>IB coach</a:t>
                      </a:r>
                      <a:endParaRPr sz="800"/>
                    </a:p>
                    <a:p>
                      <a:pPr indent="0" lvl="0" marL="0" marR="0" rtl="0" algn="l">
                        <a:spcBef>
                          <a:spcPts val="0"/>
                        </a:spcBef>
                        <a:spcAft>
                          <a:spcPts val="0"/>
                        </a:spcAft>
                        <a:buNone/>
                      </a:pPr>
                      <a:r>
                        <a:rPr lang="en-US" sz="800"/>
                        <a:t>Professional Development for IB </a:t>
                      </a:r>
                      <a:endParaRPr sz="800"/>
                    </a:p>
                    <a:p>
                      <a:pPr indent="0" lvl="0" marL="0" marR="0" rtl="0" algn="l">
                        <a:spcBef>
                          <a:spcPts val="0"/>
                        </a:spcBef>
                        <a:spcAft>
                          <a:spcPts val="0"/>
                        </a:spcAft>
                        <a:buNone/>
                      </a:pPr>
                      <a:r>
                        <a:rPr lang="en-US" sz="800"/>
                        <a:t>Gifted Coordinator</a:t>
                      </a:r>
                      <a:endParaRPr sz="800"/>
                    </a:p>
                    <a:p>
                      <a:pPr indent="0" lvl="0" marL="0" marR="0" rtl="0" algn="l">
                        <a:spcBef>
                          <a:spcPts val="0"/>
                        </a:spcBef>
                        <a:spcAft>
                          <a:spcPts val="0"/>
                        </a:spcAft>
                        <a:buNone/>
                      </a:pPr>
                      <a:r>
                        <a:rPr lang="en-US" sz="800"/>
                        <a:t>Substitutes</a:t>
                      </a:r>
                      <a:endParaRPr sz="800"/>
                    </a:p>
                    <a:p>
                      <a:pPr indent="0" lvl="0" marL="0" marR="0" rtl="0" algn="l">
                        <a:spcBef>
                          <a:spcPts val="0"/>
                        </a:spcBef>
                        <a:spcAft>
                          <a:spcPts val="0"/>
                        </a:spcAft>
                        <a:buNone/>
                      </a:pPr>
                      <a:r>
                        <a:rPr lang="en-US" sz="800"/>
                        <a:t>ART/Music/Band/PE teachers</a:t>
                      </a:r>
                      <a:endParaRPr sz="800"/>
                    </a:p>
                  </a:txBody>
                  <a:tcPr marT="34300" marB="34300" marR="68575" marL="68575" anchor="ctr"/>
                </a:tc>
                <a:tc>
                  <a:txBody>
                    <a:bodyPr/>
                    <a:lstStyle/>
                    <a:p>
                      <a:pPr indent="0" lvl="0" marL="0" marR="0" rtl="0" algn="l">
                        <a:spcBef>
                          <a:spcPts val="0"/>
                        </a:spcBef>
                        <a:spcAft>
                          <a:spcPts val="0"/>
                        </a:spcAft>
                        <a:buNone/>
                      </a:pPr>
                      <a:r>
                        <a:rPr lang="en-US" sz="1200">
                          <a:solidFill>
                            <a:srgbClr val="A61C00"/>
                          </a:solidFill>
                        </a:rPr>
                        <a:t>$679,975</a:t>
                      </a:r>
                      <a:endParaRPr sz="1200">
                        <a:solidFill>
                          <a:srgbClr val="A61C00"/>
                        </a:solidFill>
                      </a:endParaRPr>
                    </a:p>
                    <a:p>
                      <a:pPr indent="0" lvl="0" marL="0" marR="0" rtl="0" algn="l">
                        <a:spcBef>
                          <a:spcPts val="0"/>
                        </a:spcBef>
                        <a:spcAft>
                          <a:spcPts val="0"/>
                        </a:spcAft>
                        <a:buNone/>
                      </a:pPr>
                      <a:r>
                        <a:rPr lang="en-US" sz="800"/>
                        <a:t>IB 130,540</a:t>
                      </a:r>
                      <a:endParaRPr sz="800"/>
                    </a:p>
                    <a:p>
                      <a:pPr indent="0" lvl="0" marL="0" marR="0" rtl="0" algn="l">
                        <a:spcBef>
                          <a:spcPts val="0"/>
                        </a:spcBef>
                        <a:spcAft>
                          <a:spcPts val="0"/>
                        </a:spcAft>
                        <a:buNone/>
                      </a:pPr>
                      <a:r>
                        <a:rPr lang="en-US" sz="800"/>
                        <a:t>IB PD 30,000</a:t>
                      </a:r>
                      <a:endParaRPr sz="800"/>
                    </a:p>
                    <a:p>
                      <a:pPr indent="0" lvl="0" marL="0" marR="0" rtl="0" algn="l">
                        <a:spcBef>
                          <a:spcPts val="0"/>
                        </a:spcBef>
                        <a:spcAft>
                          <a:spcPts val="0"/>
                        </a:spcAft>
                        <a:buNone/>
                      </a:pPr>
                      <a:r>
                        <a:rPr lang="en-US" sz="800"/>
                        <a:t>Sub 50,000</a:t>
                      </a:r>
                      <a:endParaRPr sz="800"/>
                    </a:p>
                    <a:p>
                      <a:pPr indent="0" lvl="0" marL="0" marR="0" rtl="0" algn="l">
                        <a:spcBef>
                          <a:spcPts val="0"/>
                        </a:spcBef>
                        <a:spcAft>
                          <a:spcPts val="0"/>
                        </a:spcAft>
                        <a:buNone/>
                      </a:pPr>
                      <a:r>
                        <a:rPr lang="en-US" sz="800"/>
                        <a:t>TE 469,435</a:t>
                      </a:r>
                      <a:endParaRPr sz="800"/>
                    </a:p>
                  </a:txBody>
                  <a:tcPr marT="34300" marB="34300" marR="68575" marL="68575" anchor="ctr"/>
                </a:tc>
              </a:tr>
              <a:tr h="361375">
                <a:tc>
                  <a:txBody>
                    <a:bodyPr/>
                    <a:lstStyle/>
                    <a:p>
                      <a:pPr indent="0" lvl="0" marL="0" rtl="0" algn="ctr">
                        <a:spcBef>
                          <a:spcPts val="0"/>
                        </a:spcBef>
                        <a:spcAft>
                          <a:spcPts val="0"/>
                        </a:spcAft>
                        <a:buClr>
                          <a:schemeClr val="dk1"/>
                        </a:buClr>
                        <a:buSzPts val="2000"/>
                        <a:buFont typeface="Arial"/>
                        <a:buNone/>
                      </a:pPr>
                      <a:r>
                        <a:rPr b="1" lang="en-US" sz="1100">
                          <a:latin typeface="Calibri"/>
                          <a:ea typeface="Calibri"/>
                          <a:cs typeface="Calibri"/>
                          <a:sym typeface="Calibri"/>
                        </a:rPr>
                        <a:t>Create and implement a system that promotes equitable practices in all areas of the school community.</a:t>
                      </a:r>
                      <a:endParaRPr sz="1100"/>
                    </a:p>
                  </a:txBody>
                  <a:tcPr marT="34300" marB="34300" marR="68575" marL="68575" anchor="ctr">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US" sz="1100"/>
                        <a:t>Fostering Academic Excellence for All </a:t>
                      </a:r>
                      <a:endParaRPr sz="800"/>
                    </a:p>
                    <a:p>
                      <a:pPr indent="0" lvl="0" marL="0" marR="0" rtl="0" algn="l">
                        <a:spcBef>
                          <a:spcPts val="0"/>
                        </a:spcBef>
                        <a:spcAft>
                          <a:spcPts val="0"/>
                        </a:spcAft>
                        <a:buNone/>
                      </a:pPr>
                      <a:r>
                        <a:t/>
                      </a:r>
                      <a:endParaRPr sz="800"/>
                    </a:p>
                  </a:txBody>
                  <a:tcPr marT="34300" marB="34300" marR="68575" marL="68575" anchor="ctr">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800"/>
                        <a:t>Professional development in </a:t>
                      </a:r>
                      <a:r>
                        <a:rPr lang="en-US" sz="800"/>
                        <a:t>culturally</a:t>
                      </a:r>
                      <a:r>
                        <a:rPr lang="en-US" sz="800"/>
                        <a:t> responsive teaching.</a:t>
                      </a:r>
                      <a:endParaRPr sz="800"/>
                    </a:p>
                    <a:p>
                      <a:pPr indent="0" lvl="0" marL="0" marR="0" rtl="0" algn="l">
                        <a:spcBef>
                          <a:spcPts val="0"/>
                        </a:spcBef>
                        <a:spcAft>
                          <a:spcPts val="0"/>
                        </a:spcAft>
                        <a:buNone/>
                      </a:pPr>
                      <a:r>
                        <a:rPr lang="en-US" sz="800"/>
                        <a:t>Support for Enrichment at WELA</a:t>
                      </a:r>
                      <a:endParaRPr sz="800"/>
                    </a:p>
                  </a:txBody>
                  <a:tcPr marT="34300" marB="34300" marR="68575" marL="68575" anchor="ctr">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800"/>
                        <a:t>(GRANT FUNDED)</a:t>
                      </a:r>
                      <a:endParaRPr sz="800"/>
                    </a:p>
                    <a:p>
                      <a:pPr indent="0" lvl="0" marL="0" marR="0" rtl="0" algn="l">
                        <a:spcBef>
                          <a:spcPts val="0"/>
                        </a:spcBef>
                        <a:spcAft>
                          <a:spcPts val="0"/>
                        </a:spcAft>
                        <a:buNone/>
                      </a:pPr>
                      <a:r>
                        <a:rPr lang="en-US" sz="800"/>
                        <a:t>Substitutes</a:t>
                      </a:r>
                      <a:endParaRPr sz="800"/>
                    </a:p>
                    <a:p>
                      <a:pPr indent="0" lvl="0" marL="0" marR="0" rtl="0" algn="l">
                        <a:spcBef>
                          <a:spcPts val="0"/>
                        </a:spcBef>
                        <a:spcAft>
                          <a:spcPts val="0"/>
                        </a:spcAft>
                        <a:buNone/>
                      </a:pPr>
                      <a:r>
                        <a:rPr lang="en-US" sz="800"/>
                        <a:t>WELA staff (2)</a:t>
                      </a:r>
                      <a:endParaRPr sz="800"/>
                    </a:p>
                  </a:txBody>
                  <a:tcPr marT="34300" marB="34300" marR="68575" marL="68575" anchor="ctr">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1200">
                          <a:solidFill>
                            <a:srgbClr val="A61C00"/>
                          </a:solidFill>
                        </a:rPr>
                        <a:t>$132,000</a:t>
                      </a:r>
                      <a:endParaRPr sz="1200">
                        <a:solidFill>
                          <a:srgbClr val="A61C00"/>
                        </a:solidFill>
                      </a:endParaRPr>
                    </a:p>
                    <a:p>
                      <a:pPr indent="0" lvl="0" marL="0" marR="0" rtl="0" algn="l">
                        <a:spcBef>
                          <a:spcPts val="0"/>
                        </a:spcBef>
                        <a:spcAft>
                          <a:spcPts val="0"/>
                        </a:spcAft>
                        <a:buNone/>
                      </a:pPr>
                      <a:r>
                        <a:rPr lang="en-US" sz="800"/>
                        <a:t>$30,000</a:t>
                      </a:r>
                      <a:endParaRPr sz="800"/>
                    </a:p>
                    <a:p>
                      <a:pPr indent="0" lvl="0" marL="0" marR="0" rtl="0" algn="l">
                        <a:spcBef>
                          <a:spcPts val="0"/>
                        </a:spcBef>
                        <a:spcAft>
                          <a:spcPts val="0"/>
                        </a:spcAft>
                        <a:buNone/>
                      </a:pPr>
                      <a:r>
                        <a:rPr lang="en-US" sz="800"/>
                        <a:t>102,000</a:t>
                      </a:r>
                      <a:endParaRPr sz="800"/>
                    </a:p>
                  </a:txBody>
                  <a:tcPr marT="34300" marB="34300" marR="68575" marL="68575" anchor="ctr"/>
                </a:tc>
              </a:tr>
              <a:tr h="361375">
                <a:tc>
                  <a:txBody>
                    <a:bodyPr/>
                    <a:lstStyle/>
                    <a:p>
                      <a:pPr indent="0" lvl="0" marL="0" rtl="0" algn="ctr">
                        <a:spcBef>
                          <a:spcPts val="0"/>
                        </a:spcBef>
                        <a:spcAft>
                          <a:spcPts val="0"/>
                        </a:spcAft>
                        <a:buNone/>
                      </a:pPr>
                      <a:r>
                        <a:rPr b="1" lang="en-US" sz="1100">
                          <a:latin typeface="Calibri"/>
                          <a:ea typeface="Calibri"/>
                          <a:cs typeface="Calibri"/>
                          <a:sym typeface="Calibri"/>
                        </a:rPr>
                        <a:t>Implement a robust wrap around program with clear goals, communication plan, and measurement structure.</a:t>
                      </a:r>
                      <a:endParaRPr sz="8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SzPts val="1100"/>
                        <a:buNone/>
                      </a:pPr>
                      <a:r>
                        <a:rPr lang="en-US" sz="1100"/>
                        <a:t>Fostering Academic Excellence for All </a:t>
                      </a:r>
                      <a:endParaRPr sz="800"/>
                    </a:p>
                    <a:p>
                      <a:pPr indent="0" lvl="0" marL="0" marR="0" rtl="0" algn="l">
                        <a:spcBef>
                          <a:spcPts val="0"/>
                        </a:spcBef>
                        <a:spcAft>
                          <a:spcPts val="0"/>
                        </a:spcAft>
                        <a:buNone/>
                      </a:pPr>
                      <a:r>
                        <a:t/>
                      </a:r>
                      <a:endParaRPr sz="8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800"/>
                        <a:t>Increase parent engagement from all communities. </a:t>
                      </a:r>
                      <a:endParaRPr sz="800"/>
                    </a:p>
                    <a:p>
                      <a:pPr indent="0" lvl="0" marL="0" marR="0" rtl="0" algn="l">
                        <a:spcBef>
                          <a:spcPts val="0"/>
                        </a:spcBef>
                        <a:spcAft>
                          <a:spcPts val="0"/>
                        </a:spcAft>
                        <a:buNone/>
                      </a:pPr>
                      <a:r>
                        <a:rPr lang="en-US" sz="800"/>
                        <a:t>Family Engagement activities</a:t>
                      </a:r>
                      <a:endParaRPr sz="8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800"/>
                        <a:t>School Based Business Manager</a:t>
                      </a:r>
                      <a:endParaRPr sz="800"/>
                    </a:p>
                    <a:p>
                      <a:pPr indent="0" lvl="0" marL="0" marR="0" rtl="0" algn="l">
                        <a:spcBef>
                          <a:spcPts val="0"/>
                        </a:spcBef>
                        <a:spcAft>
                          <a:spcPts val="0"/>
                        </a:spcAft>
                        <a:buNone/>
                      </a:pPr>
                      <a:r>
                        <a:rPr lang="en-US" sz="800"/>
                        <a:t>Climate and Culture AP</a:t>
                      </a:r>
                      <a:endParaRPr sz="800"/>
                    </a:p>
                    <a:p>
                      <a:pPr indent="0" lvl="0" marL="0" marR="0" rtl="0" algn="l">
                        <a:spcBef>
                          <a:spcPts val="0"/>
                        </a:spcBef>
                        <a:spcAft>
                          <a:spcPts val="0"/>
                        </a:spcAft>
                        <a:buNone/>
                      </a:pPr>
                      <a:r>
                        <a:rPr lang="en-US" sz="800"/>
                        <a:t>Restorative Practices Coach</a:t>
                      </a:r>
                      <a:endParaRPr sz="800"/>
                    </a:p>
                    <a:p>
                      <a:pPr indent="0" lvl="0" marL="0" marR="0" rtl="0" algn="l">
                        <a:spcBef>
                          <a:spcPts val="0"/>
                        </a:spcBef>
                        <a:spcAft>
                          <a:spcPts val="0"/>
                        </a:spcAft>
                        <a:buNone/>
                      </a:pPr>
                      <a:r>
                        <a:rPr lang="en-US" sz="800"/>
                        <a:t>Counselor </a:t>
                      </a:r>
                      <a:endParaRPr sz="8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1200">
                          <a:solidFill>
                            <a:srgbClr val="A61C00"/>
                          </a:solidFill>
                        </a:rPr>
                        <a:t>$544,155</a:t>
                      </a:r>
                      <a:endParaRPr sz="1200">
                        <a:solidFill>
                          <a:srgbClr val="A61C00"/>
                        </a:solidFill>
                      </a:endParaRPr>
                    </a:p>
                    <a:p>
                      <a:pPr indent="0" lvl="0" marL="0" marR="0" rtl="0" algn="l">
                        <a:spcBef>
                          <a:spcPts val="0"/>
                        </a:spcBef>
                        <a:spcAft>
                          <a:spcPts val="0"/>
                        </a:spcAft>
                        <a:buNone/>
                      </a:pPr>
                      <a:r>
                        <a:rPr lang="en-US" sz="800"/>
                        <a:t>SBBM 140,638</a:t>
                      </a:r>
                      <a:endParaRPr sz="800"/>
                    </a:p>
                    <a:p>
                      <a:pPr indent="0" lvl="0" marL="0" marR="0" rtl="0" algn="l">
                        <a:spcBef>
                          <a:spcPts val="0"/>
                        </a:spcBef>
                        <a:spcAft>
                          <a:spcPts val="0"/>
                        </a:spcAft>
                        <a:buNone/>
                      </a:pPr>
                      <a:r>
                        <a:rPr lang="en-US" sz="800"/>
                        <a:t>AA AP 140,638</a:t>
                      </a:r>
                      <a:endParaRPr sz="800"/>
                    </a:p>
                    <a:p>
                      <a:pPr indent="0" lvl="0" marL="0" marR="0" rtl="0" algn="l">
                        <a:spcBef>
                          <a:spcPts val="0"/>
                        </a:spcBef>
                        <a:spcAft>
                          <a:spcPts val="0"/>
                        </a:spcAft>
                        <a:buNone/>
                      </a:pPr>
                      <a:r>
                        <a:rPr lang="en-US" sz="800"/>
                        <a:t>RPC 130,540</a:t>
                      </a:r>
                      <a:endParaRPr sz="800"/>
                    </a:p>
                    <a:p>
                      <a:pPr indent="0" lvl="0" marL="0" marR="0" rtl="0" algn="l">
                        <a:spcBef>
                          <a:spcPts val="0"/>
                        </a:spcBef>
                        <a:spcAft>
                          <a:spcPts val="0"/>
                        </a:spcAft>
                        <a:buNone/>
                      </a:pPr>
                      <a:r>
                        <a:rPr lang="en-US" sz="800"/>
                        <a:t>C 132,339</a:t>
                      </a:r>
                      <a:endParaRPr sz="800"/>
                    </a:p>
                  </a:txBody>
                  <a:tcPr marT="34300" marB="34300" marR="68575" marL="68575" anchor="ctr">
                    <a:lnL cap="flat" cmpd="sng" w="12700">
                      <a:solidFill>
                        <a:schemeClr val="lt1"/>
                      </a:solidFill>
                      <a:prstDash val="solid"/>
                      <a:round/>
                      <a:headEnd len="sm" w="sm" type="none"/>
                      <a:tailEnd len="sm" w="sm" type="none"/>
                    </a:lnL>
                  </a:tcPr>
                </a:tc>
              </a:tr>
            </a:tbl>
          </a:graphicData>
        </a:graphic>
      </p:graphicFrame>
      <p:sp>
        <p:nvSpPr>
          <p:cNvPr id="521" name="Google Shape;521;p9"/>
          <p:cNvSpPr txBox="1"/>
          <p:nvPr>
            <p:ph idx="12" type="sldNum"/>
          </p:nvPr>
        </p:nvSpPr>
        <p:spPr>
          <a:xfrm>
            <a:off x="10991088" y="6413619"/>
            <a:ext cx="987552" cy="27432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5F5F5"/>
              </a:buClr>
              <a:buSzPts val="900"/>
              <a:buFont typeface="Arial"/>
              <a:buNone/>
            </a:pPr>
            <a:fld id="{00000000-1234-1234-1234-123412341234}" type="slidenum">
              <a:rPr b="0" i="0" lang="en-US" sz="900" u="none" cap="none" strike="noStrike">
                <a:solidFill>
                  <a:srgbClr val="F5F5F5"/>
                </a:solidFill>
                <a:latin typeface="Arial"/>
                <a:ea typeface="Arial"/>
                <a:cs typeface="Arial"/>
                <a:sym typeface="Arial"/>
              </a:rPr>
              <a:t>‹#›</a:t>
            </a:fld>
            <a:endParaRPr b="0" i="0" sz="900" u="none" cap="none" strike="noStrike">
              <a:solidFill>
                <a:srgbClr val="F5F5F5"/>
              </a:solidFill>
              <a:latin typeface="Arial"/>
              <a:ea typeface="Arial"/>
              <a:cs typeface="Arial"/>
              <a:sym typeface="Arial"/>
            </a:endParaRPr>
          </a:p>
        </p:txBody>
      </p:sp>
      <p:sp>
        <p:nvSpPr>
          <p:cNvPr id="522" name="Google Shape;522;p9"/>
          <p:cNvSpPr/>
          <p:nvPr/>
        </p:nvSpPr>
        <p:spPr>
          <a:xfrm>
            <a:off x="4262890" y="875782"/>
            <a:ext cx="7085696" cy="170297"/>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EB Garamond"/>
              <a:buNone/>
            </a:pPr>
            <a:r>
              <a:t/>
            </a:r>
            <a:endParaRPr b="0" i="0" sz="1350" u="none" cap="none" strike="noStrike">
              <a:solidFill>
                <a:srgbClr val="000000"/>
              </a:solidFill>
              <a:latin typeface="EB Garamond"/>
              <a:ea typeface="EB Garamond"/>
              <a:cs typeface="EB Garamond"/>
              <a:sym typeface="EB Garamond"/>
            </a:endParaRPr>
          </a:p>
        </p:txBody>
      </p:sp>
      <p:sp>
        <p:nvSpPr>
          <p:cNvPr id="523" name="Google Shape;523;p9"/>
          <p:cNvSpPr txBox="1"/>
          <p:nvPr/>
        </p:nvSpPr>
        <p:spPr>
          <a:xfrm>
            <a:off x="3419476" y="324379"/>
            <a:ext cx="8772524" cy="5078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700"/>
              <a:buFont typeface="Century Schoolbook"/>
              <a:buNone/>
            </a:pPr>
            <a:r>
              <a:rPr b="1" lang="en-US" sz="2700">
                <a:solidFill>
                  <a:srgbClr val="000000"/>
                </a:solidFill>
                <a:latin typeface="Century Schoolbook"/>
                <a:ea typeface="Century Schoolbook"/>
                <a:cs typeface="Century Schoolbook"/>
                <a:sym typeface="Century Schoolbook"/>
              </a:rPr>
              <a:t>FY25</a:t>
            </a:r>
            <a:r>
              <a:rPr b="1" i="0" lang="en-US" sz="2700" u="none" cap="none" strike="noStrike">
                <a:solidFill>
                  <a:srgbClr val="000000"/>
                </a:solidFill>
                <a:latin typeface="Century Schoolbook"/>
                <a:ea typeface="Century Schoolbook"/>
                <a:cs typeface="Century Schoolbook"/>
                <a:sym typeface="Century Schoolbook"/>
              </a:rPr>
              <a:t> Strategic Plan Break-out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pic>
        <p:nvPicPr>
          <p:cNvPr id="529" name="Google Shape;529;p11"/>
          <p:cNvPicPr preferRelativeResize="0"/>
          <p:nvPr/>
        </p:nvPicPr>
        <p:blipFill rotWithShape="1">
          <a:blip r:embed="rId3">
            <a:alphaModFix/>
          </a:blip>
          <a:srcRect b="0" l="0" r="0" t="0"/>
          <a:stretch/>
        </p:blipFill>
        <p:spPr>
          <a:xfrm>
            <a:off x="8582454" y="5522119"/>
            <a:ext cx="870309" cy="392906"/>
          </a:xfrm>
          <a:prstGeom prst="rect">
            <a:avLst/>
          </a:prstGeom>
          <a:noFill/>
          <a:ln>
            <a:noFill/>
          </a:ln>
        </p:spPr>
      </p:pic>
      <p:graphicFrame>
        <p:nvGraphicFramePr>
          <p:cNvPr id="530" name="Google Shape;530;p11"/>
          <p:cNvGraphicFramePr/>
          <p:nvPr/>
        </p:nvGraphicFramePr>
        <p:xfrm>
          <a:off x="3640678" y="1240623"/>
          <a:ext cx="3000000" cy="3000000"/>
        </p:xfrm>
        <a:graphic>
          <a:graphicData uri="http://schemas.openxmlformats.org/drawingml/2006/table">
            <a:tbl>
              <a:tblPr bandRow="1" firstRow="1">
                <a:noFill/>
                <a:tableStyleId>{08655B83-9887-4A9E-9BA7-765E6E785157}</a:tableStyleId>
              </a:tblPr>
              <a:tblGrid>
                <a:gridCol w="1583300"/>
                <a:gridCol w="1760925"/>
                <a:gridCol w="1760925"/>
                <a:gridCol w="1621925"/>
                <a:gridCol w="1367025"/>
              </a:tblGrid>
              <a:tr h="623750">
                <a:tc>
                  <a:txBody>
                    <a:bodyPr/>
                    <a:lstStyle/>
                    <a:p>
                      <a:pPr indent="0" lvl="0" marL="0" marR="0" rtl="0" algn="ctr">
                        <a:spcBef>
                          <a:spcPts val="0"/>
                        </a:spcBef>
                        <a:spcAft>
                          <a:spcPts val="0"/>
                        </a:spcAft>
                        <a:buNone/>
                      </a:pPr>
                      <a:r>
                        <a:rPr lang="en-US" sz="1400"/>
                        <a:t>Priorities</a:t>
                      </a:r>
                      <a:endParaRPr sz="1400">
                        <a:latin typeface="Calibri"/>
                        <a:ea typeface="Calibri"/>
                        <a:cs typeface="Calibri"/>
                        <a:sym typeface="Calibri"/>
                      </a:endParaRPr>
                    </a:p>
                  </a:txBody>
                  <a:tcPr marT="34300" marB="34300" marR="68575" marL="68575" anchor="ctr">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US" sz="1400"/>
                        <a:t>APS FIVE Focus Area</a:t>
                      </a:r>
                      <a:endParaRPr sz="1400">
                        <a:latin typeface="Calibri"/>
                        <a:ea typeface="Calibri"/>
                        <a:cs typeface="Calibri"/>
                        <a:sym typeface="Calibri"/>
                      </a:endParaRPr>
                    </a:p>
                  </a:txBody>
                  <a:tcPr marT="34300" marB="34300" marR="68575" marL="68575" anchor="ctr">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US" sz="1400"/>
                        <a:t>Strategies</a:t>
                      </a:r>
                      <a:endParaRPr sz="1400">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b="1" lang="en-US" sz="1400">
                          <a:solidFill>
                            <a:schemeClr val="lt1"/>
                          </a:solidFill>
                        </a:rPr>
                        <a:t>Requests</a:t>
                      </a:r>
                      <a:endParaRPr b="1" sz="1400">
                        <a:solidFill>
                          <a:schemeClr val="lt1"/>
                        </a:solidFill>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Amount</a:t>
                      </a:r>
                      <a:endParaRPr sz="1400">
                        <a:latin typeface="Calibri"/>
                        <a:ea typeface="Calibri"/>
                        <a:cs typeface="Calibri"/>
                        <a:sym typeface="Calibri"/>
                      </a:endParaRPr>
                    </a:p>
                  </a:txBody>
                  <a:tcPr marT="34300" marB="34300" marR="68575" marL="68575" anchor="ctr"/>
                </a:tc>
              </a:tr>
              <a:tr h="361375">
                <a:tc>
                  <a:txBody>
                    <a:bodyPr/>
                    <a:lstStyle/>
                    <a:p>
                      <a:pPr indent="0" lvl="0" marL="0" rtl="0" algn="ctr">
                        <a:spcBef>
                          <a:spcPts val="0"/>
                        </a:spcBef>
                        <a:spcAft>
                          <a:spcPts val="0"/>
                        </a:spcAft>
                        <a:buSzPts val="2000"/>
                        <a:buNone/>
                      </a:pPr>
                      <a:r>
                        <a:rPr b="1" lang="en-US" sz="1100">
                          <a:latin typeface="Calibri"/>
                          <a:ea typeface="Calibri"/>
                          <a:cs typeface="Calibri"/>
                          <a:sym typeface="Calibri"/>
                        </a:rPr>
                        <a:t>Create and implement a system that promotes equitable practices in all areas of the school community.</a:t>
                      </a:r>
                      <a:endParaRPr sz="11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SzPts val="1100"/>
                        <a:buNone/>
                      </a:pPr>
                      <a:r>
                        <a:rPr lang="en-US" sz="1100"/>
                        <a:t>Fostering Academic Excellence for All </a:t>
                      </a:r>
                      <a:endParaRPr sz="800"/>
                    </a:p>
                    <a:p>
                      <a:pPr indent="0" lvl="0" marL="0" marR="0" rtl="0" algn="l">
                        <a:spcBef>
                          <a:spcPts val="0"/>
                        </a:spcBef>
                        <a:spcAft>
                          <a:spcPts val="0"/>
                        </a:spcAft>
                        <a:buNone/>
                      </a:pPr>
                      <a:r>
                        <a:t/>
                      </a:r>
                      <a:endParaRPr sz="8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800"/>
                        <a:t>Pre-k and K student kits for at home practice</a:t>
                      </a:r>
                      <a:endParaRPr sz="800"/>
                    </a:p>
                    <a:p>
                      <a:pPr indent="0" lvl="0" marL="0" marR="0" rtl="0" algn="l">
                        <a:spcBef>
                          <a:spcPts val="0"/>
                        </a:spcBef>
                        <a:spcAft>
                          <a:spcPts val="0"/>
                        </a:spcAft>
                        <a:buNone/>
                      </a:pPr>
                      <a:r>
                        <a:rPr lang="en-US" sz="800"/>
                        <a:t>Monthly Engagement activities with the lens of IB and academics</a:t>
                      </a:r>
                      <a:endParaRPr sz="800"/>
                    </a:p>
                  </a:txBody>
                  <a:tcPr marT="34300" marB="34300" marR="68575" marL="68575" anchor="ctr">
                    <a:lnL cap="flat" cmpd="sng" w="12700">
                      <a:solidFill>
                        <a:schemeClr val="lt1"/>
                      </a:solidFill>
                      <a:prstDash val="solid"/>
                      <a:round/>
                      <a:headEnd len="sm" w="sm" type="none"/>
                      <a:tailEnd len="sm" w="sm" type="none"/>
                    </a:lnL>
                  </a:tcPr>
                </a:tc>
                <a:tc>
                  <a:txBody>
                    <a:bodyPr/>
                    <a:lstStyle/>
                    <a:p>
                      <a:pPr indent="0" lvl="0" marL="0" marR="0" rtl="0" algn="l">
                        <a:spcBef>
                          <a:spcPts val="0"/>
                        </a:spcBef>
                        <a:spcAft>
                          <a:spcPts val="0"/>
                        </a:spcAft>
                        <a:buNone/>
                      </a:pPr>
                      <a:r>
                        <a:rPr lang="en-US" sz="800"/>
                        <a:t>Kits</a:t>
                      </a:r>
                      <a:endParaRPr sz="800"/>
                    </a:p>
                    <a:p>
                      <a:pPr indent="0" lvl="0" marL="0" marR="0" rtl="0" algn="l">
                        <a:spcBef>
                          <a:spcPts val="0"/>
                        </a:spcBef>
                        <a:spcAft>
                          <a:spcPts val="0"/>
                        </a:spcAft>
                        <a:buNone/>
                      </a:pPr>
                      <a:r>
                        <a:rPr lang="en-US" sz="800"/>
                        <a:t>Supplies for activities </a:t>
                      </a:r>
                      <a:endParaRPr sz="800"/>
                    </a:p>
                  </a:txBody>
                  <a:tcPr marT="34300" marB="34300" marR="68575" marL="68575" anchor="ctr"/>
                </a:tc>
                <a:tc>
                  <a:txBody>
                    <a:bodyPr/>
                    <a:lstStyle/>
                    <a:p>
                      <a:pPr indent="0" lvl="0" marL="0" marR="0" rtl="0" algn="l">
                        <a:spcBef>
                          <a:spcPts val="0"/>
                        </a:spcBef>
                        <a:spcAft>
                          <a:spcPts val="0"/>
                        </a:spcAft>
                        <a:buNone/>
                      </a:pPr>
                      <a:r>
                        <a:rPr lang="en-US" sz="800"/>
                        <a:t>Kits $10,000</a:t>
                      </a:r>
                      <a:endParaRPr sz="800"/>
                    </a:p>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lnT cap="flat" cmpd="sng" w="12700">
                      <a:solidFill>
                        <a:schemeClr val="lt1"/>
                      </a:solidFill>
                      <a:prstDash val="solid"/>
                      <a:round/>
                      <a:headEnd len="sm" w="sm" type="none"/>
                      <a:tailEnd len="sm" w="sm" type="none"/>
                    </a:lnT>
                  </a:tcPr>
                </a:tc>
                <a:tc>
                  <a:txBody>
                    <a:bodyPr/>
                    <a:lstStyle/>
                    <a:p>
                      <a:pPr indent="0" lvl="0" marL="0" marR="0" rtl="0" algn="l">
                        <a:spcBef>
                          <a:spcPts val="0"/>
                        </a:spcBef>
                        <a:spcAft>
                          <a:spcPts val="0"/>
                        </a:spcAft>
                        <a:buNone/>
                      </a:pPr>
                      <a:r>
                        <a:t/>
                      </a:r>
                      <a:endParaRPr sz="800"/>
                    </a:p>
                  </a:txBody>
                  <a:tcPr marT="34300" marB="34300" marR="68575" marL="68575" anchor="ctr">
                    <a:lnT cap="flat" cmpd="sng" w="12700">
                      <a:solidFill>
                        <a:schemeClr val="lt1"/>
                      </a:solidFill>
                      <a:prstDash val="solid"/>
                      <a:round/>
                      <a:headEnd len="sm" w="sm" type="none"/>
                      <a:tailEnd len="sm" w="sm" type="none"/>
                    </a:lnT>
                  </a:tcP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bl>
          </a:graphicData>
        </a:graphic>
      </p:graphicFrame>
      <p:sp>
        <p:nvSpPr>
          <p:cNvPr id="531" name="Google Shape;531;p11"/>
          <p:cNvSpPr txBox="1"/>
          <p:nvPr>
            <p:ph idx="12" type="sldNum"/>
          </p:nvPr>
        </p:nvSpPr>
        <p:spPr>
          <a:xfrm>
            <a:off x="10991088" y="6413619"/>
            <a:ext cx="987552" cy="27432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5F5F5"/>
              </a:buClr>
              <a:buSzPts val="900"/>
              <a:buFont typeface="Arial"/>
              <a:buNone/>
            </a:pPr>
            <a:fld id="{00000000-1234-1234-1234-123412341234}" type="slidenum">
              <a:rPr b="0" i="0" lang="en-US" sz="900" u="none" cap="none" strike="noStrike">
                <a:solidFill>
                  <a:srgbClr val="F5F5F5"/>
                </a:solidFill>
                <a:latin typeface="Arial"/>
                <a:ea typeface="Arial"/>
                <a:cs typeface="Arial"/>
                <a:sym typeface="Arial"/>
              </a:rPr>
              <a:t>‹#›</a:t>
            </a:fld>
            <a:endParaRPr b="0" i="0" sz="900" u="none" cap="none" strike="noStrike">
              <a:solidFill>
                <a:srgbClr val="F5F5F5"/>
              </a:solidFill>
              <a:latin typeface="Arial"/>
              <a:ea typeface="Arial"/>
              <a:cs typeface="Arial"/>
              <a:sym typeface="Arial"/>
            </a:endParaRPr>
          </a:p>
        </p:txBody>
      </p:sp>
      <p:sp>
        <p:nvSpPr>
          <p:cNvPr id="532" name="Google Shape;532;p11"/>
          <p:cNvSpPr/>
          <p:nvPr/>
        </p:nvSpPr>
        <p:spPr>
          <a:xfrm>
            <a:off x="4262890" y="875782"/>
            <a:ext cx="7085696" cy="17029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EB Garamond"/>
              <a:buNone/>
            </a:pPr>
            <a:r>
              <a:t/>
            </a:r>
            <a:endParaRPr b="0" i="0" sz="1350" u="none" cap="none" strike="noStrike">
              <a:solidFill>
                <a:srgbClr val="000000"/>
              </a:solidFill>
              <a:latin typeface="EB Garamond"/>
              <a:ea typeface="EB Garamond"/>
              <a:cs typeface="EB Garamond"/>
              <a:sym typeface="EB Garamond"/>
            </a:endParaRPr>
          </a:p>
        </p:txBody>
      </p:sp>
      <p:sp>
        <p:nvSpPr>
          <p:cNvPr id="533" name="Google Shape;533;p11"/>
          <p:cNvSpPr txBox="1"/>
          <p:nvPr/>
        </p:nvSpPr>
        <p:spPr>
          <a:xfrm>
            <a:off x="3419476" y="108719"/>
            <a:ext cx="8772524"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dk1"/>
                </a:solidFill>
                <a:latin typeface="Century Schoolbook"/>
                <a:ea typeface="Century Schoolbook"/>
                <a:cs typeface="Century Schoolbook"/>
                <a:sym typeface="Century Schoolbook"/>
              </a:rPr>
              <a:t>Plan for FY25 Title I Family Engagement Funds</a:t>
            </a:r>
            <a:endParaRPr/>
          </a:p>
          <a:p>
            <a:pPr indent="0" lvl="0" marL="0" marR="0" rtl="0" algn="ctr">
              <a:spcBef>
                <a:spcPts val="0"/>
              </a:spcBef>
              <a:spcAft>
                <a:spcPts val="0"/>
              </a:spcAft>
              <a:buNone/>
            </a:pPr>
            <a:r>
              <a:rPr b="1" lang="en-US" sz="2000">
                <a:solidFill>
                  <a:srgbClr val="FF0000"/>
                </a:solidFill>
                <a:highlight>
                  <a:srgbClr val="FFFF00"/>
                </a:highlight>
                <a:latin typeface="Century Schoolbook"/>
                <a:ea typeface="Century Schoolbook"/>
                <a:cs typeface="Century Schoolbook"/>
                <a:sym typeface="Century Schoolbook"/>
              </a:rPr>
              <a:t>$6,800</a:t>
            </a:r>
            <a:endParaRPr sz="2000">
              <a:solidFill>
                <a:srgbClr val="FF0000"/>
              </a:solidFill>
              <a:highlight>
                <a:srgbClr val="FFFF00"/>
              </a:highlight>
              <a:latin typeface="EB Garamond"/>
              <a:ea typeface="EB Garamond"/>
              <a:cs typeface="EB Garamond"/>
              <a:sym typeface="EB Garamo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12"/>
          <p:cNvSpPr txBox="1"/>
          <p:nvPr/>
        </p:nvSpPr>
        <p:spPr>
          <a:xfrm>
            <a:off x="2438400" y="257044"/>
            <a:ext cx="8229600" cy="602055"/>
          </a:xfrm>
          <a:prstGeom prst="rect">
            <a:avLst/>
          </a:prstGeom>
          <a:noFill/>
          <a:ln>
            <a:noFill/>
          </a:ln>
        </p:spPr>
        <p:txBody>
          <a:bodyPr anchorCtr="0" anchor="ctr" bIns="45700" lIns="91425" spcFirstLastPara="1" rIns="91425" wrap="square" tIns="45700">
            <a:normAutofit fontScale="47500" lnSpcReduction="20000"/>
          </a:bodyPr>
          <a:lstStyle/>
          <a:p>
            <a:pPr indent="0" lvl="0" marL="0" marR="0" rtl="0" algn="ctr">
              <a:lnSpc>
                <a:spcPct val="100000"/>
              </a:lnSpc>
              <a:spcBef>
                <a:spcPts val="0"/>
              </a:spcBef>
              <a:spcAft>
                <a:spcPts val="0"/>
              </a:spcAft>
              <a:buClr>
                <a:srgbClr val="000000"/>
              </a:buClr>
              <a:buSzPct val="100000"/>
              <a:buFont typeface="Calibri"/>
              <a:buNone/>
            </a:pPr>
            <a:r>
              <a:rPr b="0" i="0" lang="en-US" sz="4400" u="none" cap="none" strike="noStrike">
                <a:solidFill>
                  <a:srgbClr val="000000"/>
                </a:solidFill>
                <a:latin typeface="Calibri"/>
                <a:ea typeface="Calibri"/>
                <a:cs typeface="Calibri"/>
                <a:sym typeface="Calibri"/>
              </a:rPr>
              <a:t>FY25 Budget by Function (Required)</a:t>
            </a:r>
            <a:endParaRPr/>
          </a:p>
          <a:p>
            <a:pPr indent="0" lvl="0" marL="0" marR="0" rtl="0" algn="ctr">
              <a:lnSpc>
                <a:spcPct val="100000"/>
              </a:lnSpc>
              <a:spcBef>
                <a:spcPts val="0"/>
              </a:spcBef>
              <a:spcAft>
                <a:spcPts val="0"/>
              </a:spcAft>
              <a:buClr>
                <a:srgbClr val="000000"/>
              </a:buClr>
              <a:buSzPct val="100000"/>
              <a:buFont typeface="Calibri"/>
              <a:buNone/>
            </a:pPr>
            <a:r>
              <a:rPr b="0" i="1" lang="en-US" sz="3400" u="none" cap="none" strike="noStrike">
                <a:solidFill>
                  <a:srgbClr val="000000"/>
                </a:solidFill>
                <a:latin typeface="Calibri"/>
                <a:ea typeface="Calibri"/>
                <a:cs typeface="Calibri"/>
                <a:sym typeface="Calibri"/>
              </a:rPr>
              <a:t>*Based on Current Allocation of School Budget</a:t>
            </a:r>
            <a:endParaRPr/>
          </a:p>
          <a:p>
            <a:pPr indent="0" lvl="0" marL="0" marR="0" rtl="0" algn="ctr">
              <a:lnSpc>
                <a:spcPct val="100000"/>
              </a:lnSpc>
              <a:spcBef>
                <a:spcPts val="0"/>
              </a:spcBef>
              <a:spcAft>
                <a:spcPts val="0"/>
              </a:spcAft>
              <a:buClr>
                <a:schemeClr val="dk1"/>
              </a:buClr>
              <a:buSzPct val="100000"/>
              <a:buFont typeface="Arial Black"/>
              <a:buNone/>
            </a:pPr>
            <a:r>
              <a:t/>
            </a:r>
            <a:endParaRPr b="0" i="0" sz="4400" u="none" cap="none" strike="noStrike">
              <a:solidFill>
                <a:srgbClr val="000000"/>
              </a:solidFill>
              <a:latin typeface="Calibri"/>
              <a:ea typeface="Calibri"/>
              <a:cs typeface="Calibri"/>
              <a:sym typeface="Calibri"/>
            </a:endParaRPr>
          </a:p>
        </p:txBody>
      </p:sp>
      <p:sp>
        <p:nvSpPr>
          <p:cNvPr id="540" name="Google Shape;540;p12"/>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5F5F5"/>
              </a:buClr>
              <a:buSzPts val="900"/>
              <a:buFont typeface="Arial"/>
              <a:buNone/>
            </a:pPr>
            <a:fld id="{00000000-1234-1234-1234-123412341234}" type="slidenum">
              <a:rPr b="0" i="0" lang="en-US" sz="900" u="none" cap="none" strike="noStrike">
                <a:solidFill>
                  <a:srgbClr val="F5F5F5"/>
                </a:solidFill>
                <a:latin typeface="Arial"/>
                <a:ea typeface="Arial"/>
                <a:cs typeface="Arial"/>
                <a:sym typeface="Arial"/>
              </a:rPr>
              <a:t>‹#›</a:t>
            </a:fld>
            <a:endParaRPr b="0" i="0" sz="900" u="none" cap="none" strike="noStrike">
              <a:solidFill>
                <a:srgbClr val="F5F5F5"/>
              </a:solidFill>
              <a:latin typeface="Arial"/>
              <a:ea typeface="Arial"/>
              <a:cs typeface="Arial"/>
              <a:sym typeface="Arial"/>
            </a:endParaRPr>
          </a:p>
        </p:txBody>
      </p:sp>
      <p:graphicFrame>
        <p:nvGraphicFramePr>
          <p:cNvPr id="541" name="Google Shape;541;p12"/>
          <p:cNvGraphicFramePr/>
          <p:nvPr/>
        </p:nvGraphicFramePr>
        <p:xfrm>
          <a:off x="2535100" y="859100"/>
          <a:ext cx="3000000" cy="3000000"/>
        </p:xfrm>
        <a:graphic>
          <a:graphicData uri="http://schemas.openxmlformats.org/drawingml/2006/table">
            <a:tbl>
              <a:tblPr>
                <a:noFill/>
                <a:tableStyleId>{2202144E-EB93-484E-8A3D-72B935EF6001}</a:tableStyleId>
              </a:tblPr>
              <a:tblGrid>
                <a:gridCol w="1001100"/>
                <a:gridCol w="2761650"/>
                <a:gridCol w="955075"/>
                <a:gridCol w="1507400"/>
              </a:tblGrid>
              <a:tr h="358575">
                <a:tc>
                  <a:txBody>
                    <a:bodyPr/>
                    <a:lstStyle/>
                    <a:p>
                      <a:pPr indent="0" lvl="0" marL="0" rtl="0" algn="l">
                        <a:spcBef>
                          <a:spcPts val="0"/>
                        </a:spcBef>
                        <a:spcAft>
                          <a:spcPts val="0"/>
                        </a:spcAft>
                        <a:buNone/>
                      </a:pPr>
                      <a:r>
                        <a:rPr b="1" lang="en-US" sz="1100">
                          <a:latin typeface="Calibri"/>
                          <a:ea typeface="Calibri"/>
                          <a:cs typeface="Calibri"/>
                          <a:sym typeface="Calibri"/>
                        </a:rPr>
                        <a:t>School</a:t>
                      </a:r>
                      <a:endParaRPr b="1" sz="1100">
                        <a:latin typeface="Calibri"/>
                        <a:ea typeface="Calibri"/>
                        <a:cs typeface="Calibri"/>
                        <a:sym typeface="Calibri"/>
                      </a:endParaRPr>
                    </a:p>
                  </a:txBody>
                  <a:tcPr marT="9525" marB="914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1100">
                          <a:latin typeface="Calibri"/>
                          <a:ea typeface="Calibri"/>
                          <a:cs typeface="Calibri"/>
                          <a:sym typeface="Calibri"/>
                        </a:rPr>
                        <a:t>Toomer Elementary School</a:t>
                      </a:r>
                      <a:endParaRPr sz="1100">
                        <a:latin typeface="Calibri"/>
                        <a:ea typeface="Calibri"/>
                        <a:cs typeface="Calibri"/>
                        <a:sym typeface="Calibri"/>
                      </a:endParaRPr>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525" marB="91425" marR="9525" marL="9525" anchor="b">
                    <a:lnL cap="flat" cmpd="sng" w="9525">
                      <a:solidFill>
                        <a:srgbClr val="000000"/>
                      </a:solidFill>
                      <a:prstDash val="solid"/>
                      <a:round/>
                      <a:headEnd len="sm" w="sm" type="none"/>
                      <a:tailEnd len="sm" w="sm" type="none"/>
                    </a:lnL>
                  </a:tcPr>
                </a:tc>
                <a:tc>
                  <a:txBody>
                    <a:bodyPr/>
                    <a:lstStyle/>
                    <a:p>
                      <a:pPr indent="0" lvl="0" marL="0" rtl="0" algn="l">
                        <a:spcBef>
                          <a:spcPts val="0"/>
                        </a:spcBef>
                        <a:spcAft>
                          <a:spcPts val="0"/>
                        </a:spcAft>
                        <a:buNone/>
                      </a:pPr>
                      <a:r>
                        <a:t/>
                      </a:r>
                      <a:endParaRPr/>
                    </a:p>
                  </a:txBody>
                  <a:tcPr marT="9525" marB="91425" marR="9525" marL="9525" anchor="b"/>
                </a:tc>
              </a:tr>
              <a:tr h="358575">
                <a:tc>
                  <a:txBody>
                    <a:bodyPr/>
                    <a:lstStyle/>
                    <a:p>
                      <a:pPr indent="0" lvl="0" marL="0" rtl="0" algn="l">
                        <a:spcBef>
                          <a:spcPts val="0"/>
                        </a:spcBef>
                        <a:spcAft>
                          <a:spcPts val="0"/>
                        </a:spcAft>
                        <a:buNone/>
                      </a:pPr>
                      <a:r>
                        <a:rPr b="1" lang="en-US" sz="1100">
                          <a:latin typeface="Calibri"/>
                          <a:ea typeface="Calibri"/>
                          <a:cs typeface="Calibri"/>
                          <a:sym typeface="Calibri"/>
                        </a:rPr>
                        <a:t>Location</a:t>
                      </a:r>
                      <a:endParaRPr b="1" sz="1100">
                        <a:latin typeface="Calibri"/>
                        <a:ea typeface="Calibri"/>
                        <a:cs typeface="Calibri"/>
                        <a:sym typeface="Calibri"/>
                      </a:endParaRPr>
                    </a:p>
                  </a:txBody>
                  <a:tcPr marT="9525" marB="914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1100">
                          <a:latin typeface="Calibri"/>
                          <a:ea typeface="Calibri"/>
                          <a:cs typeface="Calibri"/>
                          <a:sym typeface="Calibri"/>
                        </a:rPr>
                        <a:t>5567</a:t>
                      </a:r>
                      <a:endParaRPr sz="1100">
                        <a:latin typeface="Calibri"/>
                        <a:ea typeface="Calibri"/>
                        <a:cs typeface="Calibri"/>
                        <a:sym typeface="Calibri"/>
                      </a:endParaRPr>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525" marB="91425" marR="9525" marL="9525" anchor="b">
                    <a:lnL cap="flat" cmpd="sng" w="9525">
                      <a:solidFill>
                        <a:srgbClr val="000000"/>
                      </a:solidFill>
                      <a:prstDash val="solid"/>
                      <a:round/>
                      <a:headEnd len="sm" w="sm" type="none"/>
                      <a:tailEnd len="sm" w="sm" type="none"/>
                    </a:lnL>
                  </a:tcPr>
                </a:tc>
                <a:tc>
                  <a:txBody>
                    <a:bodyPr/>
                    <a:lstStyle/>
                    <a:p>
                      <a:pPr indent="0" lvl="0" marL="0" rtl="0" algn="l">
                        <a:spcBef>
                          <a:spcPts val="0"/>
                        </a:spcBef>
                        <a:spcAft>
                          <a:spcPts val="0"/>
                        </a:spcAft>
                        <a:buNone/>
                      </a:pPr>
                      <a:r>
                        <a:t/>
                      </a:r>
                      <a:endParaRPr/>
                    </a:p>
                  </a:txBody>
                  <a:tcPr marT="9525" marB="91425" marR="9525" marL="9525" anchor="b"/>
                </a:tc>
              </a:tr>
              <a:tr h="358575">
                <a:tc>
                  <a:txBody>
                    <a:bodyPr/>
                    <a:lstStyle/>
                    <a:p>
                      <a:pPr indent="0" lvl="0" marL="0" rtl="0" algn="l">
                        <a:spcBef>
                          <a:spcPts val="0"/>
                        </a:spcBef>
                        <a:spcAft>
                          <a:spcPts val="0"/>
                        </a:spcAft>
                        <a:buNone/>
                      </a:pPr>
                      <a:r>
                        <a:rPr b="1" lang="en-US" sz="1100">
                          <a:latin typeface="Calibri"/>
                          <a:ea typeface="Calibri"/>
                          <a:cs typeface="Calibri"/>
                          <a:sym typeface="Calibri"/>
                        </a:rPr>
                        <a:t>Level</a:t>
                      </a:r>
                      <a:endParaRPr b="1" sz="1100">
                        <a:latin typeface="Calibri"/>
                        <a:ea typeface="Calibri"/>
                        <a:cs typeface="Calibri"/>
                        <a:sym typeface="Calibri"/>
                      </a:endParaRPr>
                    </a:p>
                  </a:txBody>
                  <a:tcPr marT="9525" marB="914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1100">
                          <a:latin typeface="Calibri"/>
                          <a:ea typeface="Calibri"/>
                          <a:cs typeface="Calibri"/>
                          <a:sym typeface="Calibri"/>
                        </a:rPr>
                        <a:t>ES</a:t>
                      </a:r>
                      <a:endParaRPr sz="1100">
                        <a:latin typeface="Calibri"/>
                        <a:ea typeface="Calibri"/>
                        <a:cs typeface="Calibri"/>
                        <a:sym typeface="Calibri"/>
                      </a:endParaRPr>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525" marB="91425" marR="9525" marL="9525" anchor="b">
                    <a:lnL cap="flat" cmpd="sng" w="9525">
                      <a:solidFill>
                        <a:srgbClr val="000000"/>
                      </a:solidFill>
                      <a:prstDash val="solid"/>
                      <a:round/>
                      <a:headEnd len="sm" w="sm" type="none"/>
                      <a:tailEnd len="sm" w="sm" type="none"/>
                    </a:lnL>
                  </a:tcPr>
                </a:tc>
                <a:tc>
                  <a:txBody>
                    <a:bodyPr/>
                    <a:lstStyle/>
                    <a:p>
                      <a:pPr indent="0" lvl="0" marL="0" rtl="0" algn="l">
                        <a:spcBef>
                          <a:spcPts val="0"/>
                        </a:spcBef>
                        <a:spcAft>
                          <a:spcPts val="0"/>
                        </a:spcAft>
                        <a:buNone/>
                      </a:pPr>
                      <a:r>
                        <a:t/>
                      </a:r>
                      <a:endParaRPr/>
                    </a:p>
                  </a:txBody>
                  <a:tcPr marT="9525" marB="91425" marR="9525" marL="9525" anchor="b"/>
                </a:tc>
              </a:tr>
              <a:tr h="358575">
                <a:tc>
                  <a:txBody>
                    <a:bodyPr/>
                    <a:lstStyle/>
                    <a:p>
                      <a:pPr indent="0" lvl="0" marL="0" rtl="0" algn="l">
                        <a:spcBef>
                          <a:spcPts val="0"/>
                        </a:spcBef>
                        <a:spcAft>
                          <a:spcPts val="0"/>
                        </a:spcAft>
                        <a:buNone/>
                      </a:pPr>
                      <a:r>
                        <a:rPr b="1" lang="en-US" sz="1100">
                          <a:latin typeface="Calibri"/>
                          <a:ea typeface="Calibri"/>
                          <a:cs typeface="Calibri"/>
                          <a:sym typeface="Calibri"/>
                        </a:rPr>
                        <a:t>Principal</a:t>
                      </a:r>
                      <a:endParaRPr b="1" sz="1100">
                        <a:latin typeface="Calibri"/>
                        <a:ea typeface="Calibri"/>
                        <a:cs typeface="Calibri"/>
                        <a:sym typeface="Calibri"/>
                      </a:endParaRPr>
                    </a:p>
                  </a:txBody>
                  <a:tcPr marT="9525" marB="914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1100">
                          <a:latin typeface="Calibri"/>
                          <a:ea typeface="Calibri"/>
                          <a:cs typeface="Calibri"/>
                          <a:sym typeface="Calibri"/>
                        </a:rPr>
                        <a:t>Caroline Brown</a:t>
                      </a:r>
                      <a:endParaRPr sz="1100">
                        <a:latin typeface="Calibri"/>
                        <a:ea typeface="Calibri"/>
                        <a:cs typeface="Calibri"/>
                        <a:sym typeface="Calibri"/>
                      </a:endParaRPr>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525" marB="91425" marR="9525" marL="9525" anchor="b">
                    <a:lnL cap="flat" cmpd="sng" w="9525">
                      <a:solidFill>
                        <a:srgbClr val="000000"/>
                      </a:solidFill>
                      <a:prstDash val="solid"/>
                      <a:round/>
                      <a:headEnd len="sm" w="sm" type="none"/>
                      <a:tailEnd len="sm" w="sm" type="none"/>
                    </a:lnL>
                  </a:tcPr>
                </a:tc>
                <a:tc>
                  <a:txBody>
                    <a:bodyPr/>
                    <a:lstStyle/>
                    <a:p>
                      <a:pPr indent="0" lvl="0" marL="0" rtl="0" algn="l">
                        <a:spcBef>
                          <a:spcPts val="0"/>
                        </a:spcBef>
                        <a:spcAft>
                          <a:spcPts val="0"/>
                        </a:spcAft>
                        <a:buNone/>
                      </a:pPr>
                      <a:r>
                        <a:t/>
                      </a:r>
                      <a:endParaRPr/>
                    </a:p>
                  </a:txBody>
                  <a:tcPr marT="9525" marB="91425" marR="9525" marL="9525" anchor="b"/>
                </a:tc>
              </a:tr>
              <a:tr h="506375">
                <a:tc>
                  <a:txBody>
                    <a:bodyPr/>
                    <a:lstStyle/>
                    <a:p>
                      <a:pPr indent="0" lvl="0" marL="0" rtl="0" algn="l">
                        <a:spcBef>
                          <a:spcPts val="0"/>
                        </a:spcBef>
                        <a:spcAft>
                          <a:spcPts val="0"/>
                        </a:spcAft>
                        <a:buNone/>
                      </a:pPr>
                      <a:r>
                        <a:rPr b="1" lang="en-US" sz="1100">
                          <a:latin typeface="Calibri"/>
                          <a:ea typeface="Calibri"/>
                          <a:cs typeface="Calibri"/>
                          <a:sym typeface="Calibri"/>
                        </a:rPr>
                        <a:t>Projected Enrollment</a:t>
                      </a:r>
                      <a:endParaRPr b="1" sz="1100">
                        <a:latin typeface="Calibri"/>
                        <a:ea typeface="Calibri"/>
                        <a:cs typeface="Calibri"/>
                        <a:sym typeface="Calibri"/>
                      </a:endParaRPr>
                    </a:p>
                  </a:txBody>
                  <a:tcPr marT="9525" marB="914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US" sz="1100">
                          <a:latin typeface="Calibri"/>
                          <a:ea typeface="Calibri"/>
                          <a:cs typeface="Calibri"/>
                          <a:sym typeface="Calibri"/>
                        </a:rPr>
                        <a:t>439</a:t>
                      </a:r>
                      <a:endParaRPr sz="1100">
                        <a:latin typeface="Calibri"/>
                        <a:ea typeface="Calibri"/>
                        <a:cs typeface="Calibri"/>
                        <a:sym typeface="Calibri"/>
                      </a:endParaRPr>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525" marB="91425" marR="9525" marL="9525" anchor="b">
                    <a:lnL cap="flat" cmpd="sng" w="9525">
                      <a:solidFill>
                        <a:srgbClr val="000000"/>
                      </a:solidFill>
                      <a:prstDash val="solid"/>
                      <a:round/>
                      <a:headEnd len="sm" w="sm" type="none"/>
                      <a:tailEnd len="sm" w="sm" type="none"/>
                    </a:lnL>
                  </a:tcPr>
                </a:tc>
                <a:tc>
                  <a:txBody>
                    <a:bodyPr/>
                    <a:lstStyle/>
                    <a:p>
                      <a:pPr indent="0" lvl="0" marL="0" rtl="0" algn="l">
                        <a:spcBef>
                          <a:spcPts val="0"/>
                        </a:spcBef>
                        <a:spcAft>
                          <a:spcPts val="0"/>
                        </a:spcAft>
                        <a:buNone/>
                      </a:pPr>
                      <a:r>
                        <a:t/>
                      </a:r>
                      <a:endParaRPr/>
                    </a:p>
                  </a:txBody>
                  <a:tcPr marT="9525" marB="91425" marR="9525" marL="9525" anchor="b"/>
                </a:tc>
              </a:tr>
              <a:tr h="358575">
                <a:tc>
                  <a:txBody>
                    <a:bodyPr/>
                    <a:lstStyle/>
                    <a:p>
                      <a:pPr indent="0" lvl="0" marL="0" rtl="0" algn="l">
                        <a:spcBef>
                          <a:spcPts val="0"/>
                        </a:spcBef>
                        <a:spcAft>
                          <a:spcPts val="0"/>
                        </a:spcAft>
                        <a:buNone/>
                      </a:pPr>
                      <a:r>
                        <a:t/>
                      </a:r>
                      <a:endParaRPr/>
                    </a:p>
                  </a:txBody>
                  <a:tcPr marT="9525" marB="91425" marR="9525" marL="9525">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525" marB="91425" marR="9525" marL="9525" anchor="b">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525" marB="91425" marR="9525" marL="9525" anchor="b">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525" marB="91425" marR="9525" marL="9525" anchor="b">
                    <a:lnB cap="flat" cmpd="sng" w="9525">
                      <a:solidFill>
                        <a:srgbClr val="000000"/>
                      </a:solidFill>
                      <a:prstDash val="solid"/>
                      <a:round/>
                      <a:headEnd len="sm" w="sm" type="none"/>
                      <a:tailEnd len="sm" w="sm" type="none"/>
                    </a:lnB>
                  </a:tcPr>
                </a:tc>
              </a:tr>
              <a:tr h="332500">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Account</a:t>
                      </a:r>
                      <a:endParaRPr b="1" sz="1100">
                        <a:latin typeface="Calibri"/>
                        <a:ea typeface="Calibri"/>
                        <a:cs typeface="Calibri"/>
                        <a:sym typeface="Calibri"/>
                      </a:endParaRPr>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B0F0"/>
                    </a:solidFill>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Account Description</a:t>
                      </a:r>
                      <a:endParaRPr b="1" sz="1100">
                        <a:latin typeface="Calibri"/>
                        <a:ea typeface="Calibri"/>
                        <a:cs typeface="Calibri"/>
                        <a:sym typeface="Calibri"/>
                      </a:endParaRPr>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B0F0"/>
                    </a:solidFill>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FTE </a:t>
                      </a:r>
                      <a:endParaRPr b="1" sz="1100">
                        <a:latin typeface="Calibri"/>
                        <a:ea typeface="Calibri"/>
                        <a:cs typeface="Calibri"/>
                        <a:sym typeface="Calibri"/>
                      </a:endParaRPr>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B0F0"/>
                    </a:solidFill>
                  </a:tcPr>
                </a:tc>
                <a:tc>
                  <a:txBody>
                    <a:bodyPr/>
                    <a:lstStyle/>
                    <a:p>
                      <a:pPr indent="0" lvl="0" marL="0" rtl="0" algn="ctr">
                        <a:lnSpc>
                          <a:spcPct val="115000"/>
                        </a:lnSpc>
                        <a:spcBef>
                          <a:spcPts val="0"/>
                        </a:spcBef>
                        <a:spcAft>
                          <a:spcPts val="0"/>
                        </a:spcAft>
                        <a:buNone/>
                      </a:pPr>
                      <a:r>
                        <a:rPr b="1" lang="en-US" sz="1100">
                          <a:latin typeface="Calibri"/>
                          <a:ea typeface="Calibri"/>
                          <a:cs typeface="Calibri"/>
                          <a:sym typeface="Calibri"/>
                        </a:rPr>
                        <a:t>Budget</a:t>
                      </a:r>
                      <a:endParaRPr b="1" sz="1100">
                        <a:latin typeface="Calibri"/>
                        <a:ea typeface="Calibri"/>
                        <a:cs typeface="Calibri"/>
                        <a:sym typeface="Calibri"/>
                      </a:endParaRPr>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B0F0"/>
                    </a:solidFill>
                  </a:tcPr>
                </a:tc>
              </a:tr>
              <a:tr h="358575">
                <a:tc>
                  <a:txBody>
                    <a:bodyPr/>
                    <a:lstStyle/>
                    <a:p>
                      <a:pPr indent="0" lvl="0" marL="0" rtl="0" algn="l">
                        <a:spcBef>
                          <a:spcPts val="0"/>
                        </a:spcBef>
                        <a:spcAft>
                          <a:spcPts val="0"/>
                        </a:spcAft>
                        <a:buNone/>
                      </a:pPr>
                      <a:r>
                        <a:t/>
                      </a:r>
                      <a:endParaRPr/>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10775">
                <a:tc>
                  <a:txBody>
                    <a:bodyPr/>
                    <a:lstStyle/>
                    <a:p>
                      <a:pPr indent="0" lvl="0" marL="0" rtl="0" algn="r">
                        <a:lnSpc>
                          <a:spcPct val="115000"/>
                        </a:lnSpc>
                        <a:spcBef>
                          <a:spcPts val="0"/>
                        </a:spcBef>
                        <a:spcAft>
                          <a:spcPts val="0"/>
                        </a:spcAft>
                        <a:buNone/>
                      </a:pPr>
                      <a:r>
                        <a:rPr lang="en-US" sz="1000"/>
                        <a:t>1000</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US" sz="1000"/>
                        <a:t>Instruction</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49.10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 $5,122,413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10775">
                <a:tc>
                  <a:txBody>
                    <a:bodyPr/>
                    <a:lstStyle/>
                    <a:p>
                      <a:pPr indent="0" lvl="0" marL="0" rtl="0" algn="r">
                        <a:lnSpc>
                          <a:spcPct val="115000"/>
                        </a:lnSpc>
                        <a:spcBef>
                          <a:spcPts val="0"/>
                        </a:spcBef>
                        <a:spcAft>
                          <a:spcPts val="0"/>
                        </a:spcAft>
                        <a:buNone/>
                      </a:pPr>
                      <a:r>
                        <a:rPr lang="en-US" sz="1000"/>
                        <a:t>2100</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US" sz="1000"/>
                        <a:t>Pupil Services</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4.50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 $510,264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10775">
                <a:tc>
                  <a:txBody>
                    <a:bodyPr/>
                    <a:lstStyle/>
                    <a:p>
                      <a:pPr indent="0" lvl="0" marL="0" rtl="0" algn="r">
                        <a:lnSpc>
                          <a:spcPct val="115000"/>
                        </a:lnSpc>
                        <a:spcBef>
                          <a:spcPts val="0"/>
                        </a:spcBef>
                        <a:spcAft>
                          <a:spcPts val="0"/>
                        </a:spcAft>
                        <a:buNone/>
                      </a:pPr>
                      <a:r>
                        <a:rPr lang="en-US" sz="1000"/>
                        <a:t>2210</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US" sz="1000"/>
                        <a:t>Improvement of Instructional Services</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4.00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 $510,664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10775">
                <a:tc>
                  <a:txBody>
                    <a:bodyPr/>
                    <a:lstStyle/>
                    <a:p>
                      <a:pPr indent="0" lvl="0" marL="0" rtl="0" algn="r">
                        <a:lnSpc>
                          <a:spcPct val="115000"/>
                        </a:lnSpc>
                        <a:spcBef>
                          <a:spcPts val="0"/>
                        </a:spcBef>
                        <a:spcAft>
                          <a:spcPts val="0"/>
                        </a:spcAft>
                        <a:buNone/>
                      </a:pPr>
                      <a:r>
                        <a:rPr lang="en-US" sz="1000"/>
                        <a:t>2213</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US" sz="1000"/>
                        <a:t>Instructional Staff Training</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 $-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10775">
                <a:tc>
                  <a:txBody>
                    <a:bodyPr/>
                    <a:lstStyle/>
                    <a:p>
                      <a:pPr indent="0" lvl="0" marL="0" rtl="0" algn="r">
                        <a:lnSpc>
                          <a:spcPct val="115000"/>
                        </a:lnSpc>
                        <a:spcBef>
                          <a:spcPts val="0"/>
                        </a:spcBef>
                        <a:spcAft>
                          <a:spcPts val="0"/>
                        </a:spcAft>
                        <a:buNone/>
                      </a:pPr>
                      <a:r>
                        <a:rPr lang="en-US" sz="1000"/>
                        <a:t>2220</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US" sz="1000"/>
                        <a:t>Educational Media Services</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2.00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 $173,198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10775">
                <a:tc>
                  <a:txBody>
                    <a:bodyPr/>
                    <a:lstStyle/>
                    <a:p>
                      <a:pPr indent="0" lvl="0" marL="0" rtl="0" algn="r">
                        <a:lnSpc>
                          <a:spcPct val="115000"/>
                        </a:lnSpc>
                        <a:spcBef>
                          <a:spcPts val="0"/>
                        </a:spcBef>
                        <a:spcAft>
                          <a:spcPts val="0"/>
                        </a:spcAft>
                        <a:buNone/>
                      </a:pPr>
                      <a:r>
                        <a:rPr lang="en-US" sz="1000"/>
                        <a:t>2400</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US" sz="1000"/>
                        <a:t>School Administration</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7.00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 $828,156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10775">
                <a:tc>
                  <a:txBody>
                    <a:bodyPr/>
                    <a:lstStyle/>
                    <a:p>
                      <a:pPr indent="0" lvl="0" marL="0" rtl="0" algn="r">
                        <a:lnSpc>
                          <a:spcPct val="115000"/>
                        </a:lnSpc>
                        <a:spcBef>
                          <a:spcPts val="0"/>
                        </a:spcBef>
                        <a:spcAft>
                          <a:spcPts val="0"/>
                        </a:spcAft>
                        <a:buNone/>
                      </a:pPr>
                      <a:r>
                        <a:rPr lang="en-US" sz="1000"/>
                        <a:t>2600</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US" sz="1000"/>
                        <a:t>Maintenance &amp; Operations</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4.00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 $246,789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10775">
                <a:tc>
                  <a:txBody>
                    <a:bodyPr/>
                    <a:lstStyle/>
                    <a:p>
                      <a:pPr indent="0" lvl="0" marL="0" rtl="0" algn="r">
                        <a:lnSpc>
                          <a:spcPct val="115000"/>
                        </a:lnSpc>
                        <a:spcBef>
                          <a:spcPts val="0"/>
                        </a:spcBef>
                        <a:spcAft>
                          <a:spcPts val="0"/>
                        </a:spcAft>
                        <a:buNone/>
                      </a:pPr>
                      <a:r>
                        <a:rPr lang="en-US" sz="1000"/>
                        <a:t>2700</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US" sz="1000"/>
                        <a:t>Transportation</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lang="en-US" sz="1000"/>
                        <a:t> $5,000 </a:t>
                      </a:r>
                      <a:endParaRPr sz="10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54250">
                <a:tc gridSpan="2">
                  <a:txBody>
                    <a:bodyPr/>
                    <a:lstStyle/>
                    <a:p>
                      <a:pPr indent="0" lvl="0" marL="0" rtl="0" algn="r">
                        <a:lnSpc>
                          <a:spcPct val="115000"/>
                        </a:lnSpc>
                        <a:spcBef>
                          <a:spcPts val="0"/>
                        </a:spcBef>
                        <a:spcAft>
                          <a:spcPts val="0"/>
                        </a:spcAft>
                        <a:buNone/>
                      </a:pPr>
                      <a:r>
                        <a:rPr b="1" lang="en-US" sz="1200"/>
                        <a:t>Total</a:t>
                      </a:r>
                      <a:endParaRPr b="1" sz="12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hMerge="1"/>
                <a:tc>
                  <a:txBody>
                    <a:bodyPr/>
                    <a:lstStyle/>
                    <a:p>
                      <a:pPr indent="0" lvl="0" marL="0" rtl="0" algn="r">
                        <a:lnSpc>
                          <a:spcPct val="115000"/>
                        </a:lnSpc>
                        <a:spcBef>
                          <a:spcPts val="0"/>
                        </a:spcBef>
                        <a:spcAft>
                          <a:spcPts val="0"/>
                        </a:spcAft>
                        <a:buNone/>
                      </a:pPr>
                      <a:r>
                        <a:rPr b="1" lang="en-US" sz="1200"/>
                        <a:t>70.60 </a:t>
                      </a:r>
                      <a:endParaRPr b="1" sz="12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rPr b="1" lang="en-US" sz="1200"/>
                        <a:t> $7,396,485 </a:t>
                      </a:r>
                      <a:endParaRPr b="1" sz="1200"/>
                    </a:p>
                  </a:txBody>
                  <a:tcPr marT="9525" marB="91425" marR="9525" marL="95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13"/>
          <p:cNvSpPr txBox="1"/>
          <p:nvPr/>
        </p:nvSpPr>
        <p:spPr>
          <a:xfrm>
            <a:off x="2438400" y="109669"/>
            <a:ext cx="8229600" cy="719891"/>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0" algn="ctr">
              <a:lnSpc>
                <a:spcPct val="100000"/>
              </a:lnSpc>
              <a:spcBef>
                <a:spcPts val="0"/>
              </a:spcBef>
              <a:spcAft>
                <a:spcPts val="0"/>
              </a:spcAft>
              <a:buClr>
                <a:srgbClr val="000000"/>
              </a:buClr>
              <a:buSzPct val="100000"/>
              <a:buFont typeface="Calibri"/>
              <a:buNone/>
            </a:pPr>
            <a:r>
              <a:rPr b="0" i="0" lang="en-US" sz="4400" u="none" cap="none" strike="noStrike">
                <a:solidFill>
                  <a:srgbClr val="000000"/>
                </a:solidFill>
                <a:latin typeface="Calibri"/>
                <a:ea typeface="Calibri"/>
                <a:cs typeface="Calibri"/>
                <a:sym typeface="Calibri"/>
              </a:rPr>
              <a:t>FY25 Budget by Function (Required)</a:t>
            </a:r>
            <a:endParaRPr/>
          </a:p>
          <a:p>
            <a:pPr indent="0" lvl="0" marL="0" marR="0" rtl="0" algn="ctr">
              <a:lnSpc>
                <a:spcPct val="100000"/>
              </a:lnSpc>
              <a:spcBef>
                <a:spcPts val="0"/>
              </a:spcBef>
              <a:spcAft>
                <a:spcPts val="0"/>
              </a:spcAft>
              <a:buClr>
                <a:srgbClr val="000000"/>
              </a:buClr>
              <a:buSzPct val="100000"/>
              <a:buFont typeface="Calibri"/>
              <a:buNone/>
            </a:pPr>
            <a:r>
              <a:rPr b="0" i="1" lang="en-US" sz="3600" u="none" cap="none" strike="noStrike">
                <a:solidFill>
                  <a:srgbClr val="000000"/>
                </a:solidFill>
                <a:latin typeface="Calibri"/>
                <a:ea typeface="Calibri"/>
                <a:cs typeface="Calibri"/>
                <a:sym typeface="Calibri"/>
              </a:rPr>
              <a:t>*Based on Current Allocation of School Budget</a:t>
            </a:r>
            <a:endParaRPr/>
          </a:p>
        </p:txBody>
      </p:sp>
      <p:sp>
        <p:nvSpPr>
          <p:cNvPr id="548" name="Google Shape;548;p13"/>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5F5F5"/>
              </a:buClr>
              <a:buSzPts val="900"/>
              <a:buFont typeface="Arial"/>
              <a:buNone/>
            </a:pPr>
            <a:fld id="{00000000-1234-1234-1234-123412341234}" type="slidenum">
              <a:rPr b="0" i="0" lang="en-US" sz="900" u="none" cap="none" strike="noStrike">
                <a:solidFill>
                  <a:srgbClr val="F5F5F5"/>
                </a:solidFill>
                <a:latin typeface="Arial"/>
                <a:ea typeface="Arial"/>
                <a:cs typeface="Arial"/>
                <a:sym typeface="Arial"/>
              </a:rPr>
              <a:t>‹#›</a:t>
            </a:fld>
            <a:endParaRPr b="0" i="0" sz="900" u="none" cap="none" strike="noStrike">
              <a:solidFill>
                <a:srgbClr val="F5F5F5"/>
              </a:solidFill>
              <a:latin typeface="Arial"/>
              <a:ea typeface="Arial"/>
              <a:cs typeface="Arial"/>
              <a:sym typeface="Arial"/>
            </a:endParaRPr>
          </a:p>
        </p:txBody>
      </p:sp>
      <p:pic>
        <p:nvPicPr>
          <p:cNvPr id="549" name="Google Shape;549;p13"/>
          <p:cNvPicPr preferRelativeResize="0"/>
          <p:nvPr/>
        </p:nvPicPr>
        <p:blipFill>
          <a:blip r:embed="rId3">
            <a:alphaModFix/>
          </a:blip>
          <a:stretch>
            <a:fillRect/>
          </a:stretch>
        </p:blipFill>
        <p:spPr>
          <a:xfrm>
            <a:off x="2162150" y="1126175"/>
            <a:ext cx="7420300" cy="44783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14"/>
          <p:cNvSpPr txBox="1"/>
          <p:nvPr>
            <p:ph type="title"/>
          </p:nvPr>
        </p:nvSpPr>
        <p:spPr>
          <a:xfrm>
            <a:off x="3563725" y="2748951"/>
            <a:ext cx="4800600" cy="76809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3300"/>
              <a:buFont typeface="Arial Black"/>
              <a:buNone/>
            </a:pPr>
            <a:r>
              <a:rPr lang="en-US"/>
              <a:t>DISCUSSION OF RESERVE AND HOLDBACK FUNDS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pic>
        <p:nvPicPr>
          <p:cNvPr id="560" name="Google Shape;560;p15"/>
          <p:cNvPicPr preferRelativeResize="0"/>
          <p:nvPr/>
        </p:nvPicPr>
        <p:blipFill rotWithShape="1">
          <a:blip r:embed="rId3">
            <a:alphaModFix/>
          </a:blip>
          <a:srcRect b="0" l="0" r="0" t="0"/>
          <a:stretch/>
        </p:blipFill>
        <p:spPr>
          <a:xfrm>
            <a:off x="8582454" y="5522119"/>
            <a:ext cx="870309" cy="392906"/>
          </a:xfrm>
          <a:prstGeom prst="rect">
            <a:avLst/>
          </a:prstGeom>
          <a:noFill/>
          <a:ln>
            <a:noFill/>
          </a:ln>
        </p:spPr>
      </p:pic>
      <p:graphicFrame>
        <p:nvGraphicFramePr>
          <p:cNvPr id="561" name="Google Shape;561;p15"/>
          <p:cNvGraphicFramePr/>
          <p:nvPr/>
        </p:nvGraphicFramePr>
        <p:xfrm>
          <a:off x="3640678" y="1240623"/>
          <a:ext cx="3000000" cy="3000000"/>
        </p:xfrm>
        <a:graphic>
          <a:graphicData uri="http://schemas.openxmlformats.org/drawingml/2006/table">
            <a:tbl>
              <a:tblPr bandRow="1" firstRow="1">
                <a:noFill/>
                <a:tableStyleId>{60F2E261-0B48-4350-8C79-D07267C89189}</a:tableStyleId>
              </a:tblPr>
              <a:tblGrid>
                <a:gridCol w="1583300"/>
                <a:gridCol w="1760925"/>
                <a:gridCol w="1760925"/>
                <a:gridCol w="1621925"/>
                <a:gridCol w="1367025"/>
              </a:tblGrid>
              <a:tr h="623750">
                <a:tc>
                  <a:txBody>
                    <a:bodyPr/>
                    <a:lstStyle/>
                    <a:p>
                      <a:pPr indent="0" lvl="0" marL="0" marR="0" rtl="0" algn="ctr">
                        <a:spcBef>
                          <a:spcPts val="0"/>
                        </a:spcBef>
                        <a:spcAft>
                          <a:spcPts val="0"/>
                        </a:spcAft>
                        <a:buNone/>
                      </a:pPr>
                      <a:r>
                        <a:rPr lang="en-US" sz="1400"/>
                        <a:t>Priorities</a:t>
                      </a:r>
                      <a:endParaRPr sz="1400">
                        <a:latin typeface="Calibri"/>
                        <a:ea typeface="Calibri"/>
                        <a:cs typeface="Calibri"/>
                        <a:sym typeface="Calibri"/>
                      </a:endParaRPr>
                    </a:p>
                  </a:txBody>
                  <a:tcPr marT="34300" marB="34300" marR="68575" marL="68575" anchor="ctr">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US" sz="1400"/>
                        <a:t>APS FIVE Focus Area</a:t>
                      </a:r>
                      <a:endParaRPr sz="1400">
                        <a:latin typeface="Calibri"/>
                        <a:ea typeface="Calibri"/>
                        <a:cs typeface="Calibri"/>
                        <a:sym typeface="Calibri"/>
                      </a:endParaRPr>
                    </a:p>
                  </a:txBody>
                  <a:tcPr marT="34300" marB="34300" marR="68575" marL="68575" anchor="ctr">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US" sz="1400"/>
                        <a:t>Strategies</a:t>
                      </a:r>
                      <a:endParaRPr sz="1400">
                        <a:latin typeface="Calibri"/>
                        <a:ea typeface="Calibri"/>
                        <a:cs typeface="Calibri"/>
                        <a:sym typeface="Calibri"/>
                      </a:endParaRPr>
                    </a:p>
                  </a:txBody>
                  <a:tcPr marT="34300" marB="34300" marR="68575" marL="68575" anchor="ctr">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400">
                          <a:solidFill>
                            <a:schemeClr val="lt1"/>
                          </a:solidFill>
                        </a:rPr>
                        <a:t>Requests</a:t>
                      </a:r>
                      <a:endParaRPr b="1" sz="1400">
                        <a:solidFill>
                          <a:schemeClr val="lt1"/>
                        </a:solidFill>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Amount</a:t>
                      </a:r>
                      <a:endParaRPr sz="1400">
                        <a:latin typeface="Calibri"/>
                        <a:ea typeface="Calibri"/>
                        <a:cs typeface="Calibri"/>
                        <a:sym typeface="Calibri"/>
                      </a:endParaRPr>
                    </a:p>
                  </a:txBody>
                  <a:tcPr marT="34300" marB="34300" marR="68575" marL="68575" anchor="ctr"/>
                </a:tc>
              </a:tr>
              <a:tr h="361375">
                <a:tc>
                  <a:txBody>
                    <a:bodyPr/>
                    <a:lstStyle/>
                    <a:p>
                      <a:pPr indent="0" lvl="0" marL="0" rtl="0" algn="ctr">
                        <a:spcBef>
                          <a:spcPts val="0"/>
                        </a:spcBef>
                        <a:spcAft>
                          <a:spcPts val="0"/>
                        </a:spcAft>
                        <a:buSzPts val="1800"/>
                        <a:buNone/>
                      </a:pPr>
                      <a:r>
                        <a:rPr b="1" lang="en-US" sz="1100">
                          <a:latin typeface="Calibri"/>
                          <a:ea typeface="Calibri"/>
                          <a:cs typeface="Calibri"/>
                          <a:sym typeface="Calibri"/>
                        </a:rPr>
                        <a:t>Intentionally focus on closing the subgroups achievement gaps</a:t>
                      </a:r>
                      <a:endParaRPr sz="1100">
                        <a:latin typeface="Tenorite"/>
                        <a:ea typeface="Tenorite"/>
                        <a:cs typeface="Tenorite"/>
                        <a:sym typeface="Tenorite"/>
                      </a:endParaRPr>
                    </a:p>
                    <a:p>
                      <a:pPr indent="0" lvl="0" marL="0" marR="0" rtl="0" algn="l">
                        <a:spcBef>
                          <a:spcPts val="0"/>
                        </a:spcBef>
                        <a:spcAft>
                          <a:spcPts val="0"/>
                        </a:spcAft>
                        <a:buNone/>
                      </a:pPr>
                      <a:r>
                        <a:t/>
                      </a:r>
                      <a:endParaRPr sz="8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SzPts val="1100"/>
                        <a:buNone/>
                      </a:pPr>
                      <a:r>
                        <a:rPr lang="en-US" sz="1100"/>
                        <a:t>Fostering Academic Excellence for All </a:t>
                      </a:r>
                      <a:endParaRPr sz="8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800"/>
                        <a:t>Increase Media choices</a:t>
                      </a:r>
                      <a:endParaRPr sz="800"/>
                    </a:p>
                    <a:p>
                      <a:pPr indent="0" lvl="0" marL="0" marR="0" rtl="0" algn="l">
                        <a:spcBef>
                          <a:spcPts val="0"/>
                        </a:spcBef>
                        <a:spcAft>
                          <a:spcPts val="0"/>
                        </a:spcAft>
                        <a:buNone/>
                      </a:pPr>
                      <a:r>
                        <a:rPr lang="en-US" sz="800"/>
                        <a:t>Digital</a:t>
                      </a:r>
                      <a:r>
                        <a:rPr lang="en-US" sz="800"/>
                        <a:t> </a:t>
                      </a:r>
                      <a:r>
                        <a:rPr lang="en-US" sz="800"/>
                        <a:t>Textbooks</a:t>
                      </a:r>
                      <a:endParaRPr sz="8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800"/>
                        <a:t>Media </a:t>
                      </a:r>
                      <a:r>
                        <a:rPr lang="en-US" sz="800"/>
                        <a:t>textbooks</a:t>
                      </a:r>
                      <a:endParaRPr sz="800"/>
                    </a:p>
                    <a:p>
                      <a:pPr indent="0" lvl="0" marL="0" marR="0" rtl="0" algn="l">
                        <a:spcBef>
                          <a:spcPts val="0"/>
                        </a:spcBef>
                        <a:spcAft>
                          <a:spcPts val="0"/>
                        </a:spcAft>
                        <a:buNone/>
                      </a:pPr>
                      <a:r>
                        <a:rPr lang="en-US" sz="800"/>
                        <a:t>Lexia</a:t>
                      </a:r>
                      <a:endParaRPr sz="800"/>
                    </a:p>
                  </a:txBody>
                  <a:tcPr marT="34300" marB="34300" marR="68575" marL="68575" anchor="ctr">
                    <a:lnL cap="flat" cmpd="sng" w="12700">
                      <a:solidFill>
                        <a:schemeClr val="lt1"/>
                      </a:solidFill>
                      <a:prstDash val="solid"/>
                      <a:round/>
                      <a:headEnd len="sm" w="sm" type="none"/>
                      <a:tailEnd len="sm" w="sm" type="none"/>
                    </a:lnL>
                  </a:tcPr>
                </a:tc>
                <a:tc>
                  <a:txBody>
                    <a:bodyPr/>
                    <a:lstStyle/>
                    <a:p>
                      <a:pPr indent="0" lvl="0" marL="0" marR="0" rtl="0" algn="l">
                        <a:spcBef>
                          <a:spcPts val="0"/>
                        </a:spcBef>
                        <a:spcAft>
                          <a:spcPts val="0"/>
                        </a:spcAft>
                        <a:buNone/>
                      </a:pPr>
                      <a:r>
                        <a:rPr lang="en-US" sz="800"/>
                        <a:t>$10,000</a:t>
                      </a:r>
                      <a:endParaRPr sz="800"/>
                    </a:p>
                    <a:p>
                      <a:pPr indent="0" lvl="0" marL="0" marR="0" rtl="0" algn="l">
                        <a:spcBef>
                          <a:spcPts val="0"/>
                        </a:spcBef>
                        <a:spcAft>
                          <a:spcPts val="0"/>
                        </a:spcAft>
                        <a:buNone/>
                      </a:pPr>
                      <a:r>
                        <a:rPr lang="en-US" sz="800"/>
                        <a:t>12,000</a:t>
                      </a:r>
                      <a:endParaRPr sz="800"/>
                    </a:p>
                  </a:txBody>
                  <a:tcPr marT="34300" marB="34300" marR="68575" marL="68575" anchor="ctr"/>
                </a:tc>
              </a:tr>
              <a:tr h="361375">
                <a:tc>
                  <a:txBody>
                    <a:bodyPr/>
                    <a:lstStyle/>
                    <a:p>
                      <a:pPr indent="0" lvl="0" marL="0" rtl="0" algn="ctr">
                        <a:spcBef>
                          <a:spcPts val="0"/>
                        </a:spcBef>
                        <a:spcAft>
                          <a:spcPts val="0"/>
                        </a:spcAft>
                        <a:buSzPts val="1800"/>
                        <a:buNone/>
                      </a:pPr>
                      <a:r>
                        <a:rPr b="1" lang="en-US" sz="1100">
                          <a:latin typeface="Calibri"/>
                          <a:ea typeface="Calibri"/>
                          <a:cs typeface="Calibri"/>
                          <a:sym typeface="Calibri"/>
                        </a:rPr>
                        <a:t>Create a system of supporting problem solving and action with students and staff through the lens of IB.</a:t>
                      </a:r>
                      <a:endParaRPr sz="1100">
                        <a:latin typeface="Tenorite"/>
                        <a:ea typeface="Tenorite"/>
                        <a:cs typeface="Tenorite"/>
                        <a:sym typeface="Tenorite"/>
                      </a:endParaRPr>
                    </a:p>
                    <a:p>
                      <a:pPr indent="0" lvl="0" marL="0" marR="0" rtl="0" algn="l">
                        <a:spcBef>
                          <a:spcPts val="0"/>
                        </a:spcBef>
                        <a:spcAft>
                          <a:spcPts val="0"/>
                        </a:spcAft>
                        <a:buNone/>
                      </a:pPr>
                      <a:r>
                        <a:t/>
                      </a:r>
                      <a:endParaRPr sz="11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SzPts val="1100"/>
                        <a:buNone/>
                      </a:pPr>
                      <a:r>
                        <a:rPr lang="en-US" sz="1100"/>
                        <a:t>Fostering Academic Excellence for All </a:t>
                      </a:r>
                      <a:endParaRPr sz="800"/>
                    </a:p>
                    <a:p>
                      <a:pPr indent="0" lvl="0" marL="0" rtl="0" algn="l">
                        <a:spcBef>
                          <a:spcPts val="0"/>
                        </a:spcBef>
                        <a:spcAft>
                          <a:spcPts val="0"/>
                        </a:spcAft>
                        <a:buNone/>
                      </a:pPr>
                      <a:r>
                        <a:t/>
                      </a:r>
                      <a:endParaRPr sz="800"/>
                    </a:p>
                    <a:p>
                      <a:pPr indent="0" lvl="0" marL="0" marR="0" rtl="0" algn="l">
                        <a:spcBef>
                          <a:spcPts val="0"/>
                        </a:spcBef>
                        <a:spcAft>
                          <a:spcPts val="0"/>
                        </a:spcAft>
                        <a:buNone/>
                      </a:pPr>
                      <a:r>
                        <a:t/>
                      </a:r>
                      <a:endParaRPr sz="8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800"/>
                        <a:t>Professional Development for staff for production studio </a:t>
                      </a:r>
                      <a:endParaRPr sz="8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800"/>
                        <a:t>PD/</a:t>
                      </a:r>
                      <a:r>
                        <a:rPr lang="en-US" sz="800"/>
                        <a:t>consultant</a:t>
                      </a:r>
                      <a:r>
                        <a:rPr lang="en-US" sz="800"/>
                        <a:t> </a:t>
                      </a:r>
                      <a:endParaRPr sz="800"/>
                    </a:p>
                  </a:txBody>
                  <a:tcPr marT="34300" marB="34300" marR="68575" marL="68575" anchor="ctr">
                    <a:lnL cap="flat" cmpd="sng" w="12700">
                      <a:solidFill>
                        <a:schemeClr val="lt1"/>
                      </a:solidFill>
                      <a:prstDash val="solid"/>
                      <a:round/>
                      <a:headEnd len="sm" w="sm" type="none"/>
                      <a:tailEnd len="sm" w="sm" type="none"/>
                    </a:lnL>
                  </a:tcPr>
                </a:tc>
                <a:tc>
                  <a:txBody>
                    <a:bodyPr/>
                    <a:lstStyle/>
                    <a:p>
                      <a:pPr indent="0" lvl="0" marL="0" marR="0" rtl="0" algn="l">
                        <a:spcBef>
                          <a:spcPts val="0"/>
                        </a:spcBef>
                        <a:spcAft>
                          <a:spcPts val="0"/>
                        </a:spcAft>
                        <a:buNone/>
                      </a:pPr>
                      <a:r>
                        <a:rPr lang="en-US" sz="800"/>
                        <a:t>$10,000</a:t>
                      </a:r>
                      <a:endParaRPr sz="800"/>
                    </a:p>
                  </a:txBody>
                  <a:tcPr marT="34300" marB="34300" marR="68575" marL="68575" anchor="ctr"/>
                </a:tc>
              </a:tr>
              <a:tr h="361375">
                <a:tc>
                  <a:txBody>
                    <a:bodyPr/>
                    <a:lstStyle/>
                    <a:p>
                      <a:pPr indent="0" lvl="0" marL="0" rtl="0" algn="ctr">
                        <a:spcBef>
                          <a:spcPts val="0"/>
                        </a:spcBef>
                        <a:spcAft>
                          <a:spcPts val="0"/>
                        </a:spcAft>
                        <a:buSzPts val="1800"/>
                        <a:buNone/>
                      </a:pPr>
                      <a:r>
                        <a:rPr b="1" lang="en-US" sz="1100">
                          <a:latin typeface="Calibri"/>
                          <a:ea typeface="Calibri"/>
                          <a:cs typeface="Calibri"/>
                          <a:sym typeface="Calibri"/>
                        </a:rPr>
                        <a:t>Implement research-based teaching strategies supported by student data. </a:t>
                      </a:r>
                      <a:endParaRPr sz="11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SzPts val="1100"/>
                        <a:buNone/>
                      </a:pPr>
                      <a:r>
                        <a:rPr lang="en-US" sz="1100"/>
                        <a:t>Fostering Academic Excellence for All </a:t>
                      </a:r>
                      <a:endParaRPr sz="800"/>
                    </a:p>
                    <a:p>
                      <a:pPr indent="0" lvl="0" marL="0" marR="0" rtl="0" algn="l">
                        <a:spcBef>
                          <a:spcPts val="0"/>
                        </a:spcBef>
                        <a:spcAft>
                          <a:spcPts val="0"/>
                        </a:spcAft>
                        <a:buNone/>
                      </a:pPr>
                      <a:r>
                        <a:t/>
                      </a:r>
                      <a:endParaRPr sz="8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800"/>
                        <a:t>Professional Development for staff</a:t>
                      </a:r>
                      <a:endParaRPr sz="800"/>
                    </a:p>
                    <a:p>
                      <a:pPr indent="0" lvl="0" marL="0" marR="0" rtl="0" algn="l">
                        <a:spcBef>
                          <a:spcPts val="0"/>
                        </a:spcBef>
                        <a:spcAft>
                          <a:spcPts val="0"/>
                        </a:spcAft>
                        <a:buNone/>
                      </a:pPr>
                      <a:r>
                        <a:rPr lang="en-US" sz="800"/>
                        <a:t>Professional Development Text</a:t>
                      </a:r>
                      <a:endParaRPr sz="800"/>
                    </a:p>
                    <a:p>
                      <a:pPr indent="0" lvl="0" marL="0" marR="0" rtl="0" algn="l">
                        <a:spcBef>
                          <a:spcPts val="0"/>
                        </a:spcBef>
                        <a:spcAft>
                          <a:spcPts val="0"/>
                        </a:spcAft>
                        <a:buNone/>
                      </a:pPr>
                      <a:r>
                        <a:rPr lang="en-US" sz="800"/>
                        <a:t>Provide teachers with </a:t>
                      </a:r>
                      <a:r>
                        <a:rPr lang="en-US" sz="800"/>
                        <a:t>appropriate</a:t>
                      </a:r>
                      <a:r>
                        <a:rPr lang="en-US" sz="800"/>
                        <a:t> materials for </a:t>
                      </a:r>
                      <a:r>
                        <a:rPr lang="en-US" sz="800"/>
                        <a:t>research</a:t>
                      </a:r>
                      <a:r>
                        <a:rPr lang="en-US" sz="800"/>
                        <a:t>-based instruction</a:t>
                      </a:r>
                      <a:endParaRPr sz="800"/>
                    </a:p>
                  </a:txBody>
                  <a:tcPr marT="34300" marB="34300" marR="68575" marL="68575" anchor="ctr">
                    <a:lnL cap="flat" cmpd="sng" w="127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tcPr>
                </a:tc>
                <a:tc>
                  <a:txBody>
                    <a:bodyPr/>
                    <a:lstStyle/>
                    <a:p>
                      <a:pPr indent="0" lvl="0" marL="0" marR="0" rtl="0" algn="l">
                        <a:spcBef>
                          <a:spcPts val="0"/>
                        </a:spcBef>
                        <a:spcAft>
                          <a:spcPts val="0"/>
                        </a:spcAft>
                        <a:buNone/>
                      </a:pPr>
                      <a:r>
                        <a:rPr lang="en-US" sz="800"/>
                        <a:t>IRA Conference</a:t>
                      </a:r>
                      <a:endParaRPr sz="800"/>
                    </a:p>
                    <a:p>
                      <a:pPr indent="0" lvl="0" marL="0" marR="0" rtl="0" algn="l">
                        <a:spcBef>
                          <a:spcPts val="0"/>
                        </a:spcBef>
                        <a:spcAft>
                          <a:spcPts val="0"/>
                        </a:spcAft>
                        <a:buNone/>
                      </a:pPr>
                      <a:r>
                        <a:rPr lang="en-US" sz="800"/>
                        <a:t>PD Text</a:t>
                      </a:r>
                      <a:endParaRPr sz="800"/>
                    </a:p>
                    <a:p>
                      <a:pPr indent="0" lvl="0" marL="0" marR="0" rtl="0" algn="l">
                        <a:spcBef>
                          <a:spcPts val="0"/>
                        </a:spcBef>
                        <a:spcAft>
                          <a:spcPts val="0"/>
                        </a:spcAft>
                        <a:buNone/>
                      </a:pPr>
                      <a:r>
                        <a:rPr lang="en-US" sz="800"/>
                        <a:t>Supplies/Class text</a:t>
                      </a:r>
                      <a:endParaRPr sz="800"/>
                    </a:p>
                  </a:txBody>
                  <a:tcPr marT="34300" marB="34300" marR="68575" marL="68575" anchor="ctr"/>
                </a:tc>
                <a:tc>
                  <a:txBody>
                    <a:bodyPr/>
                    <a:lstStyle/>
                    <a:p>
                      <a:pPr indent="0" lvl="0" marL="0" marR="0" rtl="0" algn="l">
                        <a:spcBef>
                          <a:spcPts val="0"/>
                        </a:spcBef>
                        <a:spcAft>
                          <a:spcPts val="0"/>
                        </a:spcAft>
                        <a:buNone/>
                      </a:pPr>
                      <a:r>
                        <a:rPr lang="en-US" sz="800"/>
                        <a:t>$15,000</a:t>
                      </a:r>
                      <a:endParaRPr sz="800"/>
                    </a:p>
                    <a:p>
                      <a:pPr indent="0" lvl="0" marL="0" marR="0" rtl="0" algn="l">
                        <a:spcBef>
                          <a:spcPts val="0"/>
                        </a:spcBef>
                        <a:spcAft>
                          <a:spcPts val="0"/>
                        </a:spcAft>
                        <a:buNone/>
                      </a:pPr>
                      <a:r>
                        <a:rPr lang="en-US" sz="800"/>
                        <a:t>$5,000</a:t>
                      </a:r>
                      <a:endParaRPr sz="800"/>
                    </a:p>
                    <a:p>
                      <a:pPr indent="0" lvl="0" marL="0" marR="0" rtl="0" algn="l">
                        <a:spcBef>
                          <a:spcPts val="0"/>
                        </a:spcBef>
                        <a:spcAft>
                          <a:spcPts val="0"/>
                        </a:spcAft>
                        <a:buNone/>
                      </a:pPr>
                      <a:r>
                        <a:rPr lang="en-US" sz="800"/>
                        <a:t>$30,000</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lnT cap="flat" cmpd="sng" w="38100">
                      <a:solidFill>
                        <a:schemeClr val="lt1"/>
                      </a:solidFill>
                      <a:prstDash val="solid"/>
                      <a:round/>
                      <a:headEnd len="sm" w="sm" type="none"/>
                      <a:tailEnd len="sm" w="sm" type="none"/>
                    </a:lnT>
                  </a:tcPr>
                </a:tc>
                <a:tc>
                  <a:txBody>
                    <a:bodyPr/>
                    <a:lstStyle/>
                    <a:p>
                      <a:pPr indent="0" lvl="0" marL="0" marR="0" rtl="0" algn="l">
                        <a:spcBef>
                          <a:spcPts val="0"/>
                        </a:spcBef>
                        <a:spcAft>
                          <a:spcPts val="0"/>
                        </a:spcAft>
                        <a:buNone/>
                      </a:pPr>
                      <a:r>
                        <a:t/>
                      </a:r>
                      <a:endParaRPr sz="800"/>
                    </a:p>
                  </a:txBody>
                  <a:tcPr marT="34300" marB="34300" marR="68575" marL="68575" anchor="ctr">
                    <a:lnT cap="flat" cmpd="sng" w="38100">
                      <a:solidFill>
                        <a:schemeClr val="lt1"/>
                      </a:solidFill>
                      <a:prstDash val="solid"/>
                      <a:round/>
                      <a:headEnd len="sm" w="sm" type="none"/>
                      <a:tailEnd len="sm" w="sm" type="none"/>
                    </a:lnT>
                  </a:tcP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bl>
          </a:graphicData>
        </a:graphic>
      </p:graphicFrame>
      <p:sp>
        <p:nvSpPr>
          <p:cNvPr id="562" name="Google Shape;562;p15"/>
          <p:cNvSpPr txBox="1"/>
          <p:nvPr>
            <p:ph idx="12" type="sldNum"/>
          </p:nvPr>
        </p:nvSpPr>
        <p:spPr>
          <a:xfrm>
            <a:off x="10991088" y="6413619"/>
            <a:ext cx="987552" cy="27432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5F5F5"/>
              </a:buClr>
              <a:buSzPts val="900"/>
              <a:buFont typeface="Arial"/>
              <a:buNone/>
            </a:pPr>
            <a:fld id="{00000000-1234-1234-1234-123412341234}" type="slidenum">
              <a:rPr b="0" i="0" lang="en-US" sz="900" u="none" cap="none" strike="noStrike">
                <a:solidFill>
                  <a:srgbClr val="F5F5F5"/>
                </a:solidFill>
                <a:latin typeface="Arial"/>
                <a:ea typeface="Arial"/>
                <a:cs typeface="Arial"/>
                <a:sym typeface="Arial"/>
              </a:rPr>
              <a:t>‹#›</a:t>
            </a:fld>
            <a:endParaRPr b="0" i="0" sz="900" u="none" cap="none" strike="noStrike">
              <a:solidFill>
                <a:srgbClr val="F5F5F5"/>
              </a:solidFill>
              <a:latin typeface="Arial"/>
              <a:ea typeface="Arial"/>
              <a:cs typeface="Arial"/>
              <a:sym typeface="Arial"/>
            </a:endParaRPr>
          </a:p>
        </p:txBody>
      </p:sp>
      <p:sp>
        <p:nvSpPr>
          <p:cNvPr id="563" name="Google Shape;563;p15"/>
          <p:cNvSpPr/>
          <p:nvPr/>
        </p:nvSpPr>
        <p:spPr>
          <a:xfrm>
            <a:off x="4262890" y="875782"/>
            <a:ext cx="7085696" cy="170297"/>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EB Garamond"/>
              <a:buNone/>
            </a:pPr>
            <a:r>
              <a:t/>
            </a:r>
            <a:endParaRPr b="0" i="0" sz="1350" u="none" cap="none" strike="noStrike">
              <a:solidFill>
                <a:srgbClr val="000000"/>
              </a:solidFill>
              <a:latin typeface="EB Garamond"/>
              <a:ea typeface="EB Garamond"/>
              <a:cs typeface="EB Garamond"/>
              <a:sym typeface="EB Garamond"/>
            </a:endParaRPr>
          </a:p>
        </p:txBody>
      </p:sp>
      <p:sp>
        <p:nvSpPr>
          <p:cNvPr id="564" name="Google Shape;564;p15"/>
          <p:cNvSpPr txBox="1"/>
          <p:nvPr/>
        </p:nvSpPr>
        <p:spPr>
          <a:xfrm>
            <a:off x="3419476" y="36832"/>
            <a:ext cx="87726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700"/>
              <a:buFont typeface="Century Schoolbook"/>
              <a:buNone/>
            </a:pPr>
            <a:r>
              <a:rPr b="1" i="0" lang="en-US" sz="2700" u="none" cap="none" strike="noStrike">
                <a:solidFill>
                  <a:srgbClr val="000000"/>
                </a:solidFill>
                <a:latin typeface="Century Schoolbook"/>
                <a:ea typeface="Century Schoolbook"/>
                <a:cs typeface="Century Schoolbook"/>
                <a:sym typeface="Century Schoolbook"/>
              </a:rPr>
              <a:t>Plan for </a:t>
            </a:r>
            <a:r>
              <a:rPr b="1" lang="en-US" sz="2700">
                <a:solidFill>
                  <a:srgbClr val="000000"/>
                </a:solidFill>
                <a:latin typeface="Century Schoolbook"/>
                <a:ea typeface="Century Schoolbook"/>
                <a:cs typeface="Century Schoolbook"/>
                <a:sym typeface="Century Schoolbook"/>
              </a:rPr>
              <a:t>FY25</a:t>
            </a:r>
            <a:r>
              <a:rPr b="1" i="0" lang="en-US" sz="2700" u="none" cap="none" strike="noStrike">
                <a:solidFill>
                  <a:srgbClr val="000000"/>
                </a:solidFill>
                <a:latin typeface="Century Schoolbook"/>
                <a:ea typeface="Century Schoolbook"/>
                <a:cs typeface="Century Schoolbook"/>
                <a:sym typeface="Century Schoolbook"/>
              </a:rPr>
              <a:t> Leveling Reserve </a:t>
            </a:r>
            <a:endParaRPr/>
          </a:p>
          <a:p>
            <a:pPr indent="0" lvl="0" marL="0" marR="0" rtl="0" algn="ctr">
              <a:spcBef>
                <a:spcPts val="0"/>
              </a:spcBef>
              <a:spcAft>
                <a:spcPts val="0"/>
              </a:spcAft>
              <a:buNone/>
            </a:pPr>
            <a:r>
              <a:rPr b="1" lang="en-US" sz="2700">
                <a:solidFill>
                  <a:srgbClr val="FF0000"/>
                </a:solidFill>
                <a:highlight>
                  <a:srgbClr val="FFFF00"/>
                </a:highlight>
                <a:latin typeface="Century Schoolbook"/>
                <a:ea typeface="Century Schoolbook"/>
                <a:cs typeface="Century Schoolbook"/>
                <a:sym typeface="Century Schoolbook"/>
              </a:rPr>
              <a:t>$93,674</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pic>
        <p:nvPicPr>
          <p:cNvPr id="570" name="Google Shape;570;p16"/>
          <p:cNvPicPr preferRelativeResize="0"/>
          <p:nvPr/>
        </p:nvPicPr>
        <p:blipFill rotWithShape="1">
          <a:blip r:embed="rId3">
            <a:alphaModFix/>
          </a:blip>
          <a:srcRect b="0" l="0" r="0" t="0"/>
          <a:stretch/>
        </p:blipFill>
        <p:spPr>
          <a:xfrm>
            <a:off x="8582454" y="5522119"/>
            <a:ext cx="870309" cy="392906"/>
          </a:xfrm>
          <a:prstGeom prst="rect">
            <a:avLst/>
          </a:prstGeom>
          <a:noFill/>
          <a:ln>
            <a:noFill/>
          </a:ln>
        </p:spPr>
      </p:pic>
      <p:graphicFrame>
        <p:nvGraphicFramePr>
          <p:cNvPr id="571" name="Google Shape;571;p16"/>
          <p:cNvGraphicFramePr/>
          <p:nvPr/>
        </p:nvGraphicFramePr>
        <p:xfrm>
          <a:off x="3640678" y="1240623"/>
          <a:ext cx="3000000" cy="3000000"/>
        </p:xfrm>
        <a:graphic>
          <a:graphicData uri="http://schemas.openxmlformats.org/drawingml/2006/table">
            <a:tbl>
              <a:tblPr bandRow="1" firstRow="1">
                <a:noFill/>
                <a:tableStyleId>{08655B83-9887-4A9E-9BA7-765E6E785157}</a:tableStyleId>
              </a:tblPr>
              <a:tblGrid>
                <a:gridCol w="1583300"/>
                <a:gridCol w="1760925"/>
                <a:gridCol w="1760925"/>
                <a:gridCol w="1621925"/>
                <a:gridCol w="1367025"/>
              </a:tblGrid>
              <a:tr h="623750">
                <a:tc>
                  <a:txBody>
                    <a:bodyPr/>
                    <a:lstStyle/>
                    <a:p>
                      <a:pPr indent="0" lvl="0" marL="0" marR="0" rtl="0" algn="ctr">
                        <a:spcBef>
                          <a:spcPts val="0"/>
                        </a:spcBef>
                        <a:spcAft>
                          <a:spcPts val="0"/>
                        </a:spcAft>
                        <a:buNone/>
                      </a:pPr>
                      <a:r>
                        <a:rPr lang="en-US" sz="1400"/>
                        <a:t>Priorities</a:t>
                      </a:r>
                      <a:endParaRPr sz="1400">
                        <a:latin typeface="Calibri"/>
                        <a:ea typeface="Calibri"/>
                        <a:cs typeface="Calibri"/>
                        <a:sym typeface="Calibri"/>
                      </a:endParaRPr>
                    </a:p>
                  </a:txBody>
                  <a:tcPr marT="34300" marB="34300" marR="68575" marL="68575" anchor="ctr">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US" sz="1400"/>
                        <a:t>APS FIVE Focus Area</a:t>
                      </a:r>
                      <a:endParaRPr sz="1400">
                        <a:latin typeface="Calibri"/>
                        <a:ea typeface="Calibri"/>
                        <a:cs typeface="Calibri"/>
                        <a:sym typeface="Calibri"/>
                      </a:endParaRPr>
                    </a:p>
                  </a:txBody>
                  <a:tcPr marT="34300" marB="34300" marR="68575" marL="68575" anchor="ctr">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US" sz="1400"/>
                        <a:t>Strategies</a:t>
                      </a:r>
                      <a:endParaRPr sz="1400">
                        <a:latin typeface="Calibri"/>
                        <a:ea typeface="Calibri"/>
                        <a:cs typeface="Calibri"/>
                        <a:sym typeface="Calibri"/>
                      </a:endParaRPr>
                    </a:p>
                  </a:txBody>
                  <a:tcPr marT="34300" marB="34300" marR="68575" marL="68575" anchor="ctr">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400">
                          <a:solidFill>
                            <a:schemeClr val="lt1"/>
                          </a:solidFill>
                        </a:rPr>
                        <a:t>Requests</a:t>
                      </a:r>
                      <a:endParaRPr b="1" sz="1400">
                        <a:solidFill>
                          <a:schemeClr val="lt1"/>
                        </a:solidFill>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Amount</a:t>
                      </a:r>
                      <a:endParaRPr sz="1400">
                        <a:latin typeface="Calibri"/>
                        <a:ea typeface="Calibri"/>
                        <a:cs typeface="Calibri"/>
                        <a:sym typeface="Calibri"/>
                      </a:endParaRPr>
                    </a:p>
                  </a:txBody>
                  <a:tcPr marT="34300" marB="34300" marR="68575" marL="68575" anchor="ctr"/>
                </a:tc>
              </a:tr>
              <a:tr h="361375">
                <a:tc>
                  <a:txBody>
                    <a:bodyPr/>
                    <a:lstStyle/>
                    <a:p>
                      <a:pPr indent="0" lvl="0" marL="0" rtl="0" algn="ctr">
                        <a:spcBef>
                          <a:spcPts val="0"/>
                        </a:spcBef>
                        <a:spcAft>
                          <a:spcPts val="0"/>
                        </a:spcAft>
                        <a:buSzPts val="2000"/>
                        <a:buNone/>
                      </a:pPr>
                      <a:r>
                        <a:rPr b="1" lang="en-US" sz="1100">
                          <a:latin typeface="Calibri"/>
                          <a:ea typeface="Calibri"/>
                          <a:cs typeface="Calibri"/>
                          <a:sym typeface="Calibri"/>
                        </a:rPr>
                        <a:t>Create and implement a system that promotes equitable practices in all areas of the school community.</a:t>
                      </a:r>
                      <a:endParaRPr sz="11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SzPts val="1100"/>
                        <a:buNone/>
                      </a:pPr>
                      <a:r>
                        <a:rPr lang="en-US" sz="1100"/>
                        <a:t>Fostering Academic Excellence for All </a:t>
                      </a:r>
                      <a:endParaRPr sz="800"/>
                    </a:p>
                    <a:p>
                      <a:pPr indent="0" lvl="0" marL="0" marR="0" rtl="0" algn="l">
                        <a:spcBef>
                          <a:spcPts val="0"/>
                        </a:spcBef>
                        <a:spcAft>
                          <a:spcPts val="0"/>
                        </a:spcAft>
                        <a:buNone/>
                      </a:pPr>
                      <a:r>
                        <a:t/>
                      </a:r>
                      <a:endParaRPr sz="8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en-US" sz="800"/>
                        <a:t>Monthly Engagement activities with the lens of IB and academics</a:t>
                      </a:r>
                      <a:endParaRPr sz="800"/>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US" sz="900"/>
                        <a:t>Supplies and materials for monthly engagement</a:t>
                      </a:r>
                      <a:endParaRPr sz="900"/>
                    </a:p>
                  </a:txBody>
                  <a:tcPr marT="34300" marB="34300" marR="68575" marL="68575" anchor="ctr">
                    <a:lnL cap="flat" cmpd="sng" w="12700">
                      <a:solidFill>
                        <a:schemeClr val="lt1"/>
                      </a:solidFill>
                      <a:prstDash val="solid"/>
                      <a:round/>
                      <a:headEnd len="sm" w="sm" type="none"/>
                      <a:tailEnd len="sm" w="sm" type="none"/>
                    </a:lnL>
                  </a:tcPr>
                </a:tc>
                <a:tc>
                  <a:txBody>
                    <a:bodyPr/>
                    <a:lstStyle/>
                    <a:p>
                      <a:pPr indent="0" lvl="0" marL="0" rtl="0" algn="l">
                        <a:spcBef>
                          <a:spcPts val="0"/>
                        </a:spcBef>
                        <a:spcAft>
                          <a:spcPts val="0"/>
                        </a:spcAft>
                        <a:buNone/>
                      </a:pPr>
                      <a:r>
                        <a:rPr lang="en-US"/>
                        <a:t>14,960</a:t>
                      </a:r>
                      <a:endParaRPr/>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lnT cap="flat" cmpd="sng" w="12700">
                      <a:solidFill>
                        <a:schemeClr val="lt1"/>
                      </a:solidFill>
                      <a:prstDash val="solid"/>
                      <a:round/>
                      <a:headEnd len="sm" w="sm" type="none"/>
                      <a:tailEnd len="sm" w="sm" type="none"/>
                    </a:lnT>
                  </a:tcPr>
                </a:tc>
                <a:tc>
                  <a:txBody>
                    <a:bodyPr/>
                    <a:lstStyle/>
                    <a:p>
                      <a:pPr indent="0" lvl="0" marL="0" marR="0" rtl="0" algn="l">
                        <a:spcBef>
                          <a:spcPts val="0"/>
                        </a:spcBef>
                        <a:spcAft>
                          <a:spcPts val="0"/>
                        </a:spcAft>
                        <a:buNone/>
                      </a:pPr>
                      <a:r>
                        <a:t/>
                      </a:r>
                      <a:endParaRPr sz="800"/>
                    </a:p>
                  </a:txBody>
                  <a:tcPr marT="34300" marB="34300" marR="68575" marL="68575" anchor="ctr">
                    <a:lnT cap="flat" cmpd="sng" w="12700">
                      <a:solidFill>
                        <a:schemeClr val="lt1"/>
                      </a:solidFill>
                      <a:prstDash val="solid"/>
                      <a:round/>
                      <a:headEnd len="sm" w="sm" type="none"/>
                      <a:tailEnd len="sm" w="sm" type="none"/>
                    </a:lnT>
                  </a:tcPr>
                </a:tc>
                <a:tc>
                  <a:txBody>
                    <a:bodyPr/>
                    <a:lstStyle/>
                    <a:p>
                      <a:pPr indent="0" lvl="0" marL="0" marR="0" rtl="0" algn="l">
                        <a:spcBef>
                          <a:spcPts val="0"/>
                        </a:spcBef>
                        <a:spcAft>
                          <a:spcPts val="0"/>
                        </a:spcAft>
                        <a:buNone/>
                      </a:pPr>
                      <a:r>
                        <a:t/>
                      </a:r>
                      <a:endParaRPr sz="800"/>
                    </a:p>
                  </a:txBody>
                  <a:tcPr marT="34300" marB="34300" marR="68575" marL="68575" anchor="ctr">
                    <a:lnT cap="flat" cmpd="sng" w="38100">
                      <a:solidFill>
                        <a:schemeClr val="lt1"/>
                      </a:solidFill>
                      <a:prstDash val="solid"/>
                      <a:round/>
                      <a:headEnd len="sm" w="sm" type="none"/>
                      <a:tailEnd len="sm" w="sm" type="none"/>
                    </a:lnT>
                  </a:tcP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bl>
          </a:graphicData>
        </a:graphic>
      </p:graphicFrame>
      <p:sp>
        <p:nvSpPr>
          <p:cNvPr id="572" name="Google Shape;572;p16"/>
          <p:cNvSpPr txBox="1"/>
          <p:nvPr>
            <p:ph idx="12" type="sldNum"/>
          </p:nvPr>
        </p:nvSpPr>
        <p:spPr>
          <a:xfrm>
            <a:off x="10991088" y="6413619"/>
            <a:ext cx="987552" cy="27432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5F5F5"/>
              </a:buClr>
              <a:buSzPts val="900"/>
              <a:buFont typeface="Arial"/>
              <a:buNone/>
            </a:pPr>
            <a:fld id="{00000000-1234-1234-1234-123412341234}" type="slidenum">
              <a:rPr b="0" i="0" lang="en-US" sz="900" u="none" cap="none" strike="noStrike">
                <a:solidFill>
                  <a:srgbClr val="F5F5F5"/>
                </a:solidFill>
                <a:latin typeface="Arial"/>
                <a:ea typeface="Arial"/>
                <a:cs typeface="Arial"/>
                <a:sym typeface="Arial"/>
              </a:rPr>
              <a:t>‹#›</a:t>
            </a:fld>
            <a:endParaRPr b="0" i="0" sz="900" u="none" cap="none" strike="noStrike">
              <a:solidFill>
                <a:srgbClr val="F5F5F5"/>
              </a:solidFill>
              <a:latin typeface="Arial"/>
              <a:ea typeface="Arial"/>
              <a:cs typeface="Arial"/>
              <a:sym typeface="Arial"/>
            </a:endParaRPr>
          </a:p>
        </p:txBody>
      </p:sp>
      <p:sp>
        <p:nvSpPr>
          <p:cNvPr id="573" name="Google Shape;573;p16"/>
          <p:cNvSpPr/>
          <p:nvPr/>
        </p:nvSpPr>
        <p:spPr>
          <a:xfrm>
            <a:off x="4262890" y="1006723"/>
            <a:ext cx="7085696" cy="17029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EB Garamond"/>
              <a:buNone/>
            </a:pPr>
            <a:r>
              <a:t/>
            </a:r>
            <a:endParaRPr b="0" i="0" sz="1350" u="none" cap="none" strike="noStrike">
              <a:solidFill>
                <a:srgbClr val="000000"/>
              </a:solidFill>
              <a:latin typeface="EB Garamond"/>
              <a:ea typeface="EB Garamond"/>
              <a:cs typeface="EB Garamond"/>
              <a:sym typeface="EB Garamond"/>
            </a:endParaRPr>
          </a:p>
        </p:txBody>
      </p:sp>
      <p:sp>
        <p:nvSpPr>
          <p:cNvPr id="574" name="Google Shape;574;p16"/>
          <p:cNvSpPr txBox="1"/>
          <p:nvPr/>
        </p:nvSpPr>
        <p:spPr>
          <a:xfrm>
            <a:off x="3419476" y="173855"/>
            <a:ext cx="8772600" cy="738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600">
                <a:solidFill>
                  <a:schemeClr val="dk1"/>
                </a:solidFill>
                <a:latin typeface="Century Schoolbook"/>
                <a:ea typeface="Century Schoolbook"/>
                <a:cs typeface="Century Schoolbook"/>
                <a:sym typeface="Century Schoolbook"/>
              </a:rPr>
              <a:t>Plan for FY25 Title I Holdback</a:t>
            </a:r>
            <a:endParaRPr/>
          </a:p>
          <a:p>
            <a:pPr indent="0" lvl="0" marL="0" marR="0" rtl="0" algn="ctr">
              <a:spcBef>
                <a:spcPts val="0"/>
              </a:spcBef>
              <a:spcAft>
                <a:spcPts val="0"/>
              </a:spcAft>
              <a:buNone/>
            </a:pPr>
            <a:r>
              <a:rPr b="1" lang="en-US" sz="1600">
                <a:solidFill>
                  <a:schemeClr val="dk1"/>
                </a:solidFill>
                <a:latin typeface="Century Schoolbook"/>
                <a:ea typeface="Century Schoolbook"/>
                <a:cs typeface="Century Schoolbook"/>
                <a:sym typeface="Century Schoolbook"/>
              </a:rPr>
              <a:t>$14,960</a:t>
            </a:r>
            <a:r>
              <a:rPr b="1" lang="en-US" sz="1600">
                <a:solidFill>
                  <a:schemeClr val="dk1"/>
                </a:solidFill>
                <a:latin typeface="Century Schoolbook"/>
                <a:ea typeface="Century Schoolbook"/>
                <a:cs typeface="Century Schoolbook"/>
                <a:sym typeface="Century Schoolbook"/>
              </a:rPr>
              <a: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17"/>
          <p:cNvSpPr txBox="1"/>
          <p:nvPr>
            <p:ph type="title"/>
          </p:nvPr>
        </p:nvSpPr>
        <p:spPr>
          <a:xfrm>
            <a:off x="2251802" y="454152"/>
            <a:ext cx="9414779" cy="1344744"/>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3300"/>
              <a:buFont typeface="Arial Black"/>
              <a:buNone/>
            </a:pPr>
            <a:r>
              <a:rPr lang="en-US"/>
              <a:t>SUMMARY OF POSITION CHANGES TO SUPPORT THE STRATEGIC PLAN</a:t>
            </a:r>
            <a:endParaRPr/>
          </a:p>
        </p:txBody>
      </p:sp>
      <p:graphicFrame>
        <p:nvGraphicFramePr>
          <p:cNvPr id="580" name="Google Shape;580;p17"/>
          <p:cNvGraphicFramePr/>
          <p:nvPr/>
        </p:nvGraphicFramePr>
        <p:xfrm>
          <a:off x="1152144" y="1714190"/>
          <a:ext cx="3000000" cy="3000000"/>
        </p:xfrm>
        <a:graphic>
          <a:graphicData uri="http://schemas.openxmlformats.org/drawingml/2006/table">
            <a:tbl>
              <a:tblPr bandRow="1" firstRow="1">
                <a:noFill/>
                <a:tableStyleId>{6641AFBA-E8F6-4664-A78F-BF8F04FACD74}</a:tableStyleId>
              </a:tblPr>
              <a:tblGrid>
                <a:gridCol w="5257225"/>
                <a:gridCol w="5257225"/>
              </a:tblGrid>
              <a:tr h="657425">
                <a:tc>
                  <a:txBody>
                    <a:bodyPr/>
                    <a:lstStyle/>
                    <a:p>
                      <a:pPr indent="0" lvl="0" marL="0" marR="0" rtl="0" algn="ctr">
                        <a:spcBef>
                          <a:spcPts val="0"/>
                        </a:spcBef>
                        <a:spcAft>
                          <a:spcPts val="0"/>
                        </a:spcAft>
                        <a:buClr>
                          <a:schemeClr val="dk1"/>
                        </a:buClr>
                        <a:buSzPts val="3200"/>
                        <a:buFont typeface="EB Garamond"/>
                        <a:buNone/>
                      </a:pPr>
                      <a:r>
                        <a:rPr lang="en-US" sz="3200">
                          <a:solidFill>
                            <a:schemeClr val="dk1"/>
                          </a:solidFill>
                        </a:rPr>
                        <a:t>CREATED</a:t>
                      </a:r>
                      <a:endParaRPr/>
                    </a:p>
                  </a:txBody>
                  <a:tcPr marT="45725" marB="45725" marR="91450" marL="91450" anchor="ctr">
                    <a:solidFill>
                      <a:schemeClr val="accent2"/>
                    </a:solidFill>
                  </a:tcPr>
                </a:tc>
                <a:tc>
                  <a:txBody>
                    <a:bodyPr/>
                    <a:lstStyle/>
                    <a:p>
                      <a:pPr indent="0" lvl="0" marL="0" marR="0" rtl="0" algn="ctr">
                        <a:spcBef>
                          <a:spcPts val="0"/>
                        </a:spcBef>
                        <a:spcAft>
                          <a:spcPts val="0"/>
                        </a:spcAft>
                        <a:buClr>
                          <a:schemeClr val="dk1"/>
                        </a:buClr>
                        <a:buSzPts val="3200"/>
                        <a:buFont typeface="EB Garamond"/>
                        <a:buNone/>
                      </a:pPr>
                      <a:r>
                        <a:rPr lang="en-US" sz="3200">
                          <a:solidFill>
                            <a:schemeClr val="dk1"/>
                          </a:solidFill>
                        </a:rPr>
                        <a:t>REMOVED</a:t>
                      </a:r>
                      <a:endParaRPr/>
                    </a:p>
                  </a:txBody>
                  <a:tcPr marT="45725" marB="45725" marR="91450" marL="91450" anchor="ctr">
                    <a:solidFill>
                      <a:schemeClr val="accent2"/>
                    </a:solidFill>
                  </a:tcPr>
                </a:tc>
              </a:tr>
              <a:tr h="441900">
                <a:tc>
                  <a:txBody>
                    <a:bodyPr/>
                    <a:lstStyle/>
                    <a:p>
                      <a:pPr indent="0" lvl="0" marL="0" marR="0" rtl="0" algn="l">
                        <a:spcBef>
                          <a:spcPts val="0"/>
                        </a:spcBef>
                        <a:spcAft>
                          <a:spcPts val="0"/>
                        </a:spcAft>
                        <a:buNone/>
                      </a:pPr>
                      <a:r>
                        <a:rPr lang="en-US" sz="1350"/>
                        <a:t>None</a:t>
                      </a:r>
                      <a:endParaRPr sz="1350"/>
                    </a:p>
                  </a:txBody>
                  <a:tcPr marT="45725" marB="45725" marR="91450" marL="91450" anchor="ctr"/>
                </a:tc>
                <a:tc>
                  <a:txBody>
                    <a:bodyPr/>
                    <a:lstStyle/>
                    <a:p>
                      <a:pPr indent="0" lvl="0" marL="0" marR="0" rtl="0" algn="l">
                        <a:spcBef>
                          <a:spcPts val="0"/>
                        </a:spcBef>
                        <a:spcAft>
                          <a:spcPts val="0"/>
                        </a:spcAft>
                        <a:buNone/>
                      </a:pPr>
                      <a:r>
                        <a:rPr lang="en-US" sz="1350"/>
                        <a:t>None</a:t>
                      </a:r>
                      <a:endParaRPr sz="1350"/>
                    </a:p>
                  </a:txBody>
                  <a:tcPr marT="45725" marB="45725" marR="91450" marL="91450" anchor="ctr"/>
                </a:tc>
              </a:tr>
              <a:tr h="441900">
                <a:tc>
                  <a:txBody>
                    <a:bodyPr/>
                    <a:lstStyle/>
                    <a:p>
                      <a:pPr indent="0" lvl="0" marL="0" marR="0" rtl="0" algn="l">
                        <a:spcBef>
                          <a:spcPts val="0"/>
                        </a:spcBef>
                        <a:spcAft>
                          <a:spcPts val="0"/>
                        </a:spcAft>
                        <a:buNone/>
                      </a:pPr>
                      <a:r>
                        <a:t/>
                      </a:r>
                      <a:endParaRPr sz="1350"/>
                    </a:p>
                  </a:txBody>
                  <a:tcPr marT="45725" marB="45725" marR="91450" marL="91450" anchor="ctr"/>
                </a:tc>
                <a:tc>
                  <a:txBody>
                    <a:bodyPr/>
                    <a:lstStyle/>
                    <a:p>
                      <a:pPr indent="0" lvl="0" marL="0" marR="0" rtl="0" algn="l">
                        <a:spcBef>
                          <a:spcPts val="0"/>
                        </a:spcBef>
                        <a:spcAft>
                          <a:spcPts val="0"/>
                        </a:spcAft>
                        <a:buNone/>
                      </a:pPr>
                      <a:r>
                        <a:t/>
                      </a:r>
                      <a:endParaRPr sz="1350"/>
                    </a:p>
                  </a:txBody>
                  <a:tcPr marT="45725" marB="45725" marR="91450" marL="91450" anchor="ctr"/>
                </a:tc>
              </a:tr>
              <a:tr h="441900">
                <a:tc>
                  <a:txBody>
                    <a:bodyPr/>
                    <a:lstStyle/>
                    <a:p>
                      <a:pPr indent="0" lvl="0" marL="0" marR="0" rtl="0" algn="l">
                        <a:spcBef>
                          <a:spcPts val="0"/>
                        </a:spcBef>
                        <a:spcAft>
                          <a:spcPts val="0"/>
                        </a:spcAft>
                        <a:buNone/>
                      </a:pPr>
                      <a:r>
                        <a:t/>
                      </a:r>
                      <a:endParaRPr sz="1350"/>
                    </a:p>
                  </a:txBody>
                  <a:tcPr marT="45725" marB="45725" marR="91450" marL="91450" anchor="ctr"/>
                </a:tc>
                <a:tc>
                  <a:txBody>
                    <a:bodyPr/>
                    <a:lstStyle/>
                    <a:p>
                      <a:pPr indent="0" lvl="0" marL="0" marR="0" rtl="0" algn="l">
                        <a:spcBef>
                          <a:spcPts val="0"/>
                        </a:spcBef>
                        <a:spcAft>
                          <a:spcPts val="0"/>
                        </a:spcAft>
                        <a:buNone/>
                      </a:pPr>
                      <a:r>
                        <a:t/>
                      </a:r>
                      <a:endParaRPr sz="1350"/>
                    </a:p>
                  </a:txBody>
                  <a:tcPr marT="45725" marB="45725" marR="91450" marL="91450" anchor="ctr"/>
                </a:tc>
              </a:tr>
              <a:tr h="441900">
                <a:tc>
                  <a:txBody>
                    <a:bodyPr/>
                    <a:lstStyle/>
                    <a:p>
                      <a:pPr indent="0" lvl="0" marL="0" marR="0" rtl="0" algn="l">
                        <a:spcBef>
                          <a:spcPts val="0"/>
                        </a:spcBef>
                        <a:spcAft>
                          <a:spcPts val="0"/>
                        </a:spcAft>
                        <a:buNone/>
                      </a:pPr>
                      <a:r>
                        <a:t/>
                      </a:r>
                      <a:endParaRPr sz="1350"/>
                    </a:p>
                  </a:txBody>
                  <a:tcPr marT="45725" marB="45725" marR="91450" marL="91450" anchor="ctr"/>
                </a:tc>
                <a:tc>
                  <a:txBody>
                    <a:bodyPr/>
                    <a:lstStyle/>
                    <a:p>
                      <a:pPr indent="0" lvl="0" marL="0" marR="0" rtl="0" algn="l">
                        <a:spcBef>
                          <a:spcPts val="0"/>
                        </a:spcBef>
                        <a:spcAft>
                          <a:spcPts val="0"/>
                        </a:spcAft>
                        <a:buNone/>
                      </a:pPr>
                      <a:r>
                        <a:t/>
                      </a:r>
                      <a:endParaRPr sz="1350"/>
                    </a:p>
                  </a:txBody>
                  <a:tcPr marT="45725" marB="45725" marR="91450" marL="91450" anchor="ctr"/>
                </a:tc>
              </a:tr>
              <a:tr h="441900">
                <a:tc>
                  <a:txBody>
                    <a:bodyPr/>
                    <a:lstStyle/>
                    <a:p>
                      <a:pPr indent="0" lvl="0" marL="0" marR="0" rtl="0" algn="l">
                        <a:spcBef>
                          <a:spcPts val="0"/>
                        </a:spcBef>
                        <a:spcAft>
                          <a:spcPts val="0"/>
                        </a:spcAft>
                        <a:buNone/>
                      </a:pPr>
                      <a:r>
                        <a:t/>
                      </a:r>
                      <a:endParaRPr sz="1350"/>
                    </a:p>
                  </a:txBody>
                  <a:tcPr marT="45725" marB="45725" marR="91450" marL="91450" anchor="ctr"/>
                </a:tc>
                <a:tc>
                  <a:txBody>
                    <a:bodyPr/>
                    <a:lstStyle/>
                    <a:p>
                      <a:pPr indent="0" lvl="0" marL="0" marR="0" rtl="0" algn="l">
                        <a:spcBef>
                          <a:spcPts val="0"/>
                        </a:spcBef>
                        <a:spcAft>
                          <a:spcPts val="0"/>
                        </a:spcAft>
                        <a:buNone/>
                      </a:pPr>
                      <a:r>
                        <a:t/>
                      </a:r>
                      <a:endParaRPr sz="1350"/>
                    </a:p>
                  </a:txBody>
                  <a:tcPr marT="45725" marB="45725" marR="91450" marL="91450" anchor="ctr"/>
                </a:tc>
              </a:tr>
            </a:tbl>
          </a:graphicData>
        </a:graphic>
      </p:graphicFrame>
      <p:sp>
        <p:nvSpPr>
          <p:cNvPr id="581" name="Google Shape;581;p17"/>
          <p:cNvSpPr txBox="1"/>
          <p:nvPr>
            <p:ph idx="12" type="sldNum"/>
          </p:nvPr>
        </p:nvSpPr>
        <p:spPr>
          <a:xfrm>
            <a:off x="10936224" y="643617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19"/>
          <p:cNvSpPr txBox="1"/>
          <p:nvPr>
            <p:ph type="title"/>
          </p:nvPr>
        </p:nvSpPr>
        <p:spPr>
          <a:xfrm>
            <a:off x="3173691" y="347472"/>
            <a:ext cx="6922809" cy="768096"/>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accent6"/>
              </a:buClr>
              <a:buSzPts val="2300"/>
              <a:buFont typeface="Arial Black"/>
              <a:buNone/>
            </a:pPr>
            <a:r>
              <a:rPr lang="en-US" sz="2300"/>
              <a:t>QUESTIONS FOR THE GO TEAM TO CONSIDER AND DISCUSS</a:t>
            </a:r>
            <a:endParaRPr/>
          </a:p>
        </p:txBody>
      </p:sp>
      <p:sp>
        <p:nvSpPr>
          <p:cNvPr id="588" name="Google Shape;588;p19"/>
          <p:cNvSpPr txBox="1"/>
          <p:nvPr>
            <p:ph idx="12" type="sldNum"/>
          </p:nvPr>
        </p:nvSpPr>
        <p:spPr>
          <a:xfrm>
            <a:off x="11250930" y="6537960"/>
            <a:ext cx="740664" cy="27432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159839"/>
              </a:buClr>
              <a:buSzPts val="900"/>
              <a:buFont typeface="Arial"/>
              <a:buNone/>
            </a:pPr>
            <a:fld id="{00000000-1234-1234-1234-123412341234}" type="slidenum">
              <a:rPr b="0" i="0" lang="en-US" sz="900" u="none" cap="none" strike="noStrike">
                <a:solidFill>
                  <a:srgbClr val="159839"/>
                </a:solidFill>
                <a:latin typeface="Arial"/>
                <a:ea typeface="Arial"/>
                <a:cs typeface="Arial"/>
                <a:sym typeface="Arial"/>
              </a:rPr>
              <a:t>‹#›</a:t>
            </a:fld>
            <a:endParaRPr b="0" i="0" sz="900" u="none" cap="none" strike="noStrike">
              <a:solidFill>
                <a:srgbClr val="159839"/>
              </a:solidFill>
              <a:latin typeface="Arial"/>
              <a:ea typeface="Arial"/>
              <a:cs typeface="Arial"/>
              <a:sym typeface="Arial"/>
            </a:endParaRPr>
          </a:p>
        </p:txBody>
      </p:sp>
      <p:grpSp>
        <p:nvGrpSpPr>
          <p:cNvPr id="589" name="Google Shape;589;p19"/>
          <p:cNvGrpSpPr/>
          <p:nvPr/>
        </p:nvGrpSpPr>
        <p:grpSpPr>
          <a:xfrm>
            <a:off x="1928621" y="1409762"/>
            <a:ext cx="9777604" cy="5128135"/>
            <a:chOff x="0" y="62"/>
            <a:chExt cx="9777604" cy="5128135"/>
          </a:xfrm>
        </p:grpSpPr>
        <p:sp>
          <p:nvSpPr>
            <p:cNvPr id="590" name="Google Shape;590;p19"/>
            <p:cNvSpPr/>
            <p:nvPr/>
          </p:nvSpPr>
          <p:spPr>
            <a:xfrm rot="5400000">
              <a:off x="5648159" y="-1878006"/>
              <a:ext cx="2001223" cy="6257666"/>
            </a:xfrm>
            <a:prstGeom prst="round2SameRect">
              <a:avLst>
                <a:gd fmla="val 16667" name="adj1"/>
                <a:gd fmla="val 0" name="adj2"/>
              </a:avLst>
            </a:prstGeom>
            <a:solidFill>
              <a:srgbClr val="EFD6CB">
                <a:alpha val="89803"/>
              </a:srgbClr>
            </a:solidFill>
            <a:ln cap="flat" cmpd="sng" w="12700">
              <a:solidFill>
                <a:srgbClr val="EFD6CB">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19"/>
            <p:cNvSpPr txBox="1"/>
            <p:nvPr/>
          </p:nvSpPr>
          <p:spPr>
            <a:xfrm>
              <a:off x="3519938" y="347907"/>
              <a:ext cx="6159974" cy="1805839"/>
            </a:xfrm>
            <a:prstGeom prst="rect">
              <a:avLst/>
            </a:prstGeom>
            <a:noFill/>
            <a:ln>
              <a:noFill/>
            </a:ln>
          </p:spPr>
          <p:txBody>
            <a:bodyPr anchorCtr="0" anchor="ctr" bIns="32375" lIns="64750" spcFirstLastPara="1" rIns="64750" wrap="square" tIns="32375">
              <a:noAutofit/>
            </a:bodyPr>
            <a:lstStyle/>
            <a:p>
              <a:pPr indent="-171450" lvl="1" marL="171450" marR="0" rtl="0" algn="l">
                <a:lnSpc>
                  <a:spcPct val="90000"/>
                </a:lnSpc>
                <a:spcBef>
                  <a:spcPts val="0"/>
                </a:spcBef>
                <a:spcAft>
                  <a:spcPts val="0"/>
                </a:spcAft>
                <a:buClr>
                  <a:schemeClr val="dk1"/>
                </a:buClr>
                <a:buSzPts val="1700"/>
                <a:buFont typeface="EB Garamond"/>
                <a:buChar char="•"/>
              </a:pPr>
              <a:r>
                <a:rPr b="0" i="0" lang="en-US" sz="1700" u="none" cap="none" strike="noStrike">
                  <a:solidFill>
                    <a:schemeClr val="dk1"/>
                  </a:solidFill>
                  <a:latin typeface="EB Garamond"/>
                  <a:ea typeface="EB Garamond"/>
                  <a:cs typeface="EB Garamond"/>
                  <a:sym typeface="EB Garamond"/>
                </a:rPr>
                <a:t>Are new positions and/or resources included in the budget to address our major priorities? </a:t>
              </a:r>
              <a:endParaRPr/>
            </a:p>
            <a:p>
              <a:pPr indent="-171450" lvl="1" marL="171450" marR="0" rtl="0" algn="l">
                <a:lnSpc>
                  <a:spcPct val="90000"/>
                </a:lnSpc>
                <a:spcBef>
                  <a:spcPts val="255"/>
                </a:spcBef>
                <a:spcAft>
                  <a:spcPts val="0"/>
                </a:spcAft>
                <a:buClr>
                  <a:schemeClr val="dk1"/>
                </a:buClr>
                <a:buSzPts val="1700"/>
                <a:buFont typeface="EB Garamond"/>
                <a:buChar char="•"/>
              </a:pPr>
              <a:r>
                <a:rPr b="0" i="0" lang="en-US" sz="1700" u="none" cap="none" strike="noStrike">
                  <a:solidFill>
                    <a:schemeClr val="dk1"/>
                  </a:solidFill>
                  <a:latin typeface="EB Garamond"/>
                  <a:ea typeface="EB Garamond"/>
                  <a:cs typeface="EB Garamond"/>
                  <a:sym typeface="EB Garamond"/>
                </a:rPr>
                <a:t>Do we know (as a team) the plan to support implementation of these priorities beyond the budget (ex. What strategies will be implemented)? </a:t>
              </a:r>
              <a:endParaRPr/>
            </a:p>
            <a:p>
              <a:pPr indent="-171450" lvl="1" marL="171450" marR="0" rtl="0" algn="l">
                <a:lnSpc>
                  <a:spcPct val="90000"/>
                </a:lnSpc>
                <a:spcBef>
                  <a:spcPts val="255"/>
                </a:spcBef>
                <a:spcAft>
                  <a:spcPts val="0"/>
                </a:spcAft>
                <a:buClr>
                  <a:schemeClr val="dk1"/>
                </a:buClr>
                <a:buSzPts val="1700"/>
                <a:buFont typeface="EB Garamond"/>
                <a:buChar char="•"/>
              </a:pPr>
              <a:r>
                <a:rPr b="0" i="0" lang="en-US" sz="1700" u="none" cap="none" strike="noStrike">
                  <a:solidFill>
                    <a:schemeClr val="dk1"/>
                  </a:solidFill>
                  <a:latin typeface="EB Garamond"/>
                  <a:ea typeface="EB Garamond"/>
                  <a:cs typeface="EB Garamond"/>
                  <a:sym typeface="EB Garamond"/>
                </a:rPr>
                <a:t>What tradeoffs are being made in order to support these priorities? </a:t>
              </a:r>
              <a:endParaRPr/>
            </a:p>
          </p:txBody>
        </p:sp>
        <p:sp>
          <p:nvSpPr>
            <p:cNvPr id="592" name="Google Shape;592;p19"/>
            <p:cNvSpPr/>
            <p:nvPr/>
          </p:nvSpPr>
          <p:spPr>
            <a:xfrm>
              <a:off x="0" y="62"/>
              <a:ext cx="3519937" cy="2501529"/>
            </a:xfrm>
            <a:prstGeom prst="roundRect">
              <a:avLst>
                <a:gd fmla="val 16667" name="adj"/>
              </a:avLst>
            </a:prstGeom>
            <a:solidFill>
              <a:srgbClr val="D4781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19"/>
            <p:cNvSpPr txBox="1"/>
            <p:nvPr/>
          </p:nvSpPr>
          <p:spPr>
            <a:xfrm>
              <a:off x="122115" y="122177"/>
              <a:ext cx="3275707" cy="2257299"/>
            </a:xfrm>
            <a:prstGeom prst="rect">
              <a:avLst/>
            </a:prstGeom>
            <a:noFill/>
            <a:ln>
              <a:noFill/>
            </a:ln>
          </p:spPr>
          <p:txBody>
            <a:bodyPr anchorCtr="0" anchor="ctr" bIns="57150" lIns="114300" spcFirstLastPara="1" rIns="114300" wrap="square" tIns="57150">
              <a:noAutofit/>
            </a:bodyPr>
            <a:lstStyle/>
            <a:p>
              <a:pPr indent="0" lvl="0" marL="0" marR="0" rtl="0" algn="ctr">
                <a:lnSpc>
                  <a:spcPct val="90000"/>
                </a:lnSpc>
                <a:spcBef>
                  <a:spcPts val="0"/>
                </a:spcBef>
                <a:spcAft>
                  <a:spcPts val="0"/>
                </a:spcAft>
                <a:buClr>
                  <a:schemeClr val="lt1"/>
                </a:buClr>
                <a:buSzPts val="3000"/>
                <a:buFont typeface="EB Garamond"/>
                <a:buNone/>
              </a:pPr>
              <a:r>
                <a:rPr lang="en-US" sz="3000">
                  <a:solidFill>
                    <a:schemeClr val="lt1"/>
                  </a:solidFill>
                  <a:latin typeface="EB Garamond"/>
                  <a:ea typeface="EB Garamond"/>
                  <a:cs typeface="EB Garamond"/>
                  <a:sym typeface="EB Garamond"/>
                </a:rPr>
                <a:t>Are our school’s priorities (from your strategic plan) reflected in this budget? </a:t>
              </a:r>
              <a:endParaRPr/>
            </a:p>
          </p:txBody>
        </p:sp>
        <p:sp>
          <p:nvSpPr>
            <p:cNvPr id="594" name="Google Shape;594;p19"/>
            <p:cNvSpPr/>
            <p:nvPr/>
          </p:nvSpPr>
          <p:spPr>
            <a:xfrm rot="5400000">
              <a:off x="5648159" y="748599"/>
              <a:ext cx="2001223" cy="6257666"/>
            </a:xfrm>
            <a:prstGeom prst="round2SameRect">
              <a:avLst>
                <a:gd fmla="val 16667" name="adj1"/>
                <a:gd fmla="val 0" name="adj2"/>
              </a:avLst>
            </a:prstGeom>
            <a:solidFill>
              <a:srgbClr val="EFD6CB">
                <a:alpha val="89803"/>
              </a:srgbClr>
            </a:solidFill>
            <a:ln cap="flat" cmpd="sng" w="12700">
              <a:solidFill>
                <a:srgbClr val="EFD6CB">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19"/>
            <p:cNvSpPr txBox="1"/>
            <p:nvPr/>
          </p:nvSpPr>
          <p:spPr>
            <a:xfrm>
              <a:off x="3519938" y="2974512"/>
              <a:ext cx="6159974" cy="1805839"/>
            </a:xfrm>
            <a:prstGeom prst="rect">
              <a:avLst/>
            </a:prstGeom>
            <a:noFill/>
            <a:ln>
              <a:noFill/>
            </a:ln>
          </p:spPr>
          <p:txBody>
            <a:bodyPr anchorCtr="0" anchor="ctr" bIns="32375" lIns="64750" spcFirstLastPara="1" rIns="64750" wrap="square" tIns="32375">
              <a:noAutofit/>
            </a:bodyPr>
            <a:lstStyle/>
            <a:p>
              <a:pPr indent="-171450" lvl="1" marL="171450" marR="0" rtl="0" algn="l">
                <a:lnSpc>
                  <a:spcPct val="90000"/>
                </a:lnSpc>
                <a:spcBef>
                  <a:spcPts val="0"/>
                </a:spcBef>
                <a:spcAft>
                  <a:spcPts val="0"/>
                </a:spcAft>
                <a:buClr>
                  <a:schemeClr val="dk1"/>
                </a:buClr>
                <a:buSzPts val="1700"/>
                <a:buFont typeface="EB Garamond"/>
                <a:buChar char="•"/>
              </a:pPr>
              <a:r>
                <a:rPr b="0" i="0" lang="en-US" sz="1700" u="none" cap="none" strike="noStrike">
                  <a:solidFill>
                    <a:schemeClr val="dk1"/>
                  </a:solidFill>
                  <a:latin typeface="EB Garamond"/>
                  <a:ea typeface="EB Garamond"/>
                  <a:cs typeface="EB Garamond"/>
                  <a:sym typeface="EB Garamond"/>
                </a:rPr>
                <a:t>Cluster priorities- what staff, materials, etc. are dedicated to supporting our cluster’s priorities? </a:t>
              </a:r>
              <a:endParaRPr/>
            </a:p>
            <a:p>
              <a:pPr indent="-171450" lvl="1" marL="171450" marR="0" rtl="0" algn="l">
                <a:lnSpc>
                  <a:spcPct val="90000"/>
                </a:lnSpc>
                <a:spcBef>
                  <a:spcPts val="255"/>
                </a:spcBef>
                <a:spcAft>
                  <a:spcPts val="0"/>
                </a:spcAft>
                <a:buClr>
                  <a:schemeClr val="dk1"/>
                </a:buClr>
                <a:buSzPts val="1700"/>
                <a:buFont typeface="EB Garamond"/>
                <a:buChar char="•"/>
              </a:pPr>
              <a:r>
                <a:rPr b="0" i="0" lang="en-US" sz="1700" u="none" cap="none" strike="noStrike">
                  <a:solidFill>
                    <a:schemeClr val="dk1"/>
                  </a:solidFill>
                  <a:latin typeface="EB Garamond"/>
                  <a:ea typeface="EB Garamond"/>
                  <a:cs typeface="EB Garamond"/>
                  <a:sym typeface="EB Garamond"/>
                </a:rPr>
                <a:t>Signature programs- what staff, materials, etc. are dedicated to supporting our signature program? </a:t>
              </a:r>
              <a:endParaRPr/>
            </a:p>
            <a:p>
              <a:pPr indent="-171450" lvl="1" marL="171450" marR="0" rtl="0" algn="l">
                <a:lnSpc>
                  <a:spcPct val="90000"/>
                </a:lnSpc>
                <a:spcBef>
                  <a:spcPts val="255"/>
                </a:spcBef>
                <a:spcAft>
                  <a:spcPts val="0"/>
                </a:spcAft>
                <a:buClr>
                  <a:schemeClr val="dk1"/>
                </a:buClr>
                <a:buSzPts val="1700"/>
                <a:buFont typeface="EB Garamond"/>
                <a:buChar char="•"/>
              </a:pPr>
              <a:r>
                <a:rPr b="0" i="0" lang="en-US" sz="1700" u="none" cap="none" strike="noStrike">
                  <a:solidFill>
                    <a:schemeClr val="dk1"/>
                  </a:solidFill>
                  <a:latin typeface="EB Garamond"/>
                  <a:ea typeface="EB Garamond"/>
                  <a:cs typeface="EB Garamond"/>
                  <a:sym typeface="EB Garamond"/>
                </a:rPr>
                <a:t>Are there positions our school will share with another school, i.e. nurse, counselor?</a:t>
              </a:r>
              <a:endParaRPr/>
            </a:p>
          </p:txBody>
        </p:sp>
        <p:sp>
          <p:nvSpPr>
            <p:cNvPr id="596" name="Google Shape;596;p19"/>
            <p:cNvSpPr/>
            <p:nvPr/>
          </p:nvSpPr>
          <p:spPr>
            <a:xfrm>
              <a:off x="0" y="2626668"/>
              <a:ext cx="3519937" cy="2501529"/>
            </a:xfrm>
            <a:prstGeom prst="roundRect">
              <a:avLst>
                <a:gd fmla="val 16667" name="adj"/>
              </a:avLst>
            </a:prstGeom>
            <a:solidFill>
              <a:srgbClr val="D4781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19"/>
            <p:cNvSpPr txBox="1"/>
            <p:nvPr/>
          </p:nvSpPr>
          <p:spPr>
            <a:xfrm>
              <a:off x="122115" y="2748783"/>
              <a:ext cx="3275707" cy="2257299"/>
            </a:xfrm>
            <a:prstGeom prst="rect">
              <a:avLst/>
            </a:prstGeom>
            <a:noFill/>
            <a:ln>
              <a:noFill/>
            </a:ln>
          </p:spPr>
          <p:txBody>
            <a:bodyPr anchorCtr="0" anchor="ctr" bIns="57150" lIns="114300" spcFirstLastPara="1" rIns="114300" wrap="square" tIns="57150">
              <a:noAutofit/>
            </a:bodyPr>
            <a:lstStyle/>
            <a:p>
              <a:pPr indent="0" lvl="0" marL="0" marR="0" rtl="0" algn="ctr">
                <a:lnSpc>
                  <a:spcPct val="90000"/>
                </a:lnSpc>
                <a:spcBef>
                  <a:spcPts val="0"/>
                </a:spcBef>
                <a:spcAft>
                  <a:spcPts val="0"/>
                </a:spcAft>
                <a:buClr>
                  <a:schemeClr val="lt1"/>
                </a:buClr>
                <a:buSzPts val="3000"/>
                <a:buFont typeface="EB Garamond"/>
                <a:buNone/>
              </a:pPr>
              <a:r>
                <a:rPr lang="en-US" sz="3000">
                  <a:solidFill>
                    <a:schemeClr val="lt1"/>
                  </a:solidFill>
                  <a:latin typeface="EB Garamond"/>
                  <a:ea typeface="EB Garamond"/>
                  <a:cs typeface="EB Garamond"/>
                  <a:sym typeface="EB Garamond"/>
                </a:rPr>
                <a:t> How are district and cluster priorities reflected in our budget? </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20"/>
          <p:cNvSpPr txBox="1"/>
          <p:nvPr>
            <p:ph type="title"/>
          </p:nvPr>
        </p:nvSpPr>
        <p:spPr>
          <a:xfrm>
            <a:off x="1167494" y="381000"/>
            <a:ext cx="9779183" cy="1325563"/>
          </a:xfrm>
          <a:prstGeom prst="rect">
            <a:avLst/>
          </a:prstGeom>
          <a:noFill/>
          <a:ln>
            <a:noFill/>
          </a:ln>
        </p:spPr>
        <p:txBody>
          <a:bodyPr anchorCtr="0" anchor="ctr" bIns="34275" lIns="68550" spcFirstLastPara="1" rIns="68550" wrap="square" tIns="34275">
            <a:normAutofit/>
          </a:bodyPr>
          <a:lstStyle/>
          <a:p>
            <a:pPr indent="0" lvl="0" marL="0" rtl="0" algn="l">
              <a:lnSpc>
                <a:spcPct val="90000"/>
              </a:lnSpc>
              <a:spcBef>
                <a:spcPts val="0"/>
              </a:spcBef>
              <a:spcAft>
                <a:spcPts val="0"/>
              </a:spcAft>
              <a:buClr>
                <a:schemeClr val="accent2"/>
              </a:buClr>
              <a:buSzPts val="6000"/>
              <a:buFont typeface="Arial"/>
              <a:buNone/>
            </a:pPr>
            <a:r>
              <a:rPr b="1" lang="en-US">
                <a:solidFill>
                  <a:schemeClr val="accent2"/>
                </a:solidFill>
              </a:rPr>
              <a:t>Where We’re </a:t>
            </a:r>
            <a:r>
              <a:rPr lang="en-US">
                <a:solidFill>
                  <a:schemeClr val="accent2"/>
                </a:solidFill>
              </a:rPr>
              <a:t>G</a:t>
            </a:r>
            <a:r>
              <a:rPr b="1" lang="en-US">
                <a:solidFill>
                  <a:schemeClr val="accent2"/>
                </a:solidFill>
              </a:rPr>
              <a:t>oing?</a:t>
            </a:r>
            <a:endParaRPr/>
          </a:p>
        </p:txBody>
      </p:sp>
      <p:sp>
        <p:nvSpPr>
          <p:cNvPr id="603" name="Google Shape;603;p20"/>
          <p:cNvSpPr txBox="1"/>
          <p:nvPr>
            <p:ph idx="1" type="body"/>
          </p:nvPr>
        </p:nvSpPr>
        <p:spPr>
          <a:xfrm>
            <a:off x="2268719" y="1357461"/>
            <a:ext cx="7465289" cy="4998891"/>
          </a:xfrm>
          <a:prstGeom prst="rect">
            <a:avLst/>
          </a:prstGeom>
          <a:noFill/>
          <a:ln>
            <a:noFill/>
          </a:ln>
        </p:spPr>
        <p:txBody>
          <a:bodyPr anchorCtr="0" anchor="t" bIns="34275" lIns="68550" spcFirstLastPara="1" rIns="68550" wrap="square" tIns="34275">
            <a:noAutofit/>
          </a:bodyPr>
          <a:lstStyle/>
          <a:p>
            <a:pPr indent="-457200" lvl="0" marL="520700" rtl="0" algn="l">
              <a:lnSpc>
                <a:spcPct val="90000"/>
              </a:lnSpc>
              <a:spcBef>
                <a:spcPts val="600"/>
              </a:spcBef>
              <a:spcAft>
                <a:spcPts val="0"/>
              </a:spcAft>
              <a:buClr>
                <a:schemeClr val="dk1"/>
              </a:buClr>
              <a:buSzPts val="2100"/>
              <a:buNone/>
            </a:pPr>
            <a:r>
              <a:rPr lang="en-US"/>
              <a:t>Our next meeting is the </a:t>
            </a:r>
            <a:r>
              <a:rPr b="1" lang="en-US" u="sng"/>
              <a:t>Budget Approval Meeting</a:t>
            </a:r>
            <a:r>
              <a:rPr lang="en-US"/>
              <a:t> </a:t>
            </a:r>
            <a:endParaRPr/>
          </a:p>
          <a:p>
            <a:pPr indent="-457200" lvl="0" marL="520700" rtl="0" algn="l">
              <a:lnSpc>
                <a:spcPct val="90000"/>
              </a:lnSpc>
              <a:spcBef>
                <a:spcPts val="600"/>
              </a:spcBef>
              <a:spcAft>
                <a:spcPts val="0"/>
              </a:spcAft>
              <a:buClr>
                <a:schemeClr val="dk1"/>
              </a:buClr>
              <a:buSzPts val="2100"/>
              <a:buNone/>
            </a:pPr>
            <a:r>
              <a:t/>
            </a:r>
            <a:endParaRPr/>
          </a:p>
          <a:p>
            <a:pPr indent="-457200" lvl="0" marL="520700" rtl="0" algn="l">
              <a:lnSpc>
                <a:spcPct val="90000"/>
              </a:lnSpc>
              <a:spcBef>
                <a:spcPts val="600"/>
              </a:spcBef>
              <a:spcAft>
                <a:spcPts val="0"/>
              </a:spcAft>
              <a:buClr>
                <a:srgbClr val="9F5C19"/>
              </a:buClr>
              <a:buSzPts val="2400"/>
              <a:buNone/>
            </a:pPr>
            <a:r>
              <a:rPr b="1" lang="en-US" sz="2400" u="sng">
                <a:solidFill>
                  <a:srgbClr val="9F5C19"/>
                </a:solidFill>
              </a:rPr>
              <a:t>What:</a:t>
            </a:r>
            <a:endParaRPr/>
          </a:p>
          <a:p>
            <a:pPr indent="-457200" lvl="0" marL="520700" rtl="0" algn="l">
              <a:lnSpc>
                <a:spcPct val="90000"/>
              </a:lnSpc>
              <a:spcBef>
                <a:spcPts val="600"/>
              </a:spcBef>
              <a:spcAft>
                <a:spcPts val="0"/>
              </a:spcAft>
              <a:buClr>
                <a:schemeClr val="dk1"/>
              </a:buClr>
              <a:buSzPts val="2100"/>
              <a:buNone/>
            </a:pPr>
            <a:r>
              <a:rPr lang="en-US"/>
              <a:t>	During this meeting we will </a:t>
            </a:r>
            <a:r>
              <a:rPr lang="en-US" sz="2000"/>
              <a:t>review the budget, which should be updated based on feedback from the staffing conference, Associate Superintendents, and key leaders. After review, GO Teams will need to </a:t>
            </a:r>
            <a:r>
              <a:rPr b="1" lang="en-US" sz="2000">
                <a:solidFill>
                  <a:schemeClr val="accent2"/>
                </a:solidFill>
              </a:rPr>
              <a:t>take action</a:t>
            </a:r>
            <a:r>
              <a:rPr lang="en-US" sz="2000">
                <a:solidFill>
                  <a:schemeClr val="accent2"/>
                </a:solidFill>
              </a:rPr>
              <a:t> </a:t>
            </a:r>
            <a:r>
              <a:rPr lang="en-US" sz="2000"/>
              <a:t>(i.e., vote) on the FY25 Budget.  </a:t>
            </a:r>
            <a:endParaRPr/>
          </a:p>
          <a:p>
            <a:pPr indent="0" lvl="0" marL="63500" rtl="0" algn="l">
              <a:lnSpc>
                <a:spcPct val="90000"/>
              </a:lnSpc>
              <a:spcBef>
                <a:spcPts val="600"/>
              </a:spcBef>
              <a:spcAft>
                <a:spcPts val="0"/>
              </a:spcAft>
              <a:buClr>
                <a:srgbClr val="9F5C19"/>
              </a:buClr>
              <a:buSzPts val="2400"/>
              <a:buNone/>
            </a:pPr>
            <a:r>
              <a:rPr b="1" lang="en-US" sz="2400" u="sng">
                <a:solidFill>
                  <a:srgbClr val="9F5C19"/>
                </a:solidFill>
              </a:rPr>
              <a:t>Why:</a:t>
            </a:r>
            <a:endParaRPr/>
          </a:p>
          <a:p>
            <a:pPr indent="-6350" lvl="0" marL="520700" rtl="0" algn="l">
              <a:lnSpc>
                <a:spcPct val="90000"/>
              </a:lnSpc>
              <a:spcBef>
                <a:spcPts val="600"/>
              </a:spcBef>
              <a:spcAft>
                <a:spcPts val="0"/>
              </a:spcAft>
              <a:buClr>
                <a:schemeClr val="dk1"/>
              </a:buClr>
              <a:buSzPts val="2000"/>
              <a:buNone/>
            </a:pPr>
            <a:r>
              <a:rPr lang="en-US" sz="2000"/>
              <a:t>Principals will present the final budget recommendations for GO Team approval. </a:t>
            </a:r>
            <a:endParaRPr b="1" sz="2000" u="sng"/>
          </a:p>
          <a:p>
            <a:pPr indent="0" lvl="0" marL="63500" rtl="0" algn="l">
              <a:lnSpc>
                <a:spcPct val="90000"/>
              </a:lnSpc>
              <a:spcBef>
                <a:spcPts val="600"/>
              </a:spcBef>
              <a:spcAft>
                <a:spcPts val="0"/>
              </a:spcAft>
              <a:buClr>
                <a:srgbClr val="9F5C19"/>
              </a:buClr>
              <a:buSzPts val="2400"/>
              <a:buNone/>
            </a:pPr>
            <a:r>
              <a:rPr b="1" lang="en-US" sz="2400" u="sng">
                <a:solidFill>
                  <a:srgbClr val="9F5C19"/>
                </a:solidFill>
              </a:rPr>
              <a:t>When:</a:t>
            </a:r>
            <a:endParaRPr/>
          </a:p>
          <a:p>
            <a:pPr indent="-6350" lvl="0" marL="520700" rtl="0" algn="l">
              <a:lnSpc>
                <a:spcPct val="90000"/>
              </a:lnSpc>
              <a:spcBef>
                <a:spcPts val="600"/>
              </a:spcBef>
              <a:spcAft>
                <a:spcPts val="0"/>
              </a:spcAft>
              <a:buClr>
                <a:schemeClr val="dk1"/>
              </a:buClr>
              <a:buSzPts val="2000"/>
              <a:buNone/>
            </a:pPr>
            <a:r>
              <a:rPr lang="en-US" sz="2000"/>
              <a:t>All approval meetings </a:t>
            </a:r>
            <a:r>
              <a:rPr b="1" lang="en-US" sz="2000">
                <a:solidFill>
                  <a:srgbClr val="FF0000"/>
                </a:solidFill>
              </a:rPr>
              <a:t>must</a:t>
            </a:r>
            <a:r>
              <a:rPr lang="en-US" sz="2000"/>
              <a:t> be held </a:t>
            </a:r>
            <a:r>
              <a:rPr b="1" lang="en-US" sz="2000">
                <a:solidFill>
                  <a:srgbClr val="FF0000"/>
                </a:solidFill>
              </a:rPr>
              <a:t>after</a:t>
            </a:r>
            <a:r>
              <a:rPr lang="en-US" sz="2000"/>
              <a:t> staffing conferences. Budgets must be approved by </a:t>
            </a:r>
            <a:r>
              <a:rPr b="1" lang="en-US" sz="2000">
                <a:solidFill>
                  <a:srgbClr val="FF0000"/>
                </a:solidFill>
              </a:rPr>
              <a:t>March 15</a:t>
            </a:r>
            <a:r>
              <a:rPr b="1" baseline="30000" lang="en-US" sz="2000">
                <a:solidFill>
                  <a:srgbClr val="FF0000"/>
                </a:solidFill>
              </a:rPr>
              <a:t>th</a:t>
            </a:r>
            <a:r>
              <a:rPr lang="en-US" sz="2000"/>
              <a:t>. </a:t>
            </a:r>
            <a:endParaRPr/>
          </a:p>
          <a:p>
            <a:pPr indent="0" lvl="0" marL="0" rtl="0" algn="l">
              <a:lnSpc>
                <a:spcPct val="90000"/>
              </a:lnSpc>
              <a:spcBef>
                <a:spcPts val="0"/>
              </a:spcBef>
              <a:spcAft>
                <a:spcPts val="0"/>
              </a:spcAft>
              <a:buClr>
                <a:schemeClr val="dk1"/>
              </a:buClr>
              <a:buSzPts val="2400"/>
              <a:buNone/>
            </a:pPr>
            <a:r>
              <a:t/>
            </a:r>
            <a:endParaRPr/>
          </a:p>
        </p:txBody>
      </p:sp>
      <p:sp>
        <p:nvSpPr>
          <p:cNvPr id="604" name="Google Shape;604;p20"/>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83A9"/>
                </a:solidFill>
                <a:latin typeface="Arial"/>
                <a:ea typeface="Arial"/>
                <a:cs typeface="Arial"/>
                <a:sym typeface="Arial"/>
              </a:rPr>
              <a:t>‹#›</a:t>
            </a:fld>
            <a:endParaRPr b="0" i="0" sz="1200" u="none" cap="none" strike="noStrike">
              <a:solidFill>
                <a:srgbClr val="0083A9"/>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9" name="Shape 609"/>
        <p:cNvGrpSpPr/>
        <p:nvPr/>
      </p:nvGrpSpPr>
      <p:grpSpPr>
        <a:xfrm>
          <a:off x="0" y="0"/>
          <a:ext cx="0" cy="0"/>
          <a:chOff x="0" y="0"/>
          <a:chExt cx="0" cy="0"/>
        </a:xfrm>
      </p:grpSpPr>
      <p:sp>
        <p:nvSpPr>
          <p:cNvPr id="610" name="Google Shape;610;p21"/>
          <p:cNvSpPr txBox="1"/>
          <p:nvPr>
            <p:ph type="title"/>
          </p:nvPr>
        </p:nvSpPr>
        <p:spPr>
          <a:xfrm>
            <a:off x="1742396" y="171451"/>
            <a:ext cx="7334387" cy="132556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Arial"/>
              <a:buNone/>
            </a:pPr>
            <a:r>
              <a:rPr b="1" lang="en-US" sz="6000"/>
              <a:t>What’s Next?</a:t>
            </a:r>
            <a:endParaRPr/>
          </a:p>
        </p:txBody>
      </p:sp>
      <p:sp>
        <p:nvSpPr>
          <p:cNvPr id="611" name="Google Shape;611;p21"/>
          <p:cNvSpPr txBox="1"/>
          <p:nvPr>
            <p:ph idx="1" type="body"/>
          </p:nvPr>
        </p:nvSpPr>
        <p:spPr>
          <a:xfrm>
            <a:off x="657225" y="2295525"/>
            <a:ext cx="9591675" cy="4562475"/>
          </a:xfrm>
          <a:prstGeom prst="rect">
            <a:avLst/>
          </a:prstGeom>
          <a:noFill/>
          <a:ln>
            <a:noFill/>
          </a:ln>
        </p:spPr>
        <p:txBody>
          <a:bodyPr anchorCtr="0" anchor="t" bIns="45700" lIns="91425" spcFirstLastPara="1" rIns="91425" wrap="square" tIns="45700">
            <a:normAutofit/>
          </a:bodyPr>
          <a:lstStyle/>
          <a:p>
            <a:pPr indent="-342900" lvl="0" marL="342900" rtl="0" algn="l">
              <a:lnSpc>
                <a:spcPct val="150000"/>
              </a:lnSpc>
              <a:spcBef>
                <a:spcPts val="0"/>
              </a:spcBef>
              <a:spcAft>
                <a:spcPts val="0"/>
              </a:spcAft>
              <a:buClr>
                <a:srgbClr val="00627E"/>
              </a:buClr>
              <a:buSzPts val="2600"/>
              <a:buFont typeface="Arial"/>
              <a:buChar char="•"/>
            </a:pPr>
            <a:r>
              <a:rPr b="1" lang="en-US" sz="2600">
                <a:solidFill>
                  <a:srgbClr val="00627E"/>
                </a:solidFill>
              </a:rPr>
              <a:t>February </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HR Staffing Conferences (Late February)</a:t>
            </a:r>
            <a:endParaRPr/>
          </a:p>
          <a:p>
            <a:pPr indent="-342900" lvl="0" marL="342900" rtl="0" algn="l">
              <a:lnSpc>
                <a:spcPct val="160000"/>
              </a:lnSpc>
              <a:spcBef>
                <a:spcPts val="750"/>
              </a:spcBef>
              <a:spcAft>
                <a:spcPts val="0"/>
              </a:spcAft>
              <a:buClr>
                <a:srgbClr val="00627E"/>
              </a:buClr>
              <a:buSzPts val="2600"/>
              <a:buFont typeface="Arial"/>
              <a:buChar char="•"/>
            </a:pPr>
            <a:r>
              <a:rPr b="1" lang="en-US" sz="2600">
                <a:solidFill>
                  <a:srgbClr val="00627E"/>
                </a:solidFill>
              </a:rPr>
              <a:t>March</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Final GO Team Approval Meeting (AFTER your school’s Staffing Conference and BEFORE Friday, March 15</a:t>
            </a:r>
            <a:r>
              <a:rPr baseline="30000" lang="en-US" sz="2000">
                <a:solidFill>
                  <a:srgbClr val="3A3838"/>
                </a:solidFill>
              </a:rPr>
              <a:t>th</a:t>
            </a:r>
            <a:r>
              <a:rPr lang="en-US" sz="2000">
                <a:solidFill>
                  <a:srgbClr val="3A3838"/>
                </a:solidFill>
              </a:rPr>
              <a:t>)</a:t>
            </a:r>
            <a:endParaRPr/>
          </a:p>
          <a:p>
            <a:pPr indent="0" lvl="0" marL="0" rtl="0" algn="l">
              <a:lnSpc>
                <a:spcPct val="150000"/>
              </a:lnSpc>
              <a:spcBef>
                <a:spcPts val="750"/>
              </a:spcBef>
              <a:spcAft>
                <a:spcPts val="0"/>
              </a:spcAft>
              <a:buClr>
                <a:schemeClr val="lt1"/>
              </a:buClr>
              <a:buSzPts val="1500"/>
              <a:buNone/>
            </a:pPr>
            <a:r>
              <a:t/>
            </a:r>
            <a:endParaRPr sz="1500"/>
          </a:p>
        </p:txBody>
      </p:sp>
      <p:sp>
        <p:nvSpPr>
          <p:cNvPr id="612" name="Google Shape;612;p21"/>
          <p:cNvSpPr txBox="1"/>
          <p:nvPr>
            <p:ph idx="12" type="sldNum"/>
          </p:nvPr>
        </p:nvSpPr>
        <p:spPr>
          <a:xfrm>
            <a:off x="9178738" y="6356352"/>
            <a:ext cx="1203512"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0083A9"/>
              </a:buClr>
              <a:buSzPts val="900"/>
              <a:buFont typeface="Arial"/>
              <a:buNone/>
            </a:pPr>
            <a:fld id="{00000000-1234-1234-1234-123412341234}" type="slidenum">
              <a:rPr b="0" i="0" lang="en-US" sz="900" u="none" cap="none" strike="noStrike">
                <a:solidFill>
                  <a:srgbClr val="0083A9"/>
                </a:solidFill>
                <a:latin typeface="Arial"/>
                <a:ea typeface="Arial"/>
                <a:cs typeface="Arial"/>
                <a:sym typeface="Arial"/>
              </a:rPr>
              <a:t>‹#›</a:t>
            </a:fld>
            <a:endParaRPr b="0" i="0" sz="900" u="none" cap="none" strike="noStrike">
              <a:solidFill>
                <a:srgbClr val="0083A9"/>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22"/>
          <p:cNvSpPr txBox="1"/>
          <p:nvPr>
            <p:ph type="ctrTitle"/>
          </p:nvPr>
        </p:nvSpPr>
        <p:spPr>
          <a:xfrm>
            <a:off x="2399621" y="1699022"/>
            <a:ext cx="4665209" cy="1790700"/>
          </a:xfrm>
          <a:prstGeom prst="rect">
            <a:avLst/>
          </a:prstGeom>
          <a:noFill/>
          <a:ln>
            <a:noFill/>
          </a:ln>
        </p:spPr>
        <p:txBody>
          <a:bodyPr anchorCtr="0" anchor="b" bIns="34275" lIns="68550" spcFirstLastPara="1" rIns="68550" wrap="square" tIns="34275">
            <a:noAutofit/>
          </a:bodyPr>
          <a:lstStyle/>
          <a:p>
            <a:pPr indent="0" lvl="0" marL="0" rtl="0" algn="l">
              <a:lnSpc>
                <a:spcPct val="90000"/>
              </a:lnSpc>
              <a:spcBef>
                <a:spcPts val="0"/>
              </a:spcBef>
              <a:spcAft>
                <a:spcPts val="0"/>
              </a:spcAft>
              <a:buClr>
                <a:schemeClr val="dk1"/>
              </a:buClr>
              <a:buSzPts val="6000"/>
              <a:buFont typeface="Arial"/>
              <a:buNone/>
            </a:pPr>
            <a:r>
              <a:rPr lang="en-US">
                <a:latin typeface="Arial"/>
                <a:ea typeface="Arial"/>
                <a:cs typeface="Arial"/>
                <a:sym typeface="Arial"/>
              </a:rPr>
              <a:t>Thank you</a:t>
            </a:r>
            <a:endParaRPr>
              <a:latin typeface="Arial"/>
              <a:ea typeface="Arial"/>
              <a:cs typeface="Arial"/>
              <a:sym typeface="Arial"/>
            </a:endParaRPr>
          </a:p>
        </p:txBody>
      </p:sp>
      <p:sp>
        <p:nvSpPr>
          <p:cNvPr id="618" name="Google Shape;618;p22"/>
          <p:cNvSpPr txBox="1"/>
          <p:nvPr>
            <p:ph idx="4294967295" type="sldNum"/>
          </p:nvPr>
        </p:nvSpPr>
        <p:spPr>
          <a:xfrm>
            <a:off x="10029826" y="5624513"/>
            <a:ext cx="638175" cy="273844"/>
          </a:xfrm>
          <a:prstGeom prst="rect">
            <a:avLst/>
          </a:prstGeom>
          <a:noFill/>
          <a:ln>
            <a:noFill/>
          </a:ln>
        </p:spPr>
        <p:txBody>
          <a:bodyPr anchorCtr="0" anchor="ctr" bIns="34275" lIns="68550" spcFirstLastPara="1" rIns="68550" wrap="square" tIns="34275">
            <a:noAutofit/>
          </a:bodyPr>
          <a:lstStyle/>
          <a:p>
            <a:pPr indent="0" lvl="0" marL="0" rtl="0" algn="r">
              <a:spcBef>
                <a:spcPts val="0"/>
              </a:spcBef>
              <a:spcAft>
                <a:spcPts val="0"/>
              </a:spcAft>
              <a:buNone/>
            </a:pPr>
            <a:fld id="{00000000-1234-1234-1234-123412341234}" type="slidenum">
              <a:rPr lang="en-US">
                <a:solidFill>
                  <a:srgbClr val="0083A9"/>
                </a:solidFill>
                <a:latin typeface="Arial"/>
                <a:ea typeface="Arial"/>
                <a:cs typeface="Arial"/>
                <a:sym typeface="Arial"/>
              </a:rPr>
              <a:t>‹#›</a:t>
            </a:fld>
            <a:endParaRPr>
              <a:solidFill>
                <a:srgbClr val="0083A9"/>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022 Principal's Report Template - Mtg 1">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2014-12-15T21:46:52Z</dcterms:created>
  <dc:creator>Graphics Designer Office of Communications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ies>
</file>