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6.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theme/theme7.xml" ContentType="application/vnd.openxmlformats-officedocument.theme+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8.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theme/theme9.xml" ContentType="application/vnd.openxmlformats-officedocument.theme+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10.xml" ContentType="application/vnd.openxmlformats-officedocument.theme+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1.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72" r:id="rId5"/>
    <p:sldMasterId id="2147483684" r:id="rId6"/>
    <p:sldMasterId id="2147483696" r:id="rId7"/>
    <p:sldMasterId id="2147483709" r:id="rId8"/>
    <p:sldMasterId id="2147483722" r:id="rId9"/>
    <p:sldMasterId id="2147483735" r:id="rId10"/>
    <p:sldMasterId id="2147483760" r:id="rId11"/>
    <p:sldMasterId id="2147483784" r:id="rId12"/>
    <p:sldMasterId id="2147483797" r:id="rId13"/>
    <p:sldMasterId id="2147483977" r:id="rId14"/>
    <p:sldMasterId id="2147483998" r:id="rId15"/>
  </p:sldMasterIdLst>
  <p:notesMasterIdLst>
    <p:notesMasterId r:id="rId30"/>
  </p:notesMasterIdLst>
  <p:handoutMasterIdLst>
    <p:handoutMasterId r:id="rId31"/>
  </p:handoutMasterIdLst>
  <p:sldIdLst>
    <p:sldId id="446" r:id="rId16"/>
    <p:sldId id="495" r:id="rId17"/>
    <p:sldId id="478" r:id="rId18"/>
    <p:sldId id="346" r:id="rId19"/>
    <p:sldId id="501" r:id="rId20"/>
    <p:sldId id="3848" r:id="rId21"/>
    <p:sldId id="3849" r:id="rId22"/>
    <p:sldId id="3853" r:id="rId23"/>
    <p:sldId id="477" r:id="rId24"/>
    <p:sldId id="483" r:id="rId25"/>
    <p:sldId id="508" r:id="rId26"/>
    <p:sldId id="507" r:id="rId27"/>
    <p:sldId id="486" r:id="rId28"/>
    <p:sldId id="493" r:id="rId29"/>
  </p:sldIdLst>
  <p:sldSz cx="12192000" cy="6858000"/>
  <p:notesSz cx="7023100"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FFFF00"/>
    <a:srgbClr val="33CCFF"/>
    <a:srgbClr val="F5ECDB"/>
    <a:srgbClr val="F1E4CB"/>
    <a:srgbClr val="009999"/>
    <a:srgbClr val="C495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3" d="100"/>
          <a:sy n="103" d="100"/>
        </p:scale>
        <p:origin x="144" y="21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Master" Target="slideMasters/slideMaster10.xml"/><Relationship Id="rId18" Type="http://schemas.openxmlformats.org/officeDocument/2006/relationships/slide" Target="slides/slide3.xml"/><Relationship Id="rId26"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slide" Target="slides/slide6.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2.xml"/><Relationship Id="rId25" Type="http://schemas.openxmlformats.org/officeDocument/2006/relationships/slide" Target="slides/slide1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xml"/><Relationship Id="rId20" Type="http://schemas.openxmlformats.org/officeDocument/2006/relationships/slide" Target="slides/slide5.xml"/><Relationship Id="rId29"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Master" Target="slideMasters/slideMaster12.xml"/><Relationship Id="rId23" Type="http://schemas.openxmlformats.org/officeDocument/2006/relationships/slide" Target="slides/slide8.xml"/><Relationship Id="rId28" Type="http://schemas.openxmlformats.org/officeDocument/2006/relationships/slide" Target="slides/slide13.xml"/><Relationship Id="rId10" Type="http://schemas.openxmlformats.org/officeDocument/2006/relationships/slideMaster" Target="slideMasters/slideMaster7.xml"/><Relationship Id="rId19" Type="http://schemas.openxmlformats.org/officeDocument/2006/relationships/slide" Target="slides/slide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7.xml"/><Relationship Id="rId27" Type="http://schemas.openxmlformats.org/officeDocument/2006/relationships/slide" Target="slides/slide12.xml"/><Relationship Id="rId30" Type="http://schemas.openxmlformats.org/officeDocument/2006/relationships/notesMaster" Target="notesMasters/notesMaster1.xml"/><Relationship Id="rId35"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ata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ata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_rels/drawing1.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image" Target="../media/image16.svg"/><Relationship Id="rId1" Type="http://schemas.openxmlformats.org/officeDocument/2006/relationships/image" Target="../media/image15.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18.svg"/></Relationships>
</file>

<file path=ppt/diagrams/_rels/drawing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image" Target="../media/image23.png"/></Relationships>
</file>

<file path=ppt/diagrams/_rels/drawing4.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svg"/><Relationship Id="rId1" Type="http://schemas.openxmlformats.org/officeDocument/2006/relationships/image" Target="../media/image29.png"/><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32.svg"/></Relationships>
</file>

<file path=ppt/diagrams/colors1.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dgm:t>
        <a:bodyPr/>
        <a:lstStyle/>
        <a:p>
          <a:r>
            <a:rPr lang="en-US" sz="3000">
              <a:latin typeface="Calibri" panose="020F0502020204030204" pitchFamily="34" charset="0"/>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dgm:t>
        <a:bodyPr/>
        <a:lstStyle/>
        <a:p>
          <a:r>
            <a:rPr lang="en-US" sz="3000">
              <a:latin typeface="Calibri" panose="020F0502020204030204" pitchFamily="34" charset="0"/>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dgm:t>
        <a:bodyPr/>
        <a:lstStyle/>
        <a:p>
          <a:pPr marL="1200150" indent="-1200150">
            <a:lnSpc>
              <a:spcPct val="100000"/>
            </a:lnSpc>
            <a:spcAft>
              <a:spcPts val="0"/>
            </a:spcAft>
          </a:pPr>
          <a:r>
            <a:rPr lang="en-US" sz="3000">
              <a:latin typeface="Calibri" panose="020F0502020204030204" pitchFamily="34" charset="0"/>
              <a:cs typeface="Calibri" panose="020F0502020204030204" pitchFamily="34" charset="0"/>
            </a:rPr>
            <a:t>Step 3: Budget Parameters</a:t>
          </a:r>
        </a:p>
        <a:p>
          <a:pPr marL="1314450" indent="-171450">
            <a:lnSpc>
              <a:spcPct val="100000"/>
            </a:lnSpc>
            <a:spcAft>
              <a:spcPts val="0"/>
            </a:spcAft>
          </a:pPr>
          <a:r>
            <a:rPr lang="en-US" sz="3000">
              <a:latin typeface="Calibri" panose="020F0502020204030204" pitchFamily="34" charset="0"/>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dgm:t>
        <a:bodyPr/>
        <a:lstStyle/>
        <a:p>
          <a:r>
            <a:rPr lang="en-US" sz="3000">
              <a:latin typeface="Calibri" panose="020F0502020204030204" pitchFamily="34" charset="0"/>
              <a:cs typeface="Calibri" panose="020F0502020204030204" pitchFamily="34" charset="0"/>
            </a:rPr>
            <a:t>Step 4: Budget Choices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blipFill rotWithShape="0">
          <a:blip xmlns:r="http://schemas.openxmlformats.org/officeDocument/2006/relationships" r:embed="rId1"/>
          <a:stretch>
            <a:fillRect/>
          </a:stretch>
        </a:blipFill>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blipFill rotWithShape="0">
          <a:blip xmlns:r="http://schemas.openxmlformats.org/officeDocument/2006/relationships" r:embed="rId1"/>
          <a:stretch>
            <a:fillRect/>
          </a:stretch>
        </a:blipFill>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blipFill rotWithShape="0">
          <a:blip xmlns:r="http://schemas.openxmlformats.org/officeDocument/2006/relationships" r:embed="rId1"/>
          <a:stretch>
            <a:fillRect/>
          </a:stretch>
        </a:blipFill>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blipFill rotWithShape="0">
          <a:blip xmlns:r="http://schemas.openxmlformats.org/officeDocument/2006/relationships" r:embed="rId2"/>
          <a:stretch>
            <a:fillRect/>
          </a:stretch>
        </a:blipFill>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F8924C73-4D86-4725-8FB1-57E56105EE84}">
      <dgm:prSet phldrT="[Text]" custT="1"/>
      <dgm:spPr/>
      <dgm:t>
        <a:bodyPr/>
        <a:lstStyle/>
        <a:p>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6               </a:t>
          </a:r>
          <a:r>
            <a:rPr lang="en-US" sz="1400" b="0">
              <a:latin typeface="+mn-lt"/>
            </a:rPr>
            <a:t>Principals:</a:t>
          </a:r>
          <a:r>
            <a:rPr lang="en-US" sz="1600" b="1"/>
            <a:t> </a:t>
          </a:r>
          <a:r>
            <a:rPr lang="en-US" sz="1400" b="0">
              <a:solidFill>
                <a:schemeClr val="tx1"/>
              </a:solidFill>
            </a:rPr>
            <a:t>HR Staffing Conferences Begin</a:t>
          </a:r>
        </a:p>
        <a:p>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a:solidFill>
              <a:srgbClr val="FF0000"/>
            </a:solidFill>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a:lnSpc>
              <a:spcPct val="90000"/>
            </a:lnSpc>
            <a:spcAft>
              <a:spcPct val="35000"/>
            </a:spcAft>
          </a:pPr>
          <a:r>
            <a:rPr lang="en-US" sz="1600" b="1">
              <a:solidFill>
                <a:schemeClr val="tx1"/>
              </a:solidFill>
            </a:rPr>
            <a:t>Step 3              </a:t>
          </a:r>
          <a:r>
            <a:rPr lang="en-US" sz="1400"/>
            <a:t>GO Team Initial Budget Session: Allocation</a:t>
          </a:r>
        </a:p>
        <a:p>
          <a:pPr rtl="0">
            <a:lnSpc>
              <a:spcPct val="90000"/>
            </a:lnSpc>
            <a:spcAft>
              <a:spcPct val="35000"/>
            </a:spcAft>
          </a:pPr>
          <a:r>
            <a:rPr lang="en-US" sz="1200">
              <a:solidFill>
                <a:srgbClr val="FF0000"/>
              </a:solidFill>
            </a:rPr>
            <a:t>January 17 – </a:t>
          </a:r>
          <a:r>
            <a:rPr lang="en-US" sz="1200">
              <a:solidFill>
                <a:srgbClr val="FF0000"/>
              </a:solidFill>
              <a:latin typeface="Calibri"/>
            </a:rPr>
            <a:t>early February </a:t>
          </a:r>
          <a:endParaRPr lang="en-US" sz="120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7      </a:t>
          </a:r>
          <a:r>
            <a:rPr lang="en-US" sz="1400"/>
            <a:t>GO Team Final Budget Approval Meeting</a:t>
          </a:r>
        </a:p>
        <a:p>
          <a:pPr>
            <a:lnSpc>
              <a:spcPct val="90000"/>
            </a:lnSpc>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pPr>
            <a:lnSpc>
              <a:spcPct val="100000"/>
            </a:lnSpc>
            <a:spcAft>
              <a:spcPts val="0"/>
            </a:spcAft>
          </a:pPr>
          <a:r>
            <a:rPr lang="en-US" sz="1600" b="1" kern="1200">
              <a:solidFill>
                <a:srgbClr val="000000"/>
              </a:solidFill>
              <a:latin typeface="Arial"/>
              <a:ea typeface="+mn-ea"/>
              <a:cs typeface="+mn-cs"/>
            </a:rPr>
            <a:t>Step 5	</a:t>
          </a:r>
        </a:p>
        <a:p>
          <a:pPr>
            <a:lnSpc>
              <a:spcPct val="100000"/>
            </a:lnSpc>
            <a:spcAft>
              <a:spcPts val="0"/>
            </a:spcAft>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9BB649CE-74CD-4483-9383-CCF688F359CC}">
      <dgm:prSet phldrT="[Text]" custT="1"/>
      <dgm:spPr/>
      <dgm:t>
        <a:bodyPr/>
        <a:lstStyle/>
        <a:p>
          <a:pPr>
            <a:spcAft>
              <a:spcPct val="35000"/>
            </a:spcAft>
          </a:pPr>
          <a:r>
            <a:rPr lang="en-US" sz="1600" b="1">
              <a:solidFill>
                <a:schemeClr val="tx1"/>
              </a:solidFill>
            </a:rPr>
            <a:t>Step 4         </a:t>
          </a:r>
          <a:r>
            <a:rPr lang="en-US" sz="1400"/>
            <a:t> Principals: Associate Supt. Discussions and Review</a:t>
          </a:r>
        </a:p>
        <a:p>
          <a:pPr>
            <a:spcAft>
              <a:spcPct val="35000"/>
            </a:spcAft>
          </a:pPr>
          <a:r>
            <a:rPr lang="en-US" sz="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a:solidFill>
              <a:srgbClr val="FF0000"/>
            </a:solidFill>
          </a:endParaRPr>
        </a:p>
      </dgm:t>
    </dgm:pt>
    <dgm:pt modelId="{FAEB3748-C727-4F1E-8F4D-E9B2C7C7BF69}" type="sibTrans" cxnId="{CB60929E-05E0-4ABA-9631-BA5D2C827681}">
      <dgm:prSet/>
      <dgm:spPr/>
      <dgm:t>
        <a:bodyPr/>
        <a:lstStyle/>
        <a:p>
          <a:endParaRPr lang="en-US"/>
        </a:p>
      </dgm:t>
    </dgm:pt>
    <dgm:pt modelId="{637D4CDB-F178-4FDF-A411-3E5665E32BA7}" type="parTrans" cxnId="{CB60929E-05E0-4ABA-9631-BA5D2C827681}">
      <dgm:prSet/>
      <dgm:spPr/>
      <dgm:t>
        <a:bodyPr/>
        <a:lstStyle/>
        <a:p>
          <a:endParaRPr lang="en-US"/>
        </a:p>
      </dgm:t>
    </dgm:pt>
    <dgm:pt modelId="{CBFAD42E-BC13-4677-A698-C8417C853277}">
      <dgm:prSet phldrT="[Text]" custT="1"/>
      <dgm:spPr/>
      <dgm:t>
        <a:bodyPr/>
        <a:lstStyle/>
        <a:p>
          <a:pPr>
            <a:spcAft>
              <a:spcPct val="35000"/>
            </a:spcAft>
          </a:pPr>
          <a:r>
            <a:rPr lang="en-US" sz="1600" b="1">
              <a:solidFill>
                <a:schemeClr val="tx1"/>
              </a:solidFill>
            </a:rPr>
            <a:t>Step 2 </a:t>
          </a:r>
          <a:r>
            <a:rPr lang="en-US" sz="1400" b="0">
              <a:solidFill>
                <a:schemeClr val="tx1"/>
              </a:solidFill>
            </a:rPr>
            <a:t>P</a:t>
          </a:r>
          <a:r>
            <a:rPr lang="en-US" sz="1400" b="0"/>
            <a:t>ri</a:t>
          </a:r>
          <a:r>
            <a:rPr lang="en-US" sz="1400"/>
            <a:t>ncipals: Workshop   FY 25 Budget</a:t>
          </a:r>
        </a:p>
        <a:p>
          <a:pPr>
            <a:spcAft>
              <a:spcPct val="35000"/>
            </a:spcAft>
          </a:pPr>
          <a:r>
            <a:rPr lang="en-US" sz="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a:solidFill>
              <a:srgbClr val="FF0000"/>
            </a:solidFill>
          </a:endParaRPr>
        </a:p>
      </dgm:t>
    </dgm:pt>
    <dgm:pt modelId="{972FF622-4B2D-4CD6-BD1A-DCBE5152596B}" type="sibTrans" cxnId="{7782ACAD-5FAA-4E48-961E-E575494BDE88}">
      <dgm:prSet/>
      <dgm:spPr/>
      <dgm:t>
        <a:bodyPr/>
        <a:lstStyle/>
        <a:p>
          <a:endParaRPr lang="en-US"/>
        </a:p>
      </dgm:t>
    </dgm:pt>
    <dgm:pt modelId="{3607CAB8-443E-4D12-94DD-94CB93172344}" type="parTrans" cxnId="{7782ACAD-5FAA-4E48-961E-E575494BDE88}">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3"/>
      <dgm:spPr/>
    </dgm:pt>
    <dgm:pt modelId="{B91B35EE-E2D6-4A65-85DB-E65F9D4FF12C}" type="pres">
      <dgm:prSet presAssocID="{F8924C73-4D86-4725-8FB1-57E56105EE84}" presName="ParentText" presStyleLbl="revTx" presStyleIdx="0" presStyleCnt="7">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3"/>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3"/>
      <dgm:spPr/>
    </dgm:pt>
    <dgm:pt modelId="{E8B40589-00D1-4838-8AD8-123CD845CC3A}" type="pres">
      <dgm:prSet presAssocID="{CBFAD42E-BC13-4677-A698-C8417C853277}" presName="ParentText" presStyleLbl="revTx" presStyleIdx="1" presStyleCnt="7" custScaleX="113532">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3"/>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3"/>
      <dgm:spPr/>
    </dgm:pt>
    <dgm:pt modelId="{A01F39AB-3E94-413F-B395-2CF4CF9063BE}" type="pres">
      <dgm:prSet presAssocID="{CC1B2A00-68A2-416B-8F3C-D16E0AA80116}" presName="ParentText" presStyleLbl="revTx" presStyleIdx="2" presStyleCnt="7" custScaleX="115776">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3"/>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3"/>
      <dgm:spPr/>
    </dgm:pt>
    <dgm:pt modelId="{7607999D-1219-4E19-B4D8-80FBD9B53FC0}" type="pres">
      <dgm:prSet presAssocID="{9BB649CE-74CD-4483-9383-CCF688F359CC}" presName="ParentText" presStyleLbl="revTx" presStyleIdx="3" presStyleCnt="7" custScaleX="13357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3"/>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8" presStyleCnt="13"/>
      <dgm:spPr/>
    </dgm:pt>
    <dgm:pt modelId="{206A2E6F-C869-44E6-99A4-DF2204F37ADC}" type="pres">
      <dgm:prSet presAssocID="{C8D17AA3-A208-483B-8C96-381C095C31D7}" presName="ParentText" presStyleLbl="revTx" presStyleIdx="4" presStyleCnt="7" custScaleX="126825" custLinFactNeighborX="10487" custLinFactNeighborY="3022">
        <dgm:presLayoutVars>
          <dgm:chMax val="0"/>
          <dgm:chPref val="0"/>
          <dgm:bulletEnabled val="1"/>
        </dgm:presLayoutVars>
      </dgm:prSet>
      <dgm:spPr/>
    </dgm:pt>
    <dgm:pt modelId="{83CE1626-AB3F-41DF-AF17-CD304E816755}" type="pres">
      <dgm:prSet presAssocID="{C8D17AA3-A208-483B-8C96-381C095C31D7}" presName="Triangle" presStyleLbl="alignNode1" presStyleIdx="9" presStyleCnt="13"/>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0" presStyleCnt="13"/>
      <dgm:spPr/>
    </dgm:pt>
    <dgm:pt modelId="{4815C9C2-7172-49B5-AAA4-580ECA3DFE29}" type="pres">
      <dgm:prSet presAssocID="{6C3A5691-9935-4850-A7F8-C5616876CEF5}" presName="ParentText" presStyleLbl="revTx" presStyleIdx="5" presStyleCnt="7" custScaleX="126878" custLinFactNeighborX="7821" custLinFactNeighborY="-81">
        <dgm:presLayoutVars>
          <dgm:chMax val="0"/>
          <dgm:chPref val="0"/>
          <dgm:bulletEnabled val="1"/>
        </dgm:presLayoutVars>
      </dgm:prSet>
      <dgm:spPr/>
    </dgm:pt>
    <dgm:pt modelId="{8A8BDF46-5CD7-4385-AD19-1595B30DFB05}" type="pres">
      <dgm:prSet presAssocID="{6C3A5691-9935-4850-A7F8-C5616876CEF5}" presName="Triangle" presStyleLbl="alignNode1" presStyleIdx="11" presStyleCnt="13"/>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2" presStyleCnt="13"/>
      <dgm:spPr/>
    </dgm:pt>
    <dgm:pt modelId="{EBFC99F0-AC0E-4E80-8864-5ADBF875329D}" type="pres">
      <dgm:prSet presAssocID="{21558AD2-F25A-4064-8C41-8BABC31C233B}" presName="ParentText" presStyleLbl="revTx" presStyleIdx="6" presStyleCnt="7" custLinFactNeighborX="-1160" custLinFactNeighborY="2457">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5" destOrd="0" parTransId="{514B3F9E-6E52-4BB9-8D2A-A86237788CB3}" sibTransId="{546C7B9D-8902-484B-93BB-F909DF1C9C2A}"/>
    <dgm:cxn modelId="{6A345170-34F9-4D71-8B6E-678F979FD037}" srcId="{7622D11C-167D-442A-B670-C2D9056104A8}" destId="{C8D17AA3-A208-483B-8C96-381C095C31D7}" srcOrd="4" destOrd="0" parTransId="{3B997098-82AB-4C74-8419-5363C0AB47F2}" sibTransId="{A93F8B36-2852-4C1B-84AF-7AD526917B0A}"/>
    <dgm:cxn modelId="{18570773-4CDF-4C71-8E3E-1C3008BB213E}" srcId="{7622D11C-167D-442A-B670-C2D9056104A8}" destId="{21558AD2-F25A-4064-8C41-8BABC31C233B}" srcOrd="6"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22B75956-5E05-4F6B-9029-202B08BEFAD0}" type="presParOf" srcId="{2498E3BA-2372-4800-9DA6-6D733FF7EFA6}" destId="{2AB66FAE-F84B-4A23-BA2A-28334E8E5FC2}" srcOrd="8"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9"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0"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1"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2"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15E91B16-ED2B-4A5B-B8F8-F82CD0D222E2}">
      <dgm:prSet custT="1"/>
      <dgm:spPr/>
      <dgm:t>
        <a:bodyPr/>
        <a:lstStyle/>
        <a:p>
          <a:r>
            <a:rPr lang="en-US" sz="180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r>
            <a:rPr lang="en-US" sz="1800" dirty="0"/>
            <a:t>The proposed budget for the general operations of the school are reflected at $7,414,966</a:t>
          </a:r>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r>
            <a:rPr lang="en-US" sz="1800" dirty="0"/>
            <a:t>This investment plan for FY25 accommodates a student population that is projected to be _439 students, which is a increase/decrease of  -11 students from FY24.</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chemeClr val="accent6">
              <a:hueOff val="0"/>
              <a:satOff val="0"/>
              <a:lumOff val="0"/>
              <a:alphaOff val="0"/>
            </a:scheme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0"/>
              <a:satOff val="0"/>
              <a:lumOff val="0"/>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chemeClr val="accent5">
                <a:hueOff val="-1469746"/>
                <a:satOff val="24508"/>
                <a:lumOff val="-588"/>
                <a:alphaOff val="0"/>
                <a:satMod val="103000"/>
                <a:lumMod val="102000"/>
                <a:tint val="94000"/>
              </a:schemeClr>
            </a:gs>
            <a:gs pos="50000">
              <a:schemeClr val="accent5">
                <a:hueOff val="-1469746"/>
                <a:satOff val="24508"/>
                <a:lumOff val="-588"/>
                <a:alphaOff val="0"/>
                <a:satMod val="110000"/>
                <a:lumMod val="100000"/>
                <a:shade val="100000"/>
              </a:schemeClr>
            </a:gs>
            <a:gs pos="100000">
              <a:schemeClr val="accent5">
                <a:hueOff val="-1469746"/>
                <a:satOff val="24508"/>
                <a:lumOff val="-58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1469746"/>
              <a:satOff val="24508"/>
              <a:lumOff val="-588"/>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chemeClr val="accent5">
                <a:hueOff val="-2939492"/>
                <a:satOff val="49016"/>
                <a:lumOff val="-1176"/>
                <a:alphaOff val="0"/>
                <a:satMod val="103000"/>
                <a:lumMod val="102000"/>
                <a:tint val="94000"/>
              </a:schemeClr>
            </a:gs>
            <a:gs pos="50000">
              <a:schemeClr val="accent5">
                <a:hueOff val="-2939492"/>
                <a:satOff val="49016"/>
                <a:lumOff val="-1176"/>
                <a:alphaOff val="0"/>
                <a:satMod val="110000"/>
                <a:lumMod val="100000"/>
                <a:shade val="100000"/>
              </a:schemeClr>
            </a:gs>
            <a:gs pos="100000">
              <a:schemeClr val="accent5">
                <a:hueOff val="-2939492"/>
                <a:satOff val="49016"/>
                <a:lumOff val="-11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latin typeface="Calibri" panose="020F0502020204030204" pitchFamily="34" charset="0"/>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chemeClr val="accent5">
              <a:hueOff val="-2939492"/>
              <a:satOff val="49016"/>
              <a:lumOff val="-1176"/>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chemeClr val="accent5">
                <a:hueOff val="-4409238"/>
                <a:satOff val="73524"/>
                <a:lumOff val="-1764"/>
                <a:alphaOff val="0"/>
                <a:satMod val="103000"/>
                <a:lumMod val="102000"/>
                <a:tint val="94000"/>
              </a:schemeClr>
            </a:gs>
            <a:gs pos="50000">
              <a:schemeClr val="accent5">
                <a:hueOff val="-4409238"/>
                <a:satOff val="73524"/>
                <a:lumOff val="-1764"/>
                <a:alphaOff val="0"/>
                <a:satMod val="110000"/>
                <a:lumMod val="100000"/>
                <a:shade val="100000"/>
              </a:schemeClr>
            </a:gs>
            <a:gs pos="100000">
              <a:schemeClr val="accent5">
                <a:hueOff val="-4409238"/>
                <a:satOff val="73524"/>
                <a:lumOff val="-1764"/>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latin typeface="Calibri" panose="020F0502020204030204" pitchFamily="34" charset="0"/>
              <a:cs typeface="Calibri" panose="020F0502020204030204" pitchFamily="34" charset="0"/>
            </a:rPr>
            <a:t>Step 4: Budget Choices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chemeClr val="accent5">
              <a:hueOff val="-4409238"/>
              <a:satOff val="73524"/>
              <a:lumOff val="-1764"/>
              <a:alphaOff val="0"/>
            </a:scheme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328746" y="1426390"/>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232937" y="1711750"/>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1                             </a:t>
          </a:r>
          <a:r>
            <a:rPr lang="en-US" sz="1400" kern="1200"/>
            <a:t>Review and </a:t>
          </a:r>
          <a:r>
            <a:rPr lang="en-US" sz="1400" b="0" kern="1200">
              <a:solidFill>
                <a:schemeClr val="tx1"/>
              </a:solidFill>
            </a:rPr>
            <a:t>Update </a:t>
          </a:r>
          <a:r>
            <a:rPr lang="en-US" sz="1400" kern="1200"/>
            <a:t>Strategic Plan and Rank Strategic Priorities</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By end of Fall Semester</a:t>
          </a:r>
        </a:p>
      </dsp:txBody>
      <dsp:txXfrm>
        <a:off x="232937" y="1711750"/>
        <a:ext cx="862241" cy="755805"/>
      </dsp:txXfrm>
    </dsp:sp>
    <dsp:sp modelId="{BF36F651-9306-4FAE-98A3-35BD65F0CE8C}">
      <dsp:nvSpPr>
        <dsp:cNvPr id="0" name=""/>
        <dsp:cNvSpPr/>
      </dsp:nvSpPr>
      <dsp:spPr>
        <a:xfrm>
          <a:off x="932491" y="1356077"/>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384298" y="1165192"/>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230150" y="1450552"/>
          <a:ext cx="978919"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kern="1200">
              <a:solidFill>
                <a:schemeClr val="tx1"/>
              </a:solidFill>
            </a:rPr>
            <a:t>P</a:t>
          </a:r>
          <a:r>
            <a:rPr lang="en-US" sz="1400" b="0" kern="1200"/>
            <a:t>ri</a:t>
          </a:r>
          <a:r>
            <a:rPr lang="en-US" sz="1400" kern="1200"/>
            <a:t>ncipals: Workshop   FY 25 Budget</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Calibri" panose="020F0502020204030204" pitchFamily="34" charset="0"/>
              <a:cs typeface="Times New Roman" panose="02020603050405020304" pitchFamily="18" charset="0"/>
            </a:rPr>
            <a:t>January 17 </a:t>
          </a:r>
          <a:r>
            <a:rPr lang="en-US" sz="1200" kern="1200" baseline="30000">
              <a:solidFill>
                <a:srgbClr val="FF0000"/>
              </a:solidFill>
              <a:latin typeface="Calibri" panose="020F0502020204030204" pitchFamily="34" charset="0"/>
              <a:ea typeface="Calibri" panose="020F0502020204030204" pitchFamily="34" charset="0"/>
              <a:cs typeface="Times New Roman" panose="02020603050405020304" pitchFamily="18" charset="0"/>
            </a:rPr>
            <a:t> </a:t>
          </a:r>
          <a:endParaRPr lang="en-US" sz="1200" kern="1200">
            <a:solidFill>
              <a:srgbClr val="FF0000"/>
            </a:solidFill>
          </a:endParaRPr>
        </a:p>
      </dsp:txBody>
      <dsp:txXfrm>
        <a:off x="1230150" y="1450552"/>
        <a:ext cx="978919" cy="755805"/>
      </dsp:txXfrm>
    </dsp:sp>
    <dsp:sp modelId="{CF777F59-7D55-4DCB-9264-A6427EA7C9F7}">
      <dsp:nvSpPr>
        <dsp:cNvPr id="0" name=""/>
        <dsp:cNvSpPr/>
      </dsp:nvSpPr>
      <dsp:spPr>
        <a:xfrm>
          <a:off x="1988043" y="1094879"/>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439850" y="90399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276027" y="1189355"/>
          <a:ext cx="998268"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3              </a:t>
          </a:r>
          <a:r>
            <a:rPr lang="en-US" sz="1400" kern="1200"/>
            <a:t>GO Team Initial Budget Session: Allocation</a:t>
          </a:r>
        </a:p>
        <a:p>
          <a:pPr marL="0" lvl="0" indent="0" algn="l" defTabSz="711200" rtl="0">
            <a:lnSpc>
              <a:spcPct val="90000"/>
            </a:lnSpc>
            <a:spcBef>
              <a:spcPct val="0"/>
            </a:spcBef>
            <a:spcAft>
              <a:spcPct val="35000"/>
            </a:spcAft>
            <a:buNone/>
          </a:pPr>
          <a:r>
            <a:rPr lang="en-US" sz="1200" kern="1200">
              <a:solidFill>
                <a:srgbClr val="FF0000"/>
              </a:solidFill>
            </a:rPr>
            <a:t>January 17 – </a:t>
          </a:r>
          <a:r>
            <a:rPr lang="en-US" sz="1200" kern="1200">
              <a:solidFill>
                <a:srgbClr val="FF0000"/>
              </a:solidFill>
              <a:latin typeface="Calibri"/>
            </a:rPr>
            <a:t>early February </a:t>
          </a:r>
          <a:endParaRPr lang="en-US" sz="1200" kern="1200"/>
        </a:p>
      </dsp:txBody>
      <dsp:txXfrm>
        <a:off x="2276027" y="1189355"/>
        <a:ext cx="998268" cy="755805"/>
      </dsp:txXfrm>
    </dsp:sp>
    <dsp:sp modelId="{0B6A4153-48F2-495A-8F36-EF367C3A1F65}">
      <dsp:nvSpPr>
        <dsp:cNvPr id="0" name=""/>
        <dsp:cNvSpPr/>
      </dsp:nvSpPr>
      <dsp:spPr>
        <a:xfrm>
          <a:off x="3043595" y="83368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3545427" y="594366"/>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3349076" y="888840"/>
          <a:ext cx="1151773" cy="8526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4         </a:t>
          </a:r>
          <a:r>
            <a:rPr lang="en-US" sz="1400" kern="1200"/>
            <a:t> Principals: Associate Supt. Discussions and Review</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a:t>
          </a:r>
          <a:r>
            <a:rPr lang="en-US" sz="1200" kern="1200">
              <a:solidFill>
                <a:srgbClr val="FF0000"/>
              </a:solidFill>
              <a:latin typeface="Calibri" panose="020F0502020204030204" pitchFamily="34" charset="0"/>
              <a:cs typeface="Times New Roman" panose="02020603050405020304" pitchFamily="18" charset="0"/>
            </a:rPr>
            <a:t> (supports needed, specific challenges, coaching)</a:t>
          </a:r>
          <a:endParaRPr lang="en-US" sz="1200" kern="1200">
            <a:solidFill>
              <a:srgbClr val="FF0000"/>
            </a:solidFill>
          </a:endParaRPr>
        </a:p>
      </dsp:txBody>
      <dsp:txXfrm>
        <a:off x="3349076" y="888840"/>
        <a:ext cx="1151773" cy="852669"/>
      </dsp:txXfrm>
    </dsp:sp>
    <dsp:sp modelId="{14D6D005-BE49-4BAB-95C3-4B8C975E012F}">
      <dsp:nvSpPr>
        <dsp:cNvPr id="0" name=""/>
        <dsp:cNvSpPr/>
      </dsp:nvSpPr>
      <dsp:spPr>
        <a:xfrm>
          <a:off x="4149172" y="524052"/>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4571861" y="333168"/>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4450827" y="641369"/>
          <a:ext cx="1093537"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ts val="0"/>
            </a:spcAft>
            <a:buNone/>
          </a:pPr>
          <a:r>
            <a:rPr lang="en-US" sz="1600" b="1" kern="1200">
              <a:solidFill>
                <a:srgbClr val="000000"/>
              </a:solidFill>
              <a:latin typeface="Arial"/>
              <a:ea typeface="+mn-ea"/>
              <a:cs typeface="+mn-cs"/>
            </a:rPr>
            <a:t>Step 5	</a:t>
          </a:r>
        </a:p>
        <a:p>
          <a:pPr marL="0" lvl="0" indent="0" algn="l" defTabSz="711200">
            <a:lnSpc>
              <a:spcPct val="100000"/>
            </a:lnSpc>
            <a:spcBef>
              <a:spcPct val="0"/>
            </a:spcBef>
            <a:spcAft>
              <a:spcPts val="0"/>
            </a:spcAft>
            <a:buNone/>
          </a:pPr>
          <a:r>
            <a:rPr lang="en-US" sz="1400" kern="1200">
              <a:solidFill>
                <a:srgbClr val="000000">
                  <a:hueOff val="0"/>
                  <a:satOff val="0"/>
                  <a:lumOff val="0"/>
                  <a:alphaOff val="0"/>
                </a:srgbClr>
              </a:solidFill>
              <a:latin typeface="Arial"/>
              <a:ea typeface="+mn-ea"/>
              <a:cs typeface="+mn-cs"/>
            </a:rPr>
            <a:t>GO Team Feedback Session: Draft Budget Presented &amp; Discussed </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 </a:t>
          </a:r>
          <a:r>
            <a:rPr lang="en-US" sz="1200" kern="120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multiple meetings</a:t>
          </a: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if necessary</a:t>
          </a:r>
        </a:p>
      </dsp:txBody>
      <dsp:txXfrm>
        <a:off x="4450827" y="641369"/>
        <a:ext cx="1093537" cy="755805"/>
      </dsp:txXfrm>
    </dsp:sp>
    <dsp:sp modelId="{83CE1626-AB3F-41DF-AF17-CD304E816755}">
      <dsp:nvSpPr>
        <dsp:cNvPr id="0" name=""/>
        <dsp:cNvSpPr/>
      </dsp:nvSpPr>
      <dsp:spPr>
        <a:xfrm>
          <a:off x="5175606" y="262855"/>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5627642" y="71971"/>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5483391" y="356719"/>
          <a:ext cx="1093994"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6               </a:t>
          </a:r>
          <a:r>
            <a:rPr lang="en-US" sz="1400" b="0" kern="1200">
              <a:latin typeface="+mn-lt"/>
            </a:rPr>
            <a:t>Principals:</a:t>
          </a:r>
          <a:r>
            <a:rPr lang="en-US" sz="1600" b="1" kern="1200"/>
            <a:t> </a:t>
          </a:r>
          <a:r>
            <a:rPr lang="en-US" sz="1400" b="0" kern="1200">
              <a:solidFill>
                <a:schemeClr val="tx1"/>
              </a:solidFill>
            </a:rPr>
            <a:t>HR Staffing Conferences Begin</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February  26–March 1  </a:t>
          </a:r>
          <a:endParaRPr lang="en-US" sz="1200" kern="1200">
            <a:solidFill>
              <a:srgbClr val="FF0000"/>
            </a:solidFill>
          </a:endParaRPr>
        </a:p>
      </dsp:txBody>
      <dsp:txXfrm>
        <a:off x="5483391" y="356719"/>
        <a:ext cx="1093994" cy="755805"/>
      </dsp:txXfrm>
    </dsp:sp>
    <dsp:sp modelId="{8A8BDF46-5CD7-4385-AD19-1595B30DFB05}">
      <dsp:nvSpPr>
        <dsp:cNvPr id="0" name=""/>
        <dsp:cNvSpPr/>
      </dsp:nvSpPr>
      <dsp:spPr>
        <a:xfrm>
          <a:off x="6231387" y="1658"/>
          <a:ext cx="162687" cy="162687"/>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6662058" y="-189225"/>
          <a:ext cx="573967" cy="955068"/>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6556247" y="114703"/>
          <a:ext cx="862241" cy="7558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7      </a:t>
          </a:r>
          <a:r>
            <a:rPr lang="en-US" sz="1400" kern="1200"/>
            <a:t>GO Team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panose="020F0502020204030204" pitchFamily="34" charset="0"/>
              <a:ea typeface="Times New Roman" panose="02020603050405020304" pitchFamily="18" charset="0"/>
              <a:cs typeface="Times New Roman" panose="02020603050405020304" pitchFamily="18" charset="0"/>
            </a:rPr>
            <a:t>Budgets Approved by  March 15 </a:t>
          </a:r>
          <a:endParaRPr lang="en-US" sz="1200" b="1" kern="1200">
            <a:solidFill>
              <a:srgbClr val="FF0000"/>
            </a:solidFill>
          </a:endParaRPr>
        </a:p>
      </dsp:txBody>
      <dsp:txXfrm>
        <a:off x="6556247" y="114703"/>
        <a:ext cx="862241" cy="755805"/>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5524" y="376665"/>
          <a:ext cx="8876157" cy="907755"/>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39498" y="680522"/>
          <a:ext cx="300628" cy="30004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05149" y="556502"/>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This budget represents an investment plan for our school’s students, employees and the community as a whole.</a:t>
          </a:r>
        </a:p>
      </dsp:txBody>
      <dsp:txXfrm>
        <a:off x="605149" y="556502"/>
        <a:ext cx="8188121" cy="647816"/>
      </dsp:txXfrm>
    </dsp:sp>
    <dsp:sp modelId="{805B4116-8872-409C-9BBD-1612E432A217}">
      <dsp:nvSpPr>
        <dsp:cNvPr id="0" name=""/>
        <dsp:cNvSpPr/>
      </dsp:nvSpPr>
      <dsp:spPr>
        <a:xfrm>
          <a:off x="-25524" y="1446374"/>
          <a:ext cx="8876157" cy="84826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39498" y="1720484"/>
          <a:ext cx="300628" cy="30004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05149" y="1597740"/>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a:t>The budget recommendations are tied directly to the school’s strategic vision and direction.</a:t>
          </a:r>
        </a:p>
      </dsp:txBody>
      <dsp:txXfrm>
        <a:off x="605149" y="1597740"/>
        <a:ext cx="8188121" cy="647816"/>
      </dsp:txXfrm>
    </dsp:sp>
    <dsp:sp modelId="{30F25B1F-5247-4B01-A07E-C05895440AEF}">
      <dsp:nvSpPr>
        <dsp:cNvPr id="0" name=""/>
        <dsp:cNvSpPr/>
      </dsp:nvSpPr>
      <dsp:spPr>
        <a:xfrm>
          <a:off x="-25524" y="2456588"/>
          <a:ext cx="8876157" cy="832630"/>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39498" y="2722883"/>
          <a:ext cx="300628" cy="300041"/>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05149" y="2600139"/>
          <a:ext cx="8188121"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The proposed budget for the general operations of the school are reflected at $7,414,966</a:t>
          </a:r>
        </a:p>
      </dsp:txBody>
      <dsp:txXfrm>
        <a:off x="605149" y="2600139"/>
        <a:ext cx="8188121" cy="647816"/>
      </dsp:txXfrm>
    </dsp:sp>
    <dsp:sp modelId="{5287CAD5-57D7-4C4C-B5E6-B72116E119BF}">
      <dsp:nvSpPr>
        <dsp:cNvPr id="0" name=""/>
        <dsp:cNvSpPr/>
      </dsp:nvSpPr>
      <dsp:spPr>
        <a:xfrm>
          <a:off x="-25524" y="3451173"/>
          <a:ext cx="8876157" cy="1347664"/>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39498" y="3974985"/>
          <a:ext cx="300628" cy="300041"/>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496738" y="3852241"/>
          <a:ext cx="8404942" cy="64781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61" tIns="68561" rIns="68561" bIns="68561" numCol="1" spcCol="1270" anchor="ctr" anchorCtr="0">
          <a:noAutofit/>
        </a:bodyPr>
        <a:lstStyle/>
        <a:p>
          <a:pPr marL="0" lvl="0" indent="0" algn="l" defTabSz="800100">
            <a:lnSpc>
              <a:spcPct val="90000"/>
            </a:lnSpc>
            <a:spcBef>
              <a:spcPct val="0"/>
            </a:spcBef>
            <a:spcAft>
              <a:spcPct val="35000"/>
            </a:spcAft>
            <a:buNone/>
          </a:pPr>
          <a:r>
            <a:rPr lang="en-US" sz="1800" kern="1200" dirty="0"/>
            <a:t>This investment plan for FY25 accommodates a student population that is projected to be _439 students, which is a increase/decrease of  -11 students from FY24.</a:t>
          </a:r>
        </a:p>
      </dsp:txBody>
      <dsp:txXfrm>
        <a:off x="496738" y="3852241"/>
        <a:ext cx="8404942" cy="647816"/>
      </dsp:txXfrm>
    </dsp:sp>
  </dsp:spTree>
</dsp:drawing>
</file>

<file path=ppt/diagrams/layout1.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4"/>
            <a:ext cx="3044154" cy="467363"/>
          </a:xfrm>
          <a:prstGeom prst="rect">
            <a:avLst/>
          </a:prstGeom>
        </p:spPr>
        <p:txBody>
          <a:bodyPr vert="horz" lIns="92519" tIns="46259" rIns="92519" bIns="46259" rtlCol="0"/>
          <a:lstStyle>
            <a:lvl1pPr algn="l">
              <a:defRPr sz="1200"/>
            </a:lvl1pPr>
          </a:lstStyle>
          <a:p>
            <a:endParaRPr lang="en-US"/>
          </a:p>
        </p:txBody>
      </p:sp>
      <p:sp>
        <p:nvSpPr>
          <p:cNvPr id="3" name="Date Placeholder 2"/>
          <p:cNvSpPr>
            <a:spLocks noGrp="1"/>
          </p:cNvSpPr>
          <p:nvPr>
            <p:ph type="dt" sz="quarter" idx="1"/>
          </p:nvPr>
        </p:nvSpPr>
        <p:spPr>
          <a:xfrm>
            <a:off x="3977333" y="4"/>
            <a:ext cx="3044153" cy="467363"/>
          </a:xfrm>
          <a:prstGeom prst="rect">
            <a:avLst/>
          </a:prstGeom>
        </p:spPr>
        <p:txBody>
          <a:bodyPr vert="horz" lIns="92519" tIns="46259" rIns="92519" bIns="46259" rtlCol="0"/>
          <a:lstStyle>
            <a:lvl1pPr algn="r">
              <a:defRPr sz="1200"/>
            </a:lvl1pPr>
          </a:lstStyle>
          <a:p>
            <a:fld id="{059F52E2-F1DE-46D3-BACC-78119557B962}" type="datetimeFigureOut">
              <a:rPr lang="en-US" smtClean="0"/>
              <a:t>1/30/2024</a:t>
            </a:fld>
            <a:endParaRPr lang="en-US"/>
          </a:p>
        </p:txBody>
      </p:sp>
      <p:sp>
        <p:nvSpPr>
          <p:cNvPr id="4" name="Footer Placeholder 3"/>
          <p:cNvSpPr>
            <a:spLocks noGrp="1"/>
          </p:cNvSpPr>
          <p:nvPr>
            <p:ph type="ftr" sz="quarter" idx="2"/>
          </p:nvPr>
        </p:nvSpPr>
        <p:spPr>
          <a:xfrm>
            <a:off x="6" y="8841740"/>
            <a:ext cx="3044154" cy="467363"/>
          </a:xfrm>
          <a:prstGeom prst="rect">
            <a:avLst/>
          </a:prstGeom>
        </p:spPr>
        <p:txBody>
          <a:bodyPr vert="horz" lIns="92519" tIns="46259" rIns="92519" bIns="46259" rtlCol="0" anchor="b"/>
          <a:lstStyle>
            <a:lvl1pPr algn="l">
              <a:defRPr sz="1200"/>
            </a:lvl1pPr>
          </a:lstStyle>
          <a:p>
            <a:endParaRPr lang="en-US"/>
          </a:p>
        </p:txBody>
      </p:sp>
      <p:sp>
        <p:nvSpPr>
          <p:cNvPr id="5" name="Slide Number Placeholder 4"/>
          <p:cNvSpPr>
            <a:spLocks noGrp="1"/>
          </p:cNvSpPr>
          <p:nvPr>
            <p:ph type="sldNum" sz="quarter" idx="3"/>
          </p:nvPr>
        </p:nvSpPr>
        <p:spPr>
          <a:xfrm>
            <a:off x="3977333" y="8841740"/>
            <a:ext cx="3044153" cy="467363"/>
          </a:xfrm>
          <a:prstGeom prst="rect">
            <a:avLst/>
          </a:prstGeom>
        </p:spPr>
        <p:txBody>
          <a:bodyPr vert="horz" lIns="92519" tIns="46259" rIns="92519" bIns="46259" rtlCol="0" anchor="b"/>
          <a:lstStyle>
            <a:lvl1pPr algn="r">
              <a:defRPr sz="1200"/>
            </a:lvl1pPr>
          </a:lstStyle>
          <a:p>
            <a:fld id="{4FE15C78-6CC8-4FB4-9DD6-3BEF9917CD66}" type="slidenum">
              <a:rPr lang="en-US" smtClean="0"/>
              <a:t>‹#›</a:t>
            </a:fld>
            <a:endParaRPr lang="en-US"/>
          </a:p>
        </p:txBody>
      </p:sp>
    </p:spTree>
    <p:extLst>
      <p:ext uri="{BB962C8B-B14F-4D97-AF65-F5344CB8AC3E}">
        <p14:creationId xmlns:p14="http://schemas.microsoft.com/office/powerpoint/2010/main" val="32593470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6" y="0"/>
            <a:ext cx="3043344" cy="467071"/>
          </a:xfrm>
          <a:prstGeom prst="rect">
            <a:avLst/>
          </a:prstGeom>
        </p:spPr>
        <p:txBody>
          <a:bodyPr vert="horz" lIns="93537" tIns="46768" rIns="93537" bIns="46768" rtlCol="0"/>
          <a:lstStyle>
            <a:lvl1pPr algn="l">
              <a:defRPr sz="1200"/>
            </a:lvl1pPr>
          </a:lstStyle>
          <a:p>
            <a:endParaRPr lang="en-US"/>
          </a:p>
        </p:txBody>
      </p:sp>
      <p:sp>
        <p:nvSpPr>
          <p:cNvPr id="3" name="Date Placeholder 2"/>
          <p:cNvSpPr>
            <a:spLocks noGrp="1"/>
          </p:cNvSpPr>
          <p:nvPr>
            <p:ph type="dt" idx="1"/>
          </p:nvPr>
        </p:nvSpPr>
        <p:spPr>
          <a:xfrm>
            <a:off x="3978133" y="0"/>
            <a:ext cx="3043344" cy="467071"/>
          </a:xfrm>
          <a:prstGeom prst="rect">
            <a:avLst/>
          </a:prstGeom>
        </p:spPr>
        <p:txBody>
          <a:bodyPr vert="horz" lIns="93537" tIns="46768" rIns="93537" bIns="46768" rtlCol="0"/>
          <a:lstStyle>
            <a:lvl1pPr algn="r">
              <a:defRPr sz="1200"/>
            </a:lvl1pPr>
          </a:lstStyle>
          <a:p>
            <a:fld id="{7B299F97-F58F-4790-8A4D-46307B570D7F}" type="datetimeFigureOut">
              <a:rPr lang="en-US" smtClean="0"/>
              <a:t>1/30/2024</a:t>
            </a:fld>
            <a:endParaRPr lang="en-US"/>
          </a:p>
        </p:txBody>
      </p:sp>
      <p:sp>
        <p:nvSpPr>
          <p:cNvPr id="4" name="Slide Image Placeholder 3"/>
          <p:cNvSpPr>
            <a:spLocks noGrp="1" noRot="1" noChangeAspect="1"/>
          </p:cNvSpPr>
          <p:nvPr>
            <p:ph type="sldImg" idx="2"/>
          </p:nvPr>
        </p:nvSpPr>
        <p:spPr>
          <a:xfrm>
            <a:off x="720725" y="1165225"/>
            <a:ext cx="5581650" cy="3140075"/>
          </a:xfrm>
          <a:prstGeom prst="rect">
            <a:avLst/>
          </a:prstGeom>
          <a:noFill/>
          <a:ln w="12700">
            <a:solidFill>
              <a:prstClr val="black"/>
            </a:solidFill>
          </a:ln>
        </p:spPr>
        <p:txBody>
          <a:bodyPr vert="horz" lIns="93537" tIns="46768" rIns="93537" bIns="46768" rtlCol="0" anchor="ctr"/>
          <a:lstStyle/>
          <a:p>
            <a:endParaRPr lang="en-US"/>
          </a:p>
        </p:txBody>
      </p:sp>
      <p:sp>
        <p:nvSpPr>
          <p:cNvPr id="5" name="Notes Placeholder 4"/>
          <p:cNvSpPr>
            <a:spLocks noGrp="1"/>
          </p:cNvSpPr>
          <p:nvPr>
            <p:ph type="body" sz="quarter" idx="3"/>
          </p:nvPr>
        </p:nvSpPr>
        <p:spPr>
          <a:xfrm>
            <a:off x="702311" y="4480004"/>
            <a:ext cx="5618480" cy="3665458"/>
          </a:xfrm>
          <a:prstGeom prst="rect">
            <a:avLst/>
          </a:prstGeom>
        </p:spPr>
        <p:txBody>
          <a:bodyPr vert="horz" lIns="93537" tIns="46768" rIns="93537" bIns="4676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6" y="8842034"/>
            <a:ext cx="3043344" cy="467070"/>
          </a:xfrm>
          <a:prstGeom prst="rect">
            <a:avLst/>
          </a:prstGeom>
        </p:spPr>
        <p:txBody>
          <a:bodyPr vert="horz" lIns="93537" tIns="46768" rIns="93537" bIns="46768" rtlCol="0" anchor="b"/>
          <a:lstStyle>
            <a:lvl1pPr algn="l">
              <a:defRPr sz="1200"/>
            </a:lvl1pPr>
          </a:lstStyle>
          <a:p>
            <a:endParaRPr lang="en-US"/>
          </a:p>
        </p:txBody>
      </p:sp>
      <p:sp>
        <p:nvSpPr>
          <p:cNvPr id="7" name="Slide Number Placeholder 6"/>
          <p:cNvSpPr>
            <a:spLocks noGrp="1"/>
          </p:cNvSpPr>
          <p:nvPr>
            <p:ph type="sldNum" sz="quarter" idx="5"/>
          </p:nvPr>
        </p:nvSpPr>
        <p:spPr>
          <a:xfrm>
            <a:off x="3978133" y="8842034"/>
            <a:ext cx="3043344" cy="467070"/>
          </a:xfrm>
          <a:prstGeom prst="rect">
            <a:avLst/>
          </a:prstGeom>
        </p:spPr>
        <p:txBody>
          <a:bodyPr vert="horz" lIns="93537" tIns="46768" rIns="93537" bIns="46768" rtlCol="0" anchor="b"/>
          <a:lstStyle>
            <a:lvl1pPr algn="r">
              <a:defRPr sz="1200"/>
            </a:lvl1pPr>
          </a:lstStyle>
          <a:p>
            <a:fld id="{06FECA5B-CB69-434F-96AB-1E7E18E86F8F}" type="slidenum">
              <a:rPr lang="en-US" smtClean="0"/>
              <a:t>‹#›</a:t>
            </a:fld>
            <a:endParaRPr lang="en-US"/>
          </a:p>
        </p:txBody>
      </p:sp>
    </p:spTree>
    <p:extLst>
      <p:ext uri="{BB962C8B-B14F-4D97-AF65-F5344CB8AC3E}">
        <p14:creationId xmlns:p14="http://schemas.microsoft.com/office/powerpoint/2010/main" val="207322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Good Morning/Afternoon! Today we begin the process of planning our school’s budget for FY23. I know we are all here for the same reason and that is ensuring success for all (enter school name) students. This meeting is to provide an overview of the draft budget and for you to give feedback on the draft budget. </a:t>
            </a:r>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2379408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Today I will provide an overview of the budget allocations for FY23. We will begin the work of funding the strategic priorities we agreed upon during our strategic review meeting. (IF YOU HAVE NOT DECIDED ON YOUR PRIORITIES, YOU  WILL SAY – WE WILL DECIDE ON OUR PRIORITIES AND THEN DISCUSS ALLOCATING FUNDS TO ADDRESS THOSE PRIORITIES).</a:t>
            </a:r>
          </a:p>
          <a:p>
            <a:endParaRPr lang="en-US"/>
          </a:p>
        </p:txBody>
      </p:sp>
      <p:sp>
        <p:nvSpPr>
          <p:cNvPr id="4" name="Slide Number Placeholder 3"/>
          <p:cNvSpPr>
            <a:spLocks noGrp="1"/>
          </p:cNvSpPr>
          <p:nvPr>
            <p:ph type="sldNum" sz="quarter" idx="10"/>
          </p:nvPr>
        </p:nvSpPr>
        <p:spPr/>
        <p:txBody>
          <a:bodyPr/>
          <a:lstStyle/>
          <a:p>
            <a:pPr>
              <a:defRPr/>
            </a:pPr>
            <a:fld id="{CF6EF1C6-AC7B-4EB8-BD20-260BD191BE43}" type="slidenum">
              <a:rPr lang="en-US">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389104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6981" indent="-346981">
              <a:lnSpc>
                <a:spcPct val="150000"/>
              </a:lnSpc>
              <a:buFont typeface="Symbol" panose="05050102010706020507" pitchFamily="18" charset="2"/>
              <a:buChar char=""/>
            </a:pPr>
            <a:endParaRPr lang="en-US" sz="2000">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10"/>
          </p:nvPr>
        </p:nvSpPr>
        <p:spPr/>
        <p:txBody>
          <a:bodyPr/>
          <a:lstStyle/>
          <a:p>
            <a:pPr marL="0" marR="0" lvl="0" indent="0" algn="r" defTabSz="925281" rtl="0" eaLnBrk="1" fontAlgn="auto" latinLnBrk="0" hangingPunct="1">
              <a:lnSpc>
                <a:spcPct val="100000"/>
              </a:lnSpc>
              <a:spcBef>
                <a:spcPts val="0"/>
              </a:spcBef>
              <a:spcAft>
                <a:spcPts val="0"/>
              </a:spcAft>
              <a:buClrTx/>
              <a:buSzTx/>
              <a:buFontTx/>
              <a:buNone/>
              <a:tabLst/>
              <a:defRPr/>
            </a:pPr>
            <a:fld id="{E68C0340-8E58-49E5-8290-EC4D182FC55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5281"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67091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You should have a copy of our updated strategic plan </a:t>
            </a:r>
            <a:r>
              <a:rPr lang="en-US" b="1" u="sng"/>
              <a:t>(please make copies to be distributed to team). </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5</a:t>
            </a:fld>
            <a:endParaRPr lang="en-US">
              <a:solidFill>
                <a:prstClr val="black"/>
              </a:solidFill>
            </a:endParaRPr>
          </a:p>
        </p:txBody>
      </p:sp>
    </p:spTree>
    <p:extLst>
      <p:ext uri="{BB962C8B-B14F-4D97-AF65-F5344CB8AC3E}">
        <p14:creationId xmlns:p14="http://schemas.microsoft.com/office/powerpoint/2010/main" val="3712610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Feel free to copy this slide if you have more than 3 priorities to account for.</a:t>
            </a:r>
          </a:p>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7</a:t>
            </a:fld>
            <a:endParaRPr lang="en-US">
              <a:solidFill>
                <a:prstClr val="black"/>
              </a:solidFill>
            </a:endParaRPr>
          </a:p>
        </p:txBody>
      </p:sp>
    </p:spTree>
    <p:extLst>
      <p:ext uri="{BB962C8B-B14F-4D97-AF65-F5344CB8AC3E}">
        <p14:creationId xmlns:p14="http://schemas.microsoft.com/office/powerpoint/2010/main" val="354590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Review the priorities that the GO Team has developed and the rationale for these priorities.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06FECA5B-CB69-434F-96AB-1E7E18E86F8F}"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71561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6948692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Here’s a few highlights for our budget this year – </a:t>
            </a:r>
            <a:r>
              <a:rPr lang="en-US" i="1" u="sng"/>
              <a:t>read executive summary</a:t>
            </a:r>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10</a:t>
            </a:fld>
            <a:endParaRPr lang="en-US"/>
          </a:p>
        </p:txBody>
      </p:sp>
    </p:spTree>
    <p:extLst>
      <p:ext uri="{BB962C8B-B14F-4D97-AF65-F5344CB8AC3E}">
        <p14:creationId xmlns:p14="http://schemas.microsoft.com/office/powerpoint/2010/main" val="6079129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Additionally, we received money for signature programming, turnaround</a:t>
            </a:r>
            <a:r>
              <a:rPr lang="en-US" baseline="0"/>
              <a:t>, Title I and FTE Allotments. </a:t>
            </a:r>
            <a:endParaRPr lang="en-US"/>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11</a:t>
            </a:fld>
            <a:endParaRPr lang="en-US"/>
          </a:p>
        </p:txBody>
      </p:sp>
    </p:spTree>
    <p:extLst>
      <p:ext uri="{BB962C8B-B14F-4D97-AF65-F5344CB8AC3E}">
        <p14:creationId xmlns:p14="http://schemas.microsoft.com/office/powerpoint/2010/main" val="11357149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For FY23, APS is continuing to increase equity within the District and the flexibility principals have in regards to our schools budgeted funds. The new Student Success Funding Model (SSF) allocates dollars to schools based on the number of enrolled students and receives a funding "weight" based on need.  This year, student characteristics were weighted based on:</a:t>
            </a:r>
          </a:p>
          <a:p>
            <a:pPr eaLnBrk="0" hangingPunct="0"/>
            <a:r>
              <a:rPr lang="en-US"/>
              <a:t> </a:t>
            </a:r>
          </a:p>
          <a:p>
            <a:pPr lvl="0" eaLnBrk="0" hangingPunct="0"/>
            <a:r>
              <a:rPr lang="en-US"/>
              <a:t>Grade Level –</a:t>
            </a:r>
          </a:p>
          <a:p>
            <a:pPr lvl="1" eaLnBrk="0" hangingPunct="0"/>
            <a:r>
              <a:rPr lang="en-US"/>
              <a:t>K-12</a:t>
            </a:r>
          </a:p>
          <a:p>
            <a:pPr lvl="0" eaLnBrk="0" hangingPunct="0"/>
            <a:r>
              <a:rPr lang="en-US"/>
              <a:t>Poverty – Weighted for all Direct Certification enrolled students.</a:t>
            </a:r>
          </a:p>
          <a:p>
            <a:pPr lvl="0" eaLnBrk="0" hangingPunct="0"/>
            <a:r>
              <a:rPr lang="en-US"/>
              <a:t>Beginning Performance – Weighted Middle School and High School students entering with beginner’s performance on milestones.</a:t>
            </a:r>
          </a:p>
          <a:p>
            <a:pPr lvl="0" eaLnBrk="0" hangingPunct="0"/>
            <a:r>
              <a:rPr lang="en-US"/>
              <a:t>ESOL – Weighted for all ESOL designated students in order to supplement due to ESOL staff being locked.</a:t>
            </a:r>
          </a:p>
          <a:p>
            <a:pPr lvl="0" eaLnBrk="0" hangingPunct="0"/>
            <a:r>
              <a:rPr lang="en-US"/>
              <a:t>Special Education - Weighted for all Special Education students.</a:t>
            </a:r>
          </a:p>
          <a:p>
            <a:pPr lvl="0" eaLnBrk="0" hangingPunct="0"/>
            <a:r>
              <a:rPr lang="en-US"/>
              <a:t>Gifted – Weighted and measured by number of students in the Gifted Program</a:t>
            </a:r>
          </a:p>
          <a:p>
            <a:pPr lvl="0" eaLnBrk="0" hangingPunct="0"/>
            <a:r>
              <a:rPr lang="en-US"/>
              <a:t>Small School Supplement – Weighted for low enrollment schools</a:t>
            </a:r>
          </a:p>
          <a:p>
            <a:pPr lvl="1" eaLnBrk="0" hangingPunct="0"/>
            <a:r>
              <a:rPr lang="en-US"/>
              <a:t>ES – 500</a:t>
            </a:r>
          </a:p>
          <a:p>
            <a:pPr lvl="1" eaLnBrk="0" hangingPunct="0"/>
            <a:r>
              <a:rPr lang="en-US"/>
              <a:t>MS – 600</a:t>
            </a:r>
          </a:p>
          <a:p>
            <a:pPr lvl="1" eaLnBrk="0" hangingPunct="0"/>
            <a:r>
              <a:rPr lang="en-US"/>
              <a:t>HS – 700</a:t>
            </a:r>
          </a:p>
          <a:p>
            <a:r>
              <a:rPr lang="en-US"/>
              <a:t> </a:t>
            </a:r>
          </a:p>
          <a:p>
            <a:r>
              <a:rPr lang="en-US"/>
              <a:t>As you can see, our projected enrollment for FY23 is _______, we increased/decreased by __________ from last year.</a:t>
            </a:r>
          </a:p>
          <a:p>
            <a:endParaRPr lang="en-US"/>
          </a:p>
          <a:p>
            <a:r>
              <a:rPr lang="en-US"/>
              <a:t>We received the following weights for our student characteristics: </a:t>
            </a:r>
            <a:r>
              <a:rPr lang="en-US" b="1" i="1"/>
              <a:t>(Below is just for the script, principals need to insert their school’s characteristics)</a:t>
            </a:r>
            <a:endParaRPr lang="en-US" sz="1400"/>
          </a:p>
          <a:p>
            <a:r>
              <a:rPr lang="en-US"/>
              <a:t> </a:t>
            </a:r>
            <a:endParaRPr lang="en-US" sz="1400"/>
          </a:p>
          <a:p>
            <a:r>
              <a:rPr lang="en-US"/>
              <a:t>Grade Level</a:t>
            </a:r>
            <a:endParaRPr lang="en-US" sz="1400"/>
          </a:p>
          <a:p>
            <a:r>
              <a:rPr lang="en-US"/>
              <a:t>Poverty</a:t>
            </a:r>
            <a:endParaRPr lang="en-US" sz="1400"/>
          </a:p>
          <a:p>
            <a:r>
              <a:rPr lang="en-US"/>
              <a:t>Special Education</a:t>
            </a:r>
            <a:endParaRPr lang="en-US" sz="1400"/>
          </a:p>
          <a:p>
            <a:r>
              <a:rPr lang="en-US"/>
              <a:t>Gifted</a:t>
            </a:r>
            <a:endParaRPr lang="en-US" sz="1400"/>
          </a:p>
          <a:p>
            <a:r>
              <a:rPr lang="en-US"/>
              <a:t>Gifted Supplement</a:t>
            </a:r>
            <a:endParaRPr lang="en-US" sz="1400"/>
          </a:p>
          <a:p>
            <a:r>
              <a:rPr lang="en-US"/>
              <a:t>ELL</a:t>
            </a:r>
            <a:endParaRPr lang="en-US" sz="1400"/>
          </a:p>
          <a:p>
            <a:r>
              <a:rPr lang="en-US"/>
              <a:t>Small School Supplement</a:t>
            </a:r>
            <a:endParaRPr lang="en-US" sz="1400"/>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12</a:t>
            </a:fld>
            <a:endParaRPr lang="en-US"/>
          </a:p>
        </p:txBody>
      </p:sp>
    </p:spTree>
    <p:extLst>
      <p:ext uri="{BB962C8B-B14F-4D97-AF65-F5344CB8AC3E}">
        <p14:creationId xmlns:p14="http://schemas.microsoft.com/office/powerpoint/2010/main" val="126589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pPr defTabSz="925190">
              <a:defRPr/>
            </a:pPr>
            <a:r>
              <a:rPr lang="en-US"/>
              <a:t>In</a:t>
            </a:r>
            <a:r>
              <a:rPr lang="en-US" baseline="0"/>
              <a:t> February, we will meet again to discuss</a:t>
            </a:r>
            <a:r>
              <a:rPr lang="en-US"/>
              <a:t> how the school’s budget has been allocated to support the programmatic needs and FY23 key strategic priorities. </a:t>
            </a:r>
          </a:p>
          <a:p>
            <a:endParaRPr lang="en-US"/>
          </a:p>
          <a:p>
            <a:r>
              <a:rPr lang="en-US"/>
              <a:t>If think we need to continue our budget conversations, we will schedule additional meetings. My goal is to make sure your voices are reflected in our school’s budget.</a:t>
            </a:r>
          </a:p>
          <a:p>
            <a:endParaRPr lang="en-US"/>
          </a:p>
          <a:p>
            <a:pPr lvl="0"/>
            <a:r>
              <a:rPr lang="en-US"/>
              <a:t>I will also be meeting with my Associate Superintendent, program managers and other key leaders to go over our budget and to make sure the school is meeting the standards of service and appropriately staffing.</a:t>
            </a:r>
          </a:p>
          <a:p>
            <a:pPr lvl="0"/>
            <a:endParaRPr lang="en-US"/>
          </a:p>
          <a:p>
            <a:pPr lvl="0"/>
            <a:r>
              <a:rPr lang="en-US"/>
              <a:t>During the week of Feb. 24</a:t>
            </a:r>
            <a:r>
              <a:rPr lang="en-US" baseline="30000"/>
              <a:t>th</a:t>
            </a:r>
            <a:r>
              <a:rPr lang="en-US"/>
              <a:t> -March 2</a:t>
            </a:r>
            <a:r>
              <a:rPr lang="en-US" baseline="30000"/>
              <a:t>nd</a:t>
            </a:r>
            <a:r>
              <a:rPr lang="en-US"/>
              <a:t> , HR Staffing Conferences will be held.  At this meeting, I will present my plan for staff utilization, resource distribution and plan for staffing implications.</a:t>
            </a:r>
          </a:p>
          <a:p>
            <a:pPr lvl="0"/>
            <a:endParaRPr lang="en-US"/>
          </a:p>
          <a:p>
            <a:pPr lvl="0"/>
            <a:r>
              <a:rPr lang="en-US"/>
              <a:t>We will need to approve the budget at the ________ meeting.</a:t>
            </a:r>
          </a:p>
        </p:txBody>
      </p:sp>
      <p:sp>
        <p:nvSpPr>
          <p:cNvPr id="4" name="Slide Number Placeholder 3"/>
          <p:cNvSpPr>
            <a:spLocks noGrp="1"/>
          </p:cNvSpPr>
          <p:nvPr>
            <p:ph type="sldNum" sz="quarter" idx="10"/>
          </p:nvPr>
        </p:nvSpPr>
        <p:spPr/>
        <p:txBody>
          <a:bodyPr/>
          <a:lstStyle/>
          <a:p>
            <a:fld id="{06FECA5B-CB69-434F-96AB-1E7E18E86F8F}" type="slidenum">
              <a:rPr lang="en-US" smtClean="0"/>
              <a:t>13</a:t>
            </a:fld>
            <a:endParaRPr lang="en-US"/>
          </a:p>
        </p:txBody>
      </p:sp>
    </p:spTree>
    <p:extLst>
      <p:ext uri="{BB962C8B-B14F-4D97-AF65-F5344CB8AC3E}">
        <p14:creationId xmlns:p14="http://schemas.microsoft.com/office/powerpoint/2010/main" val="537507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20725" y="1165225"/>
            <a:ext cx="5581650" cy="3140075"/>
          </a:xfrm>
        </p:spPr>
      </p:sp>
      <p:sp>
        <p:nvSpPr>
          <p:cNvPr id="3" name="Notes Placeholder 2"/>
          <p:cNvSpPr>
            <a:spLocks noGrp="1"/>
          </p:cNvSpPr>
          <p:nvPr>
            <p:ph type="body" idx="1"/>
          </p:nvPr>
        </p:nvSpPr>
        <p:spPr/>
        <p:txBody>
          <a:bodyPr/>
          <a:lstStyle/>
          <a:p>
            <a:r>
              <a:rPr lang="en-US"/>
              <a:t>IF YOU FEEL YOUR TEAM IS READY TO APPROVE THE </a:t>
            </a:r>
            <a:r>
              <a:rPr lang="en-US" u="sng"/>
              <a:t>DRAFT</a:t>
            </a:r>
            <a:r>
              <a:rPr lang="en-US"/>
              <a:t> BUDGET, PLEASE DO SO. PLEASE REMIND THEM THAT YOU MAY NEED TO MEET WITH THEM AGAIN, IF THERE ARE CHANGES FROM YOUR MEETINGS WITH DISTRICT LEADERSHIP. LET THEM KNOW YOU WILL KEEP THEM INFORMED!!</a:t>
            </a:r>
          </a:p>
          <a:p>
            <a:r>
              <a:rPr lang="en-US"/>
              <a:t> </a:t>
            </a:r>
          </a:p>
          <a:p>
            <a:endParaRPr lang="en-US"/>
          </a:p>
        </p:txBody>
      </p:sp>
      <p:sp>
        <p:nvSpPr>
          <p:cNvPr id="4" name="Slide Number Placeholder 3"/>
          <p:cNvSpPr>
            <a:spLocks noGrp="1"/>
          </p:cNvSpPr>
          <p:nvPr>
            <p:ph type="sldNum" sz="quarter" idx="10"/>
          </p:nvPr>
        </p:nvSpPr>
        <p:spPr/>
        <p:txBody>
          <a:bodyPr/>
          <a:lstStyle/>
          <a:p>
            <a:fld id="{06FECA5B-CB69-434F-96AB-1E7E18E86F8F}" type="slidenum">
              <a:rPr lang="en-US" smtClean="0"/>
              <a:t>14</a:t>
            </a:fld>
            <a:endParaRPr lang="en-US"/>
          </a:p>
        </p:txBody>
      </p:sp>
    </p:spTree>
    <p:extLst>
      <p:ext uri="{BB962C8B-B14F-4D97-AF65-F5344CB8AC3E}">
        <p14:creationId xmlns:p14="http://schemas.microsoft.com/office/powerpoint/2010/main" val="8625700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1.xml"/><Relationship Id="rId5" Type="http://schemas.openxmlformats.org/officeDocument/2006/relationships/image" Target="../media/image9.svg"/><Relationship Id="rId4" Type="http://schemas.openxmlformats.org/officeDocument/2006/relationships/image" Target="../media/image8.png"/></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F74069C-88F8-48B5-8814-06317A2067C5}"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435322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589E54D-4525-4B19-92AB-1F1CDA793166}"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015038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AF637B1-5A12-4E31-807A-45ED99814C6F}"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629657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4E86F04-3EBE-40B7-8C0D-DE4CA9498539}"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762772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C9C85D9-6FB7-40EF-965F-A1046ADCDD99}" type="datetime1">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2856240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63ACDC9-FBCE-4943-A3AE-873EA06A62B4}" type="datetime1">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9387485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8CE6E390-EA1F-4B3E-A94B-FC0331EB7320}" type="datetime1">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3847841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931ECF6-EA9B-4FA1-8F7A-1BED46621E92}"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31661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49BACE6-EDD5-4577-AADD-9FFBFFCF7CC8}"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8737184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FF1F2A2-C67B-4981-AD94-747309F8D8E6}"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40899356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D2483BC-6651-4318-8D04-A985A876A93E}"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6486216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58E1913-9345-4E9A-9FCB-5729BA9224F7}"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22282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D5BDE8-FE5A-4FA4-AA9D-5132DC699435}"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69628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97A603-9F58-4668-BE71-248724430663}"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188422044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725F51-049C-4F09-985E-88373BC58708}"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9252393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4E462E8-5B08-4F90-A429-1AF4E7113FA1}" type="datetime1">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73789252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9EFB51-FD0A-4911-843D-29D3378DC883}" type="datetime1">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6253385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1B8342D-9088-4396-8C29-95D34B3E713D}" type="datetime1">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637742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4B6013E-4F04-4D1B-A048-D9B2B59CFC28}"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3560516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F0C9F20-B75A-49AB-8B88-1D5EA6DABFF5}"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531193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B4907C-8252-455A-BC65-F61580EA8D73}"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21752237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30726DA-A5B5-49D7-9B12-735498950DA3}"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EC10A0C-BB77-FD4A-8FA4-D4334D01E3A4}" type="slidenum">
              <a:rPr lang="en-US" smtClean="0"/>
              <a:t>‹#›</a:t>
            </a:fld>
            <a:endParaRPr lang="en-US"/>
          </a:p>
        </p:txBody>
      </p:sp>
    </p:spTree>
    <p:extLst>
      <p:ext uri="{BB962C8B-B14F-4D97-AF65-F5344CB8AC3E}">
        <p14:creationId xmlns:p14="http://schemas.microsoft.com/office/powerpoint/2010/main" val="878283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2BE29BA-F8F0-4508-A4BE-7F72180E3ABB}"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1411453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7F865CF-A9DB-43E3-ADF8-28E5B1685A28}"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8211124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FE91807-D38D-4528-8CF2-63D388DD1A23}"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285881518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946390AC-3BCF-4C22-A2DB-7990E5A54FFD}"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421599173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8259FE0-F886-4177-8680-0087672F0DBD}" type="datetime1">
              <a:rPr lang="en-US" smtClean="0"/>
              <a:t>1/30/2024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34879411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68C4881A-3753-44FC-9558-4D53EA0B3115}" type="datetime1">
              <a:rPr lang="en-US" smtClean="0"/>
              <a:t>1/30/2024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4694795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7F6DDC96-0A56-4EC2-A351-5C197C9B424C}" type="datetime1">
              <a:rPr lang="en-US" smtClean="0"/>
              <a:t>1/30/2024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001323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E122329-9D6C-4DB8-AB35-E1ADA78AF0CC}"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3853465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44F7ADF-1314-41CB-AC5F-F8E1A67EBEF8}" type="datetime1">
              <a:rPr lang="en-US" smtClean="0"/>
              <a:t>1/30/2024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67461793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27ED441-B249-441C-A420-69A916E4CC25}"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19673232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2E0800E-34A0-4176-B5D0-FB4E9EA59786}" type="datetime1">
              <a:rPr lang="en-US" smtClean="0"/>
              <a:t>1/30/2024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t>‹#›</a:t>
            </a:fld>
            <a:endParaRPr lang="en-US"/>
          </a:p>
        </p:txBody>
      </p:sp>
    </p:spTree>
    <p:extLst>
      <p:ext uri="{BB962C8B-B14F-4D97-AF65-F5344CB8AC3E}">
        <p14:creationId xmlns:p14="http://schemas.microsoft.com/office/powerpoint/2010/main" val="5646868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54121760-A27C-4DBB-AB7C-A323C9DF147C}"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87526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0CEC284-E82C-4EB1-809B-E5E849B6D56D}"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265345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C43ED1A-5296-484D-A834-AA97962CCE19}"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6884557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C1C47BC4-0B73-4253-A4D6-DC9E2833E7C7}"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571688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CF0D6C6-7B23-40CA-8C37-357F0B28F17F}"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8242705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EE312639-AC78-455B-B901-74D8D19387DC}"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614951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04ADB85-7F9B-44BF-BB0E-F147399C7D42}"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236286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756FDB1-E957-4F26-8C5A-1C001FA301F0}"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2322293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51D37E9-2468-4ABE-AB05-DD18207AE817}"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804632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CE94586-3ABD-4339-9426-2C512D9BFF87}"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8461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CB1B063-4B04-465A-84B9-A1A68F3F6BB8}"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BBF5E7ED-A812-8C43-A596-A43FDF3257C5}"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36041125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9849B-CD2E-4E9A-9587-F3F251325C02}"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120917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888FFE9E-47B5-4A17-A7F9-AF64B538EA52}"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463248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E3EED7F-1822-414D-AE25-767B43A35B84}"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9775165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12D7628-275D-482F-ABB5-41123B29C2F4}"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682497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8D445A7E-C664-4423-A8D8-F765FD3071AC}"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050557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9D7168DB-C706-4D24-9A6B-123E9909724B}"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17218234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A59D34F-2793-4406-82CF-547094FF3F4D}"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939250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358F5B-D33E-4151-8A46-504F0DB90E30}"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4017037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AFBC2A3-340E-45FA-9D33-A59BE5081A73}"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5042477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44F5625-F982-431E-A022-A96D7C87C6D3}"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160670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7A7A11B-55A9-45EA-90B0-A48BEC44034E}"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8685350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4649266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8A169FF-9855-4085-96FF-D8006A565684}"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566314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73A57310-EF70-44D4-8755-F5A9BF3F5FB7}"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2042930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30D2178-DE1E-4031-94CD-7C7C8C61643A}"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94559800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B8DE7A6D-AB74-49C2-82DA-B4AC59E23162}"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1094242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736B372D-AC5E-4D5B-B3F2-A70A0CAA81F2}"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2342340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FDB02DD4-E8CC-4D08-B942-242171DDD275}"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7294571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AE2615F5-B4C4-48EB-B9DA-7522D3DBDE3E}"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13791338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DC2EFCE1-E2AF-483A-A70C-E1A97266A18B}"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4217511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ADCD0D3E-316B-4065-9453-5D37D5564A50}"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590935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0AF82F7-5E20-4C6A-BE77-BD17BA6AC5B3}"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9095432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7A78B7D-F33D-4B0C-AAB5-A99EF4B061F3}"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8400771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1189407033"/>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1014F03-35A4-40AF-A349-9B8AF4F0DD07}"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2561733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FDB2166-B2EC-49A3-A264-B90D608ECC0E}"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20317379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AE68F33-01E8-4DD1-9A4E-D6564E76E6E8}"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5551802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32D34AD-3563-473D-A8A8-A376547390BB}"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9756855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60AC7994-9298-42FE-BB9D-BC4569096611}"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3609277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2852DB28-30B8-44E1-BD08-851F10F89E25}"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8550743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CD818289-C2F5-45E3-B624-666C07A3F316}"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02935311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1DB3F4B-CC9E-4DFB-95DD-A50AB4DE1843}"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3081719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546DEA0-F4F7-496F-ABC8-2328DC678B8C}"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245622601"/>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E58E37FB-30A6-4BD8-A37A-0850494C84AF}"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9124990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25FB1C7F-EBD1-4FCD-A718-1422D33EB0F8}"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0380401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Diapositive de titre">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3887755" y="620688"/>
            <a:ext cx="7694645" cy="288032"/>
          </a:xfrm>
        </p:spPr>
        <p:txBody>
          <a:bodyPr anchor="ctr">
            <a:noAutofit/>
          </a:bodyPr>
          <a:lstStyle>
            <a:lvl1pPr marL="0" indent="0" algn="r">
              <a:buNone/>
              <a:defRPr sz="1600" cap="small" baseline="0">
                <a:solidFill>
                  <a:srgbClr val="1D263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7" name="Espace réservé du titre 1"/>
          <p:cNvSpPr>
            <a:spLocks noGrp="1"/>
          </p:cNvSpPr>
          <p:nvPr>
            <p:ph type="title"/>
          </p:nvPr>
        </p:nvSpPr>
        <p:spPr>
          <a:xfrm>
            <a:off x="3887755" y="3076"/>
            <a:ext cx="7694645" cy="617612"/>
          </a:xfrm>
          <a:prstGeom prst="rect">
            <a:avLst/>
          </a:prstGeom>
        </p:spPr>
        <p:txBody>
          <a:bodyPr vert="horz" lIns="91440" tIns="45720" rIns="91440" bIns="45720" rtlCol="0" anchor="ctr">
            <a:normAutofit/>
          </a:bodyPr>
          <a:lstStyle/>
          <a:p>
            <a:r>
              <a:rPr lang="fr-FR"/>
              <a:t>Modifiez le style du titre</a:t>
            </a:r>
            <a:endParaRPr lang="en-US"/>
          </a:p>
        </p:txBody>
      </p:sp>
    </p:spTree>
    <p:extLst>
      <p:ext uri="{BB962C8B-B14F-4D97-AF65-F5344CB8AC3E}">
        <p14:creationId xmlns:p14="http://schemas.microsoft.com/office/powerpoint/2010/main" val="295281792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AA2D10BE-8B15-4DDB-A88F-E01F45911DF4}"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80963202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946AE6E9-0A2D-4C01-9E2D-294BA86EFE68}"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886061485"/>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22DB33F-94B9-4D41-91A6-6CD01CF2974E}"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0814516"/>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62B6BFD3-FA1A-43DB-A2AB-7D4E92E4AAAA}"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99043845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40EE1963-F67F-44A8-8DFB-D2F2E813FAF6}"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33160655"/>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C42709D5-F6A5-47A5-B122-04652A66FBB3}"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34169194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64F49261-6E06-42D1-BD34-DC406886816D}"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71457368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90FB482-715F-4F9A-BEB9-FC06BAC4F62F}"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978522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8BC93BD0-C219-413B-984E-FA5E995AD817}"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6239980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6D67479-150C-4B20-B565-3574245E06AA}"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1989164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DF73AA-B2E6-467D-8A76-5F68FDF66A4C}"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74030261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0FF30BE1-2EDF-43BD-A6A3-A40F949A07ED}"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44368222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60D99C69-EF7D-4CEB-9F3B-E683F47AB1ED}"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7945939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8EF5F27-A703-4D3F-8A13-24C42EF01E91}"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03142157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0123FF70-DD77-49B9-9D8E-125598055643}"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709174495"/>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00022304-F89C-4019-B912-3E1630DA1CC9}"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62833828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50044CD9-CB65-4EFD-90E1-B0CFBAE25B91}"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948454283"/>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1132609F-C4D7-44CE-92BF-2B9B3B9179F8}"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56267231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E030827F-AF46-4EA3-8108-9AAE9EB97DB5}"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91662280"/>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FD52BF9E-6463-434D-8EF8-081B1BFE5BE9}"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66961825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14C80A95-A9DB-48DF-B9E4-FADC0CCD30A9}"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55167302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3D3C5BBF-013D-49A0-8299-37EBF36C5305}"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43053031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userDrawn="1">
  <p:cSld name="Audience Participation">
    <p:spTree>
      <p:nvGrpSpPr>
        <p:cNvPr id="1" name=""/>
        <p:cNvGrpSpPr/>
        <p:nvPr/>
      </p:nvGrpSpPr>
      <p:grpSpPr>
        <a:xfrm>
          <a:off x="0" y="0"/>
          <a:ext cx="0" cy="0"/>
          <a:chOff x="0" y="0"/>
          <a:chExt cx="0" cy="0"/>
        </a:xfrm>
      </p:grpSpPr>
      <p:sp>
        <p:nvSpPr>
          <p:cNvPr id="4" name="Content Placeholder 3"/>
          <p:cNvSpPr>
            <a:spLocks noGrp="1"/>
          </p:cNvSpPr>
          <p:nvPr>
            <p:ph sz="quarter" idx="10"/>
          </p:nvPr>
        </p:nvSpPr>
        <p:spPr>
          <a:xfrm>
            <a:off x="304800" y="1447800"/>
            <a:ext cx="1158240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p:cNvSpPr>
            <a:spLocks noGrp="1"/>
          </p:cNvSpPr>
          <p:nvPr>
            <p:ph type="title"/>
          </p:nvPr>
        </p:nvSpPr>
        <p:spPr>
          <a:xfrm>
            <a:off x="162984" y="234950"/>
            <a:ext cx="11825816" cy="369332"/>
          </a:xfrm>
        </p:spPr>
        <p:txBody>
          <a:bodyPr/>
          <a:lstStyle>
            <a:lvl1pPr>
              <a:defRPr sz="2400">
                <a:effectLst>
                  <a:outerShdw blurRad="38100" dist="38100" dir="2700000" algn="tl">
                    <a:srgbClr val="000000">
                      <a:alpha val="43137"/>
                    </a:srgbClr>
                  </a:outerShdw>
                </a:effectLst>
              </a:defRPr>
            </a:lvl1pPr>
          </a:lstStyle>
          <a:p>
            <a:r>
              <a:rPr lang="en-US"/>
              <a:t>Click to edit Master title style</a:t>
            </a:r>
          </a:p>
        </p:txBody>
      </p:sp>
      <p:cxnSp>
        <p:nvCxnSpPr>
          <p:cNvPr id="8" name="Straight Connector 7"/>
          <p:cNvCxnSpPr/>
          <p:nvPr userDrawn="1"/>
        </p:nvCxnSpPr>
        <p:spPr>
          <a:xfrm>
            <a:off x="101600" y="609600"/>
            <a:ext cx="11887200" cy="0"/>
          </a:xfrm>
          <a:prstGeom prst="line">
            <a:avLst/>
          </a:prstGeom>
        </p:spPr>
        <p:style>
          <a:lnRef idx="2">
            <a:schemeClr val="accent2"/>
          </a:lnRef>
          <a:fillRef idx="0">
            <a:schemeClr val="accent2"/>
          </a:fillRef>
          <a:effectRef idx="1">
            <a:schemeClr val="accent2"/>
          </a:effectRef>
          <a:fontRef idx="minor">
            <a:schemeClr val="tx1"/>
          </a:fontRef>
        </p:style>
      </p:cxnSp>
    </p:spTree>
    <p:extLst>
      <p:ext uri="{BB962C8B-B14F-4D97-AF65-F5344CB8AC3E}">
        <p14:creationId xmlns:p14="http://schemas.microsoft.com/office/powerpoint/2010/main" val="2228474219"/>
      </p:ext>
    </p:extLst>
  </p:cSld>
  <p:clrMapOvr>
    <a:masterClrMapping/>
  </p:clrMapOvr>
  <p:transition>
    <p:wipe dir="d"/>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C87B7B8F-86C7-4C7A-AA7F-EC09E19F55AE}"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31719345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4669E4A-BB4D-432F-9FA6-725EF4346736}"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05556532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B282442A-9025-4A2E-8FC3-0DFF0A621E88}"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9762121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7785101B-11CE-40A1-AE5E-9F6D3B2CFF41}"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03187457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609600" y="6356351"/>
            <a:ext cx="2844800" cy="365125"/>
          </a:xfrm>
          <a:prstGeom prst="rect">
            <a:avLst/>
          </a:prstGeom>
        </p:spPr>
        <p:txBody>
          <a:bodyPr/>
          <a:lstStyle/>
          <a:p>
            <a:fld id="{E5A4DEB6-440D-4911-9FBD-1CECBD72598A}" type="datetime1">
              <a:rPr lang="en-US" smtClean="0">
                <a:solidFill>
                  <a:prstClr val="black">
                    <a:tint val="75000"/>
                  </a:prstClr>
                </a:solidFill>
              </a:rPr>
              <a:t>1/30/2024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343717253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609600" y="6356351"/>
            <a:ext cx="2844800" cy="365125"/>
          </a:xfrm>
          <a:prstGeom prst="rect">
            <a:avLst/>
          </a:prstGeom>
        </p:spPr>
        <p:txBody>
          <a:bodyPr/>
          <a:lstStyle/>
          <a:p>
            <a:fld id="{3D1032CB-A36F-4489-A2C4-739711ECE5E7}" type="datetime1">
              <a:rPr lang="en-US" smtClean="0">
                <a:solidFill>
                  <a:prstClr val="black">
                    <a:tint val="75000"/>
                  </a:prstClr>
                </a:solidFill>
              </a:rPr>
              <a:t>1/30/2024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9001141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09600" y="6356351"/>
            <a:ext cx="2844800" cy="365125"/>
          </a:xfrm>
          <a:prstGeom prst="rect">
            <a:avLst/>
          </a:prstGeom>
        </p:spPr>
        <p:txBody>
          <a:bodyPr/>
          <a:lstStyle/>
          <a:p>
            <a:fld id="{E35991B1-7D70-40C5-8E46-901602DB1270}" type="datetime1">
              <a:rPr lang="en-US" smtClean="0">
                <a:solidFill>
                  <a:prstClr val="black">
                    <a:tint val="75000"/>
                  </a:prstClr>
                </a:solidFill>
              </a:rPr>
              <a:t>1/30/2024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1145826361"/>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5D15F06A-3FA2-4788-9C33-08857C3AB286}"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5444542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09600" y="6356351"/>
            <a:ext cx="2844800" cy="365125"/>
          </a:xfrm>
          <a:prstGeom prst="rect">
            <a:avLst/>
          </a:prstGeom>
        </p:spPr>
        <p:txBody>
          <a:bodyPr/>
          <a:lstStyle/>
          <a:p>
            <a:fld id="{2DAFDC10-3F74-43CA-A902-2A4A3CC80EA6}" type="datetime1">
              <a:rPr lang="en-US" smtClean="0">
                <a:solidFill>
                  <a:prstClr val="black">
                    <a:tint val="75000"/>
                  </a:prstClr>
                </a:solidFill>
              </a:rPr>
              <a:t>1/30/2024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64157674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4849D47B-53B8-4593-A521-8FDE420F3C5A}"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225870707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609600" y="6356351"/>
            <a:ext cx="2844800" cy="365125"/>
          </a:xfrm>
          <a:prstGeom prst="rect">
            <a:avLst/>
          </a:prstGeom>
        </p:spPr>
        <p:txBody>
          <a:bodyPr/>
          <a:lstStyle/>
          <a:p>
            <a:fld id="{F963B803-55C8-49D7-81F8-3C22BF5D689F}" type="datetime1">
              <a:rPr lang="en-US" smtClean="0">
                <a:solidFill>
                  <a:prstClr val="black">
                    <a:tint val="75000"/>
                  </a:prstClr>
                </a:solidFill>
              </a:rPr>
              <a:t>1/30/2024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3D6C3DC6-EF6E-8948-BFE6-808D46D584D8}" type="slidenum">
              <a:rPr lang="en-US" smtClean="0">
                <a:solidFill>
                  <a:prstClr val="white"/>
                </a:solidFill>
              </a:rPr>
              <a:pPr/>
              <a:t>‹#›</a:t>
            </a:fld>
            <a:endParaRPr lang="en-US">
              <a:solidFill>
                <a:prstClr val="white"/>
              </a:solidFill>
            </a:endParaRPr>
          </a:p>
        </p:txBody>
      </p:sp>
    </p:spTree>
    <p:extLst>
      <p:ext uri="{BB962C8B-B14F-4D97-AF65-F5344CB8AC3E}">
        <p14:creationId xmlns:p14="http://schemas.microsoft.com/office/powerpoint/2010/main" val="4147699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5" name="Image 0" descr="preencoded.png">
            <a:extLst>
              <a:ext uri="{FF2B5EF4-FFF2-40B4-BE49-F238E27FC236}">
                <a16:creationId xmlns:a16="http://schemas.microsoft.com/office/drawing/2014/main" id="{BA5D5A72-CB6F-F8DE-E2C9-90459C8C3DC1}"/>
              </a:ext>
            </a:extLst>
          </p:cNvPr>
          <p:cNvSpPr/>
          <p:nvPr/>
        </p:nvSpPr>
        <p:spPr>
          <a:xfrm>
            <a:off x="1" y="0"/>
            <a:ext cx="5295900" cy="6877050"/>
          </a:xfrm>
          <a:custGeom>
            <a:avLst/>
            <a:gdLst>
              <a:gd name="connsiteX0" fmla="*/ 0 w 5295900"/>
              <a:gd name="connsiteY0" fmla="*/ 0 h 6877050"/>
              <a:gd name="connsiteX1" fmla="*/ 5295900 w 5295900"/>
              <a:gd name="connsiteY1" fmla="*/ 0 h 6877050"/>
              <a:gd name="connsiteX2" fmla="*/ 5295900 w 5295900"/>
              <a:gd name="connsiteY2" fmla="*/ 6877050 h 6877050"/>
              <a:gd name="connsiteX3" fmla="*/ 0 w 5295900"/>
              <a:gd name="connsiteY3" fmla="*/ 6877050 h 6877050"/>
            </a:gdLst>
            <a:ahLst/>
            <a:cxnLst>
              <a:cxn ang="0">
                <a:pos x="connsiteX0" y="connsiteY0"/>
              </a:cxn>
              <a:cxn ang="0">
                <a:pos x="connsiteX1" y="connsiteY1"/>
              </a:cxn>
              <a:cxn ang="0">
                <a:pos x="connsiteX2" y="connsiteY2"/>
              </a:cxn>
              <a:cxn ang="0">
                <a:pos x="connsiteX3" y="connsiteY3"/>
              </a:cxn>
            </a:cxnLst>
            <a:rect l="l" t="t" r="r" b="b"/>
            <a:pathLst>
              <a:path w="5295900" h="6877050">
                <a:moveTo>
                  <a:pt x="0" y="0"/>
                </a:moveTo>
                <a:lnTo>
                  <a:pt x="5295900" y="0"/>
                </a:lnTo>
                <a:lnTo>
                  <a:pt x="5295900" y="6877050"/>
                </a:lnTo>
                <a:lnTo>
                  <a:pt x="0" y="6877050"/>
                </a:lnTo>
                <a:close/>
              </a:path>
            </a:pathLst>
          </a:custGeom>
          <a:solidFill>
            <a:schemeClr val="accent3"/>
          </a:solidFill>
          <a:ln w="4763" cap="flat">
            <a:noFill/>
            <a:prstDash val="solid"/>
            <a:miter/>
          </a:ln>
        </p:spPr>
        <p:txBody>
          <a:bodyPr rtlCol="0" anchor="ctr">
            <a:noAutofit/>
          </a:bodyPr>
          <a:lstStyle/>
          <a:p>
            <a:endParaRPr lang="en-US" sz="1350"/>
          </a:p>
        </p:txBody>
      </p:sp>
      <p:sp>
        <p:nvSpPr>
          <p:cNvPr id="20" name="Freeform: Shape 19">
            <a:extLst>
              <a:ext uri="{FF2B5EF4-FFF2-40B4-BE49-F238E27FC236}">
                <a16:creationId xmlns:a16="http://schemas.microsoft.com/office/drawing/2014/main" id="{E66FD7FF-2869-7902-36B2-2B229AB9AB19}"/>
              </a:ext>
            </a:extLst>
          </p:cNvPr>
          <p:cNvSpPr/>
          <p:nvPr/>
        </p:nvSpPr>
        <p:spPr>
          <a:xfrm>
            <a:off x="1600202" y="1153228"/>
            <a:ext cx="9191625" cy="5704772"/>
          </a:xfrm>
          <a:custGeom>
            <a:avLst/>
            <a:gdLst>
              <a:gd name="connsiteX0" fmla="*/ 4595813 w 9191625"/>
              <a:gd name="connsiteY0" fmla="*/ 0 h 5704772"/>
              <a:gd name="connsiteX1" fmla="*/ 9191625 w 9191625"/>
              <a:gd name="connsiteY1" fmla="*/ 4592108 h 5704772"/>
              <a:gd name="connsiteX2" fmla="*/ 9191625 w 9191625"/>
              <a:gd name="connsiteY2" fmla="*/ 5704772 h 5704772"/>
              <a:gd name="connsiteX3" fmla="*/ 0 w 9191625"/>
              <a:gd name="connsiteY3" fmla="*/ 5704772 h 5704772"/>
              <a:gd name="connsiteX4" fmla="*/ 0 w 9191625"/>
              <a:gd name="connsiteY4" fmla="*/ 4592108 h 5704772"/>
              <a:gd name="connsiteX5" fmla="*/ 4595813 w 9191625"/>
              <a:gd name="connsiteY5" fmla="*/ 0 h 5704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91625" h="5704772">
                <a:moveTo>
                  <a:pt x="4595813" y="0"/>
                </a:moveTo>
                <a:cubicBezTo>
                  <a:pt x="7133987" y="0"/>
                  <a:pt x="9191625" y="2055957"/>
                  <a:pt x="9191625" y="4592108"/>
                </a:cubicBezTo>
                <a:lnTo>
                  <a:pt x="9191625" y="5704772"/>
                </a:lnTo>
                <a:lnTo>
                  <a:pt x="0" y="5704772"/>
                </a:lnTo>
                <a:lnTo>
                  <a:pt x="0" y="4592108"/>
                </a:lnTo>
                <a:cubicBezTo>
                  <a:pt x="0" y="2055957"/>
                  <a:pt x="2057614" y="0"/>
                  <a:pt x="4595813" y="0"/>
                </a:cubicBezTo>
                <a:close/>
              </a:path>
            </a:pathLst>
          </a:custGeom>
          <a:solidFill>
            <a:schemeClr val="accent2"/>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8" name="Freeform: Shape 17">
            <a:extLst>
              <a:ext uri="{FF2B5EF4-FFF2-40B4-BE49-F238E27FC236}">
                <a16:creationId xmlns:a16="http://schemas.microsoft.com/office/drawing/2014/main" id="{B1457C88-4472-81CF-02AF-4421E0A3084B}"/>
              </a:ext>
            </a:extLst>
          </p:cNvPr>
          <p:cNvSpPr/>
          <p:nvPr/>
        </p:nvSpPr>
        <p:spPr>
          <a:xfrm>
            <a:off x="2795589" y="0"/>
            <a:ext cx="6803143" cy="5396474"/>
          </a:xfrm>
          <a:custGeom>
            <a:avLst/>
            <a:gdLst>
              <a:gd name="connsiteX0" fmla="*/ 0 w 6803142"/>
              <a:gd name="connsiteY0" fmla="*/ 0 h 5396474"/>
              <a:gd name="connsiteX1" fmla="*/ 6803142 w 6803142"/>
              <a:gd name="connsiteY1" fmla="*/ 0 h 5396474"/>
              <a:gd name="connsiteX2" fmla="*/ 6803142 w 6803142"/>
              <a:gd name="connsiteY2" fmla="*/ 1997094 h 5396474"/>
              <a:gd name="connsiteX3" fmla="*/ 3401576 w 6803142"/>
              <a:gd name="connsiteY3" fmla="*/ 5396474 h 5396474"/>
              <a:gd name="connsiteX4" fmla="*/ 0 w 6803142"/>
              <a:gd name="connsiteY4" fmla="*/ 1997094 h 53964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3142" h="5396474">
                <a:moveTo>
                  <a:pt x="0" y="0"/>
                </a:moveTo>
                <a:lnTo>
                  <a:pt x="6803142" y="0"/>
                </a:lnTo>
                <a:lnTo>
                  <a:pt x="6803142" y="1997094"/>
                </a:lnTo>
                <a:cubicBezTo>
                  <a:pt x="6803142" y="3874511"/>
                  <a:pt x="5280228" y="5396474"/>
                  <a:pt x="3401576" y="5396474"/>
                </a:cubicBezTo>
                <a:cubicBezTo>
                  <a:pt x="1522938" y="5396474"/>
                  <a:pt x="0" y="3874511"/>
                  <a:pt x="0" y="1997094"/>
                </a:cubicBezTo>
                <a:close/>
              </a:path>
            </a:pathLst>
          </a:custGeom>
          <a:solidFill>
            <a:schemeClr val="bg1">
              <a:alpha val="99000"/>
            </a:schemeClr>
          </a:solidFill>
          <a:ln w="475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ctrTitle"/>
          </p:nvPr>
        </p:nvSpPr>
        <p:spPr>
          <a:xfrm>
            <a:off x="3403092" y="1984248"/>
            <a:ext cx="5385816" cy="1225296"/>
          </a:xfrm>
        </p:spPr>
        <p:txBody>
          <a:bodyPr tIns="0" anchor="t">
            <a:noAutofit/>
          </a:bodyPr>
          <a:lstStyle>
            <a:lvl1pPr algn="ctr">
              <a:defRPr sz="3300"/>
            </a:lvl1pPr>
          </a:lstStyle>
          <a:p>
            <a:r>
              <a:rPr lang="en-US"/>
              <a:t>Click to edit Master title style</a:t>
            </a:r>
          </a:p>
        </p:txBody>
      </p:sp>
      <p:sp>
        <p:nvSpPr>
          <p:cNvPr id="3" name="Subtitle 2"/>
          <p:cNvSpPr>
            <a:spLocks noGrp="1"/>
          </p:cNvSpPr>
          <p:nvPr>
            <p:ph type="subTitle" idx="1"/>
          </p:nvPr>
        </p:nvSpPr>
        <p:spPr>
          <a:xfrm>
            <a:off x="4349496" y="3483864"/>
            <a:ext cx="3493008" cy="878908"/>
          </a:xfrm>
        </p:spPr>
        <p:txBody>
          <a:bodyPr lIns="0" tIns="0" rIns="0" bIns="0">
            <a:noAutofit/>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766834951"/>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75923D9E-9381-3D11-B31A-1BF5C97F35B0}"/>
              </a:ext>
            </a:extLst>
          </p:cNvPr>
          <p:cNvGrpSpPr/>
          <p:nvPr/>
        </p:nvGrpSpPr>
        <p:grpSpPr>
          <a:xfrm>
            <a:off x="6452305" y="3405021"/>
            <a:ext cx="5739697" cy="3467971"/>
            <a:chOff x="5009037" y="2525712"/>
            <a:chExt cx="7170193" cy="4332288"/>
          </a:xfrm>
        </p:grpSpPr>
        <p:sp>
          <p:nvSpPr>
            <p:cNvPr id="7" name="Freeform 7">
              <a:extLst>
                <a:ext uri="{FF2B5EF4-FFF2-40B4-BE49-F238E27FC236}">
                  <a16:creationId xmlns:a16="http://schemas.microsoft.com/office/drawing/2014/main" id="{89E777D0-3240-08CE-6B6C-B33B910B8490}"/>
                </a:ext>
              </a:extLst>
            </p:cNvPr>
            <p:cNvSpPr>
              <a:spLocks/>
            </p:cNvSpPr>
            <p:nvPr/>
          </p:nvSpPr>
          <p:spPr bwMode="auto">
            <a:xfrm>
              <a:off x="5009037" y="25257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1"/>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8" name="Freeform 6">
              <a:extLst>
                <a:ext uri="{FF2B5EF4-FFF2-40B4-BE49-F238E27FC236}">
                  <a16:creationId xmlns:a16="http://schemas.microsoft.com/office/drawing/2014/main" id="{EFEA81A2-6893-518C-6AF3-37C987789C86}"/>
                </a:ext>
              </a:extLst>
            </p:cNvPr>
            <p:cNvSpPr>
              <a:spLocks/>
            </p:cNvSpPr>
            <p:nvPr/>
          </p:nvSpPr>
          <p:spPr bwMode="auto">
            <a:xfrm>
              <a:off x="8589536" y="2525712"/>
              <a:ext cx="3589694"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2"/>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grpSp>
        <p:nvGrpSpPr>
          <p:cNvPr id="9" name="Group 8">
            <a:extLst>
              <a:ext uri="{FF2B5EF4-FFF2-40B4-BE49-F238E27FC236}">
                <a16:creationId xmlns:a16="http://schemas.microsoft.com/office/drawing/2014/main" id="{0F297964-0B81-31DC-6D6D-1414832238B1}"/>
              </a:ext>
            </a:extLst>
          </p:cNvPr>
          <p:cNvGrpSpPr/>
          <p:nvPr/>
        </p:nvGrpSpPr>
        <p:grpSpPr>
          <a:xfrm flipH="1" flipV="1">
            <a:off x="6465612" y="2"/>
            <a:ext cx="5739697" cy="3467971"/>
            <a:chOff x="5183405" y="2678112"/>
            <a:chExt cx="7170193" cy="4332288"/>
          </a:xfrm>
        </p:grpSpPr>
        <p:sp>
          <p:nvSpPr>
            <p:cNvPr id="10" name="Freeform 7">
              <a:extLst>
                <a:ext uri="{FF2B5EF4-FFF2-40B4-BE49-F238E27FC236}">
                  <a16:creationId xmlns:a16="http://schemas.microsoft.com/office/drawing/2014/main" id="{CE4FDB43-7466-4B74-330E-836DA9504C90}"/>
                </a:ext>
              </a:extLst>
            </p:cNvPr>
            <p:cNvSpPr>
              <a:spLocks/>
            </p:cNvSpPr>
            <p:nvPr/>
          </p:nvSpPr>
          <p:spPr bwMode="auto">
            <a:xfrm>
              <a:off x="5183405" y="2678112"/>
              <a:ext cx="3601721" cy="4332288"/>
            </a:xfrm>
            <a:custGeom>
              <a:avLst/>
              <a:gdLst>
                <a:gd name="T0" fmla="*/ 1198 w 1198"/>
                <a:gd name="T1" fmla="*/ 0 h 1441"/>
                <a:gd name="T2" fmla="*/ 0 w 1198"/>
                <a:gd name="T3" fmla="*/ 1441 h 1441"/>
                <a:gd name="T4" fmla="*/ 1198 w 1198"/>
                <a:gd name="T5" fmla="*/ 1441 h 1441"/>
                <a:gd name="T6" fmla="*/ 1198 w 1198"/>
                <a:gd name="T7" fmla="*/ 0 h 1441"/>
              </a:gdLst>
              <a:ahLst/>
              <a:cxnLst>
                <a:cxn ang="0">
                  <a:pos x="T0" y="T1"/>
                </a:cxn>
                <a:cxn ang="0">
                  <a:pos x="T2" y="T3"/>
                </a:cxn>
                <a:cxn ang="0">
                  <a:pos x="T4" y="T5"/>
                </a:cxn>
                <a:cxn ang="0">
                  <a:pos x="T6" y="T7"/>
                </a:cxn>
              </a:cxnLst>
              <a:rect l="0" t="0" r="r" b="b"/>
              <a:pathLst>
                <a:path w="1198" h="1441">
                  <a:moveTo>
                    <a:pt x="1198" y="0"/>
                  </a:moveTo>
                  <a:lnTo>
                    <a:pt x="0" y="1441"/>
                  </a:lnTo>
                  <a:lnTo>
                    <a:pt x="1198" y="1441"/>
                  </a:lnTo>
                  <a:lnTo>
                    <a:pt x="1198" y="0"/>
                  </a:lnTo>
                  <a:close/>
                </a:path>
              </a:pathLst>
            </a:custGeom>
            <a:solidFill>
              <a:schemeClr val="accent4"/>
            </a:solidFill>
            <a:ln>
              <a:noFill/>
            </a:ln>
          </p:spPr>
          <p:txBody>
            <a:bodyPr vert="horz" wrap="square" lIns="91440" tIns="45720" rIns="91440" bIns="45720" numCol="1" anchor="t" anchorCtr="0" compatLnSpc="1">
              <a:prstTxWarp prst="textNoShape">
                <a:avLst/>
              </a:prstTxWarp>
              <a:noAutofit/>
            </a:bodyPr>
            <a:lstStyle/>
            <a:p>
              <a:endParaRPr lang="en-US" sz="1350"/>
            </a:p>
          </p:txBody>
        </p:sp>
        <p:sp>
          <p:nvSpPr>
            <p:cNvPr id="11" name="Freeform 6">
              <a:extLst>
                <a:ext uri="{FF2B5EF4-FFF2-40B4-BE49-F238E27FC236}">
                  <a16:creationId xmlns:a16="http://schemas.microsoft.com/office/drawing/2014/main" id="{2EA39DB9-F1B4-F4E9-CF4D-717B0CD747DA}"/>
                </a:ext>
              </a:extLst>
            </p:cNvPr>
            <p:cNvSpPr>
              <a:spLocks/>
            </p:cNvSpPr>
            <p:nvPr/>
          </p:nvSpPr>
          <p:spPr bwMode="auto">
            <a:xfrm>
              <a:off x="8763903" y="2678112"/>
              <a:ext cx="3589695" cy="4332288"/>
            </a:xfrm>
            <a:custGeom>
              <a:avLst/>
              <a:gdLst>
                <a:gd name="T0" fmla="*/ 0 w 1194"/>
                <a:gd name="T1" fmla="*/ 0 h 1441"/>
                <a:gd name="T2" fmla="*/ 1194 w 1194"/>
                <a:gd name="T3" fmla="*/ 1441 h 1441"/>
                <a:gd name="T4" fmla="*/ 0 w 1194"/>
                <a:gd name="T5" fmla="*/ 1441 h 1441"/>
                <a:gd name="T6" fmla="*/ 0 w 1194"/>
                <a:gd name="T7" fmla="*/ 0 h 1441"/>
              </a:gdLst>
              <a:ahLst/>
              <a:cxnLst>
                <a:cxn ang="0">
                  <a:pos x="T0" y="T1"/>
                </a:cxn>
                <a:cxn ang="0">
                  <a:pos x="T2" y="T3"/>
                </a:cxn>
                <a:cxn ang="0">
                  <a:pos x="T4" y="T5"/>
                </a:cxn>
                <a:cxn ang="0">
                  <a:pos x="T6" y="T7"/>
                </a:cxn>
              </a:cxnLst>
              <a:rect l="0" t="0" r="r" b="b"/>
              <a:pathLst>
                <a:path w="1194" h="1441">
                  <a:moveTo>
                    <a:pt x="0" y="0"/>
                  </a:moveTo>
                  <a:lnTo>
                    <a:pt x="1194" y="1441"/>
                  </a:lnTo>
                  <a:lnTo>
                    <a:pt x="0" y="1441"/>
                  </a:lnTo>
                  <a:lnTo>
                    <a:pt x="0" y="0"/>
                  </a:lnTo>
                  <a:close/>
                </a:path>
              </a:pathLst>
            </a:custGeom>
            <a:solidFill>
              <a:schemeClr val="accent5"/>
            </a:solidFill>
            <a:ln>
              <a:noFill/>
            </a:ln>
          </p:spPr>
          <p:txBody>
            <a:bodyPr vert="horz" wrap="square" lIns="91440" tIns="45720" rIns="91440" bIns="45720" numCol="1" anchor="t" anchorCtr="0" compatLnSpc="1">
              <a:prstTxWarp prst="textNoShape">
                <a:avLst/>
              </a:prstTxWarp>
              <a:noAutofit/>
            </a:bodyPr>
            <a:lstStyle/>
            <a:p>
              <a:endParaRPr lang="en-US" sz="1350"/>
            </a:p>
          </p:txBody>
        </p:sp>
      </p:grpSp>
      <p:sp>
        <p:nvSpPr>
          <p:cNvPr id="14" name="Image 2" descr="preencoded.png">
            <a:extLst>
              <a:ext uri="{FF2B5EF4-FFF2-40B4-BE49-F238E27FC236}">
                <a16:creationId xmlns:a16="http://schemas.microsoft.com/office/drawing/2014/main" id="{EFFAEAD9-58A9-096B-C6D0-58F7AD08EB20}"/>
              </a:ext>
            </a:extLst>
          </p:cNvPr>
          <p:cNvSpPr/>
          <p:nvPr/>
        </p:nvSpPr>
        <p:spPr>
          <a:xfrm>
            <a:off x="7642519" y="4577660"/>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noAutofit/>
          </a:bodyPr>
          <a:lstStyle/>
          <a:p>
            <a:endParaRPr lang="en-US" sz="1350"/>
          </a:p>
        </p:txBody>
      </p:sp>
      <p:sp>
        <p:nvSpPr>
          <p:cNvPr id="2" name="Title 1">
            <a:extLst>
              <a:ext uri="{FF2B5EF4-FFF2-40B4-BE49-F238E27FC236}">
                <a16:creationId xmlns:a16="http://schemas.microsoft.com/office/drawing/2014/main" id="{9A1CFBBA-B680-A6A7-3C4B-5FEAC4253283}"/>
              </a:ext>
            </a:extLst>
          </p:cNvPr>
          <p:cNvSpPr>
            <a:spLocks noGrp="1"/>
          </p:cNvSpPr>
          <p:nvPr>
            <p:ph type="title"/>
          </p:nvPr>
        </p:nvSpPr>
        <p:spPr>
          <a:xfrm>
            <a:off x="1499616" y="1901952"/>
            <a:ext cx="5693664" cy="768096"/>
          </a:xfrm>
        </p:spPr>
        <p:txBody>
          <a:bodyPr>
            <a:noAutofit/>
          </a:bodyPr>
          <a:lstStyle>
            <a:lvl1pPr algn="l">
              <a:lnSpc>
                <a:spcPct val="100000"/>
              </a:lnSpc>
              <a:defRPr/>
            </a:lvl1pPr>
          </a:lstStyle>
          <a:p>
            <a:r>
              <a:rPr lang="en-US"/>
              <a:t>Click to edit Master title style</a:t>
            </a:r>
          </a:p>
        </p:txBody>
      </p:sp>
      <p:sp>
        <p:nvSpPr>
          <p:cNvPr id="13" name="Content Placeholder 2">
            <a:extLst>
              <a:ext uri="{FF2B5EF4-FFF2-40B4-BE49-F238E27FC236}">
                <a16:creationId xmlns:a16="http://schemas.microsoft.com/office/drawing/2014/main" id="{72386C43-DD10-E892-08AD-D6F4AE9617DD}"/>
              </a:ext>
            </a:extLst>
          </p:cNvPr>
          <p:cNvSpPr>
            <a:spLocks noGrp="1"/>
          </p:cNvSpPr>
          <p:nvPr>
            <p:ph idx="1"/>
          </p:nvPr>
        </p:nvSpPr>
        <p:spPr>
          <a:xfrm>
            <a:off x="1499616" y="2770632"/>
            <a:ext cx="5693664" cy="3122168"/>
          </a:xfrm>
        </p:spPr>
        <p:txBody>
          <a:bodyPr>
            <a:noAutofit/>
          </a:bodyPr>
          <a:lstStyle>
            <a:lvl1pPr marL="0" indent="0">
              <a:lnSpc>
                <a:spcPct val="150000"/>
              </a:lnSpc>
              <a:spcBef>
                <a:spcPts val="0"/>
              </a:spcBef>
              <a:buNone/>
              <a:defRPr sz="1800"/>
            </a:lvl1pPr>
            <a:lvl2pPr marL="260604">
              <a:lnSpc>
                <a:spcPct val="150000"/>
              </a:lnSpc>
              <a:spcBef>
                <a:spcPts val="0"/>
              </a:spcBef>
              <a:defRPr sz="1500"/>
            </a:lvl2pPr>
            <a:lvl3pPr marL="514350">
              <a:lnSpc>
                <a:spcPct val="150000"/>
              </a:lnSpc>
              <a:spcBef>
                <a:spcPts val="0"/>
              </a:spcBef>
              <a:defRPr sz="1350"/>
            </a:lvl3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4110685811"/>
      </p:ext>
    </p:extLst>
  </p:cSld>
  <p:clrMapOvr>
    <a:masterClrMapping/>
  </p:clrMapOvr>
  <p:hf hdr="0" ftr="0" dt="0"/>
</p:sldLayout>
</file>

<file path=ppt/slideLayouts/slideLayout117.xml><?xml version="1.0" encoding="utf-8"?>
<p:sldLayout xmlns:a="http://schemas.openxmlformats.org/drawingml/2006/main" xmlns:r="http://schemas.openxmlformats.org/officeDocument/2006/relationships" xmlns:p="http://schemas.openxmlformats.org/presentationml/2006/main" type="obj" preserve="1">
  <p:cSld name="Introduction">
    <p:spTree>
      <p:nvGrpSpPr>
        <p:cNvPr id="1" name=""/>
        <p:cNvGrpSpPr/>
        <p:nvPr/>
      </p:nvGrpSpPr>
      <p:grpSpPr>
        <a:xfrm>
          <a:off x="0" y="0"/>
          <a:ext cx="0" cy="0"/>
          <a:chOff x="0" y="0"/>
          <a:chExt cx="0" cy="0"/>
        </a:xfrm>
      </p:grpSpPr>
      <p:sp>
        <p:nvSpPr>
          <p:cNvPr id="23" name="Freeform: Shape 22">
            <a:extLst>
              <a:ext uri="{FF2B5EF4-FFF2-40B4-BE49-F238E27FC236}">
                <a16:creationId xmlns:a16="http://schemas.microsoft.com/office/drawing/2014/main" id="{C35EFB42-020B-1DF4-3D42-26092CE45F08}"/>
              </a:ext>
            </a:extLst>
          </p:cNvPr>
          <p:cNvSpPr/>
          <p:nvPr/>
        </p:nvSpPr>
        <p:spPr>
          <a:xfrm>
            <a:off x="0" y="3427338"/>
            <a:ext cx="3430200" cy="3430665"/>
          </a:xfrm>
          <a:custGeom>
            <a:avLst/>
            <a:gdLst>
              <a:gd name="connsiteX0" fmla="*/ 0 w 3430200"/>
              <a:gd name="connsiteY0" fmla="*/ 0 h 3430665"/>
              <a:gd name="connsiteX1" fmla="*/ 3430200 w 3430200"/>
              <a:gd name="connsiteY1" fmla="*/ 0 h 3430665"/>
              <a:gd name="connsiteX2" fmla="*/ 3430200 w 3430200"/>
              <a:gd name="connsiteY2" fmla="*/ 3430665 h 3430665"/>
              <a:gd name="connsiteX3" fmla="*/ 0 w 3430200"/>
              <a:gd name="connsiteY3" fmla="*/ 3430665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0" y="0"/>
                </a:moveTo>
                <a:lnTo>
                  <a:pt x="3430200" y="0"/>
                </a:lnTo>
                <a:lnTo>
                  <a:pt x="3430200" y="3430665"/>
                </a:lnTo>
                <a:lnTo>
                  <a:pt x="0" y="3430665"/>
                </a:ln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0" name="Freeform: Shape 19">
            <a:extLst>
              <a:ext uri="{FF2B5EF4-FFF2-40B4-BE49-F238E27FC236}">
                <a16:creationId xmlns:a16="http://schemas.microsoft.com/office/drawing/2014/main" id="{AB4DD322-D1E0-74CB-BBFF-057426E58EBC}"/>
              </a:ext>
            </a:extLst>
          </p:cNvPr>
          <p:cNvSpPr/>
          <p:nvPr/>
        </p:nvSpPr>
        <p:spPr>
          <a:xfrm>
            <a:off x="0" y="3427338"/>
            <a:ext cx="3430200" cy="3430665"/>
          </a:xfrm>
          <a:custGeom>
            <a:avLst/>
            <a:gdLst>
              <a:gd name="connsiteX0" fmla="*/ 3430200 w 3430200"/>
              <a:gd name="connsiteY0" fmla="*/ 0 h 3430665"/>
              <a:gd name="connsiteX1" fmla="*/ 3430200 w 3430200"/>
              <a:gd name="connsiteY1" fmla="*/ 3430665 h 3430665"/>
              <a:gd name="connsiteX2" fmla="*/ 0 w 3430200"/>
              <a:gd name="connsiteY2" fmla="*/ 3430665 h 3430665"/>
              <a:gd name="connsiteX3" fmla="*/ 0 w 3430200"/>
              <a:gd name="connsiteY3" fmla="*/ 3417531 h 3430665"/>
            </a:gdLst>
            <a:ahLst/>
            <a:cxnLst>
              <a:cxn ang="0">
                <a:pos x="connsiteX0" y="connsiteY0"/>
              </a:cxn>
              <a:cxn ang="0">
                <a:pos x="connsiteX1" y="connsiteY1"/>
              </a:cxn>
              <a:cxn ang="0">
                <a:pos x="connsiteX2" y="connsiteY2"/>
              </a:cxn>
              <a:cxn ang="0">
                <a:pos x="connsiteX3" y="connsiteY3"/>
              </a:cxn>
            </a:cxnLst>
            <a:rect l="l" t="t" r="r" b="b"/>
            <a:pathLst>
              <a:path w="3430200" h="3430665">
                <a:moveTo>
                  <a:pt x="3430200" y="0"/>
                </a:moveTo>
                <a:lnTo>
                  <a:pt x="3430200" y="3430665"/>
                </a:lnTo>
                <a:lnTo>
                  <a:pt x="0" y="3430665"/>
                </a:lnTo>
                <a:lnTo>
                  <a:pt x="0" y="3417531"/>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4" name="Freeform: Shape 13">
            <a:extLst>
              <a:ext uri="{FF2B5EF4-FFF2-40B4-BE49-F238E27FC236}">
                <a16:creationId xmlns:a16="http://schemas.microsoft.com/office/drawing/2014/main" id="{C11D3FCE-EC92-8558-A3E5-04DB12477A3B}"/>
              </a:ext>
            </a:extLst>
          </p:cNvPr>
          <p:cNvSpPr/>
          <p:nvPr/>
        </p:nvSpPr>
        <p:spPr>
          <a:xfrm>
            <a:off x="2" y="1"/>
            <a:ext cx="3423785" cy="3437345"/>
          </a:xfrm>
          <a:custGeom>
            <a:avLst/>
            <a:gdLst>
              <a:gd name="connsiteX0" fmla="*/ 0 w 3423785"/>
              <a:gd name="connsiteY0" fmla="*/ 0 h 3437345"/>
              <a:gd name="connsiteX1" fmla="*/ 3423785 w 3423785"/>
              <a:gd name="connsiteY1" fmla="*/ 0 h 3437345"/>
              <a:gd name="connsiteX2" fmla="*/ 3423785 w 3423785"/>
              <a:gd name="connsiteY2" fmla="*/ 3437345 h 3437345"/>
              <a:gd name="connsiteX3" fmla="*/ 0 w 3423785"/>
              <a:gd name="connsiteY3" fmla="*/ 3437345 h 3437345"/>
            </a:gdLst>
            <a:ahLst/>
            <a:cxnLst>
              <a:cxn ang="0">
                <a:pos x="connsiteX0" y="connsiteY0"/>
              </a:cxn>
              <a:cxn ang="0">
                <a:pos x="connsiteX1" y="connsiteY1"/>
              </a:cxn>
              <a:cxn ang="0">
                <a:pos x="connsiteX2" y="connsiteY2"/>
              </a:cxn>
              <a:cxn ang="0">
                <a:pos x="connsiteX3" y="connsiteY3"/>
              </a:cxn>
            </a:cxnLst>
            <a:rect l="l" t="t" r="r" b="b"/>
            <a:pathLst>
              <a:path w="3423785" h="3437345">
                <a:moveTo>
                  <a:pt x="0" y="0"/>
                </a:moveTo>
                <a:lnTo>
                  <a:pt x="3423785" y="0"/>
                </a:lnTo>
                <a:lnTo>
                  <a:pt x="3423785" y="3437345"/>
                </a:lnTo>
                <a:lnTo>
                  <a:pt x="0" y="3437345"/>
                </a:lnTo>
                <a:close/>
              </a:path>
            </a:pathLst>
          </a:custGeom>
          <a:solidFill>
            <a:schemeClr val="accent5"/>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4224528" y="2276856"/>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4224528" y="3222752"/>
            <a:ext cx="6766560"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Freeform: Shape 16">
            <a:extLst>
              <a:ext uri="{FF2B5EF4-FFF2-40B4-BE49-F238E27FC236}">
                <a16:creationId xmlns:a16="http://schemas.microsoft.com/office/drawing/2014/main" id="{217CBC9E-B934-828F-2AE5-211CEF5B1D25}"/>
              </a:ext>
            </a:extLst>
          </p:cNvPr>
          <p:cNvSpPr/>
          <p:nvPr/>
        </p:nvSpPr>
        <p:spPr>
          <a:xfrm>
            <a:off x="2" y="871"/>
            <a:ext cx="3423785" cy="3436477"/>
          </a:xfrm>
          <a:custGeom>
            <a:avLst/>
            <a:gdLst>
              <a:gd name="connsiteX0" fmla="*/ 0 w 3423785"/>
              <a:gd name="connsiteY0" fmla="*/ 0 h 3436477"/>
              <a:gd name="connsiteX1" fmla="*/ 3423785 w 3423785"/>
              <a:gd name="connsiteY1" fmla="*/ 3436477 h 3436477"/>
              <a:gd name="connsiteX2" fmla="*/ 0 w 3423785"/>
              <a:gd name="connsiteY2" fmla="*/ 3436477 h 3436477"/>
            </a:gdLst>
            <a:ahLst/>
            <a:cxnLst>
              <a:cxn ang="0">
                <a:pos x="connsiteX0" y="connsiteY0"/>
              </a:cxn>
              <a:cxn ang="0">
                <a:pos x="connsiteX1" y="connsiteY1"/>
              </a:cxn>
              <a:cxn ang="0">
                <a:pos x="connsiteX2" y="connsiteY2"/>
              </a:cxn>
            </a:cxnLst>
            <a:rect l="l" t="t" r="r" b="b"/>
            <a:pathLst>
              <a:path w="3423785" h="3436477">
                <a:moveTo>
                  <a:pt x="0" y="0"/>
                </a:moveTo>
                <a:lnTo>
                  <a:pt x="3423785" y="3436477"/>
                </a:lnTo>
                <a:lnTo>
                  <a:pt x="0" y="3436477"/>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Tree>
    <p:extLst>
      <p:ext uri="{BB962C8B-B14F-4D97-AF65-F5344CB8AC3E}">
        <p14:creationId xmlns:p14="http://schemas.microsoft.com/office/powerpoint/2010/main" val="2162324908"/>
      </p:ext>
    </p:extLst>
  </p:cSld>
  <p:clrMapOvr>
    <a:masterClrMapping/>
  </p:clrMapOvr>
  <p:hf hdr="0" ftr="0" dt="0"/>
</p:sldLayout>
</file>

<file path=ppt/slideLayouts/slideLayout11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34" name="Freeform: Shape 33">
            <a:extLst>
              <a:ext uri="{FF2B5EF4-FFF2-40B4-BE49-F238E27FC236}">
                <a16:creationId xmlns:a16="http://schemas.microsoft.com/office/drawing/2014/main" id="{3D352B04-96E6-839B-9D92-EE98385C4D49}"/>
              </a:ext>
            </a:extLst>
          </p:cNvPr>
          <p:cNvSpPr/>
          <p:nvPr/>
        </p:nvSpPr>
        <p:spPr>
          <a:xfrm>
            <a:off x="2062836" y="686475"/>
            <a:ext cx="7774629" cy="6193018"/>
          </a:xfrm>
          <a:custGeom>
            <a:avLst/>
            <a:gdLst>
              <a:gd name="connsiteX0" fmla="*/ 3887320 w 7774629"/>
              <a:gd name="connsiteY0" fmla="*/ 0 h 6193018"/>
              <a:gd name="connsiteX1" fmla="*/ 7774629 w 7774629"/>
              <a:gd name="connsiteY1" fmla="*/ 3884811 h 6193018"/>
              <a:gd name="connsiteX2" fmla="*/ 7774629 w 7774629"/>
              <a:gd name="connsiteY2" fmla="*/ 6193018 h 6193018"/>
              <a:gd name="connsiteX3" fmla="*/ 0 w 7774629"/>
              <a:gd name="connsiteY3" fmla="*/ 6193018 h 6193018"/>
              <a:gd name="connsiteX4" fmla="*/ 0 w 7774629"/>
              <a:gd name="connsiteY4" fmla="*/ 3884811 h 6193018"/>
              <a:gd name="connsiteX5" fmla="*/ 3887320 w 7774629"/>
              <a:gd name="connsiteY5" fmla="*/ 0 h 619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74629" h="6193018">
                <a:moveTo>
                  <a:pt x="3887320" y="0"/>
                </a:moveTo>
                <a:cubicBezTo>
                  <a:pt x="6034243" y="0"/>
                  <a:pt x="7774629" y="1739299"/>
                  <a:pt x="7774629" y="3884811"/>
                </a:cubicBezTo>
                <a:lnTo>
                  <a:pt x="7774629" y="6193018"/>
                </a:lnTo>
                <a:lnTo>
                  <a:pt x="0" y="6193018"/>
                </a:lnTo>
                <a:lnTo>
                  <a:pt x="0" y="3884811"/>
                </a:lnTo>
                <a:cubicBezTo>
                  <a:pt x="0" y="1739299"/>
                  <a:pt x="1740414" y="0"/>
                  <a:pt x="3887320" y="0"/>
                </a:cubicBezTo>
                <a:close/>
              </a:path>
            </a:pathLst>
          </a:custGeom>
          <a:solidFill>
            <a:schemeClr val="accent2">
              <a:lumMod val="20000"/>
              <a:lumOff val="80000"/>
              <a:alpha val="99000"/>
            </a:schemeClr>
          </a:solidFill>
          <a:ln w="5439"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6" name="Freeform: Shape 45">
            <a:extLst>
              <a:ext uri="{FF2B5EF4-FFF2-40B4-BE49-F238E27FC236}">
                <a16:creationId xmlns:a16="http://schemas.microsoft.com/office/drawing/2014/main" id="{723D98FB-5EB7-A8DF-8470-B23A80D669E4}"/>
              </a:ext>
            </a:extLst>
          </p:cNvPr>
          <p:cNvSpPr/>
          <p:nvPr/>
        </p:nvSpPr>
        <p:spPr>
          <a:xfrm>
            <a:off x="7610253" y="1"/>
            <a:ext cx="2273668" cy="3147998"/>
          </a:xfrm>
          <a:custGeom>
            <a:avLst/>
            <a:gdLst>
              <a:gd name="connsiteX0" fmla="*/ 183295 w 2273668"/>
              <a:gd name="connsiteY0" fmla="*/ 0 h 3147998"/>
              <a:gd name="connsiteX1" fmla="*/ 2273668 w 2273668"/>
              <a:gd name="connsiteY1" fmla="*/ 0 h 3147998"/>
              <a:gd name="connsiteX2" fmla="*/ 2273668 w 2273668"/>
              <a:gd name="connsiteY2" fmla="*/ 3147998 h 3147998"/>
              <a:gd name="connsiteX3" fmla="*/ 2096300 w 2273668"/>
              <a:gd name="connsiteY3" fmla="*/ 3147998 h 3147998"/>
              <a:gd name="connsiteX4" fmla="*/ 2033714 w 2273668"/>
              <a:gd name="connsiteY4" fmla="*/ 3144814 h 3147998"/>
              <a:gd name="connsiteX5" fmla="*/ 0 w 2273668"/>
              <a:gd name="connsiteY5" fmla="*/ 886966 h 3147998"/>
              <a:gd name="connsiteX6" fmla="*/ 178732 w 2273668"/>
              <a:gd name="connsiteY6" fmla="*/ 9417 h 3147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73668" h="3147998">
                <a:moveTo>
                  <a:pt x="183295" y="0"/>
                </a:moveTo>
                <a:lnTo>
                  <a:pt x="2273668" y="0"/>
                </a:lnTo>
                <a:lnTo>
                  <a:pt x="2273668" y="3147998"/>
                </a:lnTo>
                <a:lnTo>
                  <a:pt x="2096300" y="3147998"/>
                </a:lnTo>
                <a:lnTo>
                  <a:pt x="2033714" y="3144814"/>
                </a:lnTo>
                <a:cubicBezTo>
                  <a:pt x="895944" y="3028420"/>
                  <a:pt x="0" y="2060597"/>
                  <a:pt x="0" y="886966"/>
                </a:cubicBezTo>
                <a:cubicBezTo>
                  <a:pt x="0" y="576250"/>
                  <a:pt x="63712" y="279606"/>
                  <a:pt x="178732" y="9417"/>
                </a:cubicBez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3" name="Freeform: Shape 42">
            <a:extLst>
              <a:ext uri="{FF2B5EF4-FFF2-40B4-BE49-F238E27FC236}">
                <a16:creationId xmlns:a16="http://schemas.microsoft.com/office/drawing/2014/main" id="{4550F3CE-BAE9-3916-42CA-F4D906FA5173}"/>
              </a:ext>
            </a:extLst>
          </p:cNvPr>
          <p:cNvSpPr/>
          <p:nvPr/>
        </p:nvSpPr>
        <p:spPr>
          <a:xfrm>
            <a:off x="9883919" y="4"/>
            <a:ext cx="2254928" cy="3141557"/>
          </a:xfrm>
          <a:custGeom>
            <a:avLst/>
            <a:gdLst>
              <a:gd name="connsiteX0" fmla="*/ 0 w 2254928"/>
              <a:gd name="connsiteY0" fmla="*/ 0 h 3141557"/>
              <a:gd name="connsiteX1" fmla="*/ 2080472 w 2254928"/>
              <a:gd name="connsiteY1" fmla="*/ 0 h 3141557"/>
              <a:gd name="connsiteX2" fmla="*/ 2154269 w 2254928"/>
              <a:gd name="connsiteY2" fmla="*/ 202607 h 3141557"/>
              <a:gd name="connsiteX3" fmla="*/ 2254928 w 2254928"/>
              <a:gd name="connsiteY3" fmla="*/ 871976 h 3141557"/>
              <a:gd name="connsiteX4" fmla="*/ 231934 w 2254928"/>
              <a:gd name="connsiteY4" fmla="*/ 3128339 h 3141557"/>
              <a:gd name="connsiteX5" fmla="*/ 19 w 2254928"/>
              <a:gd name="connsiteY5" fmla="*/ 3141557 h 3141557"/>
              <a:gd name="connsiteX6" fmla="*/ 0 w 2254928"/>
              <a:gd name="connsiteY6" fmla="*/ 3141557 h 3141557"/>
              <a:gd name="connsiteX7" fmla="*/ 0 w 2254928"/>
              <a:gd name="connsiteY7" fmla="*/ 2729990 h 3141557"/>
              <a:gd name="connsiteX8" fmla="*/ 0 w 2254928"/>
              <a:gd name="connsiteY8" fmla="*/ 2344136 h 3141557"/>
              <a:gd name="connsiteX9" fmla="*/ 0 w 2254928"/>
              <a:gd name="connsiteY9" fmla="*/ 1983167 h 3141557"/>
              <a:gd name="connsiteX10" fmla="*/ 0 w 2254928"/>
              <a:gd name="connsiteY10" fmla="*/ 1646252 h 3141557"/>
              <a:gd name="connsiteX11" fmla="*/ 0 w 2254928"/>
              <a:gd name="connsiteY11" fmla="*/ 1332565 h 3141557"/>
              <a:gd name="connsiteX12" fmla="*/ 0 w 2254928"/>
              <a:gd name="connsiteY12" fmla="*/ 1041273 h 3141557"/>
              <a:gd name="connsiteX13" fmla="*/ 0 w 2254928"/>
              <a:gd name="connsiteY13" fmla="*/ 771549 h 3141557"/>
              <a:gd name="connsiteX14" fmla="*/ 0 w 2254928"/>
              <a:gd name="connsiteY14" fmla="*/ 522561 h 3141557"/>
              <a:gd name="connsiteX15" fmla="*/ 0 w 2254928"/>
              <a:gd name="connsiteY15" fmla="*/ 293482 h 3141557"/>
              <a:gd name="connsiteX16" fmla="*/ 0 w 2254928"/>
              <a:gd name="connsiteY16" fmla="*/ 83481 h 3141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254928" h="3141557">
                <a:moveTo>
                  <a:pt x="0" y="0"/>
                </a:moveTo>
                <a:lnTo>
                  <a:pt x="2080472" y="0"/>
                </a:lnTo>
                <a:lnTo>
                  <a:pt x="2154269" y="202607"/>
                </a:lnTo>
                <a:cubicBezTo>
                  <a:pt x="2219730" y="414134"/>
                  <a:pt x="2254928" y="638939"/>
                  <a:pt x="2254928" y="871976"/>
                </a:cubicBezTo>
                <a:cubicBezTo>
                  <a:pt x="2254928" y="2045607"/>
                  <a:pt x="1374977" y="3005515"/>
                  <a:pt x="231934" y="3128339"/>
                </a:cubicBezTo>
                <a:lnTo>
                  <a:pt x="19" y="3141557"/>
                </a:lnTo>
                <a:lnTo>
                  <a:pt x="0" y="3141557"/>
                </a:lnTo>
                <a:lnTo>
                  <a:pt x="0" y="2729990"/>
                </a:lnTo>
                <a:lnTo>
                  <a:pt x="0" y="2344136"/>
                </a:lnTo>
                <a:lnTo>
                  <a:pt x="0" y="1983167"/>
                </a:lnTo>
                <a:lnTo>
                  <a:pt x="0" y="1646252"/>
                </a:lnTo>
                <a:lnTo>
                  <a:pt x="0" y="1332565"/>
                </a:lnTo>
                <a:lnTo>
                  <a:pt x="0" y="1041273"/>
                </a:lnTo>
                <a:lnTo>
                  <a:pt x="0" y="771549"/>
                </a:lnTo>
                <a:lnTo>
                  <a:pt x="0" y="522561"/>
                </a:lnTo>
                <a:lnTo>
                  <a:pt x="0" y="293482"/>
                </a:lnTo>
                <a:lnTo>
                  <a:pt x="0" y="83481"/>
                </a:lnTo>
                <a:close/>
              </a:path>
            </a:pathLst>
          </a:custGeom>
          <a:solidFill>
            <a:schemeClr val="accent6"/>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9" name="Freeform: Shape 48">
            <a:extLst>
              <a:ext uri="{FF2B5EF4-FFF2-40B4-BE49-F238E27FC236}">
                <a16:creationId xmlns:a16="http://schemas.microsoft.com/office/drawing/2014/main" id="{D83F65A0-0C52-48AD-DC5D-B5D3BF3CC188}"/>
              </a:ext>
            </a:extLst>
          </p:cNvPr>
          <p:cNvSpPr/>
          <p:nvPr/>
        </p:nvSpPr>
        <p:spPr>
          <a:xfrm>
            <a:off x="8395731" y="4"/>
            <a:ext cx="2959203" cy="2352793"/>
          </a:xfrm>
          <a:custGeom>
            <a:avLst/>
            <a:gdLst>
              <a:gd name="connsiteX0" fmla="*/ 289830 w 2959203"/>
              <a:gd name="connsiteY0" fmla="*/ 0 h 2352793"/>
              <a:gd name="connsiteX1" fmla="*/ 2669374 w 2959203"/>
              <a:gd name="connsiteY1" fmla="*/ 0 h 2352793"/>
              <a:gd name="connsiteX2" fmla="*/ 2706511 w 2959203"/>
              <a:gd name="connsiteY2" fmla="*/ 49584 h 2352793"/>
              <a:gd name="connsiteX3" fmla="*/ 2951565 w 2959203"/>
              <a:gd name="connsiteY3" fmla="*/ 724493 h 2352793"/>
              <a:gd name="connsiteX4" fmla="*/ 2959203 w 2959203"/>
              <a:gd name="connsiteY4" fmla="*/ 875514 h 2352793"/>
              <a:gd name="connsiteX5" fmla="*/ 2959203 w 2959203"/>
              <a:gd name="connsiteY5" fmla="*/ 875554 h 2352793"/>
              <a:gd name="connsiteX6" fmla="*/ 2951565 w 2959203"/>
              <a:gd name="connsiteY6" fmla="*/ 1026575 h 2352793"/>
              <a:gd name="connsiteX7" fmla="*/ 1479602 w 2959203"/>
              <a:gd name="connsiteY7" fmla="*/ 2352793 h 2352793"/>
              <a:gd name="connsiteX8" fmla="*/ 0 w 2959203"/>
              <a:gd name="connsiteY8" fmla="*/ 875534 h 2352793"/>
              <a:gd name="connsiteX9" fmla="*/ 252694 w 2959203"/>
              <a:gd name="connsiteY9" fmla="*/ 49584 h 2352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959203" h="2352793">
                <a:moveTo>
                  <a:pt x="289830" y="0"/>
                </a:moveTo>
                <a:lnTo>
                  <a:pt x="2669374" y="0"/>
                </a:lnTo>
                <a:lnTo>
                  <a:pt x="2706511" y="49584"/>
                </a:lnTo>
                <a:cubicBezTo>
                  <a:pt x="2839459" y="246061"/>
                  <a:pt x="2926309" y="476187"/>
                  <a:pt x="2951565" y="724493"/>
                </a:cubicBezTo>
                <a:lnTo>
                  <a:pt x="2959203" y="875514"/>
                </a:lnTo>
                <a:lnTo>
                  <a:pt x="2959203" y="875554"/>
                </a:lnTo>
                <a:lnTo>
                  <a:pt x="2951565" y="1026575"/>
                </a:lnTo>
                <a:cubicBezTo>
                  <a:pt x="2875795" y="1771492"/>
                  <a:pt x="2245691" y="2352793"/>
                  <a:pt x="1479602" y="2352793"/>
                </a:cubicBezTo>
                <a:cubicBezTo>
                  <a:pt x="662440" y="2352793"/>
                  <a:pt x="0" y="1691401"/>
                  <a:pt x="0" y="875534"/>
                </a:cubicBezTo>
                <a:cubicBezTo>
                  <a:pt x="0" y="569583"/>
                  <a:pt x="93156" y="285356"/>
                  <a:pt x="252694" y="49584"/>
                </a:cubicBez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40" name="Freeform: Shape 39">
            <a:extLst>
              <a:ext uri="{FF2B5EF4-FFF2-40B4-BE49-F238E27FC236}">
                <a16:creationId xmlns:a16="http://schemas.microsoft.com/office/drawing/2014/main" id="{F8FA7F58-C470-6376-9DB1-DE7034C491E8}"/>
              </a:ext>
            </a:extLst>
          </p:cNvPr>
          <p:cNvSpPr/>
          <p:nvPr/>
        </p:nvSpPr>
        <p:spPr>
          <a:xfrm>
            <a:off x="1390855" y="3130664"/>
            <a:ext cx="3106248" cy="3748831"/>
          </a:xfrm>
          <a:custGeom>
            <a:avLst/>
            <a:gdLst>
              <a:gd name="connsiteX0" fmla="*/ 0 w 3106248"/>
              <a:gd name="connsiteY0" fmla="*/ 0 h 3748831"/>
              <a:gd name="connsiteX1" fmla="*/ 3106248 w 3106248"/>
              <a:gd name="connsiteY1" fmla="*/ 3748831 h 3748831"/>
              <a:gd name="connsiteX2" fmla="*/ 0 w 3106248"/>
              <a:gd name="connsiteY2" fmla="*/ 3748831 h 3748831"/>
            </a:gdLst>
            <a:ahLst/>
            <a:cxnLst>
              <a:cxn ang="0">
                <a:pos x="connsiteX0" y="connsiteY0"/>
              </a:cxn>
              <a:cxn ang="0">
                <a:pos x="connsiteX1" y="connsiteY1"/>
              </a:cxn>
              <a:cxn ang="0">
                <a:pos x="connsiteX2" y="connsiteY2"/>
              </a:cxn>
            </a:cxnLst>
            <a:rect l="l" t="t" r="r" b="b"/>
            <a:pathLst>
              <a:path w="3106248" h="3748831">
                <a:moveTo>
                  <a:pt x="0" y="0"/>
                </a:moveTo>
                <a:lnTo>
                  <a:pt x="3106248" y="3748831"/>
                </a:lnTo>
                <a:lnTo>
                  <a:pt x="0" y="3748831"/>
                </a:lnTo>
                <a:close/>
              </a:path>
            </a:pathLst>
          </a:custGeom>
          <a:solidFill>
            <a:schemeClr val="accent2">
              <a:alpha val="99000"/>
            </a:schemeClr>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37" name="Freeform: Shape 36">
            <a:extLst>
              <a:ext uri="{FF2B5EF4-FFF2-40B4-BE49-F238E27FC236}">
                <a16:creationId xmlns:a16="http://schemas.microsoft.com/office/drawing/2014/main" id="{B27C9E57-563E-7980-7B3C-45FAD9C386F4}"/>
              </a:ext>
            </a:extLst>
          </p:cNvPr>
          <p:cNvSpPr/>
          <p:nvPr/>
        </p:nvSpPr>
        <p:spPr>
          <a:xfrm>
            <a:off x="0" y="3130661"/>
            <a:ext cx="1400640" cy="3748832"/>
          </a:xfrm>
          <a:custGeom>
            <a:avLst/>
            <a:gdLst>
              <a:gd name="connsiteX0" fmla="*/ 1400640 w 1400640"/>
              <a:gd name="connsiteY0" fmla="*/ 0 h 3748832"/>
              <a:gd name="connsiteX1" fmla="*/ 1400640 w 1400640"/>
              <a:gd name="connsiteY1" fmla="*/ 3748832 h 3748832"/>
              <a:gd name="connsiteX2" fmla="*/ 0 w 1400640"/>
              <a:gd name="connsiteY2" fmla="*/ 3748832 h 3748832"/>
              <a:gd name="connsiteX3" fmla="*/ 0 w 1400640"/>
              <a:gd name="connsiteY3" fmla="*/ 1684743 h 3748832"/>
            </a:gdLst>
            <a:ahLst/>
            <a:cxnLst>
              <a:cxn ang="0">
                <a:pos x="connsiteX0" y="connsiteY0"/>
              </a:cxn>
              <a:cxn ang="0">
                <a:pos x="connsiteX1" y="connsiteY1"/>
              </a:cxn>
              <a:cxn ang="0">
                <a:pos x="connsiteX2" y="connsiteY2"/>
              </a:cxn>
              <a:cxn ang="0">
                <a:pos x="connsiteX3" y="connsiteY3"/>
              </a:cxn>
            </a:cxnLst>
            <a:rect l="l" t="t" r="r" b="b"/>
            <a:pathLst>
              <a:path w="1400640" h="3748832">
                <a:moveTo>
                  <a:pt x="1400640" y="0"/>
                </a:moveTo>
                <a:lnTo>
                  <a:pt x="1400640" y="3748832"/>
                </a:lnTo>
                <a:lnTo>
                  <a:pt x="0" y="3748832"/>
                </a:lnTo>
                <a:lnTo>
                  <a:pt x="0" y="168474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sz="1350"/>
          </a:p>
        </p:txBody>
      </p:sp>
      <p:sp>
        <p:nvSpPr>
          <p:cNvPr id="2" name="Title 1"/>
          <p:cNvSpPr>
            <a:spLocks noGrp="1"/>
          </p:cNvSpPr>
          <p:nvPr>
            <p:ph type="title"/>
          </p:nvPr>
        </p:nvSpPr>
        <p:spPr>
          <a:xfrm>
            <a:off x="2895600" y="3776472"/>
            <a:ext cx="6400800" cy="768096"/>
          </a:xfrm>
        </p:spPr>
        <p:txBody>
          <a:bodyPr anchor="t">
            <a:noAutofit/>
          </a:bodyPr>
          <a:lstStyle>
            <a:lvl1pPr>
              <a:lnSpc>
                <a:spcPct val="100000"/>
              </a:lnSpc>
              <a:defRPr sz="3300"/>
            </a:lvl1pPr>
          </a:lstStyle>
          <a:p>
            <a:r>
              <a:rPr lang="en-US"/>
              <a:t>Click to edit Master title style</a:t>
            </a:r>
          </a:p>
        </p:txBody>
      </p:sp>
      <p:sp>
        <p:nvSpPr>
          <p:cNvPr id="3" name="Text Placeholder 2"/>
          <p:cNvSpPr>
            <a:spLocks noGrp="1"/>
          </p:cNvSpPr>
          <p:nvPr>
            <p:ph type="body" idx="1"/>
          </p:nvPr>
        </p:nvSpPr>
        <p:spPr>
          <a:xfrm>
            <a:off x="2895600" y="4718304"/>
            <a:ext cx="6400800" cy="512064"/>
          </a:xfrm>
        </p:spPr>
        <p:txBody>
          <a:bodyPr lIns="0" tIns="0" rIns="0" bIns="0">
            <a:noAutofit/>
          </a:bodyPr>
          <a:lstStyle>
            <a:lvl1pPr marL="0" indent="0" algn="ctr">
              <a:spcBef>
                <a:spcPts val="0"/>
              </a:spcBef>
              <a:buNone/>
              <a:defRPr sz="1800">
                <a:solidFill>
                  <a:schemeClr val="accent6"/>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64237821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noAutofit/>
          </a:bodyPr>
          <a:lstStyle/>
          <a:p>
            <a:endParaRPr lang="en-US"/>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245972852"/>
      </p:ext>
    </p:extLst>
  </p:cSld>
  <p:clrMapOvr>
    <a:masterClrMapping/>
  </p:clrMapOvr>
  <p:hf hdr="0" ftr="0" dt="0"/>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28" name="Freeform: Shape 27">
            <a:extLst>
              <a:ext uri="{FF2B5EF4-FFF2-40B4-BE49-F238E27FC236}">
                <a16:creationId xmlns:a16="http://schemas.microsoft.com/office/drawing/2014/main" id="{B0C0F070-237F-C60F-3458-4D4D9BA0A222}"/>
              </a:ext>
            </a:extLst>
          </p:cNvPr>
          <p:cNvSpPr/>
          <p:nvPr/>
        </p:nvSpPr>
        <p:spPr>
          <a:xfrm>
            <a:off x="9866106" y="0"/>
            <a:ext cx="2325895" cy="2180854"/>
          </a:xfrm>
          <a:custGeom>
            <a:avLst/>
            <a:gdLst>
              <a:gd name="connsiteX0" fmla="*/ 2066927 w 2325894"/>
              <a:gd name="connsiteY0" fmla="*/ 0 h 2180854"/>
              <a:gd name="connsiteX1" fmla="*/ 2098882 w 2325894"/>
              <a:gd name="connsiteY1" fmla="*/ 0 h 2180854"/>
              <a:gd name="connsiteX2" fmla="*/ 2128893 w 2325894"/>
              <a:gd name="connsiteY2" fmla="*/ 44463 h 2180854"/>
              <a:gd name="connsiteX3" fmla="*/ 2269798 w 2325894"/>
              <a:gd name="connsiteY3" fmla="*/ 120493 h 2180854"/>
              <a:gd name="connsiteX4" fmla="*/ 2325894 w 2325894"/>
              <a:gd name="connsiteY4" fmla="*/ 126162 h 2180854"/>
              <a:gd name="connsiteX5" fmla="*/ 2325894 w 2325894"/>
              <a:gd name="connsiteY5" fmla="*/ 149263 h 2180854"/>
              <a:gd name="connsiteX6" fmla="*/ 2265120 w 2325894"/>
              <a:gd name="connsiteY6" fmla="*/ 143117 h 2180854"/>
              <a:gd name="connsiteX7" fmla="*/ 2075647 w 2325894"/>
              <a:gd name="connsiteY7" fmla="*/ 16048 h 2180854"/>
              <a:gd name="connsiteX8" fmla="*/ 1926448 w 2325894"/>
              <a:gd name="connsiteY8" fmla="*/ 0 h 2180854"/>
              <a:gd name="connsiteX9" fmla="*/ 1950522 w 2325894"/>
              <a:gd name="connsiteY9" fmla="*/ 0 h 2180854"/>
              <a:gd name="connsiteX10" fmla="*/ 1952130 w 2325894"/>
              <a:gd name="connsiteY10" fmla="*/ 5167 h 2180854"/>
              <a:gd name="connsiteX11" fmla="*/ 2244242 w 2325894"/>
              <a:gd name="connsiteY11" fmla="*/ 244834 h 2180854"/>
              <a:gd name="connsiteX12" fmla="*/ 2325894 w 2325894"/>
              <a:gd name="connsiteY12" fmla="*/ 253091 h 2180854"/>
              <a:gd name="connsiteX13" fmla="*/ 2325894 w 2325894"/>
              <a:gd name="connsiteY13" fmla="*/ 276192 h 2180854"/>
              <a:gd name="connsiteX14" fmla="*/ 2239598 w 2325894"/>
              <a:gd name="connsiteY14" fmla="*/ 267464 h 2180854"/>
              <a:gd name="connsiteX15" fmla="*/ 1930848 w 2325894"/>
              <a:gd name="connsiteY15" fmla="*/ 14141 h 2180854"/>
              <a:gd name="connsiteX16" fmla="*/ 1794114 w 2325894"/>
              <a:gd name="connsiteY16" fmla="*/ 0 h 2180854"/>
              <a:gd name="connsiteX17" fmla="*/ 1818202 w 2325894"/>
              <a:gd name="connsiteY17" fmla="*/ 0 h 2180854"/>
              <a:gd name="connsiteX18" fmla="*/ 1835170 w 2325894"/>
              <a:gd name="connsiteY18" fmla="*/ 54535 h 2180854"/>
              <a:gd name="connsiteX19" fmla="*/ 2218687 w 2325894"/>
              <a:gd name="connsiteY19" fmla="*/ 369191 h 2180854"/>
              <a:gd name="connsiteX20" fmla="*/ 2325894 w 2325894"/>
              <a:gd name="connsiteY20" fmla="*/ 380032 h 2180854"/>
              <a:gd name="connsiteX21" fmla="*/ 2325894 w 2325894"/>
              <a:gd name="connsiteY21" fmla="*/ 403132 h 2180854"/>
              <a:gd name="connsiteX22" fmla="*/ 2214043 w 2325894"/>
              <a:gd name="connsiteY22" fmla="*/ 391825 h 2180854"/>
              <a:gd name="connsiteX23" fmla="*/ 1813889 w 2325894"/>
              <a:gd name="connsiteY23" fmla="*/ 63559 h 2180854"/>
              <a:gd name="connsiteX24" fmla="*/ 1661683 w 2325894"/>
              <a:gd name="connsiteY24" fmla="*/ 0 h 2180854"/>
              <a:gd name="connsiteX25" fmla="*/ 1685874 w 2325894"/>
              <a:gd name="connsiteY25" fmla="*/ 0 h 2180854"/>
              <a:gd name="connsiteX26" fmla="*/ 1718212 w 2325894"/>
              <a:gd name="connsiteY26" fmla="*/ 103965 h 2180854"/>
              <a:gd name="connsiteX27" fmla="*/ 2193133 w 2325894"/>
              <a:gd name="connsiteY27" fmla="*/ 493659 h 2180854"/>
              <a:gd name="connsiteX28" fmla="*/ 2325894 w 2325894"/>
              <a:gd name="connsiteY28" fmla="*/ 507083 h 2180854"/>
              <a:gd name="connsiteX29" fmla="*/ 2325894 w 2325894"/>
              <a:gd name="connsiteY29" fmla="*/ 530183 h 2180854"/>
              <a:gd name="connsiteX30" fmla="*/ 2188450 w 2325894"/>
              <a:gd name="connsiteY30" fmla="*/ 516288 h 2180854"/>
              <a:gd name="connsiteX31" fmla="*/ 1696817 w 2325894"/>
              <a:gd name="connsiteY31" fmla="*/ 112939 h 2180854"/>
              <a:gd name="connsiteX32" fmla="*/ 1531553 w 2325894"/>
              <a:gd name="connsiteY32" fmla="*/ 0 h 2180854"/>
              <a:gd name="connsiteX33" fmla="*/ 1554659 w 2325894"/>
              <a:gd name="connsiteY33" fmla="*/ 0 h 2180854"/>
              <a:gd name="connsiteX34" fmla="*/ 1555243 w 2325894"/>
              <a:gd name="connsiteY34" fmla="*/ 5776 h 2180854"/>
              <a:gd name="connsiteX35" fmla="*/ 2245588 w 2325894"/>
              <a:gd name="connsiteY35" fmla="*/ 629962 h 2180854"/>
              <a:gd name="connsiteX36" fmla="*/ 2325894 w 2325894"/>
              <a:gd name="connsiteY36" fmla="*/ 634030 h 2180854"/>
              <a:gd name="connsiteX37" fmla="*/ 2325894 w 2325894"/>
              <a:gd name="connsiteY37" fmla="*/ 657131 h 2180854"/>
              <a:gd name="connsiteX38" fmla="*/ 2243214 w 2325894"/>
              <a:gd name="connsiteY38" fmla="*/ 652943 h 2180854"/>
              <a:gd name="connsiteX39" fmla="*/ 1532607 w 2325894"/>
              <a:gd name="connsiteY39" fmla="*/ 10419 h 2180854"/>
              <a:gd name="connsiteX40" fmla="*/ 1404609 w 2325894"/>
              <a:gd name="connsiteY40" fmla="*/ 0 h 2180854"/>
              <a:gd name="connsiteX41" fmla="*/ 1427709 w 2325894"/>
              <a:gd name="connsiteY41" fmla="*/ 0 h 2180854"/>
              <a:gd name="connsiteX42" fmla="*/ 1430873 w 2325894"/>
              <a:gd name="connsiteY42" fmla="*/ 31287 h 2180854"/>
              <a:gd name="connsiteX43" fmla="*/ 2232606 w 2325894"/>
              <a:gd name="connsiteY43" fmla="*/ 756233 h 2180854"/>
              <a:gd name="connsiteX44" fmla="*/ 2325894 w 2325894"/>
              <a:gd name="connsiteY44" fmla="*/ 760959 h 2180854"/>
              <a:gd name="connsiteX45" fmla="*/ 2325894 w 2325894"/>
              <a:gd name="connsiteY45" fmla="*/ 784060 h 2180854"/>
              <a:gd name="connsiteX46" fmla="*/ 2230270 w 2325894"/>
              <a:gd name="connsiteY46" fmla="*/ 779216 h 2180854"/>
              <a:gd name="connsiteX47" fmla="*/ 1408246 w 2325894"/>
              <a:gd name="connsiteY47" fmla="*/ 35964 h 2180854"/>
              <a:gd name="connsiteX48" fmla="*/ 1274343 w 2325894"/>
              <a:gd name="connsiteY48" fmla="*/ 0 h 2180854"/>
              <a:gd name="connsiteX49" fmla="*/ 1300756 w 2325894"/>
              <a:gd name="connsiteY49" fmla="*/ 0 h 2180854"/>
              <a:gd name="connsiteX50" fmla="*/ 1306507 w 2325894"/>
              <a:gd name="connsiteY50" fmla="*/ 56884 h 2180854"/>
              <a:gd name="connsiteX51" fmla="*/ 2219643 w 2325894"/>
              <a:gd name="connsiteY51" fmla="*/ 882640 h 2180854"/>
              <a:gd name="connsiteX52" fmla="*/ 2325894 w 2325894"/>
              <a:gd name="connsiteY52" fmla="*/ 888022 h 2180854"/>
              <a:gd name="connsiteX53" fmla="*/ 2325894 w 2325894"/>
              <a:gd name="connsiteY53" fmla="*/ 911123 h 2180854"/>
              <a:gd name="connsiteX54" fmla="*/ 2217286 w 2325894"/>
              <a:gd name="connsiteY54" fmla="*/ 905621 h 2180854"/>
              <a:gd name="connsiteX55" fmla="*/ 1283761 w 2325894"/>
              <a:gd name="connsiteY55" fmla="*/ 61528 h 2180854"/>
              <a:gd name="connsiteX56" fmla="*/ 1146071 w 2325894"/>
              <a:gd name="connsiteY56" fmla="*/ 0 h 2180854"/>
              <a:gd name="connsiteX57" fmla="*/ 1169414 w 2325894"/>
              <a:gd name="connsiteY57" fmla="*/ 0 h 2180854"/>
              <a:gd name="connsiteX58" fmla="*/ 1182030 w 2325894"/>
              <a:gd name="connsiteY58" fmla="*/ 82429 h 2180854"/>
              <a:gd name="connsiteX59" fmla="*/ 2206679 w 2325894"/>
              <a:gd name="connsiteY59" fmla="*/ 1008912 h 2180854"/>
              <a:gd name="connsiteX60" fmla="*/ 2325894 w 2325894"/>
              <a:gd name="connsiteY60" fmla="*/ 1014951 h 2180854"/>
              <a:gd name="connsiteX61" fmla="*/ 2325894 w 2325894"/>
              <a:gd name="connsiteY61" fmla="*/ 1038052 h 2180854"/>
              <a:gd name="connsiteX62" fmla="*/ 2204323 w 2325894"/>
              <a:gd name="connsiteY62" fmla="*/ 1031893 h 2180854"/>
              <a:gd name="connsiteX63" fmla="*/ 1159398 w 2325894"/>
              <a:gd name="connsiteY63" fmla="*/ 87072 h 2180854"/>
              <a:gd name="connsiteX64" fmla="*/ 1017789 w 2325894"/>
              <a:gd name="connsiteY64" fmla="*/ 0 h 2180854"/>
              <a:gd name="connsiteX65" fmla="*/ 1041132 w 2325894"/>
              <a:gd name="connsiteY65" fmla="*/ 0 h 2180854"/>
              <a:gd name="connsiteX66" fmla="*/ 1057661 w 2325894"/>
              <a:gd name="connsiteY66" fmla="*/ 107992 h 2180854"/>
              <a:gd name="connsiteX67" fmla="*/ 2193716 w 2325894"/>
              <a:gd name="connsiteY67" fmla="*/ 1135208 h 2180854"/>
              <a:gd name="connsiteX68" fmla="*/ 2325894 w 2325894"/>
              <a:gd name="connsiteY68" fmla="*/ 1141903 h 2180854"/>
              <a:gd name="connsiteX69" fmla="*/ 2325894 w 2325894"/>
              <a:gd name="connsiteY69" fmla="*/ 1165004 h 2180854"/>
              <a:gd name="connsiteX70" fmla="*/ 2191361 w 2325894"/>
              <a:gd name="connsiteY70" fmla="*/ 1158189 h 2180854"/>
              <a:gd name="connsiteX71" fmla="*/ 1035029 w 2325894"/>
              <a:gd name="connsiteY71" fmla="*/ 112636 h 2180854"/>
              <a:gd name="connsiteX72" fmla="*/ 889397 w 2325894"/>
              <a:gd name="connsiteY72" fmla="*/ 0 h 2180854"/>
              <a:gd name="connsiteX73" fmla="*/ 912837 w 2325894"/>
              <a:gd name="connsiteY73" fmla="*/ 0 h 2180854"/>
              <a:gd name="connsiteX74" fmla="*/ 933296 w 2325894"/>
              <a:gd name="connsiteY74" fmla="*/ 133667 h 2180854"/>
              <a:gd name="connsiteX75" fmla="*/ 2180754 w 2325894"/>
              <a:gd name="connsiteY75" fmla="*/ 1261608 h 2180854"/>
              <a:gd name="connsiteX76" fmla="*/ 2325894 w 2325894"/>
              <a:gd name="connsiteY76" fmla="*/ 1268960 h 2180854"/>
              <a:gd name="connsiteX77" fmla="*/ 2325894 w 2325894"/>
              <a:gd name="connsiteY77" fmla="*/ 1292061 h 2180854"/>
              <a:gd name="connsiteX78" fmla="*/ 2178378 w 2325894"/>
              <a:gd name="connsiteY78" fmla="*/ 1284588 h 2180854"/>
              <a:gd name="connsiteX79" fmla="*/ 910550 w 2325894"/>
              <a:gd name="connsiteY79" fmla="*/ 138199 h 2180854"/>
              <a:gd name="connsiteX80" fmla="*/ 761929 w 2325894"/>
              <a:gd name="connsiteY80" fmla="*/ 0 h 2180854"/>
              <a:gd name="connsiteX81" fmla="*/ 785032 w 2325894"/>
              <a:gd name="connsiteY81" fmla="*/ 0 h 2180854"/>
              <a:gd name="connsiteX82" fmla="*/ 785312 w 2325894"/>
              <a:gd name="connsiteY82" fmla="*/ 5523 h 2180854"/>
              <a:gd name="connsiteX83" fmla="*/ 2167790 w 2325894"/>
              <a:gd name="connsiteY83" fmla="*/ 1387884 h 2180854"/>
              <a:gd name="connsiteX84" fmla="*/ 2325894 w 2325894"/>
              <a:gd name="connsiteY84" fmla="*/ 1395894 h 2180854"/>
              <a:gd name="connsiteX85" fmla="*/ 2325894 w 2325894"/>
              <a:gd name="connsiteY85" fmla="*/ 1418995 h 2180854"/>
              <a:gd name="connsiteX86" fmla="*/ 2165434 w 2325894"/>
              <a:gd name="connsiteY86" fmla="*/ 1410866 h 2180854"/>
              <a:gd name="connsiteX87" fmla="*/ 762328 w 2325894"/>
              <a:gd name="connsiteY87" fmla="*/ 7877 h 2180854"/>
              <a:gd name="connsiteX88" fmla="*/ 634980 w 2325894"/>
              <a:gd name="connsiteY88" fmla="*/ 0 h 2180854"/>
              <a:gd name="connsiteX89" fmla="*/ 658083 w 2325894"/>
              <a:gd name="connsiteY89" fmla="*/ 0 h 2180854"/>
              <a:gd name="connsiteX90" fmla="*/ 659019 w 2325894"/>
              <a:gd name="connsiteY90" fmla="*/ 18476 h 2180854"/>
              <a:gd name="connsiteX91" fmla="*/ 2154827 w 2325894"/>
              <a:gd name="connsiteY91" fmla="*/ 1514157 h 2180854"/>
              <a:gd name="connsiteX92" fmla="*/ 2325894 w 2325894"/>
              <a:gd name="connsiteY92" fmla="*/ 1522823 h 2180854"/>
              <a:gd name="connsiteX93" fmla="*/ 2325894 w 2325894"/>
              <a:gd name="connsiteY93" fmla="*/ 1545924 h 2180854"/>
              <a:gd name="connsiteX94" fmla="*/ 2152472 w 2325894"/>
              <a:gd name="connsiteY94" fmla="*/ 1537138 h 2180854"/>
              <a:gd name="connsiteX95" fmla="*/ 636036 w 2325894"/>
              <a:gd name="connsiteY95" fmla="*/ 20831 h 2180854"/>
              <a:gd name="connsiteX96" fmla="*/ 507911 w 2325894"/>
              <a:gd name="connsiteY96" fmla="*/ 0 h 2180854"/>
              <a:gd name="connsiteX97" fmla="*/ 531128 w 2325894"/>
              <a:gd name="connsiteY97" fmla="*/ 0 h 2180854"/>
              <a:gd name="connsiteX98" fmla="*/ 532727 w 2325894"/>
              <a:gd name="connsiteY98" fmla="*/ 31559 h 2180854"/>
              <a:gd name="connsiteX99" fmla="*/ 2141864 w 2325894"/>
              <a:gd name="connsiteY99" fmla="*/ 1640562 h 2180854"/>
              <a:gd name="connsiteX100" fmla="*/ 2325894 w 2325894"/>
              <a:gd name="connsiteY100" fmla="*/ 1649885 h 2180854"/>
              <a:gd name="connsiteX101" fmla="*/ 2325894 w 2325894"/>
              <a:gd name="connsiteY101" fmla="*/ 1672981 h 2180854"/>
              <a:gd name="connsiteX102" fmla="*/ 2139488 w 2325894"/>
              <a:gd name="connsiteY102" fmla="*/ 1663539 h 2180854"/>
              <a:gd name="connsiteX103" fmla="*/ 509624 w 2325894"/>
              <a:gd name="connsiteY103" fmla="*/ 33818 h 2180854"/>
              <a:gd name="connsiteX104" fmla="*/ 380961 w 2325894"/>
              <a:gd name="connsiteY104" fmla="*/ 0 h 2180854"/>
              <a:gd name="connsiteX105" fmla="*/ 404065 w 2325894"/>
              <a:gd name="connsiteY105" fmla="*/ 0 h 2180854"/>
              <a:gd name="connsiteX106" fmla="*/ 406316 w 2325894"/>
              <a:gd name="connsiteY106" fmla="*/ 44437 h 2180854"/>
              <a:gd name="connsiteX107" fmla="*/ 2128900 w 2325894"/>
              <a:gd name="connsiteY107" fmla="*/ 1766854 h 2180854"/>
              <a:gd name="connsiteX108" fmla="*/ 2325894 w 2325894"/>
              <a:gd name="connsiteY108" fmla="*/ 1776833 h 2180854"/>
              <a:gd name="connsiteX109" fmla="*/ 2325894 w 2325894"/>
              <a:gd name="connsiteY109" fmla="*/ 1799934 h 2180854"/>
              <a:gd name="connsiteX110" fmla="*/ 2126525 w 2325894"/>
              <a:gd name="connsiteY110" fmla="*/ 1789835 h 2180854"/>
              <a:gd name="connsiteX111" fmla="*/ 383332 w 2325894"/>
              <a:gd name="connsiteY111" fmla="*/ 46792 h 2180854"/>
              <a:gd name="connsiteX112" fmla="*/ 254013 w 2325894"/>
              <a:gd name="connsiteY112" fmla="*/ 0 h 2180854"/>
              <a:gd name="connsiteX113" fmla="*/ 277116 w 2325894"/>
              <a:gd name="connsiteY113" fmla="*/ 0 h 2180854"/>
              <a:gd name="connsiteX114" fmla="*/ 280023 w 2325894"/>
              <a:gd name="connsiteY114" fmla="*/ 57371 h 2180854"/>
              <a:gd name="connsiteX115" fmla="*/ 2115917 w 2325894"/>
              <a:gd name="connsiteY115" fmla="*/ 1893125 h 2180854"/>
              <a:gd name="connsiteX116" fmla="*/ 2325894 w 2325894"/>
              <a:gd name="connsiteY116" fmla="*/ 1903762 h 2180854"/>
              <a:gd name="connsiteX117" fmla="*/ 2325894 w 2325894"/>
              <a:gd name="connsiteY117" fmla="*/ 1926863 h 2180854"/>
              <a:gd name="connsiteX118" fmla="*/ 2113563 w 2325894"/>
              <a:gd name="connsiteY118" fmla="*/ 1916107 h 2180854"/>
              <a:gd name="connsiteX119" fmla="*/ 257040 w 2325894"/>
              <a:gd name="connsiteY119" fmla="*/ 59745 h 2180854"/>
              <a:gd name="connsiteX120" fmla="*/ 126949 w 2325894"/>
              <a:gd name="connsiteY120" fmla="*/ 0 h 2180854"/>
              <a:gd name="connsiteX121" fmla="*/ 150160 w 2325894"/>
              <a:gd name="connsiteY121" fmla="*/ 0 h 2180854"/>
              <a:gd name="connsiteX122" fmla="*/ 153729 w 2325894"/>
              <a:gd name="connsiteY122" fmla="*/ 70454 h 2180854"/>
              <a:gd name="connsiteX123" fmla="*/ 2102955 w 2325894"/>
              <a:gd name="connsiteY123" fmla="*/ 2019530 h 2180854"/>
              <a:gd name="connsiteX124" fmla="*/ 2325894 w 2325894"/>
              <a:gd name="connsiteY124" fmla="*/ 2030824 h 2180854"/>
              <a:gd name="connsiteX125" fmla="*/ 2325894 w 2325894"/>
              <a:gd name="connsiteY125" fmla="*/ 2053925 h 2180854"/>
              <a:gd name="connsiteX126" fmla="*/ 2100598 w 2325894"/>
              <a:gd name="connsiteY126" fmla="*/ 2042512 h 2180854"/>
              <a:gd name="connsiteX127" fmla="*/ 130633 w 2325894"/>
              <a:gd name="connsiteY127" fmla="*/ 72714 h 2180854"/>
              <a:gd name="connsiteX128" fmla="*/ 0 w 2325894"/>
              <a:gd name="connsiteY128" fmla="*/ 0 h 2180854"/>
              <a:gd name="connsiteX129" fmla="*/ 23103 w 2325894"/>
              <a:gd name="connsiteY129" fmla="*/ 0 h 2180854"/>
              <a:gd name="connsiteX130" fmla="*/ 27324 w 2325894"/>
              <a:gd name="connsiteY130" fmla="*/ 83311 h 2180854"/>
              <a:gd name="connsiteX131" fmla="*/ 2089991 w 2325894"/>
              <a:gd name="connsiteY131" fmla="*/ 2145803 h 2180854"/>
              <a:gd name="connsiteX132" fmla="*/ 2325894 w 2325894"/>
              <a:gd name="connsiteY132" fmla="*/ 2157753 h 2180854"/>
              <a:gd name="connsiteX133" fmla="*/ 2325894 w 2325894"/>
              <a:gd name="connsiteY133" fmla="*/ 2180854 h 2180854"/>
              <a:gd name="connsiteX134" fmla="*/ 2087636 w 2325894"/>
              <a:gd name="connsiteY134" fmla="*/ 2168784 h 2180854"/>
              <a:gd name="connsiteX135" fmla="*/ 4341 w 2325894"/>
              <a:gd name="connsiteY135" fmla="*/ 85667 h 218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Lst>
            <a:rect l="l" t="t" r="r" b="b"/>
            <a:pathLst>
              <a:path w="2325894" h="2180854">
                <a:moveTo>
                  <a:pt x="2066927" y="0"/>
                </a:moveTo>
                <a:lnTo>
                  <a:pt x="2098882" y="0"/>
                </a:lnTo>
                <a:lnTo>
                  <a:pt x="2128893" y="44463"/>
                </a:lnTo>
                <a:cubicBezTo>
                  <a:pt x="2166753" y="82308"/>
                  <a:pt x="2215417" y="109341"/>
                  <a:pt x="2269798" y="120493"/>
                </a:cubicBezTo>
                <a:lnTo>
                  <a:pt x="2325894" y="126162"/>
                </a:lnTo>
                <a:lnTo>
                  <a:pt x="2325894" y="149263"/>
                </a:lnTo>
                <a:lnTo>
                  <a:pt x="2265120" y="143117"/>
                </a:lnTo>
                <a:cubicBezTo>
                  <a:pt x="2186576" y="127002"/>
                  <a:pt x="2119077" y="80290"/>
                  <a:pt x="2075647" y="16048"/>
                </a:cubicBezTo>
                <a:close/>
                <a:moveTo>
                  <a:pt x="1926448" y="0"/>
                </a:moveTo>
                <a:lnTo>
                  <a:pt x="1950522" y="0"/>
                </a:lnTo>
                <a:lnTo>
                  <a:pt x="1952130" y="5167"/>
                </a:lnTo>
                <a:cubicBezTo>
                  <a:pt x="2003529" y="126455"/>
                  <a:pt x="2112323" y="217766"/>
                  <a:pt x="2244242" y="244834"/>
                </a:cubicBezTo>
                <a:lnTo>
                  <a:pt x="2325894" y="253091"/>
                </a:lnTo>
                <a:lnTo>
                  <a:pt x="2325894" y="276192"/>
                </a:lnTo>
                <a:lnTo>
                  <a:pt x="2239598" y="267464"/>
                </a:lnTo>
                <a:cubicBezTo>
                  <a:pt x="2100173" y="238852"/>
                  <a:pt x="1985178" y="142334"/>
                  <a:pt x="1930848" y="14141"/>
                </a:cubicBezTo>
                <a:close/>
                <a:moveTo>
                  <a:pt x="1794114" y="0"/>
                </a:moveTo>
                <a:lnTo>
                  <a:pt x="1818202" y="0"/>
                </a:lnTo>
                <a:lnTo>
                  <a:pt x="1835170" y="54535"/>
                </a:lnTo>
                <a:cubicBezTo>
                  <a:pt x="1902650" y="213778"/>
                  <a:pt x="2045483" y="333656"/>
                  <a:pt x="2218687" y="369191"/>
                </a:cubicBezTo>
                <a:lnTo>
                  <a:pt x="2325894" y="380032"/>
                </a:lnTo>
                <a:lnTo>
                  <a:pt x="2325894" y="403132"/>
                </a:lnTo>
                <a:lnTo>
                  <a:pt x="2214043" y="391825"/>
                </a:lnTo>
                <a:cubicBezTo>
                  <a:pt x="2033333" y="354761"/>
                  <a:pt x="1884299" y="229720"/>
                  <a:pt x="1813889" y="63559"/>
                </a:cubicBezTo>
                <a:close/>
                <a:moveTo>
                  <a:pt x="1661683" y="0"/>
                </a:moveTo>
                <a:lnTo>
                  <a:pt x="1685874" y="0"/>
                </a:lnTo>
                <a:lnTo>
                  <a:pt x="1718212" y="103965"/>
                </a:lnTo>
                <a:cubicBezTo>
                  <a:pt x="1801772" y="301203"/>
                  <a:pt x="1978643" y="449654"/>
                  <a:pt x="2193133" y="493659"/>
                </a:cubicBezTo>
                <a:lnTo>
                  <a:pt x="2325894" y="507083"/>
                </a:lnTo>
                <a:lnTo>
                  <a:pt x="2325894" y="530183"/>
                </a:lnTo>
                <a:lnTo>
                  <a:pt x="2188450" y="516288"/>
                </a:lnTo>
                <a:cubicBezTo>
                  <a:pt x="1966399" y="470740"/>
                  <a:pt x="1783312" y="317082"/>
                  <a:pt x="1696817" y="112939"/>
                </a:cubicBezTo>
                <a:close/>
                <a:moveTo>
                  <a:pt x="1531553" y="0"/>
                </a:moveTo>
                <a:lnTo>
                  <a:pt x="1554659" y="0"/>
                </a:lnTo>
                <a:lnTo>
                  <a:pt x="1555243" y="5776"/>
                </a:lnTo>
                <a:cubicBezTo>
                  <a:pt x="1623483" y="338327"/>
                  <a:pt x="1902268" y="594992"/>
                  <a:pt x="2245588" y="629962"/>
                </a:cubicBezTo>
                <a:lnTo>
                  <a:pt x="2325894" y="634030"/>
                </a:lnTo>
                <a:lnTo>
                  <a:pt x="2325894" y="657131"/>
                </a:lnTo>
                <a:lnTo>
                  <a:pt x="2243214" y="652943"/>
                </a:lnTo>
                <a:cubicBezTo>
                  <a:pt x="1889750" y="616944"/>
                  <a:pt x="1602834" y="352727"/>
                  <a:pt x="1532607" y="10419"/>
                </a:cubicBezTo>
                <a:close/>
                <a:moveTo>
                  <a:pt x="1404609" y="0"/>
                </a:moveTo>
                <a:lnTo>
                  <a:pt x="1427709" y="0"/>
                </a:lnTo>
                <a:lnTo>
                  <a:pt x="1430873" y="31287"/>
                </a:lnTo>
                <a:cubicBezTo>
                  <a:pt x="1510102" y="417452"/>
                  <a:pt x="1833798" y="715609"/>
                  <a:pt x="2232606" y="756233"/>
                </a:cubicBezTo>
                <a:lnTo>
                  <a:pt x="2325894" y="760959"/>
                </a:lnTo>
                <a:lnTo>
                  <a:pt x="2325894" y="784060"/>
                </a:lnTo>
                <a:lnTo>
                  <a:pt x="2230270" y="779216"/>
                </a:lnTo>
                <a:cubicBezTo>
                  <a:pt x="1821463" y="737574"/>
                  <a:pt x="1489501" y="431938"/>
                  <a:pt x="1408246" y="35964"/>
                </a:cubicBezTo>
                <a:close/>
                <a:moveTo>
                  <a:pt x="1274343" y="0"/>
                </a:moveTo>
                <a:lnTo>
                  <a:pt x="1300756" y="0"/>
                </a:lnTo>
                <a:lnTo>
                  <a:pt x="1306507" y="56884"/>
                </a:lnTo>
                <a:cubicBezTo>
                  <a:pt x="1396745" y="496788"/>
                  <a:pt x="1765420" y="836372"/>
                  <a:pt x="2219643" y="882640"/>
                </a:cubicBezTo>
                <a:lnTo>
                  <a:pt x="2325894" y="888022"/>
                </a:lnTo>
                <a:lnTo>
                  <a:pt x="2325894" y="911123"/>
                </a:lnTo>
                <a:lnTo>
                  <a:pt x="2217286" y="905621"/>
                </a:lnTo>
                <a:cubicBezTo>
                  <a:pt x="1752979" y="858324"/>
                  <a:pt x="1376027" y="511189"/>
                  <a:pt x="1283761" y="61528"/>
                </a:cubicBezTo>
                <a:close/>
                <a:moveTo>
                  <a:pt x="1146071" y="0"/>
                </a:moveTo>
                <a:lnTo>
                  <a:pt x="1169414" y="0"/>
                </a:lnTo>
                <a:lnTo>
                  <a:pt x="1182030" y="82429"/>
                </a:lnTo>
                <a:cubicBezTo>
                  <a:pt x="1283296" y="576000"/>
                  <a:pt x="1697029" y="957001"/>
                  <a:pt x="2206679" y="1008912"/>
                </a:cubicBezTo>
                <a:lnTo>
                  <a:pt x="2325894" y="1014951"/>
                </a:lnTo>
                <a:lnTo>
                  <a:pt x="2325894" y="1038052"/>
                </a:lnTo>
                <a:lnTo>
                  <a:pt x="2204323" y="1031893"/>
                </a:lnTo>
                <a:cubicBezTo>
                  <a:pt x="1684600" y="978953"/>
                  <a:pt x="1262670" y="590398"/>
                  <a:pt x="1159398" y="87072"/>
                </a:cubicBezTo>
                <a:close/>
                <a:moveTo>
                  <a:pt x="1017789" y="0"/>
                </a:moveTo>
                <a:lnTo>
                  <a:pt x="1041132" y="0"/>
                </a:lnTo>
                <a:lnTo>
                  <a:pt x="1057661" y="107992"/>
                </a:lnTo>
                <a:cubicBezTo>
                  <a:pt x="1169939" y="655229"/>
                  <a:pt x="1628650" y="1077653"/>
                  <a:pt x="2193716" y="1135208"/>
                </a:cubicBezTo>
                <a:lnTo>
                  <a:pt x="2325894" y="1141903"/>
                </a:lnTo>
                <a:lnTo>
                  <a:pt x="2325894" y="1165004"/>
                </a:lnTo>
                <a:lnTo>
                  <a:pt x="2191361" y="1158189"/>
                </a:lnTo>
                <a:cubicBezTo>
                  <a:pt x="1616222" y="1099606"/>
                  <a:pt x="1149313" y="669630"/>
                  <a:pt x="1035029" y="112636"/>
                </a:cubicBezTo>
                <a:close/>
                <a:moveTo>
                  <a:pt x="889397" y="0"/>
                </a:moveTo>
                <a:lnTo>
                  <a:pt x="912837" y="0"/>
                </a:lnTo>
                <a:lnTo>
                  <a:pt x="933296" y="133667"/>
                </a:lnTo>
                <a:cubicBezTo>
                  <a:pt x="1056582" y="734570"/>
                  <a:pt x="1560272" y="1198411"/>
                  <a:pt x="2180754" y="1261608"/>
                </a:cubicBezTo>
                <a:lnTo>
                  <a:pt x="2325894" y="1268960"/>
                </a:lnTo>
                <a:lnTo>
                  <a:pt x="2325894" y="1292061"/>
                </a:lnTo>
                <a:lnTo>
                  <a:pt x="2178378" y="1284588"/>
                </a:lnTo>
                <a:cubicBezTo>
                  <a:pt x="1547742" y="1220351"/>
                  <a:pt x="1035844" y="748879"/>
                  <a:pt x="910550" y="138199"/>
                </a:cubicBezTo>
                <a:close/>
                <a:moveTo>
                  <a:pt x="761929" y="0"/>
                </a:moveTo>
                <a:lnTo>
                  <a:pt x="785032" y="0"/>
                </a:lnTo>
                <a:lnTo>
                  <a:pt x="785312" y="5523"/>
                </a:lnTo>
                <a:cubicBezTo>
                  <a:pt x="859466" y="733364"/>
                  <a:pt x="1439889" y="1313736"/>
                  <a:pt x="2167790" y="1387884"/>
                </a:cubicBezTo>
                <a:lnTo>
                  <a:pt x="2325894" y="1395894"/>
                </a:lnTo>
                <a:lnTo>
                  <a:pt x="2325894" y="1418995"/>
                </a:lnTo>
                <a:lnTo>
                  <a:pt x="2165434" y="1410866"/>
                </a:lnTo>
                <a:cubicBezTo>
                  <a:pt x="1426685" y="1335609"/>
                  <a:pt x="837591" y="746563"/>
                  <a:pt x="762328" y="7877"/>
                </a:cubicBezTo>
                <a:close/>
                <a:moveTo>
                  <a:pt x="634980" y="0"/>
                </a:moveTo>
                <a:lnTo>
                  <a:pt x="658083" y="0"/>
                </a:lnTo>
                <a:lnTo>
                  <a:pt x="659019" y="18476"/>
                </a:lnTo>
                <a:cubicBezTo>
                  <a:pt x="739252" y="805990"/>
                  <a:pt x="1367247" y="1433931"/>
                  <a:pt x="2154827" y="1514157"/>
                </a:cubicBezTo>
                <a:lnTo>
                  <a:pt x="2325894" y="1522823"/>
                </a:lnTo>
                <a:lnTo>
                  <a:pt x="2325894" y="1545924"/>
                </a:lnTo>
                <a:lnTo>
                  <a:pt x="2152472" y="1537138"/>
                </a:lnTo>
                <a:cubicBezTo>
                  <a:pt x="1354048" y="1455804"/>
                  <a:pt x="717377" y="819188"/>
                  <a:pt x="636036" y="20831"/>
                </a:cubicBezTo>
                <a:close/>
                <a:moveTo>
                  <a:pt x="507911" y="0"/>
                </a:moveTo>
                <a:lnTo>
                  <a:pt x="531128" y="0"/>
                </a:lnTo>
                <a:lnTo>
                  <a:pt x="532727" y="31559"/>
                </a:lnTo>
                <a:cubicBezTo>
                  <a:pt x="619037" y="878744"/>
                  <a:pt x="1294606" y="1554259"/>
                  <a:pt x="2141864" y="1640562"/>
                </a:cubicBezTo>
                <a:lnTo>
                  <a:pt x="2325894" y="1649885"/>
                </a:lnTo>
                <a:lnTo>
                  <a:pt x="2325894" y="1672981"/>
                </a:lnTo>
                <a:lnTo>
                  <a:pt x="2139488" y="1663539"/>
                </a:lnTo>
                <a:cubicBezTo>
                  <a:pt x="1281294" y="1576127"/>
                  <a:pt x="597044" y="891939"/>
                  <a:pt x="509624" y="33818"/>
                </a:cubicBezTo>
                <a:close/>
                <a:moveTo>
                  <a:pt x="380961" y="0"/>
                </a:moveTo>
                <a:lnTo>
                  <a:pt x="404065" y="0"/>
                </a:lnTo>
                <a:lnTo>
                  <a:pt x="406316" y="44437"/>
                </a:lnTo>
                <a:cubicBezTo>
                  <a:pt x="498717" y="951387"/>
                  <a:pt x="1221951" y="1674473"/>
                  <a:pt x="2128900" y="1766854"/>
                </a:cubicBezTo>
                <a:lnTo>
                  <a:pt x="2325894" y="1776833"/>
                </a:lnTo>
                <a:lnTo>
                  <a:pt x="2325894" y="1799934"/>
                </a:lnTo>
                <a:lnTo>
                  <a:pt x="2126525" y="1789835"/>
                </a:lnTo>
                <a:cubicBezTo>
                  <a:pt x="1208653" y="1696346"/>
                  <a:pt x="476829" y="964585"/>
                  <a:pt x="383332" y="46792"/>
                </a:cubicBezTo>
                <a:close/>
                <a:moveTo>
                  <a:pt x="254013" y="0"/>
                </a:moveTo>
                <a:lnTo>
                  <a:pt x="277116" y="0"/>
                </a:lnTo>
                <a:lnTo>
                  <a:pt x="280023" y="57371"/>
                </a:lnTo>
                <a:cubicBezTo>
                  <a:pt x="378489" y="1023914"/>
                  <a:pt x="1149211" y="1794655"/>
                  <a:pt x="2115917" y="1893125"/>
                </a:cubicBezTo>
                <a:lnTo>
                  <a:pt x="2325894" y="1903762"/>
                </a:lnTo>
                <a:lnTo>
                  <a:pt x="2325894" y="1926863"/>
                </a:lnTo>
                <a:lnTo>
                  <a:pt x="2113563" y="1916107"/>
                </a:lnTo>
                <a:cubicBezTo>
                  <a:pt x="1136012" y="1816541"/>
                  <a:pt x="356615" y="1037211"/>
                  <a:pt x="257040" y="59745"/>
                </a:cubicBezTo>
                <a:close/>
                <a:moveTo>
                  <a:pt x="126949" y="0"/>
                </a:moveTo>
                <a:lnTo>
                  <a:pt x="150160" y="0"/>
                </a:lnTo>
                <a:lnTo>
                  <a:pt x="153729" y="70454"/>
                </a:lnTo>
                <a:cubicBezTo>
                  <a:pt x="258274" y="1096671"/>
                  <a:pt x="1076570" y="1914983"/>
                  <a:pt x="2102955" y="2019530"/>
                </a:cubicBezTo>
                <a:lnTo>
                  <a:pt x="2325894" y="2030824"/>
                </a:lnTo>
                <a:lnTo>
                  <a:pt x="2325894" y="2053925"/>
                </a:lnTo>
                <a:lnTo>
                  <a:pt x="2100598" y="2042512"/>
                </a:lnTo>
                <a:cubicBezTo>
                  <a:pt x="1063358" y="1936856"/>
                  <a:pt x="236298" y="1109866"/>
                  <a:pt x="130633" y="72714"/>
                </a:cubicBezTo>
                <a:close/>
                <a:moveTo>
                  <a:pt x="0" y="0"/>
                </a:moveTo>
                <a:lnTo>
                  <a:pt x="23103" y="0"/>
                </a:lnTo>
                <a:lnTo>
                  <a:pt x="27324" y="83311"/>
                </a:lnTo>
                <a:cubicBezTo>
                  <a:pt x="137958" y="1169290"/>
                  <a:pt x="1003916" y="2035178"/>
                  <a:pt x="2089991" y="2145803"/>
                </a:cubicBezTo>
                <a:lnTo>
                  <a:pt x="2325894" y="2157753"/>
                </a:lnTo>
                <a:lnTo>
                  <a:pt x="2325894" y="2180854"/>
                </a:lnTo>
                <a:lnTo>
                  <a:pt x="2087636" y="2168784"/>
                </a:lnTo>
                <a:cubicBezTo>
                  <a:pt x="990717" y="2057051"/>
                  <a:pt x="116084" y="1182492"/>
                  <a:pt x="4341" y="85667"/>
                </a:cubicBezTo>
                <a:close/>
              </a:path>
            </a:pathLst>
          </a:custGeom>
          <a:solidFill>
            <a:srgbClr val="E6F0FE"/>
          </a:solidFill>
          <a:ln w="4763"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755904" y="2825496"/>
            <a:ext cx="10680192" cy="28346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133967725"/>
      </p:ext>
    </p:extLst>
  </p:cSld>
  <p:clrMapOvr>
    <a:masterClrMapping/>
  </p:clrMapOvr>
  <p:hf hdr="0" ftr="0" dt="0"/>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4389120" y="2395728"/>
            <a:ext cx="7013448" cy="1627632"/>
          </a:xfrm>
        </p:spPr>
        <p:txBody>
          <a:bodyPr lIns="0" tIns="0" rIns="0" bIns="0">
            <a:noAutofit/>
          </a:bodyPr>
          <a:lstStyle>
            <a:lvl1pPr algn="l">
              <a:lnSpc>
                <a:spcPct val="100000"/>
              </a:lnSpc>
              <a:defRPr sz="2475" b="1">
                <a:latin typeface="Arial" panose="020B0604020202020204" pitchFamily="34" charset="0"/>
                <a:cs typeface="Arial" panose="020B0604020202020204" pitchFamily="34" charset="0"/>
              </a:defRPr>
            </a:lvl1pPr>
          </a:lstStyle>
          <a:p>
            <a:r>
              <a:rPr lang="en-US"/>
              <a:t>Click to edit Master title style</a:t>
            </a:r>
          </a:p>
        </p:txBody>
      </p:sp>
      <p:sp>
        <p:nvSpPr>
          <p:cNvPr id="57" name="Text Placeholder 54">
            <a:extLst>
              <a:ext uri="{FF2B5EF4-FFF2-40B4-BE49-F238E27FC236}">
                <a16:creationId xmlns:a16="http://schemas.microsoft.com/office/drawing/2014/main" id="{A493C80D-2813-9E70-8901-D4B9EA4DD7EA}"/>
              </a:ext>
            </a:extLst>
          </p:cNvPr>
          <p:cNvSpPr>
            <a:spLocks noGrp="1"/>
          </p:cNvSpPr>
          <p:nvPr>
            <p:ph type="body" sz="quarter" idx="15" hasCustomPrompt="1"/>
          </p:nvPr>
        </p:nvSpPr>
        <p:spPr>
          <a:xfrm>
            <a:off x="3611880" y="1984248"/>
            <a:ext cx="768096" cy="1627632"/>
          </a:xfrm>
        </p:spPr>
        <p:txBody>
          <a:bodyPr lIns="91440" tIns="45720" rIns="91440" bIns="54864">
            <a:noAutofit/>
          </a:bodyPr>
          <a:lstStyle>
            <a:lvl1pPr marL="0" indent="0">
              <a:buNone/>
              <a:defRPr sz="7500" b="1"/>
            </a:lvl1pPr>
          </a:lstStyle>
          <a:p>
            <a:pPr lvl="0"/>
            <a:r>
              <a:rPr lang="en-US"/>
              <a:t>“</a:t>
            </a:r>
          </a:p>
        </p:txBody>
      </p:sp>
      <p:sp>
        <p:nvSpPr>
          <p:cNvPr id="55" name="Text Placeholder 54">
            <a:extLst>
              <a:ext uri="{FF2B5EF4-FFF2-40B4-BE49-F238E27FC236}">
                <a16:creationId xmlns:a16="http://schemas.microsoft.com/office/drawing/2014/main" id="{A2733C45-7C53-2BC5-3F62-D069650A79C9}"/>
              </a:ext>
            </a:extLst>
          </p:cNvPr>
          <p:cNvSpPr>
            <a:spLocks noGrp="1"/>
          </p:cNvSpPr>
          <p:nvPr>
            <p:ph type="body" sz="quarter" idx="13"/>
          </p:nvPr>
        </p:nvSpPr>
        <p:spPr>
          <a:xfrm>
            <a:off x="4389121" y="4308477"/>
            <a:ext cx="3932239" cy="588963"/>
          </a:xfrm>
        </p:spPr>
        <p:txBody>
          <a:bodyPr lIns="0" tIns="0" rIns="0" bIns="0">
            <a:noAutofit/>
          </a:bodyPr>
          <a:lstStyle>
            <a:lvl1pPr marL="0" indent="0">
              <a:buNone/>
              <a:defRPr sz="1800"/>
            </a:lvl1pPr>
          </a:lstStyle>
          <a:p>
            <a:pPr lvl="0"/>
            <a:r>
              <a:rPr lang="en-US"/>
              <a:t>Click to edit Master text styles</a:t>
            </a:r>
          </a:p>
        </p:txBody>
      </p:sp>
      <p:sp>
        <p:nvSpPr>
          <p:cNvPr id="56" name="Text Placeholder 54">
            <a:extLst>
              <a:ext uri="{FF2B5EF4-FFF2-40B4-BE49-F238E27FC236}">
                <a16:creationId xmlns:a16="http://schemas.microsoft.com/office/drawing/2014/main" id="{B1D62231-87CB-21EC-CF8C-46276AD1F951}"/>
              </a:ext>
            </a:extLst>
          </p:cNvPr>
          <p:cNvSpPr>
            <a:spLocks noGrp="1"/>
          </p:cNvSpPr>
          <p:nvPr>
            <p:ph type="body" sz="quarter" idx="14" hasCustomPrompt="1"/>
          </p:nvPr>
        </p:nvSpPr>
        <p:spPr>
          <a:xfrm>
            <a:off x="9500616" y="3209544"/>
            <a:ext cx="768096" cy="1627632"/>
          </a:xfrm>
        </p:spPr>
        <p:txBody>
          <a:bodyPr lIns="91440" tIns="45720" rIns="91440" bIns="54864">
            <a:noAutofit/>
          </a:bodyPr>
          <a:lstStyle>
            <a:lvl1pPr marL="0" indent="0">
              <a:buNone/>
              <a:defRPr sz="7500" b="1"/>
            </a:lvl1pPr>
          </a:lstStyle>
          <a:p>
            <a:pPr lvl="0"/>
            <a:r>
              <a:rPr lang="en-US"/>
              <a:t>”</a:t>
            </a:r>
          </a:p>
        </p:txBody>
      </p:sp>
      <p:sp>
        <p:nvSpPr>
          <p:cNvPr id="32" name="Image 1" descr="preencoded.png">
            <a:extLst>
              <a:ext uri="{FF2B5EF4-FFF2-40B4-BE49-F238E27FC236}">
                <a16:creationId xmlns:a16="http://schemas.microsoft.com/office/drawing/2014/main" id="{2A3EC91E-4089-D366-06D3-3E66F93DFAF3}"/>
              </a:ext>
            </a:extLst>
          </p:cNvPr>
          <p:cNvSpPr/>
          <p:nvPr/>
        </p:nvSpPr>
        <p:spPr>
          <a:xfrm>
            <a:off x="-7117" y="0"/>
            <a:ext cx="2550985" cy="6858000"/>
          </a:xfrm>
          <a:custGeom>
            <a:avLst/>
            <a:gdLst>
              <a:gd name="connsiteX0" fmla="*/ 2550985 w 2550985"/>
              <a:gd name="connsiteY0" fmla="*/ 0 h 6858000"/>
              <a:gd name="connsiteX1" fmla="*/ 0 w 2550985"/>
              <a:gd name="connsiteY1" fmla="*/ 0 h 6858000"/>
              <a:gd name="connsiteX2" fmla="*/ 0 w 2550985"/>
              <a:gd name="connsiteY2" fmla="*/ 6858000 h 6858000"/>
              <a:gd name="connsiteX3" fmla="*/ 2550985 w 2550985"/>
              <a:gd name="connsiteY3" fmla="*/ 6858000 h 6858000"/>
              <a:gd name="connsiteX4" fmla="*/ 2550985 w 2550985"/>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0985" h="6858000">
                <a:moveTo>
                  <a:pt x="2550985" y="0"/>
                </a:moveTo>
                <a:lnTo>
                  <a:pt x="0" y="0"/>
                </a:lnTo>
                <a:lnTo>
                  <a:pt x="0" y="6858000"/>
                </a:lnTo>
                <a:lnTo>
                  <a:pt x="2550985" y="6858000"/>
                </a:lnTo>
                <a:lnTo>
                  <a:pt x="2550985" y="0"/>
                </a:lnTo>
                <a:close/>
              </a:path>
            </a:pathLst>
          </a:custGeom>
          <a:solidFill>
            <a:schemeClr val="accent4"/>
          </a:solidFill>
          <a:ln w="7045" cap="flat">
            <a:noFill/>
            <a:prstDash val="solid"/>
            <a:miter/>
          </a:ln>
        </p:spPr>
        <p:txBody>
          <a:bodyPr rtlCol="0" anchor="ctr">
            <a:noAutofit/>
          </a:bodyPr>
          <a:lstStyle/>
          <a:p>
            <a:endParaRPr lang="en-US" sz="1350"/>
          </a:p>
        </p:txBody>
      </p:sp>
      <p:sp>
        <p:nvSpPr>
          <p:cNvPr id="53" name="Freeform: Shape 52">
            <a:extLst>
              <a:ext uri="{FF2B5EF4-FFF2-40B4-BE49-F238E27FC236}">
                <a16:creationId xmlns:a16="http://schemas.microsoft.com/office/drawing/2014/main" id="{70F595E1-C910-3710-90E9-AF5FFCE05861}"/>
              </a:ext>
            </a:extLst>
          </p:cNvPr>
          <p:cNvSpPr/>
          <p:nvPr/>
        </p:nvSpPr>
        <p:spPr>
          <a:xfrm>
            <a:off x="-9414" y="0"/>
            <a:ext cx="2548591" cy="2555628"/>
          </a:xfrm>
          <a:custGeom>
            <a:avLst/>
            <a:gdLst>
              <a:gd name="connsiteX0" fmla="*/ 138643 w 2548591"/>
              <a:gd name="connsiteY0" fmla="*/ 1 h 2555628"/>
              <a:gd name="connsiteX1" fmla="*/ 163874 w 2548591"/>
              <a:gd name="connsiteY1" fmla="*/ 1 h 2555628"/>
              <a:gd name="connsiteX2" fmla="*/ 2548463 w 2548591"/>
              <a:gd name="connsiteY2" fmla="*/ 2391168 h 2555628"/>
              <a:gd name="connsiteX3" fmla="*/ 2548463 w 2548591"/>
              <a:gd name="connsiteY3" fmla="*/ 2416472 h 2555628"/>
              <a:gd name="connsiteX4" fmla="*/ 2548590 w 2548591"/>
              <a:gd name="connsiteY4" fmla="*/ 2416600 h 2555628"/>
              <a:gd name="connsiteX5" fmla="*/ 138643 w 2548591"/>
              <a:gd name="connsiteY5" fmla="*/ 1 h 2555628"/>
              <a:gd name="connsiteX6" fmla="*/ 0 w 2548591"/>
              <a:gd name="connsiteY6" fmla="*/ 1 h 2555628"/>
              <a:gd name="connsiteX7" fmla="*/ 25231 w 2548591"/>
              <a:gd name="connsiteY7" fmla="*/ 1 h 2555628"/>
              <a:gd name="connsiteX8" fmla="*/ 2548591 w 2548591"/>
              <a:gd name="connsiteY8" fmla="*/ 2530324 h 2555628"/>
              <a:gd name="connsiteX9" fmla="*/ 2548591 w 2548591"/>
              <a:gd name="connsiteY9" fmla="*/ 2555628 h 2555628"/>
              <a:gd name="connsiteX10" fmla="*/ 0 w 2548591"/>
              <a:gd name="connsiteY10" fmla="*/ 1 h 2555628"/>
              <a:gd name="connsiteX11" fmla="*/ 277411 w 2548591"/>
              <a:gd name="connsiteY11" fmla="*/ 1 h 2555628"/>
              <a:gd name="connsiteX12" fmla="*/ 302642 w 2548591"/>
              <a:gd name="connsiteY12" fmla="*/ 1 h 2555628"/>
              <a:gd name="connsiteX13" fmla="*/ 2548582 w 2548591"/>
              <a:gd name="connsiteY13" fmla="*/ 2252147 h 2555628"/>
              <a:gd name="connsiteX14" fmla="*/ 2548582 w 2548591"/>
              <a:gd name="connsiteY14" fmla="*/ 2277444 h 2555628"/>
              <a:gd name="connsiteX15" fmla="*/ 277411 w 2548591"/>
              <a:gd name="connsiteY15" fmla="*/ 1 h 2555628"/>
              <a:gd name="connsiteX16" fmla="*/ 416054 w 2548591"/>
              <a:gd name="connsiteY16" fmla="*/ 1 h 2555628"/>
              <a:gd name="connsiteX17" fmla="*/ 441285 w 2548591"/>
              <a:gd name="connsiteY17" fmla="*/ 1 h 2555628"/>
              <a:gd name="connsiteX18" fmla="*/ 2548589 w 2548591"/>
              <a:gd name="connsiteY18" fmla="*/ 2113119 h 2555628"/>
              <a:gd name="connsiteX19" fmla="*/ 2548589 w 2548591"/>
              <a:gd name="connsiteY19" fmla="*/ 2138423 h 2555628"/>
              <a:gd name="connsiteX20" fmla="*/ 416054 w 2548591"/>
              <a:gd name="connsiteY20" fmla="*/ 1 h 2555628"/>
              <a:gd name="connsiteX21" fmla="*/ 554698 w 2548591"/>
              <a:gd name="connsiteY21" fmla="*/ 1 h 2555628"/>
              <a:gd name="connsiteX22" fmla="*/ 579930 w 2548591"/>
              <a:gd name="connsiteY22" fmla="*/ 1 h 2555628"/>
              <a:gd name="connsiteX23" fmla="*/ 2548462 w 2548591"/>
              <a:gd name="connsiteY23" fmla="*/ 1973963 h 2555628"/>
              <a:gd name="connsiteX24" fmla="*/ 2548462 w 2548591"/>
              <a:gd name="connsiteY24" fmla="*/ 1999267 h 2555628"/>
              <a:gd name="connsiteX25" fmla="*/ 2548589 w 2548591"/>
              <a:gd name="connsiteY25" fmla="*/ 1999394 h 2555628"/>
              <a:gd name="connsiteX26" fmla="*/ 554698 w 2548591"/>
              <a:gd name="connsiteY26" fmla="*/ 1 h 2555628"/>
              <a:gd name="connsiteX27" fmla="*/ 693468 w 2548591"/>
              <a:gd name="connsiteY27" fmla="*/ 0 h 2555628"/>
              <a:gd name="connsiteX28" fmla="*/ 718701 w 2548591"/>
              <a:gd name="connsiteY28" fmla="*/ 0 h 2555628"/>
              <a:gd name="connsiteX29" fmla="*/ 2548583 w 2548591"/>
              <a:gd name="connsiteY29" fmla="*/ 1834942 h 2555628"/>
              <a:gd name="connsiteX30" fmla="*/ 2548583 w 2548591"/>
              <a:gd name="connsiteY30" fmla="*/ 1860239 h 2555628"/>
              <a:gd name="connsiteX31" fmla="*/ 693468 w 2548591"/>
              <a:gd name="connsiteY31" fmla="*/ 0 h 2555628"/>
              <a:gd name="connsiteX32" fmla="*/ 832112 w 2548591"/>
              <a:gd name="connsiteY32" fmla="*/ 0 h 2555628"/>
              <a:gd name="connsiteX33" fmla="*/ 857340 w 2548591"/>
              <a:gd name="connsiteY33" fmla="*/ 0 h 2555628"/>
              <a:gd name="connsiteX34" fmla="*/ 2548582 w 2548591"/>
              <a:gd name="connsiteY34" fmla="*/ 1695913 h 2555628"/>
              <a:gd name="connsiteX35" fmla="*/ 2548582 w 2548591"/>
              <a:gd name="connsiteY35" fmla="*/ 1721210 h 2555628"/>
              <a:gd name="connsiteX36" fmla="*/ 832112 w 2548591"/>
              <a:gd name="connsiteY36" fmla="*/ 0 h 2555628"/>
              <a:gd name="connsiteX37" fmla="*/ 970758 w 2548591"/>
              <a:gd name="connsiteY37" fmla="*/ 0 h 2555628"/>
              <a:gd name="connsiteX38" fmla="*/ 995986 w 2548591"/>
              <a:gd name="connsiteY38" fmla="*/ 0 h 2555628"/>
              <a:gd name="connsiteX39" fmla="*/ 2548463 w 2548591"/>
              <a:gd name="connsiteY39" fmla="*/ 1556758 h 2555628"/>
              <a:gd name="connsiteX40" fmla="*/ 2548463 w 2548591"/>
              <a:gd name="connsiteY40" fmla="*/ 1582062 h 2555628"/>
              <a:gd name="connsiteX41" fmla="*/ 2548590 w 2548591"/>
              <a:gd name="connsiteY41" fmla="*/ 1582189 h 2555628"/>
              <a:gd name="connsiteX42" fmla="*/ 970758 w 2548591"/>
              <a:gd name="connsiteY42" fmla="*/ 0 h 2555628"/>
              <a:gd name="connsiteX43" fmla="*/ 1109529 w 2548591"/>
              <a:gd name="connsiteY43" fmla="*/ 0 h 2555628"/>
              <a:gd name="connsiteX44" fmla="*/ 1134764 w 2548591"/>
              <a:gd name="connsiteY44" fmla="*/ 0 h 2555628"/>
              <a:gd name="connsiteX45" fmla="*/ 2548589 w 2548591"/>
              <a:gd name="connsiteY45" fmla="*/ 1417736 h 2555628"/>
              <a:gd name="connsiteX46" fmla="*/ 2548589 w 2548591"/>
              <a:gd name="connsiteY46" fmla="*/ 1443033 h 2555628"/>
              <a:gd name="connsiteX47" fmla="*/ 1109529 w 2548591"/>
              <a:gd name="connsiteY47" fmla="*/ 0 h 2555628"/>
              <a:gd name="connsiteX48" fmla="*/ 1248168 w 2548591"/>
              <a:gd name="connsiteY48" fmla="*/ 0 h 2555628"/>
              <a:gd name="connsiteX49" fmla="*/ 1273396 w 2548591"/>
              <a:gd name="connsiteY49" fmla="*/ 0 h 2555628"/>
              <a:gd name="connsiteX50" fmla="*/ 2548583 w 2548591"/>
              <a:gd name="connsiteY50" fmla="*/ 1278708 h 2555628"/>
              <a:gd name="connsiteX51" fmla="*/ 2548583 w 2548591"/>
              <a:gd name="connsiteY51" fmla="*/ 1304005 h 2555628"/>
              <a:gd name="connsiteX52" fmla="*/ 1248168 w 2548591"/>
              <a:gd name="connsiteY52" fmla="*/ 0 h 2555628"/>
              <a:gd name="connsiteX53" fmla="*/ 1386813 w 2548591"/>
              <a:gd name="connsiteY53" fmla="*/ 0 h 2555628"/>
              <a:gd name="connsiteX54" fmla="*/ 1412041 w 2548591"/>
              <a:gd name="connsiteY54" fmla="*/ 0 h 2555628"/>
              <a:gd name="connsiteX55" fmla="*/ 2548589 w 2548591"/>
              <a:gd name="connsiteY55" fmla="*/ 1139552 h 2555628"/>
              <a:gd name="connsiteX56" fmla="*/ 2548589 w 2548591"/>
              <a:gd name="connsiteY56" fmla="*/ 1164857 h 2555628"/>
              <a:gd name="connsiteX57" fmla="*/ 2548589 w 2548591"/>
              <a:gd name="connsiteY57" fmla="*/ 1164984 h 2555628"/>
              <a:gd name="connsiteX58" fmla="*/ 1386813 w 2548591"/>
              <a:gd name="connsiteY58" fmla="*/ 0 h 2555628"/>
              <a:gd name="connsiteX59" fmla="*/ 1525579 w 2548591"/>
              <a:gd name="connsiteY59" fmla="*/ 0 h 2555628"/>
              <a:gd name="connsiteX60" fmla="*/ 1550814 w 2548591"/>
              <a:gd name="connsiteY60" fmla="*/ 0 h 2555628"/>
              <a:gd name="connsiteX61" fmla="*/ 2548583 w 2548591"/>
              <a:gd name="connsiteY61" fmla="*/ 1000531 h 2555628"/>
              <a:gd name="connsiteX62" fmla="*/ 2548583 w 2548591"/>
              <a:gd name="connsiteY62" fmla="*/ 1025828 h 2555628"/>
              <a:gd name="connsiteX63" fmla="*/ 1525579 w 2548591"/>
              <a:gd name="connsiteY63" fmla="*/ 0 h 2555628"/>
              <a:gd name="connsiteX64" fmla="*/ 1664231 w 2548591"/>
              <a:gd name="connsiteY64" fmla="*/ 0 h 2555628"/>
              <a:gd name="connsiteX65" fmla="*/ 1689459 w 2548591"/>
              <a:gd name="connsiteY65" fmla="*/ 0 h 2555628"/>
              <a:gd name="connsiteX66" fmla="*/ 2548589 w 2548591"/>
              <a:gd name="connsiteY66" fmla="*/ 861503 h 2555628"/>
              <a:gd name="connsiteX67" fmla="*/ 2548589 w 2548591"/>
              <a:gd name="connsiteY67" fmla="*/ 886800 h 2555628"/>
              <a:gd name="connsiteX68" fmla="*/ 1664231 w 2548591"/>
              <a:gd name="connsiteY68" fmla="*/ 0 h 2555628"/>
              <a:gd name="connsiteX69" fmla="*/ 1802870 w 2548591"/>
              <a:gd name="connsiteY69" fmla="*/ 0 h 2555628"/>
              <a:gd name="connsiteX70" fmla="*/ 1828097 w 2548591"/>
              <a:gd name="connsiteY70" fmla="*/ 0 h 2555628"/>
              <a:gd name="connsiteX71" fmla="*/ 2548583 w 2548591"/>
              <a:gd name="connsiteY71" fmla="*/ 722347 h 2555628"/>
              <a:gd name="connsiteX72" fmla="*/ 2548583 w 2548591"/>
              <a:gd name="connsiteY72" fmla="*/ 747651 h 2555628"/>
              <a:gd name="connsiteX73" fmla="*/ 2548583 w 2548591"/>
              <a:gd name="connsiteY73" fmla="*/ 747778 h 2555628"/>
              <a:gd name="connsiteX74" fmla="*/ 1802870 w 2548591"/>
              <a:gd name="connsiteY74" fmla="*/ 0 h 2555628"/>
              <a:gd name="connsiteX75" fmla="*/ 1941642 w 2548591"/>
              <a:gd name="connsiteY75" fmla="*/ 0 h 2555628"/>
              <a:gd name="connsiteX76" fmla="*/ 1966877 w 2548591"/>
              <a:gd name="connsiteY76" fmla="*/ 0 h 2555628"/>
              <a:gd name="connsiteX77" fmla="*/ 2548589 w 2548591"/>
              <a:gd name="connsiteY77" fmla="*/ 583321 h 2555628"/>
              <a:gd name="connsiteX78" fmla="*/ 2548589 w 2548591"/>
              <a:gd name="connsiteY78" fmla="*/ 608622 h 2555628"/>
              <a:gd name="connsiteX79" fmla="*/ 1941642 w 2548591"/>
              <a:gd name="connsiteY79" fmla="*/ 0 h 2555628"/>
              <a:gd name="connsiteX80" fmla="*/ 2080281 w 2548591"/>
              <a:gd name="connsiteY80" fmla="*/ 0 h 2555628"/>
              <a:gd name="connsiteX81" fmla="*/ 2105508 w 2548591"/>
              <a:gd name="connsiteY81" fmla="*/ 0 h 2555628"/>
              <a:gd name="connsiteX82" fmla="*/ 2548582 w 2548591"/>
              <a:gd name="connsiteY82" fmla="*/ 444296 h 2555628"/>
              <a:gd name="connsiteX83" fmla="*/ 2548582 w 2548591"/>
              <a:gd name="connsiteY83" fmla="*/ 469597 h 2555628"/>
              <a:gd name="connsiteX84" fmla="*/ 2080281 w 2548591"/>
              <a:gd name="connsiteY84" fmla="*/ 0 h 2555628"/>
              <a:gd name="connsiteX85" fmla="*/ 2218926 w 2548591"/>
              <a:gd name="connsiteY85" fmla="*/ 0 h 2555628"/>
              <a:gd name="connsiteX86" fmla="*/ 2244153 w 2548591"/>
              <a:gd name="connsiteY86" fmla="*/ 0 h 2555628"/>
              <a:gd name="connsiteX87" fmla="*/ 2548582 w 2548591"/>
              <a:gd name="connsiteY87" fmla="*/ 305270 h 2555628"/>
              <a:gd name="connsiteX88" fmla="*/ 2548582 w 2548591"/>
              <a:gd name="connsiteY88" fmla="*/ 330570 h 2555628"/>
              <a:gd name="connsiteX89" fmla="*/ 2218926 w 2548591"/>
              <a:gd name="connsiteY89" fmla="*/ 0 h 25556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2548591" h="2555628">
                <a:moveTo>
                  <a:pt x="138643" y="1"/>
                </a:moveTo>
                <a:lnTo>
                  <a:pt x="163874" y="1"/>
                </a:lnTo>
                <a:cubicBezTo>
                  <a:pt x="163874" y="1318576"/>
                  <a:pt x="1233644" y="2391168"/>
                  <a:pt x="2548463" y="2391168"/>
                </a:cubicBezTo>
                <a:lnTo>
                  <a:pt x="2548463" y="2416472"/>
                </a:lnTo>
                <a:lnTo>
                  <a:pt x="2548590" y="2416600"/>
                </a:lnTo>
                <a:cubicBezTo>
                  <a:pt x="1219755" y="2416600"/>
                  <a:pt x="138643" y="1332503"/>
                  <a:pt x="138643" y="1"/>
                </a:cubicBezTo>
                <a:close/>
                <a:moveTo>
                  <a:pt x="0" y="1"/>
                </a:moveTo>
                <a:lnTo>
                  <a:pt x="25231" y="1"/>
                </a:lnTo>
                <a:cubicBezTo>
                  <a:pt x="25231" y="1395244"/>
                  <a:pt x="1157188" y="2530324"/>
                  <a:pt x="2548591" y="2530324"/>
                </a:cubicBezTo>
                <a:lnTo>
                  <a:pt x="2548591" y="2555628"/>
                </a:lnTo>
                <a:cubicBezTo>
                  <a:pt x="1143299" y="2555628"/>
                  <a:pt x="0" y="1409172"/>
                  <a:pt x="0" y="1"/>
                </a:cubicBezTo>
                <a:close/>
                <a:moveTo>
                  <a:pt x="277411" y="1"/>
                </a:moveTo>
                <a:lnTo>
                  <a:pt x="302642" y="1"/>
                </a:lnTo>
                <a:cubicBezTo>
                  <a:pt x="302642" y="1241907"/>
                  <a:pt x="1310229" y="2252147"/>
                  <a:pt x="2548582" y="2252147"/>
                </a:cubicBezTo>
                <a:lnTo>
                  <a:pt x="2548582" y="2277444"/>
                </a:lnTo>
                <a:cubicBezTo>
                  <a:pt x="1296205" y="2277444"/>
                  <a:pt x="277411" y="1255835"/>
                  <a:pt x="277411" y="1"/>
                </a:cubicBezTo>
                <a:close/>
                <a:moveTo>
                  <a:pt x="416054" y="1"/>
                </a:moveTo>
                <a:lnTo>
                  <a:pt x="441285" y="1"/>
                </a:lnTo>
                <a:cubicBezTo>
                  <a:pt x="441285" y="1165111"/>
                  <a:pt x="1386559" y="2113119"/>
                  <a:pt x="2548589" y="2113119"/>
                </a:cubicBezTo>
                <a:lnTo>
                  <a:pt x="2548589" y="2138423"/>
                </a:lnTo>
                <a:cubicBezTo>
                  <a:pt x="1372670" y="2138423"/>
                  <a:pt x="416054" y="1179166"/>
                  <a:pt x="416054" y="1"/>
                </a:cubicBezTo>
                <a:close/>
                <a:moveTo>
                  <a:pt x="554698" y="1"/>
                </a:moveTo>
                <a:lnTo>
                  <a:pt x="579930" y="1"/>
                </a:lnTo>
                <a:cubicBezTo>
                  <a:pt x="579930" y="1088442"/>
                  <a:pt x="1463017" y="1973963"/>
                  <a:pt x="2548462" y="1973963"/>
                </a:cubicBezTo>
                <a:lnTo>
                  <a:pt x="2548462" y="1999267"/>
                </a:lnTo>
                <a:lnTo>
                  <a:pt x="2548589" y="1999394"/>
                </a:lnTo>
                <a:cubicBezTo>
                  <a:pt x="1449127" y="1999394"/>
                  <a:pt x="554698" y="1102497"/>
                  <a:pt x="554698" y="1"/>
                </a:cubicBezTo>
                <a:close/>
                <a:moveTo>
                  <a:pt x="693468" y="0"/>
                </a:moveTo>
                <a:lnTo>
                  <a:pt x="718701" y="0"/>
                </a:lnTo>
                <a:cubicBezTo>
                  <a:pt x="718701" y="1011773"/>
                  <a:pt x="1539602" y="1834942"/>
                  <a:pt x="2548583" y="1834942"/>
                </a:cubicBezTo>
                <a:lnTo>
                  <a:pt x="2548583" y="1860239"/>
                </a:lnTo>
                <a:cubicBezTo>
                  <a:pt x="1525706" y="1860239"/>
                  <a:pt x="693468" y="1025701"/>
                  <a:pt x="693468" y="0"/>
                </a:cubicBezTo>
                <a:close/>
                <a:moveTo>
                  <a:pt x="832112" y="0"/>
                </a:moveTo>
                <a:lnTo>
                  <a:pt x="857340" y="0"/>
                </a:lnTo>
                <a:cubicBezTo>
                  <a:pt x="857340" y="935105"/>
                  <a:pt x="1616059" y="1695913"/>
                  <a:pt x="2548582" y="1695913"/>
                </a:cubicBezTo>
                <a:lnTo>
                  <a:pt x="2548582" y="1721210"/>
                </a:lnTo>
                <a:cubicBezTo>
                  <a:pt x="1602170" y="1721210"/>
                  <a:pt x="832112" y="949032"/>
                  <a:pt x="832112" y="0"/>
                </a:cubicBezTo>
                <a:close/>
                <a:moveTo>
                  <a:pt x="970758" y="0"/>
                </a:moveTo>
                <a:lnTo>
                  <a:pt x="995986" y="0"/>
                </a:lnTo>
                <a:cubicBezTo>
                  <a:pt x="995986" y="858436"/>
                  <a:pt x="1692391" y="1556758"/>
                  <a:pt x="2548463" y="1556758"/>
                </a:cubicBezTo>
                <a:lnTo>
                  <a:pt x="2548463" y="1582062"/>
                </a:lnTo>
                <a:lnTo>
                  <a:pt x="2548590" y="1582189"/>
                </a:lnTo>
                <a:cubicBezTo>
                  <a:pt x="1678628" y="1582189"/>
                  <a:pt x="970758" y="872491"/>
                  <a:pt x="970758" y="0"/>
                </a:cubicBezTo>
                <a:close/>
                <a:moveTo>
                  <a:pt x="1109529" y="0"/>
                </a:moveTo>
                <a:lnTo>
                  <a:pt x="1134764" y="0"/>
                </a:lnTo>
                <a:cubicBezTo>
                  <a:pt x="1134764" y="781767"/>
                  <a:pt x="1768975" y="1417736"/>
                  <a:pt x="2548589" y="1417736"/>
                </a:cubicBezTo>
                <a:lnTo>
                  <a:pt x="2548589" y="1443033"/>
                </a:lnTo>
                <a:cubicBezTo>
                  <a:pt x="1755086" y="1443033"/>
                  <a:pt x="1109529" y="795695"/>
                  <a:pt x="1109529" y="0"/>
                </a:cubicBezTo>
                <a:close/>
                <a:moveTo>
                  <a:pt x="1248168" y="0"/>
                </a:moveTo>
                <a:lnTo>
                  <a:pt x="1273396" y="0"/>
                </a:lnTo>
                <a:cubicBezTo>
                  <a:pt x="1273396" y="705097"/>
                  <a:pt x="1845433" y="1278708"/>
                  <a:pt x="2548583" y="1278708"/>
                </a:cubicBezTo>
                <a:lnTo>
                  <a:pt x="2548583" y="1304005"/>
                </a:lnTo>
                <a:cubicBezTo>
                  <a:pt x="1831537" y="1304005"/>
                  <a:pt x="1248168" y="719026"/>
                  <a:pt x="1248168" y="0"/>
                </a:cubicBezTo>
                <a:close/>
                <a:moveTo>
                  <a:pt x="1386813" y="0"/>
                </a:moveTo>
                <a:lnTo>
                  <a:pt x="1412041" y="0"/>
                </a:lnTo>
                <a:cubicBezTo>
                  <a:pt x="1412041" y="628428"/>
                  <a:pt x="1921890" y="1139552"/>
                  <a:pt x="2548589" y="1139552"/>
                </a:cubicBezTo>
                <a:lnTo>
                  <a:pt x="2548589" y="1164857"/>
                </a:lnTo>
                <a:lnTo>
                  <a:pt x="2548589" y="1164984"/>
                </a:lnTo>
                <a:cubicBezTo>
                  <a:pt x="1908001" y="1164984"/>
                  <a:pt x="1386813" y="642356"/>
                  <a:pt x="1386813" y="0"/>
                </a:cubicBezTo>
                <a:close/>
                <a:moveTo>
                  <a:pt x="1525579" y="0"/>
                </a:moveTo>
                <a:lnTo>
                  <a:pt x="1550814" y="0"/>
                </a:lnTo>
                <a:cubicBezTo>
                  <a:pt x="1550814" y="551759"/>
                  <a:pt x="1998468" y="1000531"/>
                  <a:pt x="2548583" y="1000531"/>
                </a:cubicBezTo>
                <a:lnTo>
                  <a:pt x="2548583" y="1025828"/>
                </a:lnTo>
                <a:cubicBezTo>
                  <a:pt x="1984452" y="1025828"/>
                  <a:pt x="1525579" y="565560"/>
                  <a:pt x="1525579" y="0"/>
                </a:cubicBezTo>
                <a:close/>
                <a:moveTo>
                  <a:pt x="1664231" y="0"/>
                </a:moveTo>
                <a:lnTo>
                  <a:pt x="1689459" y="0"/>
                </a:lnTo>
                <a:cubicBezTo>
                  <a:pt x="1689459" y="474963"/>
                  <a:pt x="2074805" y="861503"/>
                  <a:pt x="2548589" y="861503"/>
                </a:cubicBezTo>
                <a:lnTo>
                  <a:pt x="2548589" y="886800"/>
                </a:lnTo>
                <a:cubicBezTo>
                  <a:pt x="2060916" y="886800"/>
                  <a:pt x="1664231" y="489019"/>
                  <a:pt x="1664231" y="0"/>
                </a:cubicBezTo>
                <a:close/>
                <a:moveTo>
                  <a:pt x="1802870" y="0"/>
                </a:moveTo>
                <a:lnTo>
                  <a:pt x="1828097" y="0"/>
                </a:lnTo>
                <a:cubicBezTo>
                  <a:pt x="1828097" y="398295"/>
                  <a:pt x="2151263" y="722347"/>
                  <a:pt x="2548583" y="722347"/>
                </a:cubicBezTo>
                <a:lnTo>
                  <a:pt x="2548583" y="747651"/>
                </a:lnTo>
                <a:lnTo>
                  <a:pt x="2548583" y="747778"/>
                </a:lnTo>
                <a:cubicBezTo>
                  <a:pt x="2137367" y="747778"/>
                  <a:pt x="1802870" y="412350"/>
                  <a:pt x="1802870" y="0"/>
                </a:cubicBezTo>
                <a:close/>
                <a:moveTo>
                  <a:pt x="1941642" y="0"/>
                </a:moveTo>
                <a:lnTo>
                  <a:pt x="1966877" y="0"/>
                </a:lnTo>
                <a:cubicBezTo>
                  <a:pt x="1966877" y="321626"/>
                  <a:pt x="2227847" y="583321"/>
                  <a:pt x="2548589" y="583321"/>
                </a:cubicBezTo>
                <a:lnTo>
                  <a:pt x="2548589" y="608622"/>
                </a:lnTo>
                <a:cubicBezTo>
                  <a:pt x="2213831" y="608622"/>
                  <a:pt x="1941642" y="335553"/>
                  <a:pt x="1941642" y="0"/>
                </a:cubicBezTo>
                <a:close/>
                <a:moveTo>
                  <a:pt x="2080281" y="0"/>
                </a:moveTo>
                <a:lnTo>
                  <a:pt x="2105508" y="0"/>
                </a:lnTo>
                <a:cubicBezTo>
                  <a:pt x="2105508" y="244957"/>
                  <a:pt x="2304298" y="444296"/>
                  <a:pt x="2548582" y="444296"/>
                </a:cubicBezTo>
                <a:lnTo>
                  <a:pt x="2548582" y="469597"/>
                </a:lnTo>
                <a:cubicBezTo>
                  <a:pt x="2290409" y="469597"/>
                  <a:pt x="2080281" y="258885"/>
                  <a:pt x="2080281" y="0"/>
                </a:cubicBezTo>
                <a:close/>
                <a:moveTo>
                  <a:pt x="2218926" y="0"/>
                </a:moveTo>
                <a:lnTo>
                  <a:pt x="2244153" y="0"/>
                </a:lnTo>
                <a:cubicBezTo>
                  <a:pt x="2244153" y="168288"/>
                  <a:pt x="2380629" y="305270"/>
                  <a:pt x="2548582" y="305270"/>
                </a:cubicBezTo>
                <a:lnTo>
                  <a:pt x="2548582" y="330570"/>
                </a:lnTo>
                <a:cubicBezTo>
                  <a:pt x="2366866" y="330570"/>
                  <a:pt x="2218926" y="182344"/>
                  <a:pt x="2218926" y="0"/>
                </a:cubicBezTo>
                <a:close/>
              </a:path>
            </a:pathLst>
          </a:custGeom>
          <a:solidFill>
            <a:schemeClr val="bg1"/>
          </a:solidFill>
          <a:ln w="7032" cap="flat">
            <a:noFill/>
            <a:prstDash val="solid"/>
            <a:miter/>
          </a:ln>
        </p:spPr>
        <p:txBody>
          <a:bodyPr rtlCol="0" anchor="ctr">
            <a:noAutofit/>
          </a:bodyPr>
          <a:lstStyle/>
          <a:p>
            <a:endParaRPr lang="en-US" sz="1350"/>
          </a:p>
        </p:txBody>
      </p:sp>
      <p:sp>
        <p:nvSpPr>
          <p:cNvPr id="33" name="Image 4" descr="preencoded.png">
            <a:extLst>
              <a:ext uri="{FF2B5EF4-FFF2-40B4-BE49-F238E27FC236}">
                <a16:creationId xmlns:a16="http://schemas.microsoft.com/office/drawing/2014/main" id="{EC46DC71-C12A-96C8-3FE2-AA95AB58B349}"/>
              </a:ext>
            </a:extLst>
          </p:cNvPr>
          <p:cNvSpPr/>
          <p:nvPr/>
        </p:nvSpPr>
        <p:spPr>
          <a:xfrm>
            <a:off x="2543869" y="0"/>
            <a:ext cx="2560340" cy="2560340"/>
          </a:xfrm>
          <a:custGeom>
            <a:avLst/>
            <a:gdLst>
              <a:gd name="connsiteX0" fmla="*/ 0 w 2560340"/>
              <a:gd name="connsiteY0" fmla="*/ 2560340 h 2560340"/>
              <a:gd name="connsiteX1" fmla="*/ 2560340 w 2560340"/>
              <a:gd name="connsiteY1" fmla="*/ 0 h 2560340"/>
              <a:gd name="connsiteX2" fmla="*/ 0 w 2560340"/>
              <a:gd name="connsiteY2" fmla="*/ 0 h 2560340"/>
              <a:gd name="connsiteX3" fmla="*/ 0 w 2560340"/>
              <a:gd name="connsiteY3" fmla="*/ 2560340 h 2560340"/>
            </a:gdLst>
            <a:ahLst/>
            <a:cxnLst>
              <a:cxn ang="0">
                <a:pos x="connsiteX0" y="connsiteY0"/>
              </a:cxn>
              <a:cxn ang="0">
                <a:pos x="connsiteX1" y="connsiteY1"/>
              </a:cxn>
              <a:cxn ang="0">
                <a:pos x="connsiteX2" y="connsiteY2"/>
              </a:cxn>
              <a:cxn ang="0">
                <a:pos x="connsiteX3" y="connsiteY3"/>
              </a:cxn>
            </a:cxnLst>
            <a:rect l="l" t="t" r="r" b="b"/>
            <a:pathLst>
              <a:path w="2560340" h="2560340">
                <a:moveTo>
                  <a:pt x="0" y="2560340"/>
                </a:moveTo>
                <a:cubicBezTo>
                  <a:pt x="1414079" y="2560340"/>
                  <a:pt x="2560340" y="1414079"/>
                  <a:pt x="2560340" y="0"/>
                </a:cubicBezTo>
                <a:lnTo>
                  <a:pt x="0" y="0"/>
                </a:lnTo>
                <a:lnTo>
                  <a:pt x="0" y="2560340"/>
                </a:lnTo>
                <a:close/>
              </a:path>
            </a:pathLst>
          </a:custGeom>
          <a:solidFill>
            <a:schemeClr val="accent3"/>
          </a:solidFill>
          <a:ln w="7052" cap="flat">
            <a:noFill/>
            <a:prstDash val="solid"/>
            <a:miter/>
          </a:ln>
        </p:spPr>
        <p:txBody>
          <a:bodyPr rtlCol="0" anchor="ctr">
            <a:noAutofit/>
          </a:bodyPr>
          <a:lstStyle/>
          <a:p>
            <a:endParaRPr lang="en-US" sz="1350"/>
          </a:p>
        </p:txBody>
      </p:sp>
      <p:sp>
        <p:nvSpPr>
          <p:cNvPr id="29" name="Freeform 70">
            <a:extLst>
              <a:ext uri="{FF2B5EF4-FFF2-40B4-BE49-F238E27FC236}">
                <a16:creationId xmlns:a16="http://schemas.microsoft.com/office/drawing/2014/main" id="{AA39EF58-54F1-4AC9-1D83-2E7DEEAAEA6A}"/>
              </a:ext>
            </a:extLst>
          </p:cNvPr>
          <p:cNvSpPr>
            <a:spLocks/>
          </p:cNvSpPr>
          <p:nvPr/>
        </p:nvSpPr>
        <p:spPr bwMode="auto">
          <a:xfrm flipH="1">
            <a:off x="2535251"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2"/>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31" name="Freeform 70">
            <a:extLst>
              <a:ext uri="{FF2B5EF4-FFF2-40B4-BE49-F238E27FC236}">
                <a16:creationId xmlns:a16="http://schemas.microsoft.com/office/drawing/2014/main" id="{0C320934-59CC-4123-C7C1-FEEE89F3045F}"/>
              </a:ext>
            </a:extLst>
          </p:cNvPr>
          <p:cNvSpPr>
            <a:spLocks/>
          </p:cNvSpPr>
          <p:nvPr/>
        </p:nvSpPr>
        <p:spPr bwMode="auto">
          <a:xfrm flipH="1">
            <a:off x="-10617" y="4308468"/>
            <a:ext cx="2550984" cy="2560441"/>
          </a:xfrm>
          <a:custGeom>
            <a:avLst/>
            <a:gdLst>
              <a:gd name="T0" fmla="*/ 0 w 1079"/>
              <a:gd name="T1" fmla="*/ 1083 h 1083"/>
              <a:gd name="T2" fmla="*/ 1079 w 1079"/>
              <a:gd name="T3" fmla="*/ 1083 h 1083"/>
              <a:gd name="T4" fmla="*/ 1079 w 1079"/>
              <a:gd name="T5" fmla="*/ 0 h 1083"/>
              <a:gd name="T6" fmla="*/ 0 w 1079"/>
              <a:gd name="T7" fmla="*/ 1083 h 1083"/>
            </a:gdLst>
            <a:ahLst/>
            <a:cxnLst>
              <a:cxn ang="0">
                <a:pos x="T0" y="T1"/>
              </a:cxn>
              <a:cxn ang="0">
                <a:pos x="T2" y="T3"/>
              </a:cxn>
              <a:cxn ang="0">
                <a:pos x="T4" y="T5"/>
              </a:cxn>
              <a:cxn ang="0">
                <a:pos x="T6" y="T7"/>
              </a:cxn>
            </a:cxnLst>
            <a:rect l="0" t="0" r="r" b="b"/>
            <a:pathLst>
              <a:path w="1079" h="1083">
                <a:moveTo>
                  <a:pt x="0" y="1083"/>
                </a:moveTo>
                <a:lnTo>
                  <a:pt x="1079" y="1083"/>
                </a:lnTo>
                <a:lnTo>
                  <a:pt x="1079" y="0"/>
                </a:lnTo>
                <a:lnTo>
                  <a:pt x="0" y="1083"/>
                </a:lnTo>
                <a:close/>
              </a:path>
            </a:pathLst>
          </a:custGeom>
          <a:solidFill>
            <a:schemeClr val="accent1"/>
          </a:solidFill>
          <a:ln>
            <a:noFill/>
          </a:ln>
        </p:spPr>
        <p:txBody>
          <a:bodyPr vert="horz" wrap="square" lIns="68580" tIns="34290" rIns="68580" bIns="34290" numCol="1" anchor="t" anchorCtr="0" compatLnSpc="1">
            <a:prstTxWarp prst="textNoShape">
              <a:avLst/>
            </a:prstTxWarp>
            <a:noAutofit/>
          </a:bodyPr>
          <a:lstStyle/>
          <a:p>
            <a:endParaRPr lang="en-US" sz="1350"/>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3090051602"/>
      </p:ext>
    </p:extLst>
  </p:cSld>
  <p:clrMapOvr>
    <a:masterClrMapping/>
  </p:clrMapOvr>
  <p:hf hdr="0" ftr="0" dt="0"/>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Team x4">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CC43996-DAC9-130F-CB05-4A8A90381D37}"/>
              </a:ext>
            </a:extLst>
          </p:cNvPr>
          <p:cNvSpPr/>
          <p:nvPr/>
        </p:nvSpPr>
        <p:spPr>
          <a:xfrm>
            <a:off x="-24064" y="3390900"/>
            <a:ext cx="12216063" cy="34671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338"/>
          </a:p>
        </p:txBody>
      </p:sp>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758905" y="2392023"/>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758906" y="4989515"/>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916885" y="5599757"/>
            <a:ext cx="2283472" cy="365125"/>
          </a:xfrm>
        </p:spPr>
        <p:txBody>
          <a:bodyPr anchor="ctr">
            <a:noAutofit/>
          </a:bodyPr>
          <a:lstStyle>
            <a:lvl1pPr marL="0" indent="0" algn="ctr">
              <a:buNone/>
              <a:defRPr sz="105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517361" y="2392619"/>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516749" y="4990111"/>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674073" y="5600353"/>
            <a:ext cx="2283472" cy="365125"/>
          </a:xfrm>
        </p:spPr>
        <p:txBody>
          <a:bodyPr anchor="ctr">
            <a:noAutofit/>
          </a:bodyPr>
          <a:lstStyle>
            <a:lvl1pPr marL="0" indent="0" algn="ctr">
              <a:buNone/>
              <a:defRPr sz="105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275817"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274590"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432529" y="5600949"/>
            <a:ext cx="2283472" cy="365125"/>
          </a:xfrm>
        </p:spPr>
        <p:txBody>
          <a:bodyPr anchor="ctr">
            <a:noAutofit/>
          </a:bodyPr>
          <a:lstStyle>
            <a:lvl1pPr marL="0" indent="0" algn="ctr">
              <a:buNone/>
              <a:defRPr sz="105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9034272" y="2393215"/>
            <a:ext cx="2596896" cy="2596896"/>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9032433" y="4990707"/>
            <a:ext cx="2598737" cy="1109662"/>
          </a:xfrm>
          <a:solidFill>
            <a:schemeClr val="bg1"/>
          </a:solidFill>
        </p:spPr>
        <p:txBody>
          <a:bodyPr lIns="0" tIns="274320" rIns="0" anchor="t">
            <a:noAutofit/>
          </a:bodyPr>
          <a:lstStyle>
            <a:lvl1pPr marL="0" indent="0" algn="ctr">
              <a:spcBef>
                <a:spcPts val="0"/>
              </a:spcBef>
              <a:buNone/>
              <a:defRPr sz="1350" b="1" cap="all"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9190984" y="5600949"/>
            <a:ext cx="2283472" cy="365125"/>
          </a:xfrm>
        </p:spPr>
        <p:txBody>
          <a:bodyPr anchor="ctr">
            <a:noAutofit/>
          </a:bodyPr>
          <a:lstStyle>
            <a:lvl1pPr marL="0" indent="0" algn="ctr">
              <a:buNone/>
              <a:defRPr sz="1050"/>
            </a:lvl1pPr>
          </a:lstStyle>
          <a:p>
            <a:pPr lvl="0"/>
            <a:r>
              <a:rPr lang="en-US"/>
              <a:t>Title</a:t>
            </a:r>
          </a:p>
        </p:txBody>
      </p:sp>
    </p:spTree>
    <p:extLst>
      <p:ext uri="{BB962C8B-B14F-4D97-AF65-F5344CB8AC3E}">
        <p14:creationId xmlns:p14="http://schemas.microsoft.com/office/powerpoint/2010/main" val="3508913232"/>
      </p:ext>
    </p:extLst>
  </p:cSld>
  <p:clrMapOvr>
    <a:masterClrMapping/>
  </p:clrMapOvr>
  <p:hf hdr="0" ftr="0" dt="0"/>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eam x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E8AF-9DFE-7077-DB36-941F6490BAD8}"/>
              </a:ext>
            </a:extLst>
          </p:cNvPr>
          <p:cNvSpPr>
            <a:spLocks noGrp="1"/>
          </p:cNvSpPr>
          <p:nvPr>
            <p:ph type="title"/>
          </p:nvPr>
        </p:nvSpPr>
        <p:spPr>
          <a:xfrm>
            <a:off x="758952" y="539496"/>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B62C22E6-000A-05BA-5872-EF37F029AB00}"/>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17" name="Picture Placeholder 16">
            <a:extLst>
              <a:ext uri="{FF2B5EF4-FFF2-40B4-BE49-F238E27FC236}">
                <a16:creationId xmlns:a16="http://schemas.microsoft.com/office/drawing/2014/main" id="{6AAAFB85-16C0-836A-1D0D-E65277CC341D}"/>
              </a:ext>
            </a:extLst>
          </p:cNvPr>
          <p:cNvSpPr>
            <a:spLocks noGrp="1"/>
          </p:cNvSpPr>
          <p:nvPr>
            <p:ph type="pic" sz="quarter" idx="13"/>
          </p:nvPr>
        </p:nvSpPr>
        <p:spPr>
          <a:xfrm>
            <a:off x="1271016"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9" name="Text Placeholder 18">
            <a:extLst>
              <a:ext uri="{FF2B5EF4-FFF2-40B4-BE49-F238E27FC236}">
                <a16:creationId xmlns:a16="http://schemas.microsoft.com/office/drawing/2014/main" id="{FB04BFFD-8D76-D31F-232F-38A7065ACAF3}"/>
              </a:ext>
            </a:extLst>
          </p:cNvPr>
          <p:cNvSpPr>
            <a:spLocks noGrp="1"/>
          </p:cNvSpPr>
          <p:nvPr>
            <p:ph type="body" sz="quarter" idx="14" hasCustomPrompt="1"/>
          </p:nvPr>
        </p:nvSpPr>
        <p:spPr>
          <a:xfrm>
            <a:off x="1271016"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1" name="Text Placeholder 20">
            <a:extLst>
              <a:ext uri="{FF2B5EF4-FFF2-40B4-BE49-F238E27FC236}">
                <a16:creationId xmlns:a16="http://schemas.microsoft.com/office/drawing/2014/main" id="{75A2E03A-AFB4-3868-FAB5-A24228FA8A04}"/>
              </a:ext>
            </a:extLst>
          </p:cNvPr>
          <p:cNvSpPr>
            <a:spLocks noGrp="1"/>
          </p:cNvSpPr>
          <p:nvPr>
            <p:ph type="body" sz="quarter" idx="15" hasCustomPrompt="1"/>
          </p:nvPr>
        </p:nvSpPr>
        <p:spPr>
          <a:xfrm>
            <a:off x="1271016" y="3616960"/>
            <a:ext cx="2029968" cy="182880"/>
          </a:xfrm>
        </p:spPr>
        <p:txBody>
          <a:bodyPr anchor="ctr">
            <a:noAutofit/>
          </a:bodyPr>
          <a:lstStyle>
            <a:lvl1pPr marL="0" indent="0" algn="ctr">
              <a:buNone/>
              <a:defRPr sz="900" spc="15" baseline="0"/>
            </a:lvl1pPr>
          </a:lstStyle>
          <a:p>
            <a:pPr lvl="0"/>
            <a:r>
              <a:rPr lang="en-US"/>
              <a:t>Title</a:t>
            </a:r>
          </a:p>
        </p:txBody>
      </p:sp>
      <p:sp>
        <p:nvSpPr>
          <p:cNvPr id="10" name="Picture Placeholder 16">
            <a:extLst>
              <a:ext uri="{FF2B5EF4-FFF2-40B4-BE49-F238E27FC236}">
                <a16:creationId xmlns:a16="http://schemas.microsoft.com/office/drawing/2014/main" id="{BB749B9A-080F-37C0-08E6-909A5DA554D4}"/>
              </a:ext>
            </a:extLst>
          </p:cNvPr>
          <p:cNvSpPr>
            <a:spLocks noGrp="1"/>
          </p:cNvSpPr>
          <p:nvPr>
            <p:ph type="pic" sz="quarter" idx="25"/>
          </p:nvPr>
        </p:nvSpPr>
        <p:spPr>
          <a:xfrm>
            <a:off x="1271016"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4" name="Text Placeholder 18">
            <a:extLst>
              <a:ext uri="{FF2B5EF4-FFF2-40B4-BE49-F238E27FC236}">
                <a16:creationId xmlns:a16="http://schemas.microsoft.com/office/drawing/2014/main" id="{C4C7516E-0853-87BE-108B-697DD8E0DA75}"/>
              </a:ext>
            </a:extLst>
          </p:cNvPr>
          <p:cNvSpPr>
            <a:spLocks noGrp="1"/>
          </p:cNvSpPr>
          <p:nvPr>
            <p:ph type="body" sz="quarter" idx="29" hasCustomPrompt="1"/>
          </p:nvPr>
        </p:nvSpPr>
        <p:spPr>
          <a:xfrm>
            <a:off x="1271016"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5" name="Text Placeholder 20">
            <a:extLst>
              <a:ext uri="{FF2B5EF4-FFF2-40B4-BE49-F238E27FC236}">
                <a16:creationId xmlns:a16="http://schemas.microsoft.com/office/drawing/2014/main" id="{FB1A74E1-7CEB-F501-F998-7361A20F7349}"/>
              </a:ext>
            </a:extLst>
          </p:cNvPr>
          <p:cNvSpPr>
            <a:spLocks noGrp="1"/>
          </p:cNvSpPr>
          <p:nvPr>
            <p:ph type="body" sz="quarter" idx="30" hasCustomPrompt="1"/>
          </p:nvPr>
        </p:nvSpPr>
        <p:spPr>
          <a:xfrm>
            <a:off x="1271016" y="6215888"/>
            <a:ext cx="2029968" cy="182880"/>
          </a:xfrm>
        </p:spPr>
        <p:txBody>
          <a:bodyPr anchor="ctr">
            <a:noAutofit/>
          </a:bodyPr>
          <a:lstStyle>
            <a:lvl1pPr marL="0" indent="0" algn="ctr">
              <a:buNone/>
              <a:defRPr sz="900" spc="15" baseline="0"/>
            </a:lvl1pPr>
          </a:lstStyle>
          <a:p>
            <a:pPr lvl="0"/>
            <a:r>
              <a:rPr lang="en-US"/>
              <a:t>Title</a:t>
            </a:r>
          </a:p>
        </p:txBody>
      </p:sp>
      <p:sp>
        <p:nvSpPr>
          <p:cNvPr id="23" name="Picture Placeholder 16">
            <a:extLst>
              <a:ext uri="{FF2B5EF4-FFF2-40B4-BE49-F238E27FC236}">
                <a16:creationId xmlns:a16="http://schemas.microsoft.com/office/drawing/2014/main" id="{FBADCD1B-D9E0-EA12-0DD5-22E5C60E5D6B}"/>
              </a:ext>
            </a:extLst>
          </p:cNvPr>
          <p:cNvSpPr>
            <a:spLocks noGrp="1"/>
          </p:cNvSpPr>
          <p:nvPr>
            <p:ph type="pic" sz="quarter" idx="17"/>
          </p:nvPr>
        </p:nvSpPr>
        <p:spPr>
          <a:xfrm>
            <a:off x="3828288"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2" name="Text Placeholder 18">
            <a:extLst>
              <a:ext uri="{FF2B5EF4-FFF2-40B4-BE49-F238E27FC236}">
                <a16:creationId xmlns:a16="http://schemas.microsoft.com/office/drawing/2014/main" id="{AD33972D-9092-4B3C-A699-07849068AF1D}"/>
              </a:ext>
            </a:extLst>
          </p:cNvPr>
          <p:cNvSpPr>
            <a:spLocks noGrp="1"/>
          </p:cNvSpPr>
          <p:nvPr>
            <p:ph type="body" sz="quarter" idx="16" hasCustomPrompt="1"/>
          </p:nvPr>
        </p:nvSpPr>
        <p:spPr>
          <a:xfrm>
            <a:off x="3828288"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4" name="Text Placeholder 20">
            <a:extLst>
              <a:ext uri="{FF2B5EF4-FFF2-40B4-BE49-F238E27FC236}">
                <a16:creationId xmlns:a16="http://schemas.microsoft.com/office/drawing/2014/main" id="{B54F15B1-EAC3-0113-6737-C64480876C5F}"/>
              </a:ext>
            </a:extLst>
          </p:cNvPr>
          <p:cNvSpPr>
            <a:spLocks noGrp="1"/>
          </p:cNvSpPr>
          <p:nvPr>
            <p:ph type="body" sz="quarter" idx="18" hasCustomPrompt="1"/>
          </p:nvPr>
        </p:nvSpPr>
        <p:spPr>
          <a:xfrm>
            <a:off x="3828288" y="3616960"/>
            <a:ext cx="2029968" cy="182880"/>
          </a:xfrm>
        </p:spPr>
        <p:txBody>
          <a:bodyPr anchor="ctr">
            <a:noAutofit/>
          </a:bodyPr>
          <a:lstStyle>
            <a:lvl1pPr marL="0" indent="0" algn="ctr">
              <a:buNone/>
              <a:defRPr sz="900" spc="15" baseline="0"/>
            </a:lvl1pPr>
          </a:lstStyle>
          <a:p>
            <a:pPr lvl="0"/>
            <a:r>
              <a:rPr lang="en-US"/>
              <a:t>Title</a:t>
            </a:r>
          </a:p>
        </p:txBody>
      </p:sp>
      <p:sp>
        <p:nvSpPr>
          <p:cNvPr id="11" name="Picture Placeholder 16">
            <a:extLst>
              <a:ext uri="{FF2B5EF4-FFF2-40B4-BE49-F238E27FC236}">
                <a16:creationId xmlns:a16="http://schemas.microsoft.com/office/drawing/2014/main" id="{B5D5100A-3D51-45DB-3A84-9E7FB85261E3}"/>
              </a:ext>
            </a:extLst>
          </p:cNvPr>
          <p:cNvSpPr>
            <a:spLocks noGrp="1"/>
          </p:cNvSpPr>
          <p:nvPr>
            <p:ph type="pic" sz="quarter" idx="26"/>
          </p:nvPr>
        </p:nvSpPr>
        <p:spPr>
          <a:xfrm>
            <a:off x="3828288"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16" name="Text Placeholder 18">
            <a:extLst>
              <a:ext uri="{FF2B5EF4-FFF2-40B4-BE49-F238E27FC236}">
                <a16:creationId xmlns:a16="http://schemas.microsoft.com/office/drawing/2014/main" id="{B775B771-678A-D917-7FE0-5DA7A23CCE25}"/>
              </a:ext>
            </a:extLst>
          </p:cNvPr>
          <p:cNvSpPr>
            <a:spLocks noGrp="1"/>
          </p:cNvSpPr>
          <p:nvPr>
            <p:ph type="body" sz="quarter" idx="31" hasCustomPrompt="1"/>
          </p:nvPr>
        </p:nvSpPr>
        <p:spPr>
          <a:xfrm>
            <a:off x="3828288"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18" name="Text Placeholder 20">
            <a:extLst>
              <a:ext uri="{FF2B5EF4-FFF2-40B4-BE49-F238E27FC236}">
                <a16:creationId xmlns:a16="http://schemas.microsoft.com/office/drawing/2014/main" id="{AA2B9540-B92A-AD9C-C01A-B08A98BF8455}"/>
              </a:ext>
            </a:extLst>
          </p:cNvPr>
          <p:cNvSpPr>
            <a:spLocks noGrp="1"/>
          </p:cNvSpPr>
          <p:nvPr>
            <p:ph type="body" sz="quarter" idx="32" hasCustomPrompt="1"/>
          </p:nvPr>
        </p:nvSpPr>
        <p:spPr>
          <a:xfrm>
            <a:off x="3828288" y="6215888"/>
            <a:ext cx="2029968" cy="182880"/>
          </a:xfrm>
        </p:spPr>
        <p:txBody>
          <a:bodyPr anchor="ctr">
            <a:noAutofit/>
          </a:bodyPr>
          <a:lstStyle>
            <a:lvl1pPr marL="0" indent="0" algn="ctr">
              <a:buNone/>
              <a:defRPr sz="900" spc="15" baseline="0"/>
            </a:lvl1pPr>
          </a:lstStyle>
          <a:p>
            <a:pPr lvl="0"/>
            <a:r>
              <a:rPr lang="en-US"/>
              <a:t>Title</a:t>
            </a:r>
          </a:p>
        </p:txBody>
      </p:sp>
      <p:sp>
        <p:nvSpPr>
          <p:cNvPr id="26" name="Picture Placeholder 16">
            <a:extLst>
              <a:ext uri="{FF2B5EF4-FFF2-40B4-BE49-F238E27FC236}">
                <a16:creationId xmlns:a16="http://schemas.microsoft.com/office/drawing/2014/main" id="{FCEED0A5-9A71-D54A-91FC-264BD71DDED3}"/>
              </a:ext>
            </a:extLst>
          </p:cNvPr>
          <p:cNvSpPr>
            <a:spLocks noGrp="1"/>
          </p:cNvSpPr>
          <p:nvPr>
            <p:ph type="pic" sz="quarter" idx="20"/>
          </p:nvPr>
        </p:nvSpPr>
        <p:spPr>
          <a:xfrm>
            <a:off x="6385560"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5" name="Text Placeholder 18">
            <a:extLst>
              <a:ext uri="{FF2B5EF4-FFF2-40B4-BE49-F238E27FC236}">
                <a16:creationId xmlns:a16="http://schemas.microsoft.com/office/drawing/2014/main" id="{F44A0C74-A714-A8C2-69D2-74CAD68037A5}"/>
              </a:ext>
            </a:extLst>
          </p:cNvPr>
          <p:cNvSpPr>
            <a:spLocks noGrp="1"/>
          </p:cNvSpPr>
          <p:nvPr>
            <p:ph type="body" sz="quarter" idx="19" hasCustomPrompt="1"/>
          </p:nvPr>
        </p:nvSpPr>
        <p:spPr>
          <a:xfrm>
            <a:off x="6385560" y="3191256"/>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27" name="Text Placeholder 20">
            <a:extLst>
              <a:ext uri="{FF2B5EF4-FFF2-40B4-BE49-F238E27FC236}">
                <a16:creationId xmlns:a16="http://schemas.microsoft.com/office/drawing/2014/main" id="{552F4682-3F02-2A70-A285-FB2D1822A4D6}"/>
              </a:ext>
            </a:extLst>
          </p:cNvPr>
          <p:cNvSpPr>
            <a:spLocks noGrp="1"/>
          </p:cNvSpPr>
          <p:nvPr>
            <p:ph type="body" sz="quarter" idx="21" hasCustomPrompt="1"/>
          </p:nvPr>
        </p:nvSpPr>
        <p:spPr>
          <a:xfrm>
            <a:off x="6385560" y="3616960"/>
            <a:ext cx="2029968" cy="182880"/>
          </a:xfrm>
        </p:spPr>
        <p:txBody>
          <a:bodyPr anchor="ctr">
            <a:noAutofit/>
          </a:bodyPr>
          <a:lstStyle>
            <a:lvl1pPr marL="0" indent="0" algn="ctr">
              <a:buNone/>
              <a:defRPr sz="900" spc="15" baseline="0"/>
            </a:lvl1pPr>
          </a:lstStyle>
          <a:p>
            <a:pPr lvl="0"/>
            <a:r>
              <a:rPr lang="en-US"/>
              <a:t>Title</a:t>
            </a:r>
          </a:p>
        </p:txBody>
      </p:sp>
      <p:sp>
        <p:nvSpPr>
          <p:cNvPr id="12" name="Picture Placeholder 16">
            <a:extLst>
              <a:ext uri="{FF2B5EF4-FFF2-40B4-BE49-F238E27FC236}">
                <a16:creationId xmlns:a16="http://schemas.microsoft.com/office/drawing/2014/main" id="{3D2AAC25-9404-1F6F-200C-5660F4995858}"/>
              </a:ext>
            </a:extLst>
          </p:cNvPr>
          <p:cNvSpPr>
            <a:spLocks noGrp="1"/>
          </p:cNvSpPr>
          <p:nvPr>
            <p:ph type="pic" sz="quarter" idx="27"/>
          </p:nvPr>
        </p:nvSpPr>
        <p:spPr>
          <a:xfrm>
            <a:off x="6385560"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0" name="Text Placeholder 18">
            <a:extLst>
              <a:ext uri="{FF2B5EF4-FFF2-40B4-BE49-F238E27FC236}">
                <a16:creationId xmlns:a16="http://schemas.microsoft.com/office/drawing/2014/main" id="{AE4677E1-AC1B-AB9C-5E0C-794903DD1CEB}"/>
              </a:ext>
            </a:extLst>
          </p:cNvPr>
          <p:cNvSpPr>
            <a:spLocks noGrp="1"/>
          </p:cNvSpPr>
          <p:nvPr>
            <p:ph type="body" sz="quarter" idx="33" hasCustomPrompt="1"/>
          </p:nvPr>
        </p:nvSpPr>
        <p:spPr>
          <a:xfrm>
            <a:off x="6385560" y="5790184"/>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1" name="Text Placeholder 20">
            <a:extLst>
              <a:ext uri="{FF2B5EF4-FFF2-40B4-BE49-F238E27FC236}">
                <a16:creationId xmlns:a16="http://schemas.microsoft.com/office/drawing/2014/main" id="{826BBF6C-7198-3C15-CDCB-E72B08709C1F}"/>
              </a:ext>
            </a:extLst>
          </p:cNvPr>
          <p:cNvSpPr>
            <a:spLocks noGrp="1"/>
          </p:cNvSpPr>
          <p:nvPr>
            <p:ph type="body" sz="quarter" idx="34" hasCustomPrompt="1"/>
          </p:nvPr>
        </p:nvSpPr>
        <p:spPr>
          <a:xfrm>
            <a:off x="6385560" y="6215888"/>
            <a:ext cx="2029968" cy="182880"/>
          </a:xfrm>
        </p:spPr>
        <p:txBody>
          <a:bodyPr anchor="ctr">
            <a:noAutofit/>
          </a:bodyPr>
          <a:lstStyle>
            <a:lvl1pPr marL="0" indent="0" algn="ctr">
              <a:buNone/>
              <a:defRPr sz="900" spc="15" baseline="0"/>
            </a:lvl1pPr>
          </a:lstStyle>
          <a:p>
            <a:pPr lvl="0"/>
            <a:r>
              <a:rPr lang="en-US"/>
              <a:t>Title</a:t>
            </a:r>
          </a:p>
        </p:txBody>
      </p:sp>
      <p:sp>
        <p:nvSpPr>
          <p:cNvPr id="29" name="Picture Placeholder 16">
            <a:extLst>
              <a:ext uri="{FF2B5EF4-FFF2-40B4-BE49-F238E27FC236}">
                <a16:creationId xmlns:a16="http://schemas.microsoft.com/office/drawing/2014/main" id="{4F0F5D16-7316-B120-F378-E3D492FEEB9C}"/>
              </a:ext>
            </a:extLst>
          </p:cNvPr>
          <p:cNvSpPr>
            <a:spLocks noGrp="1"/>
          </p:cNvSpPr>
          <p:nvPr>
            <p:ph type="pic" sz="quarter" idx="23"/>
          </p:nvPr>
        </p:nvSpPr>
        <p:spPr>
          <a:xfrm>
            <a:off x="8942832" y="1545336"/>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28" name="Text Placeholder 18">
            <a:extLst>
              <a:ext uri="{FF2B5EF4-FFF2-40B4-BE49-F238E27FC236}">
                <a16:creationId xmlns:a16="http://schemas.microsoft.com/office/drawing/2014/main" id="{47AC9724-9FC2-62FA-0DE7-3F9FE9B67A34}"/>
              </a:ext>
            </a:extLst>
          </p:cNvPr>
          <p:cNvSpPr>
            <a:spLocks noGrp="1"/>
          </p:cNvSpPr>
          <p:nvPr>
            <p:ph type="body" sz="quarter" idx="22" hasCustomPrompt="1"/>
          </p:nvPr>
        </p:nvSpPr>
        <p:spPr>
          <a:xfrm>
            <a:off x="8942832" y="3191256"/>
            <a:ext cx="2029968" cy="694944"/>
          </a:xfrm>
          <a:solidFill>
            <a:schemeClr val="accent1"/>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0" name="Text Placeholder 20">
            <a:extLst>
              <a:ext uri="{FF2B5EF4-FFF2-40B4-BE49-F238E27FC236}">
                <a16:creationId xmlns:a16="http://schemas.microsoft.com/office/drawing/2014/main" id="{114EE337-FC29-F325-E528-A3F809B28B5B}"/>
              </a:ext>
            </a:extLst>
          </p:cNvPr>
          <p:cNvSpPr>
            <a:spLocks noGrp="1"/>
          </p:cNvSpPr>
          <p:nvPr>
            <p:ph type="body" sz="quarter" idx="24" hasCustomPrompt="1"/>
          </p:nvPr>
        </p:nvSpPr>
        <p:spPr>
          <a:xfrm>
            <a:off x="8942832" y="3616960"/>
            <a:ext cx="2029968" cy="182880"/>
          </a:xfrm>
        </p:spPr>
        <p:txBody>
          <a:bodyPr anchor="ctr">
            <a:noAutofit/>
          </a:bodyPr>
          <a:lstStyle>
            <a:lvl1pPr marL="0" indent="0" algn="ctr">
              <a:buNone/>
              <a:defRPr sz="900" spc="15" baseline="0"/>
            </a:lvl1pPr>
          </a:lstStyle>
          <a:p>
            <a:pPr lvl="0"/>
            <a:r>
              <a:rPr lang="en-US"/>
              <a:t>Title</a:t>
            </a:r>
          </a:p>
        </p:txBody>
      </p:sp>
      <p:sp>
        <p:nvSpPr>
          <p:cNvPr id="13" name="Picture Placeholder 16">
            <a:extLst>
              <a:ext uri="{FF2B5EF4-FFF2-40B4-BE49-F238E27FC236}">
                <a16:creationId xmlns:a16="http://schemas.microsoft.com/office/drawing/2014/main" id="{90CBAA5D-3D9B-0CB5-E527-996433638BE3}"/>
              </a:ext>
            </a:extLst>
          </p:cNvPr>
          <p:cNvSpPr>
            <a:spLocks noGrp="1"/>
          </p:cNvSpPr>
          <p:nvPr>
            <p:ph type="pic" sz="quarter" idx="28"/>
          </p:nvPr>
        </p:nvSpPr>
        <p:spPr>
          <a:xfrm>
            <a:off x="8942832" y="4144264"/>
            <a:ext cx="2029968" cy="1828800"/>
          </a:xfrm>
          <a:solidFill>
            <a:schemeClr val="accent4">
              <a:lumMod val="60000"/>
              <a:lumOff val="40000"/>
            </a:schemeClr>
          </a:solidFill>
          <a:ln>
            <a:noFill/>
          </a:ln>
        </p:spPr>
        <p:txBody>
          <a:bodyPr anchor="ctr">
            <a:noAutofit/>
          </a:bodyPr>
          <a:lstStyle>
            <a:lvl1pPr marL="0" indent="0" algn="ctr">
              <a:buNone/>
              <a:defRPr sz="1050"/>
            </a:lvl1pPr>
          </a:lstStyle>
          <a:p>
            <a:r>
              <a:rPr lang="en-US"/>
              <a:t>Click icon to add picture</a:t>
            </a:r>
          </a:p>
        </p:txBody>
      </p:sp>
      <p:sp>
        <p:nvSpPr>
          <p:cNvPr id="32" name="Text Placeholder 18">
            <a:extLst>
              <a:ext uri="{FF2B5EF4-FFF2-40B4-BE49-F238E27FC236}">
                <a16:creationId xmlns:a16="http://schemas.microsoft.com/office/drawing/2014/main" id="{5B47333C-2F5E-FA7D-5DD1-191E0F421B61}"/>
              </a:ext>
            </a:extLst>
          </p:cNvPr>
          <p:cNvSpPr>
            <a:spLocks noGrp="1"/>
          </p:cNvSpPr>
          <p:nvPr>
            <p:ph type="body" sz="quarter" idx="35" hasCustomPrompt="1"/>
          </p:nvPr>
        </p:nvSpPr>
        <p:spPr>
          <a:xfrm>
            <a:off x="8942832" y="5790184"/>
            <a:ext cx="2029968" cy="694944"/>
          </a:xfrm>
          <a:solidFill>
            <a:schemeClr val="accent4"/>
          </a:solidFill>
        </p:spPr>
        <p:txBody>
          <a:bodyPr lIns="0" tIns="155448" rIns="0" anchor="t">
            <a:noAutofit/>
          </a:bodyPr>
          <a:lstStyle>
            <a:lvl1pPr marL="0" indent="0" algn="ctr">
              <a:spcBef>
                <a:spcPts val="0"/>
              </a:spcBef>
              <a:buNone/>
              <a:defRPr sz="1050" b="1" cap="all" spc="15" baseline="0">
                <a:solidFill>
                  <a:schemeClr val="accent6"/>
                </a:solidFill>
                <a:latin typeface="Arial" panose="020B0604020202020204" pitchFamily="34" charset="0"/>
                <a:cs typeface="Arial" panose="020B0604020202020204" pitchFamily="34" charset="0"/>
              </a:defRPr>
            </a:lvl1pPr>
          </a:lstStyle>
          <a:p>
            <a:pPr lvl="0"/>
            <a:r>
              <a:rPr lang="en-US"/>
              <a:t>Name</a:t>
            </a:r>
          </a:p>
        </p:txBody>
      </p:sp>
      <p:sp>
        <p:nvSpPr>
          <p:cNvPr id="33" name="Text Placeholder 20">
            <a:extLst>
              <a:ext uri="{FF2B5EF4-FFF2-40B4-BE49-F238E27FC236}">
                <a16:creationId xmlns:a16="http://schemas.microsoft.com/office/drawing/2014/main" id="{D0AA2AE2-5A11-76D4-4D9C-B6B24D1419D0}"/>
              </a:ext>
            </a:extLst>
          </p:cNvPr>
          <p:cNvSpPr>
            <a:spLocks noGrp="1"/>
          </p:cNvSpPr>
          <p:nvPr>
            <p:ph type="body" sz="quarter" idx="36" hasCustomPrompt="1"/>
          </p:nvPr>
        </p:nvSpPr>
        <p:spPr>
          <a:xfrm>
            <a:off x="8942832" y="6215888"/>
            <a:ext cx="2029968" cy="182880"/>
          </a:xfrm>
        </p:spPr>
        <p:txBody>
          <a:bodyPr anchor="ctr">
            <a:noAutofit/>
          </a:bodyPr>
          <a:lstStyle>
            <a:lvl1pPr marL="0" indent="0" algn="ctr">
              <a:buNone/>
              <a:defRPr sz="900" spc="15" baseline="0"/>
            </a:lvl1pPr>
          </a:lstStyle>
          <a:p>
            <a:pPr lvl="0"/>
            <a:r>
              <a:rPr lang="en-US"/>
              <a:t>Title</a:t>
            </a:r>
          </a:p>
        </p:txBody>
      </p:sp>
    </p:spTree>
    <p:extLst>
      <p:ext uri="{BB962C8B-B14F-4D97-AF65-F5344CB8AC3E}">
        <p14:creationId xmlns:p14="http://schemas.microsoft.com/office/powerpoint/2010/main" val="50159774"/>
      </p:ext>
    </p:extLst>
  </p:cSld>
  <p:clrMapOvr>
    <a:masterClrMapping/>
  </p:clrMapOvr>
  <p:hf hdr="0" ftr="0" dt="0"/>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5 Column">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B950ED98-B5D1-206C-403F-FA954F9D2CFF}"/>
              </a:ext>
            </a:extLst>
          </p:cNvPr>
          <p:cNvSpPr/>
          <p:nvPr/>
        </p:nvSpPr>
        <p:spPr>
          <a:xfrm>
            <a:off x="68533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8" name="Rectangle 17">
            <a:extLst>
              <a:ext uri="{FF2B5EF4-FFF2-40B4-BE49-F238E27FC236}">
                <a16:creationId xmlns:a16="http://schemas.microsoft.com/office/drawing/2014/main" id="{0E8643CE-01D9-3E5E-15F6-20689F775F15}"/>
              </a:ext>
            </a:extLst>
          </p:cNvPr>
          <p:cNvSpPr/>
          <p:nvPr/>
        </p:nvSpPr>
        <p:spPr>
          <a:xfrm>
            <a:off x="2900911"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a:extLst>
              <a:ext uri="{FF2B5EF4-FFF2-40B4-BE49-F238E27FC236}">
                <a16:creationId xmlns:a16="http://schemas.microsoft.com/office/drawing/2014/main" id="{5AF82DDD-EDEC-7D87-F43A-113C5E4A4FE7}"/>
              </a:ext>
            </a:extLst>
          </p:cNvPr>
          <p:cNvSpPr/>
          <p:nvPr/>
        </p:nvSpPr>
        <p:spPr>
          <a:xfrm>
            <a:off x="5116484"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a:extLst>
              <a:ext uri="{FF2B5EF4-FFF2-40B4-BE49-F238E27FC236}">
                <a16:creationId xmlns:a16="http://schemas.microsoft.com/office/drawing/2014/main" id="{E47E492E-967F-54B7-55B1-08A5E1C3615B}"/>
              </a:ext>
            </a:extLst>
          </p:cNvPr>
          <p:cNvSpPr/>
          <p:nvPr/>
        </p:nvSpPr>
        <p:spPr>
          <a:xfrm>
            <a:off x="9547629" y="3796480"/>
            <a:ext cx="2011680" cy="151790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a:extLst>
              <a:ext uri="{FF2B5EF4-FFF2-40B4-BE49-F238E27FC236}">
                <a16:creationId xmlns:a16="http://schemas.microsoft.com/office/drawing/2014/main" id="{DC0053FE-E44A-CA97-F782-67FC633E722E}"/>
              </a:ext>
            </a:extLst>
          </p:cNvPr>
          <p:cNvSpPr/>
          <p:nvPr/>
        </p:nvSpPr>
        <p:spPr>
          <a:xfrm>
            <a:off x="7332057" y="3796480"/>
            <a:ext cx="2011680" cy="1517904"/>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841248"/>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68533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p:cNvSpPr>
          <p:nvPr>
            <p:ph type="pic" sz="quarter" idx="23"/>
          </p:nvPr>
        </p:nvSpPr>
        <p:spPr>
          <a:xfrm>
            <a:off x="133913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73105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7" name="Text Placeholder 4">
            <a:extLst>
              <a:ext uri="{FF2B5EF4-FFF2-40B4-BE49-F238E27FC236}">
                <a16:creationId xmlns:a16="http://schemas.microsoft.com/office/drawing/2014/main" id="{79F9AD31-B0C5-3563-C73A-8B6297FCFD1C}"/>
              </a:ext>
            </a:extLst>
          </p:cNvPr>
          <p:cNvSpPr>
            <a:spLocks noGrp="1"/>
          </p:cNvSpPr>
          <p:nvPr>
            <p:ph type="body" sz="quarter" idx="3"/>
          </p:nvPr>
        </p:nvSpPr>
        <p:spPr>
          <a:xfrm>
            <a:off x="2900911"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8" name="Picture Placeholder 62">
            <a:extLst>
              <a:ext uri="{FF2B5EF4-FFF2-40B4-BE49-F238E27FC236}">
                <a16:creationId xmlns:a16="http://schemas.microsoft.com/office/drawing/2014/main" id="{05E8E8EF-4954-870B-04E5-82BC660A6738}"/>
              </a:ext>
            </a:extLst>
          </p:cNvPr>
          <p:cNvSpPr>
            <a:spLocks noGrp="1"/>
          </p:cNvSpPr>
          <p:nvPr>
            <p:ph type="pic" sz="quarter" idx="27"/>
          </p:nvPr>
        </p:nvSpPr>
        <p:spPr>
          <a:xfrm>
            <a:off x="3554707"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8" name="Text Placeholder 51">
            <a:extLst>
              <a:ext uri="{FF2B5EF4-FFF2-40B4-BE49-F238E27FC236}">
                <a16:creationId xmlns:a16="http://schemas.microsoft.com/office/drawing/2014/main" id="{75981CD1-EA26-D1CF-F19E-B58C16BA8A69}"/>
              </a:ext>
            </a:extLst>
          </p:cNvPr>
          <p:cNvSpPr>
            <a:spLocks noGrp="1"/>
          </p:cNvSpPr>
          <p:nvPr>
            <p:ph type="body" sz="quarter" idx="19"/>
          </p:nvPr>
        </p:nvSpPr>
        <p:spPr>
          <a:xfrm>
            <a:off x="2946631"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8" name="Text Placeholder 4">
            <a:extLst>
              <a:ext uri="{FF2B5EF4-FFF2-40B4-BE49-F238E27FC236}">
                <a16:creationId xmlns:a16="http://schemas.microsoft.com/office/drawing/2014/main" id="{3A09BBD1-5CBC-B0EF-71C0-054FCB989BC6}"/>
              </a:ext>
            </a:extLst>
          </p:cNvPr>
          <p:cNvSpPr>
            <a:spLocks noGrp="1"/>
          </p:cNvSpPr>
          <p:nvPr>
            <p:ph type="body" sz="quarter" idx="13"/>
          </p:nvPr>
        </p:nvSpPr>
        <p:spPr>
          <a:xfrm>
            <a:off x="5116484"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7" name="Picture Placeholder 62">
            <a:extLst>
              <a:ext uri="{FF2B5EF4-FFF2-40B4-BE49-F238E27FC236}">
                <a16:creationId xmlns:a16="http://schemas.microsoft.com/office/drawing/2014/main" id="{4AD0C8C9-DB5A-6DC8-2729-A21F1A5CF174}"/>
              </a:ext>
            </a:extLst>
          </p:cNvPr>
          <p:cNvSpPr>
            <a:spLocks noGrp="1"/>
          </p:cNvSpPr>
          <p:nvPr>
            <p:ph type="pic" sz="quarter" idx="26"/>
          </p:nvPr>
        </p:nvSpPr>
        <p:spPr>
          <a:xfrm>
            <a:off x="5770280"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59" name="Text Placeholder 51">
            <a:extLst>
              <a:ext uri="{FF2B5EF4-FFF2-40B4-BE49-F238E27FC236}">
                <a16:creationId xmlns:a16="http://schemas.microsoft.com/office/drawing/2014/main" id="{F02DE2DC-F65C-32A5-5821-89FB2F53C325}"/>
              </a:ext>
            </a:extLst>
          </p:cNvPr>
          <p:cNvSpPr>
            <a:spLocks noGrp="1"/>
          </p:cNvSpPr>
          <p:nvPr>
            <p:ph type="body" sz="quarter" idx="20"/>
          </p:nvPr>
        </p:nvSpPr>
        <p:spPr>
          <a:xfrm>
            <a:off x="5162204"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7332057" y="2491686"/>
            <a:ext cx="2011680" cy="2825173"/>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p:cNvSpPr>
          <p:nvPr>
            <p:ph type="pic" sz="quarter" idx="25"/>
          </p:nvPr>
        </p:nvSpPr>
        <p:spPr>
          <a:xfrm>
            <a:off x="7985853" y="2111058"/>
            <a:ext cx="704088" cy="7040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7377777"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9547629" y="2491686"/>
            <a:ext cx="2011680" cy="2825173"/>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p:cNvSpPr>
          <p:nvPr>
            <p:ph type="pic" sz="quarter" idx="24"/>
          </p:nvPr>
        </p:nvSpPr>
        <p:spPr>
          <a:xfrm>
            <a:off x="10201425" y="2111058"/>
            <a:ext cx="704088" cy="7040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9593349" y="3888404"/>
            <a:ext cx="1920240" cy="1371600"/>
          </a:xfrm>
          <a:noFill/>
          <a:ln>
            <a:noFill/>
          </a:ln>
        </p:spPr>
        <p:txBody>
          <a:bodyPr lIns="91440" rIns="91440" anchor="ctr">
            <a:noAutofit/>
          </a:bodyPr>
          <a:lstStyle>
            <a:lvl1pPr marL="0" indent="0" algn="ctr">
              <a:spcBef>
                <a:spcPts val="0"/>
              </a:spcBef>
              <a:buNone/>
              <a:defRPr sz="1125"/>
            </a:lvl1pPr>
          </a:lstStyle>
          <a:p>
            <a:pPr lvl="0"/>
            <a:r>
              <a:rPr lang="en-US"/>
              <a:t>Click to edit Master text styles</a:t>
            </a:r>
          </a:p>
        </p:txBody>
      </p:sp>
    </p:spTree>
    <p:extLst>
      <p:ext uri="{BB962C8B-B14F-4D97-AF65-F5344CB8AC3E}">
        <p14:creationId xmlns:p14="http://schemas.microsoft.com/office/powerpoint/2010/main" val="2283860053"/>
      </p:ext>
    </p:extLst>
  </p:cSld>
  <p:clrMapOvr>
    <a:masterClrMapping/>
  </p:clrMapOvr>
  <p:hf hdr="0" ftr="0" dt="0"/>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9" name="Freeform: Shape 28">
            <a:extLst>
              <a:ext uri="{FF2B5EF4-FFF2-40B4-BE49-F238E27FC236}">
                <a16:creationId xmlns:a16="http://schemas.microsoft.com/office/drawing/2014/main" id="{E2DECB02-D9CE-E57A-0604-BFF41EC38AFA}"/>
              </a:ext>
            </a:extLst>
          </p:cNvPr>
          <p:cNvSpPr/>
          <p:nvPr/>
        </p:nvSpPr>
        <p:spPr>
          <a:xfrm>
            <a:off x="0" y="0"/>
            <a:ext cx="2838451" cy="2857958"/>
          </a:xfrm>
          <a:custGeom>
            <a:avLst/>
            <a:gdLst>
              <a:gd name="connsiteX0" fmla="*/ 1971005 w 2838450"/>
              <a:gd name="connsiteY0" fmla="*/ 0 h 2857958"/>
              <a:gd name="connsiteX1" fmla="*/ 2838450 w 2838450"/>
              <a:gd name="connsiteY1" fmla="*/ 0 h 2857958"/>
              <a:gd name="connsiteX2" fmla="*/ 2838450 w 2838450"/>
              <a:gd name="connsiteY2" fmla="*/ 7240 h 2857958"/>
              <a:gd name="connsiteX3" fmla="*/ 278890 w 2838450"/>
              <a:gd name="connsiteY3" fmla="*/ 2843883 h 2857958"/>
              <a:gd name="connsiteX4" fmla="*/ 0 w 2838450"/>
              <a:gd name="connsiteY4" fmla="*/ 2857958 h 2857958"/>
              <a:gd name="connsiteX5" fmla="*/ 0 w 2838450"/>
              <a:gd name="connsiteY5" fmla="*/ 1990580 h 2857958"/>
              <a:gd name="connsiteX6" fmla="*/ 190293 w 2838450"/>
              <a:gd name="connsiteY6" fmla="*/ 1980883 h 2857958"/>
              <a:gd name="connsiteX7" fmla="*/ 1960910 w 2838450"/>
              <a:gd name="connsiteY7" fmla="*/ 200390 h 285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38450" h="2857958">
                <a:moveTo>
                  <a:pt x="1971005" y="0"/>
                </a:moveTo>
                <a:lnTo>
                  <a:pt x="2838450" y="0"/>
                </a:lnTo>
                <a:lnTo>
                  <a:pt x="2838450" y="7240"/>
                </a:lnTo>
                <a:cubicBezTo>
                  <a:pt x="2838450" y="1484015"/>
                  <a:pt x="1716931" y="2697914"/>
                  <a:pt x="278890" y="2843883"/>
                </a:cubicBezTo>
                <a:lnTo>
                  <a:pt x="0" y="2857958"/>
                </a:lnTo>
                <a:lnTo>
                  <a:pt x="0" y="1990580"/>
                </a:lnTo>
                <a:lnTo>
                  <a:pt x="190293" y="1980883"/>
                </a:lnTo>
                <a:cubicBezTo>
                  <a:pt x="1124600" y="1885128"/>
                  <a:pt x="1866185" y="1135788"/>
                  <a:pt x="1960910" y="200390"/>
                </a:cubicBezTo>
                <a:close/>
              </a:path>
            </a:pathLst>
          </a:custGeom>
          <a:solidFill>
            <a:schemeClr val="accent3"/>
          </a:solidFill>
          <a:ln>
            <a:noFill/>
          </a:ln>
        </p:spPr>
        <p:txBody>
          <a:bodyPr vert="horz" wrap="square" lIns="68580" tIns="34290" rIns="68580" bIns="34290" numCol="1" anchor="t" anchorCtr="0" compatLnSpc="1">
            <a:prstTxWarp prst="textNoShape">
              <a:avLst/>
            </a:prstTxWarp>
            <a:noAutofit/>
          </a:bodyPr>
          <a:lstStyle/>
          <a:p>
            <a:pPr lvl="0"/>
            <a:endParaRPr lang="en-US" sz="1350"/>
          </a:p>
        </p:txBody>
      </p:sp>
      <p:sp>
        <p:nvSpPr>
          <p:cNvPr id="26" name="Freeform: Shape 25">
            <a:extLst>
              <a:ext uri="{FF2B5EF4-FFF2-40B4-BE49-F238E27FC236}">
                <a16:creationId xmlns:a16="http://schemas.microsoft.com/office/drawing/2014/main" id="{68E760EA-7D83-1DF2-A8EE-4F218084E74F}"/>
              </a:ext>
            </a:extLst>
          </p:cNvPr>
          <p:cNvSpPr/>
          <p:nvPr/>
        </p:nvSpPr>
        <p:spPr>
          <a:xfrm>
            <a:off x="1" y="-1"/>
            <a:ext cx="1970627" cy="1990267"/>
          </a:xfrm>
          <a:custGeom>
            <a:avLst/>
            <a:gdLst>
              <a:gd name="connsiteX0" fmla="*/ 0 w 1970627"/>
              <a:gd name="connsiteY0" fmla="*/ 0 h 1990267"/>
              <a:gd name="connsiteX1" fmla="*/ 1970627 w 1970627"/>
              <a:gd name="connsiteY1" fmla="*/ 0 h 1990267"/>
              <a:gd name="connsiteX2" fmla="*/ 1960534 w 1970627"/>
              <a:gd name="connsiteY2" fmla="*/ 200357 h 1990267"/>
              <a:gd name="connsiteX3" fmla="*/ 190254 w 1970627"/>
              <a:gd name="connsiteY3" fmla="*/ 1980571 h 1990267"/>
              <a:gd name="connsiteX4" fmla="*/ 0 w 1970627"/>
              <a:gd name="connsiteY4" fmla="*/ 1990267 h 199026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70627" h="1990267">
                <a:moveTo>
                  <a:pt x="0" y="0"/>
                </a:moveTo>
                <a:lnTo>
                  <a:pt x="1970627" y="0"/>
                </a:lnTo>
                <a:lnTo>
                  <a:pt x="1960534" y="200357"/>
                </a:lnTo>
                <a:cubicBezTo>
                  <a:pt x="1865827" y="1135608"/>
                  <a:pt x="1124383" y="1884831"/>
                  <a:pt x="190254" y="1980571"/>
                </a:cubicBezTo>
                <a:lnTo>
                  <a:pt x="0" y="1990267"/>
                </a:lnTo>
                <a:close/>
              </a:path>
            </a:pathLst>
          </a:custGeom>
          <a:solidFill>
            <a:srgbClr val="F5CDCE"/>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16" name="Freeform: Shape 15">
            <a:extLst>
              <a:ext uri="{FF2B5EF4-FFF2-40B4-BE49-F238E27FC236}">
                <a16:creationId xmlns:a16="http://schemas.microsoft.com/office/drawing/2014/main" id="{FF3F3353-78A1-F584-81A6-9513382DF18F}"/>
              </a:ext>
            </a:extLst>
          </p:cNvPr>
          <p:cNvSpPr/>
          <p:nvPr/>
        </p:nvSpPr>
        <p:spPr>
          <a:xfrm>
            <a:off x="2" y="3"/>
            <a:ext cx="1003449" cy="1013015"/>
          </a:xfrm>
          <a:custGeom>
            <a:avLst/>
            <a:gdLst>
              <a:gd name="connsiteX0" fmla="*/ 0 w 1003449"/>
              <a:gd name="connsiteY0" fmla="*/ 0 h 1013015"/>
              <a:gd name="connsiteX1" fmla="*/ 1003449 w 1003449"/>
              <a:gd name="connsiteY1" fmla="*/ 0 h 1013015"/>
              <a:gd name="connsiteX2" fmla="*/ 998306 w 1003449"/>
              <a:gd name="connsiteY2" fmla="*/ 100639 h 1013015"/>
              <a:gd name="connsiteX3" fmla="*/ 90663 w 1003449"/>
              <a:gd name="connsiteY3" fmla="*/ 1008380 h 1013015"/>
              <a:gd name="connsiteX4" fmla="*/ 0 w 1003449"/>
              <a:gd name="connsiteY4" fmla="*/ 1013015 h 10130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3449" h="1013015">
                <a:moveTo>
                  <a:pt x="0" y="0"/>
                </a:moveTo>
                <a:lnTo>
                  <a:pt x="1003449" y="0"/>
                </a:lnTo>
                <a:lnTo>
                  <a:pt x="998306" y="100639"/>
                </a:lnTo>
                <a:cubicBezTo>
                  <a:pt x="949402" y="576784"/>
                  <a:pt x="566756" y="959471"/>
                  <a:pt x="90663" y="1008380"/>
                </a:cubicBezTo>
                <a:lnTo>
                  <a:pt x="0" y="1013015"/>
                </a:lnTo>
                <a:close/>
              </a:path>
            </a:pathLst>
          </a:custGeom>
          <a:solidFill>
            <a:schemeClr val="bg1"/>
          </a:solidFill>
          <a:ln>
            <a:noFill/>
          </a:ln>
        </p:spPr>
        <p:txBody>
          <a:bodyPr vert="horz" wrap="square" lIns="68580" tIns="34290" rIns="68580" bIns="34290" numCol="1" anchor="t" anchorCtr="0" compatLnSpc="1">
            <a:prstTxWarp prst="textNoShape">
              <a:avLst/>
            </a:prstTxWarp>
            <a:noAutofit/>
          </a:bodyPr>
          <a:lstStyle/>
          <a:p>
            <a:pPr lvl="0"/>
            <a:endParaRPr lang="en-US" sz="1350">
              <a:solidFill>
                <a:schemeClr val="tx1"/>
              </a:solidFill>
            </a:endParaRPr>
          </a:p>
        </p:txBody>
      </p:sp>
      <p:sp>
        <p:nvSpPr>
          <p:cNvPr id="2" name="Title 1">
            <a:extLst>
              <a:ext uri="{FF2B5EF4-FFF2-40B4-BE49-F238E27FC236}">
                <a16:creationId xmlns:a16="http://schemas.microsoft.com/office/drawing/2014/main" id="{A65C6DDD-D2BB-0153-0F53-9F7C17BDFD2B}"/>
              </a:ext>
            </a:extLst>
          </p:cNvPr>
          <p:cNvSpPr>
            <a:spLocks noGrp="1"/>
          </p:cNvSpPr>
          <p:nvPr>
            <p:ph type="title"/>
          </p:nvPr>
        </p:nvSpPr>
        <p:spPr/>
        <p:txBody>
          <a:bodyPr/>
          <a:lstStyle>
            <a:lvl1pPr>
              <a:lnSpc>
                <a:spcPct val="100000"/>
              </a:lnSpc>
              <a:defRPr>
                <a:solidFill>
                  <a:schemeClr val="accent6"/>
                </a:solidFill>
              </a:defRPr>
            </a:lvl1pPr>
          </a:lstStyle>
          <a:p>
            <a:r>
              <a:rPr lang="en-US"/>
              <a:t>Click to edit Master title style</a:t>
            </a:r>
          </a:p>
        </p:txBody>
      </p:sp>
      <p:sp>
        <p:nvSpPr>
          <p:cNvPr id="5" name="Slide Number Placeholder 4">
            <a:extLst>
              <a:ext uri="{FF2B5EF4-FFF2-40B4-BE49-F238E27FC236}">
                <a16:creationId xmlns:a16="http://schemas.microsoft.com/office/drawing/2014/main" id="{471A846E-CBB1-9805-456D-0C0B890912B7}"/>
              </a:ext>
            </a:extLst>
          </p:cNvPr>
          <p:cNvSpPr>
            <a:spLocks noGrp="1"/>
          </p:cNvSpPr>
          <p:nvPr>
            <p:ph type="sldNum" sz="quarter" idx="12"/>
          </p:nvPr>
        </p:nvSpPr>
        <p:spPr/>
        <p:txBody>
          <a:bodyPr/>
          <a:lstStyle/>
          <a:p>
            <a:fld id="{AEC10A0C-BB77-FD4A-8FA4-D4334D01E3A4}" type="slidenum">
              <a:rPr lang="en-US" smtClean="0"/>
              <a:pPr/>
              <a:t>‹#›</a:t>
            </a:fld>
            <a:endParaRPr lang="en-US"/>
          </a:p>
        </p:txBody>
      </p:sp>
      <p:sp>
        <p:nvSpPr>
          <p:cNvPr id="30" name="Image 2" descr="preencoded.png">
            <a:extLst>
              <a:ext uri="{FF2B5EF4-FFF2-40B4-BE49-F238E27FC236}">
                <a16:creationId xmlns:a16="http://schemas.microsoft.com/office/drawing/2014/main" id="{790E862E-398F-571C-EC2C-3D17164DE059}"/>
              </a:ext>
            </a:extLst>
          </p:cNvPr>
          <p:cNvSpPr/>
          <p:nvPr/>
        </p:nvSpPr>
        <p:spPr>
          <a:xfrm>
            <a:off x="1458332" y="590135"/>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31" name="Text Placeholder 2">
            <a:extLst>
              <a:ext uri="{FF2B5EF4-FFF2-40B4-BE49-F238E27FC236}">
                <a16:creationId xmlns:a16="http://schemas.microsoft.com/office/drawing/2014/main" id="{AB1DF8DE-0EED-2627-4B5E-266C0BC276BE}"/>
              </a:ext>
            </a:extLst>
          </p:cNvPr>
          <p:cNvSpPr>
            <a:spLocks noGrp="1"/>
          </p:cNvSpPr>
          <p:nvPr>
            <p:ph type="body" idx="1" hasCustomPrompt="1"/>
          </p:nvPr>
        </p:nvSpPr>
        <p:spPr>
          <a:xfrm>
            <a:off x="68533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2" name="Text Placeholder 4">
            <a:extLst>
              <a:ext uri="{FF2B5EF4-FFF2-40B4-BE49-F238E27FC236}">
                <a16:creationId xmlns:a16="http://schemas.microsoft.com/office/drawing/2014/main" id="{5AE99EEE-38C4-CB2D-EEA0-8A2EB6F129E4}"/>
              </a:ext>
            </a:extLst>
          </p:cNvPr>
          <p:cNvSpPr>
            <a:spLocks noGrp="1"/>
          </p:cNvSpPr>
          <p:nvPr>
            <p:ph type="body" sz="quarter" idx="3" hasCustomPrompt="1"/>
          </p:nvPr>
        </p:nvSpPr>
        <p:spPr>
          <a:xfrm>
            <a:off x="2900911"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3" name="Text Placeholder 4">
            <a:extLst>
              <a:ext uri="{FF2B5EF4-FFF2-40B4-BE49-F238E27FC236}">
                <a16:creationId xmlns:a16="http://schemas.microsoft.com/office/drawing/2014/main" id="{AA90F0AE-69F4-EBD3-AED1-81E98D34811D}"/>
              </a:ext>
            </a:extLst>
          </p:cNvPr>
          <p:cNvSpPr>
            <a:spLocks noGrp="1"/>
          </p:cNvSpPr>
          <p:nvPr>
            <p:ph type="body" sz="quarter" idx="13" hasCustomPrompt="1"/>
          </p:nvPr>
        </p:nvSpPr>
        <p:spPr>
          <a:xfrm>
            <a:off x="5116484"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4" name="Text Placeholder 4">
            <a:extLst>
              <a:ext uri="{FF2B5EF4-FFF2-40B4-BE49-F238E27FC236}">
                <a16:creationId xmlns:a16="http://schemas.microsoft.com/office/drawing/2014/main" id="{F9E49243-B04A-D7AF-B4C7-8E1AE776F811}"/>
              </a:ext>
            </a:extLst>
          </p:cNvPr>
          <p:cNvSpPr>
            <a:spLocks noGrp="1"/>
          </p:cNvSpPr>
          <p:nvPr>
            <p:ph type="body" sz="quarter" idx="15" hasCustomPrompt="1"/>
          </p:nvPr>
        </p:nvSpPr>
        <p:spPr>
          <a:xfrm>
            <a:off x="7332057" y="3017520"/>
            <a:ext cx="1993392" cy="557784"/>
          </a:xfrm>
          <a:solidFill>
            <a:schemeClr val="accent1"/>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5" name="Text Placeholder 4">
            <a:extLst>
              <a:ext uri="{FF2B5EF4-FFF2-40B4-BE49-F238E27FC236}">
                <a16:creationId xmlns:a16="http://schemas.microsoft.com/office/drawing/2014/main" id="{4780DCD4-46DE-8C31-9F39-FC6E45FC1EBE}"/>
              </a:ext>
            </a:extLst>
          </p:cNvPr>
          <p:cNvSpPr>
            <a:spLocks noGrp="1"/>
          </p:cNvSpPr>
          <p:nvPr>
            <p:ph type="body" sz="quarter" idx="17" hasCustomPrompt="1"/>
          </p:nvPr>
        </p:nvSpPr>
        <p:spPr>
          <a:xfrm>
            <a:off x="9547629" y="3017520"/>
            <a:ext cx="1993392" cy="557784"/>
          </a:xfrm>
          <a:solidFill>
            <a:schemeClr val="accent3"/>
          </a:solidFill>
          <a:ln>
            <a:noFill/>
          </a:ln>
        </p:spPr>
        <p:txBody>
          <a:bodyPr lIns="0" tIns="0" rIns="0" bIns="0" anchor="ctr">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MMM YYYY</a:t>
            </a:r>
          </a:p>
        </p:txBody>
      </p:sp>
      <p:sp>
        <p:nvSpPr>
          <p:cNvPr id="36" name="Text Placeholder 51">
            <a:extLst>
              <a:ext uri="{FF2B5EF4-FFF2-40B4-BE49-F238E27FC236}">
                <a16:creationId xmlns:a16="http://schemas.microsoft.com/office/drawing/2014/main" id="{9FBDF935-4925-03EC-CBC9-1EBA90DF849B}"/>
              </a:ext>
            </a:extLst>
          </p:cNvPr>
          <p:cNvSpPr>
            <a:spLocks noGrp="1"/>
          </p:cNvSpPr>
          <p:nvPr>
            <p:ph type="body" sz="quarter" idx="18"/>
          </p:nvPr>
        </p:nvSpPr>
        <p:spPr>
          <a:xfrm>
            <a:off x="68533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7" name="Text Placeholder 51">
            <a:extLst>
              <a:ext uri="{FF2B5EF4-FFF2-40B4-BE49-F238E27FC236}">
                <a16:creationId xmlns:a16="http://schemas.microsoft.com/office/drawing/2014/main" id="{9BB76AA7-442D-54A7-D075-C67F47438963}"/>
              </a:ext>
            </a:extLst>
          </p:cNvPr>
          <p:cNvSpPr>
            <a:spLocks noGrp="1"/>
          </p:cNvSpPr>
          <p:nvPr>
            <p:ph type="body" sz="quarter" idx="19"/>
          </p:nvPr>
        </p:nvSpPr>
        <p:spPr>
          <a:xfrm>
            <a:off x="2900911"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8" name="Text Placeholder 51">
            <a:extLst>
              <a:ext uri="{FF2B5EF4-FFF2-40B4-BE49-F238E27FC236}">
                <a16:creationId xmlns:a16="http://schemas.microsoft.com/office/drawing/2014/main" id="{9E419856-1586-F2D8-A1B4-F67FEE9839DF}"/>
              </a:ext>
            </a:extLst>
          </p:cNvPr>
          <p:cNvSpPr>
            <a:spLocks noGrp="1"/>
          </p:cNvSpPr>
          <p:nvPr>
            <p:ph type="body" sz="quarter" idx="20"/>
          </p:nvPr>
        </p:nvSpPr>
        <p:spPr>
          <a:xfrm>
            <a:off x="5116484"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39" name="Text Placeholder 51">
            <a:extLst>
              <a:ext uri="{FF2B5EF4-FFF2-40B4-BE49-F238E27FC236}">
                <a16:creationId xmlns:a16="http://schemas.microsoft.com/office/drawing/2014/main" id="{AED74DD2-EAE3-76BF-56B9-C04FCED1F2DB}"/>
              </a:ext>
            </a:extLst>
          </p:cNvPr>
          <p:cNvSpPr>
            <a:spLocks noGrp="1"/>
          </p:cNvSpPr>
          <p:nvPr>
            <p:ph type="body" sz="quarter" idx="21"/>
          </p:nvPr>
        </p:nvSpPr>
        <p:spPr>
          <a:xfrm>
            <a:off x="7332057"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sp>
        <p:nvSpPr>
          <p:cNvPr id="40" name="Text Placeholder 51">
            <a:extLst>
              <a:ext uri="{FF2B5EF4-FFF2-40B4-BE49-F238E27FC236}">
                <a16:creationId xmlns:a16="http://schemas.microsoft.com/office/drawing/2014/main" id="{0A39AD48-2F98-C0C9-DE08-CED7EBF816B2}"/>
              </a:ext>
            </a:extLst>
          </p:cNvPr>
          <p:cNvSpPr>
            <a:spLocks noGrp="1"/>
          </p:cNvSpPr>
          <p:nvPr>
            <p:ph type="body" sz="quarter" idx="22"/>
          </p:nvPr>
        </p:nvSpPr>
        <p:spPr>
          <a:xfrm>
            <a:off x="9547629" y="4745736"/>
            <a:ext cx="1993392" cy="795528"/>
          </a:xfrm>
          <a:noFill/>
        </p:spPr>
        <p:txBody>
          <a:bodyPr lIns="0" rIns="0" anchor="t" anchorCtr="0">
            <a:noAutofit/>
          </a:bodyPr>
          <a:lstStyle>
            <a:lvl1pPr marL="0" indent="0" algn="ctr">
              <a:spcBef>
                <a:spcPts val="0"/>
              </a:spcBef>
              <a:buNone/>
              <a:defRPr sz="1125"/>
            </a:lvl1pPr>
          </a:lstStyle>
          <a:p>
            <a:pPr lvl="0"/>
            <a:r>
              <a:rPr lang="en-US"/>
              <a:t>Click to edit Master text styles</a:t>
            </a:r>
          </a:p>
        </p:txBody>
      </p:sp>
      <p:cxnSp>
        <p:nvCxnSpPr>
          <p:cNvPr id="42" name="Straight Connector 41">
            <a:extLst>
              <a:ext uri="{FF2B5EF4-FFF2-40B4-BE49-F238E27FC236}">
                <a16:creationId xmlns:a16="http://schemas.microsoft.com/office/drawing/2014/main" id="{E6BE61D7-B0A3-902B-4F58-727982880EF5}"/>
              </a:ext>
            </a:extLst>
          </p:cNvPr>
          <p:cNvCxnSpPr>
            <a:cxnSpLocks/>
          </p:cNvCxnSpPr>
          <p:nvPr/>
        </p:nvCxnSpPr>
        <p:spPr>
          <a:xfrm>
            <a:off x="739399" y="4187681"/>
            <a:ext cx="10812360" cy="0"/>
          </a:xfrm>
          <a:prstGeom prst="line">
            <a:avLst/>
          </a:prstGeom>
          <a:ln w="12700">
            <a:solidFill>
              <a:schemeClr val="accent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95325828"/>
      </p:ext>
    </p:extLst>
  </p:cSld>
  <p:clrMapOvr>
    <a:masterClrMapping/>
  </p:clrMapOvr>
  <p:hf hdr="0" ftr="0" dt="0"/>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0" name="Title 19">
            <a:extLst>
              <a:ext uri="{FF2B5EF4-FFF2-40B4-BE49-F238E27FC236}">
                <a16:creationId xmlns:a16="http://schemas.microsoft.com/office/drawing/2014/main" id="{C26B5661-F583-FA44-8353-161B862E69B1}"/>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1" name="Image 0" descr="preencoded.png">
            <a:extLst>
              <a:ext uri="{FF2B5EF4-FFF2-40B4-BE49-F238E27FC236}">
                <a16:creationId xmlns:a16="http://schemas.microsoft.com/office/drawing/2014/main" id="{CD2D664E-6702-6607-A37E-2E996144917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3" name="Image 1" descr="preencoded.png">
            <a:extLst>
              <a:ext uri="{FF2B5EF4-FFF2-40B4-BE49-F238E27FC236}">
                <a16:creationId xmlns:a16="http://schemas.microsoft.com/office/drawing/2014/main" id="{951C5737-DF7E-D671-AC74-9E488335BCA2}"/>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39" name="Freeform: Shape 38">
            <a:extLst>
              <a:ext uri="{FF2B5EF4-FFF2-40B4-BE49-F238E27FC236}">
                <a16:creationId xmlns:a16="http://schemas.microsoft.com/office/drawing/2014/main" id="{F232A1E1-DD38-15EA-6CA1-A84950EC43F0}"/>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7" name="Image 5" descr="preencoded.png">
            <a:extLst>
              <a:ext uri="{FF2B5EF4-FFF2-40B4-BE49-F238E27FC236}">
                <a16:creationId xmlns:a16="http://schemas.microsoft.com/office/drawing/2014/main" id="{B9036D42-A06F-E6EE-BB91-8BAF045198BE}"/>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9" name="Image 6" descr="preencoded.png">
            <a:extLst>
              <a:ext uri="{FF2B5EF4-FFF2-40B4-BE49-F238E27FC236}">
                <a16:creationId xmlns:a16="http://schemas.microsoft.com/office/drawing/2014/main" id="{86E0540C-3355-A50D-AC61-047B54B70C64}"/>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3" name="Text Placeholder 2"/>
          <p:cNvSpPr>
            <a:spLocks noGrp="1"/>
          </p:cNvSpPr>
          <p:nvPr>
            <p:ph type="body" idx="1"/>
          </p:nvPr>
        </p:nvSpPr>
        <p:spPr>
          <a:xfrm>
            <a:off x="397764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368503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8046720" y="2330704"/>
            <a:ext cx="3822192" cy="411480"/>
          </a:xfrm>
        </p:spPr>
        <p:txBody>
          <a:bodyPr anchor="t">
            <a:noAutofit/>
          </a:bodyPr>
          <a:lstStyle>
            <a:lvl1pPr marL="0" indent="0">
              <a:spcBef>
                <a:spcPts val="0"/>
              </a:spcBef>
              <a:buNone/>
              <a:defRPr sz="1350" b="1" cap="all" baseline="0">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7754112" y="2877312"/>
            <a:ext cx="3741928" cy="3684588"/>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2985410745"/>
      </p:ext>
    </p:extLst>
  </p:cSld>
  <p:clrMapOvr>
    <a:masterClrMapping/>
  </p:clrMapOvr>
  <p:hf hdr="0" ftr="0" dt="0"/>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5A0A-815D-3414-088B-C041E6742DBE}"/>
              </a:ext>
            </a:extLst>
          </p:cNvPr>
          <p:cNvSpPr>
            <a:spLocks noGrp="1"/>
          </p:cNvSpPr>
          <p:nvPr>
            <p:ph type="title"/>
          </p:nvPr>
        </p:nvSpPr>
        <p:spPr>
          <a:xfrm>
            <a:off x="758952" y="1234440"/>
            <a:ext cx="10671048" cy="768096"/>
          </a:xfrm>
        </p:spPr>
        <p:txBody>
          <a:bodyPr>
            <a:noAutofit/>
          </a:bodyPr>
          <a:lstStyle>
            <a:lvl1pPr>
              <a:lnSpc>
                <a:spcPct val="100000"/>
              </a:lnSpc>
              <a:defRPr/>
            </a:lvl1pPr>
          </a:lstStyle>
          <a:p>
            <a:r>
              <a:rPr lang="en-US"/>
              <a:t>Click to edit Master title style</a:t>
            </a:r>
          </a:p>
        </p:txBody>
      </p:sp>
      <p:sp>
        <p:nvSpPr>
          <p:cNvPr id="5" name="Slide Number Placeholder 4">
            <a:extLst>
              <a:ext uri="{FF2B5EF4-FFF2-40B4-BE49-F238E27FC236}">
                <a16:creationId xmlns:a16="http://schemas.microsoft.com/office/drawing/2014/main" id="{536476D1-B61A-E9FD-E266-768B405CC30B}"/>
              </a:ext>
            </a:extLst>
          </p:cNvPr>
          <p:cNvSpPr>
            <a:spLocks noGrp="1"/>
          </p:cNvSpPr>
          <p:nvPr>
            <p:ph type="sldNum" sz="quarter" idx="12"/>
          </p:nvPr>
        </p:nvSpPr>
        <p:spPr/>
        <p:txBody>
          <a:bodyPr>
            <a:noAutofit/>
          </a:bodyPr>
          <a:lstStyle/>
          <a:p>
            <a:fld id="{AEC10A0C-BB77-FD4A-8FA4-D4334D01E3A4}" type="slidenum">
              <a:rPr lang="en-US" smtClean="0"/>
              <a:pPr/>
              <a:t>‹#›</a:t>
            </a:fld>
            <a:endParaRPr lang="en-US"/>
          </a:p>
        </p:txBody>
      </p:sp>
      <p:sp>
        <p:nvSpPr>
          <p:cNvPr id="46" name="Text Placeholder 2">
            <a:extLst>
              <a:ext uri="{FF2B5EF4-FFF2-40B4-BE49-F238E27FC236}">
                <a16:creationId xmlns:a16="http://schemas.microsoft.com/office/drawing/2014/main" id="{C025625F-8274-840F-6DD8-D36687CB8F7E}"/>
              </a:ext>
            </a:extLst>
          </p:cNvPr>
          <p:cNvSpPr>
            <a:spLocks noGrp="1"/>
          </p:cNvSpPr>
          <p:nvPr>
            <p:ph type="body" idx="1"/>
          </p:nvPr>
        </p:nvSpPr>
        <p:spPr>
          <a:xfrm>
            <a:off x="713232" y="2743200"/>
            <a:ext cx="3328416" cy="3557016"/>
          </a:xfrm>
          <a:noFill/>
          <a:ln w="12700">
            <a:solidFill>
              <a:schemeClr val="accent3"/>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4" name="Picture Placeholder 62">
            <a:extLst>
              <a:ext uri="{FF2B5EF4-FFF2-40B4-BE49-F238E27FC236}">
                <a16:creationId xmlns:a16="http://schemas.microsoft.com/office/drawing/2014/main" id="{2F18FBB7-2D21-7954-1324-C7D3BFE5C85D}"/>
              </a:ext>
            </a:extLst>
          </p:cNvPr>
          <p:cNvSpPr>
            <a:spLocks noGrp="1" noChangeAspect="1"/>
          </p:cNvSpPr>
          <p:nvPr>
            <p:ph type="pic" sz="quarter" idx="23"/>
          </p:nvPr>
        </p:nvSpPr>
        <p:spPr>
          <a:xfrm>
            <a:off x="1911096" y="2258568"/>
            <a:ext cx="932688" cy="932688"/>
          </a:xfrm>
          <a:prstGeom prst="ellipse">
            <a:avLst/>
          </a:prstGeom>
          <a:solidFill>
            <a:schemeClr val="accent3"/>
          </a:solidFill>
        </p:spPr>
        <p:txBody>
          <a:bodyPr lIns="0" tIns="0" rIns="0" bIns="0" anchor="ctr">
            <a:noAutofit/>
          </a:bodyPr>
          <a:lstStyle>
            <a:lvl1pPr marL="0" indent="0" algn="ctr">
              <a:buNone/>
              <a:defRPr sz="675"/>
            </a:lvl1pPr>
          </a:lstStyle>
          <a:p>
            <a:r>
              <a:rPr lang="en-US"/>
              <a:t>Click icon to add picture</a:t>
            </a:r>
          </a:p>
        </p:txBody>
      </p:sp>
      <p:sp>
        <p:nvSpPr>
          <p:cNvPr id="52" name="Text Placeholder 51">
            <a:extLst>
              <a:ext uri="{FF2B5EF4-FFF2-40B4-BE49-F238E27FC236}">
                <a16:creationId xmlns:a16="http://schemas.microsoft.com/office/drawing/2014/main" id="{2EF54C35-5F8E-4E0A-AB4D-97E38121910A}"/>
              </a:ext>
            </a:extLst>
          </p:cNvPr>
          <p:cNvSpPr>
            <a:spLocks noGrp="1"/>
          </p:cNvSpPr>
          <p:nvPr>
            <p:ph type="body" sz="quarter" idx="18"/>
          </p:nvPr>
        </p:nvSpPr>
        <p:spPr>
          <a:xfrm>
            <a:off x="992124"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49" name="Text Placeholder 4">
            <a:extLst>
              <a:ext uri="{FF2B5EF4-FFF2-40B4-BE49-F238E27FC236}">
                <a16:creationId xmlns:a16="http://schemas.microsoft.com/office/drawing/2014/main" id="{084A0326-A0B8-1723-B8BA-B015344F2DCE}"/>
              </a:ext>
            </a:extLst>
          </p:cNvPr>
          <p:cNvSpPr>
            <a:spLocks noGrp="1"/>
          </p:cNvSpPr>
          <p:nvPr>
            <p:ph type="body" sz="quarter" idx="15"/>
          </p:nvPr>
        </p:nvSpPr>
        <p:spPr>
          <a:xfrm>
            <a:off x="4443984" y="2743200"/>
            <a:ext cx="3328416" cy="3557016"/>
          </a:xfrm>
          <a:noFill/>
          <a:ln w="12700">
            <a:solidFill>
              <a:schemeClr val="accent1"/>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6" name="Picture Placeholder 62">
            <a:extLst>
              <a:ext uri="{FF2B5EF4-FFF2-40B4-BE49-F238E27FC236}">
                <a16:creationId xmlns:a16="http://schemas.microsoft.com/office/drawing/2014/main" id="{139354A0-F5DF-3AC5-5E8B-A41146C26F3C}"/>
              </a:ext>
            </a:extLst>
          </p:cNvPr>
          <p:cNvSpPr>
            <a:spLocks noGrp="1" noChangeAspect="1"/>
          </p:cNvSpPr>
          <p:nvPr>
            <p:ph type="pic" sz="quarter" idx="25"/>
          </p:nvPr>
        </p:nvSpPr>
        <p:spPr>
          <a:xfrm>
            <a:off x="5641848" y="2258568"/>
            <a:ext cx="932688" cy="932688"/>
          </a:xfrm>
          <a:prstGeom prst="ellipse">
            <a:avLst/>
          </a:prstGeom>
          <a:solidFill>
            <a:schemeClr val="accent1"/>
          </a:solidFill>
        </p:spPr>
        <p:txBody>
          <a:bodyPr lIns="0" tIns="0" rIns="0" bIns="0" anchor="ctr">
            <a:noAutofit/>
          </a:bodyPr>
          <a:lstStyle>
            <a:lvl1pPr marL="0" indent="0" algn="ctr">
              <a:buNone/>
              <a:defRPr sz="675"/>
            </a:lvl1pPr>
          </a:lstStyle>
          <a:p>
            <a:r>
              <a:rPr lang="en-US"/>
              <a:t>Click icon to add picture</a:t>
            </a:r>
          </a:p>
        </p:txBody>
      </p:sp>
      <p:sp>
        <p:nvSpPr>
          <p:cNvPr id="60" name="Text Placeholder 51">
            <a:extLst>
              <a:ext uri="{FF2B5EF4-FFF2-40B4-BE49-F238E27FC236}">
                <a16:creationId xmlns:a16="http://schemas.microsoft.com/office/drawing/2014/main" id="{E9730E82-F317-686A-8777-D81705BCC706}"/>
              </a:ext>
            </a:extLst>
          </p:cNvPr>
          <p:cNvSpPr>
            <a:spLocks noGrp="1"/>
          </p:cNvSpPr>
          <p:nvPr>
            <p:ph type="body" sz="quarter" idx="21"/>
          </p:nvPr>
        </p:nvSpPr>
        <p:spPr>
          <a:xfrm>
            <a:off x="4722876"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
        <p:nvSpPr>
          <p:cNvPr id="50" name="Text Placeholder 4">
            <a:extLst>
              <a:ext uri="{FF2B5EF4-FFF2-40B4-BE49-F238E27FC236}">
                <a16:creationId xmlns:a16="http://schemas.microsoft.com/office/drawing/2014/main" id="{0E3B57F3-1903-446F-D989-D6CA342D0861}"/>
              </a:ext>
            </a:extLst>
          </p:cNvPr>
          <p:cNvSpPr>
            <a:spLocks noGrp="1"/>
          </p:cNvSpPr>
          <p:nvPr>
            <p:ph type="body" sz="quarter" idx="17"/>
          </p:nvPr>
        </p:nvSpPr>
        <p:spPr>
          <a:xfrm>
            <a:off x="8092440" y="2743200"/>
            <a:ext cx="3328416" cy="3557016"/>
          </a:xfrm>
          <a:noFill/>
          <a:ln w="12700">
            <a:solidFill>
              <a:schemeClr val="accent4"/>
            </a:solidFill>
          </a:ln>
        </p:spPr>
        <p:txBody>
          <a:bodyPr tIns="685800" anchor="t">
            <a:noAutofit/>
          </a:bodyPr>
          <a:lstStyle>
            <a:lvl1pPr marL="0" indent="0" algn="ctr">
              <a:lnSpc>
                <a:spcPct val="100000"/>
              </a:lnSpc>
              <a:spcBef>
                <a:spcPts val="0"/>
              </a:spcBef>
              <a:buNone/>
              <a:defRPr sz="1350" b="1" cap="all" spc="0" baseline="0">
                <a:solidFill>
                  <a:schemeClr val="accent6"/>
                </a:solidFill>
                <a:latin typeface="Arial" panose="020B0604020202020204" pitchFamily="34" charset="0"/>
                <a:cs typeface="Arial" panose="020B0604020202020204" pitchFamily="34" charset="0"/>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5" name="Picture Placeholder 62">
            <a:extLst>
              <a:ext uri="{FF2B5EF4-FFF2-40B4-BE49-F238E27FC236}">
                <a16:creationId xmlns:a16="http://schemas.microsoft.com/office/drawing/2014/main" id="{D5BF3A8A-72F1-392E-855B-5B36E244A7FD}"/>
              </a:ext>
            </a:extLst>
          </p:cNvPr>
          <p:cNvSpPr>
            <a:spLocks noGrp="1" noChangeAspect="1"/>
          </p:cNvSpPr>
          <p:nvPr>
            <p:ph type="pic" sz="quarter" idx="24"/>
          </p:nvPr>
        </p:nvSpPr>
        <p:spPr>
          <a:xfrm>
            <a:off x="9290304" y="2258568"/>
            <a:ext cx="932688" cy="932688"/>
          </a:xfrm>
          <a:prstGeom prst="ellipse">
            <a:avLst/>
          </a:prstGeom>
          <a:solidFill>
            <a:schemeClr val="accent4"/>
          </a:solidFill>
        </p:spPr>
        <p:txBody>
          <a:bodyPr lIns="0" tIns="0" rIns="0" bIns="0" anchor="ctr">
            <a:noAutofit/>
          </a:bodyPr>
          <a:lstStyle>
            <a:lvl1pPr marL="0" indent="0" algn="ctr">
              <a:buNone/>
              <a:defRPr sz="675"/>
            </a:lvl1pPr>
          </a:lstStyle>
          <a:p>
            <a:r>
              <a:rPr lang="en-US"/>
              <a:t>Click icon to add picture</a:t>
            </a:r>
          </a:p>
        </p:txBody>
      </p:sp>
      <p:sp>
        <p:nvSpPr>
          <p:cNvPr id="61" name="Text Placeholder 51">
            <a:extLst>
              <a:ext uri="{FF2B5EF4-FFF2-40B4-BE49-F238E27FC236}">
                <a16:creationId xmlns:a16="http://schemas.microsoft.com/office/drawing/2014/main" id="{2AED5DDC-3165-FA12-0310-E3545223E292}"/>
              </a:ext>
            </a:extLst>
          </p:cNvPr>
          <p:cNvSpPr>
            <a:spLocks noGrp="1"/>
          </p:cNvSpPr>
          <p:nvPr>
            <p:ph type="body" sz="quarter" idx="22"/>
          </p:nvPr>
        </p:nvSpPr>
        <p:spPr>
          <a:xfrm>
            <a:off x="8371332" y="3950208"/>
            <a:ext cx="2770632" cy="2206752"/>
          </a:xfrm>
          <a:noFill/>
        </p:spPr>
        <p:txBody>
          <a:bodyPr lIns="91440" rIns="91440" anchor="t">
            <a:noAutofit/>
          </a:bodyPr>
          <a:lstStyle>
            <a:lvl1pPr marL="260604" indent="-260604" algn="l">
              <a:spcBef>
                <a:spcPts val="270"/>
              </a:spcBef>
              <a:buFont typeface="Arial" panose="020B0604020202020204" pitchFamily="34" charset="0"/>
              <a:buChar char="•"/>
              <a:defRPr sz="1125"/>
            </a:lvl1pPr>
          </a:lstStyle>
          <a:p>
            <a:pPr lvl="0"/>
            <a:r>
              <a:rPr lang="en-US"/>
              <a:t>Click to edit Master text styles</a:t>
            </a:r>
          </a:p>
        </p:txBody>
      </p:sp>
    </p:spTree>
    <p:extLst>
      <p:ext uri="{BB962C8B-B14F-4D97-AF65-F5344CB8AC3E}">
        <p14:creationId xmlns:p14="http://schemas.microsoft.com/office/powerpoint/2010/main" val="4087287324"/>
      </p:ext>
    </p:extLst>
  </p:cSld>
  <p:clrMapOvr>
    <a:masterClrMapping/>
  </p:clrMapOvr>
  <p:hf hdr="0" ftr="0" dt="0"/>
</p:sldLayout>
</file>

<file path=ppt/slideLayouts/slideLayout128.xml><?xml version="1.0" encoding="utf-8"?>
<p:sldLayout xmlns:a="http://schemas.openxmlformats.org/drawingml/2006/main" xmlns:r="http://schemas.openxmlformats.org/officeDocument/2006/relationships" xmlns:p="http://schemas.openxmlformats.org/presentationml/2006/main" type="obj" preserve="1">
  <p:cSld name="Summary">
    <p:spTree>
      <p:nvGrpSpPr>
        <p:cNvPr id="1" name=""/>
        <p:cNvGrpSpPr/>
        <p:nvPr/>
      </p:nvGrpSpPr>
      <p:grpSpPr>
        <a:xfrm>
          <a:off x="0" y="0"/>
          <a:ext cx="0" cy="0"/>
          <a:chOff x="0" y="0"/>
          <a:chExt cx="0" cy="0"/>
        </a:xfrm>
      </p:grpSpPr>
      <p:sp>
        <p:nvSpPr>
          <p:cNvPr id="24" name="Image 2" descr="preencoded.png">
            <a:extLst>
              <a:ext uri="{FF2B5EF4-FFF2-40B4-BE49-F238E27FC236}">
                <a16:creationId xmlns:a16="http://schemas.microsoft.com/office/drawing/2014/main" id="{ABC388A2-FFC7-1A87-02FB-C97B50161FD3}"/>
              </a:ext>
            </a:extLst>
          </p:cNvPr>
          <p:cNvSpPr/>
          <p:nvPr/>
        </p:nvSpPr>
        <p:spPr>
          <a:xfrm>
            <a:off x="8758239" y="-14287"/>
            <a:ext cx="3433763" cy="3452812"/>
          </a:xfrm>
          <a:custGeom>
            <a:avLst/>
            <a:gdLst>
              <a:gd name="connsiteX0" fmla="*/ 3433763 w 3433763"/>
              <a:gd name="connsiteY0" fmla="*/ 0 h 3452812"/>
              <a:gd name="connsiteX1" fmla="*/ 3433763 w 3433763"/>
              <a:gd name="connsiteY1" fmla="*/ 3452813 h 3452812"/>
              <a:gd name="connsiteX2" fmla="*/ 0 w 3433763"/>
              <a:gd name="connsiteY2" fmla="*/ 3452813 h 3452812"/>
              <a:gd name="connsiteX3" fmla="*/ 3433763 w 3433763"/>
              <a:gd name="connsiteY3" fmla="*/ 0 h 3452812"/>
            </a:gdLst>
            <a:ahLst/>
            <a:cxnLst>
              <a:cxn ang="0">
                <a:pos x="connsiteX0" y="connsiteY0"/>
              </a:cxn>
              <a:cxn ang="0">
                <a:pos x="connsiteX1" y="connsiteY1"/>
              </a:cxn>
              <a:cxn ang="0">
                <a:pos x="connsiteX2" y="connsiteY2"/>
              </a:cxn>
              <a:cxn ang="0">
                <a:pos x="connsiteX3" y="connsiteY3"/>
              </a:cxn>
            </a:cxnLst>
            <a:rect l="l" t="t" r="r" b="b"/>
            <a:pathLst>
              <a:path w="3433763" h="3452812">
                <a:moveTo>
                  <a:pt x="3433763" y="0"/>
                </a:moveTo>
                <a:lnTo>
                  <a:pt x="3433763" y="3452813"/>
                </a:lnTo>
                <a:lnTo>
                  <a:pt x="0" y="3452813"/>
                </a:lnTo>
                <a:cubicBezTo>
                  <a:pt x="0" y="1545912"/>
                  <a:pt x="1537383" y="0"/>
                  <a:pt x="3433763" y="0"/>
                </a:cubicBezTo>
                <a:close/>
              </a:path>
            </a:pathLst>
          </a:custGeom>
          <a:solidFill>
            <a:schemeClr val="accent1"/>
          </a:solidFill>
          <a:ln w="4756" cap="flat">
            <a:noFill/>
            <a:prstDash val="solid"/>
            <a:miter/>
          </a:ln>
        </p:spPr>
        <p:txBody>
          <a:bodyPr rtlCol="0" anchor="ctr"/>
          <a:lstStyle/>
          <a:p>
            <a:endParaRPr lang="en-US" sz="1350"/>
          </a:p>
        </p:txBody>
      </p:sp>
      <p:sp>
        <p:nvSpPr>
          <p:cNvPr id="25" name="Image 3" descr="preencoded.png">
            <a:extLst>
              <a:ext uri="{FF2B5EF4-FFF2-40B4-BE49-F238E27FC236}">
                <a16:creationId xmlns:a16="http://schemas.microsoft.com/office/drawing/2014/main" id="{D64C4994-B525-F4C0-B74F-D5E8296DFC43}"/>
              </a:ext>
            </a:extLst>
          </p:cNvPr>
          <p:cNvSpPr/>
          <p:nvPr/>
        </p:nvSpPr>
        <p:spPr>
          <a:xfrm>
            <a:off x="8758239" y="3438525"/>
            <a:ext cx="3433763" cy="3433762"/>
          </a:xfrm>
          <a:custGeom>
            <a:avLst/>
            <a:gdLst>
              <a:gd name="connsiteX0" fmla="*/ 0 w 3433763"/>
              <a:gd name="connsiteY0" fmla="*/ 0 h 3433762"/>
              <a:gd name="connsiteX1" fmla="*/ 3433763 w 3433763"/>
              <a:gd name="connsiteY1" fmla="*/ 0 h 3433762"/>
              <a:gd name="connsiteX2" fmla="*/ 3433763 w 3433763"/>
              <a:gd name="connsiteY2" fmla="*/ 3433763 h 3433762"/>
              <a:gd name="connsiteX3" fmla="*/ 0 w 3433763"/>
              <a:gd name="connsiteY3" fmla="*/ 0 h 3433762"/>
            </a:gdLst>
            <a:ahLst/>
            <a:cxnLst>
              <a:cxn ang="0">
                <a:pos x="connsiteX0" y="connsiteY0"/>
              </a:cxn>
              <a:cxn ang="0">
                <a:pos x="connsiteX1" y="connsiteY1"/>
              </a:cxn>
              <a:cxn ang="0">
                <a:pos x="connsiteX2" y="connsiteY2"/>
              </a:cxn>
              <a:cxn ang="0">
                <a:pos x="connsiteX3" y="connsiteY3"/>
              </a:cxn>
            </a:cxnLst>
            <a:rect l="l" t="t" r="r" b="b"/>
            <a:pathLst>
              <a:path w="3433763" h="3433762">
                <a:moveTo>
                  <a:pt x="0" y="0"/>
                </a:moveTo>
                <a:lnTo>
                  <a:pt x="3433763" y="0"/>
                </a:lnTo>
                <a:lnTo>
                  <a:pt x="3433763" y="3433763"/>
                </a:lnTo>
                <a:cubicBezTo>
                  <a:pt x="1537383" y="3433763"/>
                  <a:pt x="0" y="1896380"/>
                  <a:pt x="0" y="0"/>
                </a:cubicBezTo>
                <a:close/>
              </a:path>
            </a:pathLst>
          </a:custGeom>
          <a:solidFill>
            <a:schemeClr val="accent2"/>
          </a:solidFill>
          <a:ln w="4756" cap="flat">
            <a:noFill/>
            <a:prstDash val="solid"/>
            <a:miter/>
          </a:ln>
        </p:spPr>
        <p:txBody>
          <a:bodyPr rtlCol="0" anchor="ctr"/>
          <a:lstStyle/>
          <a:p>
            <a:endParaRPr lang="en-US" sz="1350"/>
          </a:p>
        </p:txBody>
      </p:sp>
      <p:sp>
        <p:nvSpPr>
          <p:cNvPr id="26" name="Image 4" descr="preencoded.png">
            <a:extLst>
              <a:ext uri="{FF2B5EF4-FFF2-40B4-BE49-F238E27FC236}">
                <a16:creationId xmlns:a16="http://schemas.microsoft.com/office/drawing/2014/main" id="{9019DA73-2516-F3D2-ECDB-620C90483DB3}"/>
              </a:ext>
            </a:extLst>
          </p:cNvPr>
          <p:cNvSpPr/>
          <p:nvPr/>
        </p:nvSpPr>
        <p:spPr>
          <a:xfrm flipV="1">
            <a:off x="9991725" y="1247777"/>
            <a:ext cx="2200275" cy="2181225"/>
          </a:xfrm>
          <a:custGeom>
            <a:avLst/>
            <a:gdLst>
              <a:gd name="connsiteX0" fmla="*/ 0 w 2200275"/>
              <a:gd name="connsiteY0" fmla="*/ 0 h 2181225"/>
              <a:gd name="connsiteX1" fmla="*/ 2200275 w 2200275"/>
              <a:gd name="connsiteY1" fmla="*/ 2181225 h 2181225"/>
              <a:gd name="connsiteX2" fmla="*/ 2200275 w 2200275"/>
              <a:gd name="connsiteY2" fmla="*/ 0 h 2181225"/>
              <a:gd name="connsiteX3" fmla="*/ 0 w 2200275"/>
              <a:gd name="connsiteY3" fmla="*/ 0 h 2181225"/>
            </a:gdLst>
            <a:ahLst/>
            <a:cxnLst>
              <a:cxn ang="0">
                <a:pos x="connsiteX0" y="connsiteY0"/>
              </a:cxn>
              <a:cxn ang="0">
                <a:pos x="connsiteX1" y="connsiteY1"/>
              </a:cxn>
              <a:cxn ang="0">
                <a:pos x="connsiteX2" y="connsiteY2"/>
              </a:cxn>
              <a:cxn ang="0">
                <a:pos x="connsiteX3" y="connsiteY3"/>
              </a:cxn>
            </a:cxnLst>
            <a:rect l="l" t="t" r="r" b="b"/>
            <a:pathLst>
              <a:path w="2200275" h="2181225">
                <a:moveTo>
                  <a:pt x="0" y="0"/>
                </a:moveTo>
                <a:cubicBezTo>
                  <a:pt x="0" y="1204689"/>
                  <a:pt x="985061" y="2181225"/>
                  <a:pt x="2200275" y="2181225"/>
                </a:cubicBezTo>
                <a:lnTo>
                  <a:pt x="2200275" y="0"/>
                </a:lnTo>
                <a:lnTo>
                  <a:pt x="0" y="0"/>
                </a:lnTo>
                <a:close/>
              </a:path>
            </a:pathLst>
          </a:custGeom>
          <a:solidFill>
            <a:schemeClr val="accent4"/>
          </a:solidFill>
          <a:ln w="4763" cap="flat">
            <a:noFill/>
            <a:prstDash val="solid"/>
            <a:miter/>
          </a:ln>
        </p:spPr>
        <p:txBody>
          <a:bodyPr rtlCol="0" anchor="ctr"/>
          <a:lstStyle/>
          <a:p>
            <a:endParaRPr lang="en-US" sz="1350"/>
          </a:p>
        </p:txBody>
      </p:sp>
      <p:sp>
        <p:nvSpPr>
          <p:cNvPr id="53" name="Image 7" descr="preencoded.png">
            <a:extLst>
              <a:ext uri="{FF2B5EF4-FFF2-40B4-BE49-F238E27FC236}">
                <a16:creationId xmlns:a16="http://schemas.microsoft.com/office/drawing/2014/main" id="{FEA70E9F-C506-413C-11EF-5915A2296643}"/>
              </a:ext>
            </a:extLst>
          </p:cNvPr>
          <p:cNvSpPr/>
          <p:nvPr/>
        </p:nvSpPr>
        <p:spPr>
          <a:xfrm flipV="1">
            <a:off x="-20085" y="4580051"/>
            <a:ext cx="2277948" cy="2277948"/>
          </a:xfrm>
          <a:custGeom>
            <a:avLst/>
            <a:gdLst>
              <a:gd name="connsiteX0" fmla="*/ 0 w 2277948"/>
              <a:gd name="connsiteY0" fmla="*/ 2277948 h 2277948"/>
              <a:gd name="connsiteX1" fmla="*/ 2277948 w 2277948"/>
              <a:gd name="connsiteY1" fmla="*/ 0 h 2277948"/>
              <a:gd name="connsiteX2" fmla="*/ 0 w 2277948"/>
              <a:gd name="connsiteY2" fmla="*/ 0 h 2277948"/>
              <a:gd name="connsiteX3" fmla="*/ 0 w 2277948"/>
              <a:gd name="connsiteY3" fmla="*/ 2277948 h 2277948"/>
            </a:gdLst>
            <a:ahLst/>
            <a:cxnLst>
              <a:cxn ang="0">
                <a:pos x="connsiteX0" y="connsiteY0"/>
              </a:cxn>
              <a:cxn ang="0">
                <a:pos x="connsiteX1" y="connsiteY1"/>
              </a:cxn>
              <a:cxn ang="0">
                <a:pos x="connsiteX2" y="connsiteY2"/>
              </a:cxn>
              <a:cxn ang="0">
                <a:pos x="connsiteX3" y="connsiteY3"/>
              </a:cxn>
            </a:cxnLst>
            <a:rect l="l" t="t" r="r" b="b"/>
            <a:pathLst>
              <a:path w="2277948" h="2277948">
                <a:moveTo>
                  <a:pt x="0" y="2277948"/>
                </a:moveTo>
                <a:cubicBezTo>
                  <a:pt x="1258034" y="2277948"/>
                  <a:pt x="2277948" y="1258034"/>
                  <a:pt x="2277948" y="0"/>
                </a:cubicBezTo>
                <a:lnTo>
                  <a:pt x="0" y="0"/>
                </a:lnTo>
                <a:lnTo>
                  <a:pt x="0" y="2277948"/>
                </a:lnTo>
                <a:close/>
              </a:path>
            </a:pathLst>
          </a:custGeom>
          <a:solidFill>
            <a:schemeClr val="accent4"/>
          </a:solidFill>
          <a:ln w="5083" cap="flat">
            <a:noFill/>
            <a:prstDash val="solid"/>
            <a:miter/>
          </a:ln>
        </p:spPr>
        <p:txBody>
          <a:bodyPr rtlCol="0" anchor="ctr"/>
          <a:lstStyle/>
          <a:p>
            <a:endParaRPr lang="en-US" sz="1350"/>
          </a:p>
        </p:txBody>
      </p:sp>
      <p:pic>
        <p:nvPicPr>
          <p:cNvPr id="21" name="Image 2" descr="preencoded.png">
            <a:extLst>
              <a:ext uri="{FF2B5EF4-FFF2-40B4-BE49-F238E27FC236}">
                <a16:creationId xmlns:a16="http://schemas.microsoft.com/office/drawing/2014/main" id="{A8B7F1F1-806C-8D65-7340-220A0C4653C8}"/>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9991885" y="3441269"/>
            <a:ext cx="2200115" cy="2200114"/>
          </a:xfrm>
          <a:prstGeom prst="rect">
            <a:avLst/>
          </a:prstGeom>
        </p:spPr>
      </p:pic>
      <p:sp>
        <p:nvSpPr>
          <p:cNvPr id="54" name="Image 2" descr="preencoded.png">
            <a:extLst>
              <a:ext uri="{FF2B5EF4-FFF2-40B4-BE49-F238E27FC236}">
                <a16:creationId xmlns:a16="http://schemas.microsoft.com/office/drawing/2014/main" id="{F19C81EC-0322-58A2-C455-6E2C84D1E6E8}"/>
              </a:ext>
            </a:extLst>
          </p:cNvPr>
          <p:cNvSpPr/>
          <p:nvPr/>
        </p:nvSpPr>
        <p:spPr>
          <a:xfrm>
            <a:off x="1707960" y="5667618"/>
            <a:ext cx="775021" cy="775021"/>
          </a:xfrm>
          <a:custGeom>
            <a:avLst/>
            <a:gdLst>
              <a:gd name="connsiteX0" fmla="*/ 387511 w 775021"/>
              <a:gd name="connsiteY0" fmla="*/ 775021 h 775021"/>
              <a:gd name="connsiteX1" fmla="*/ 775021 w 775021"/>
              <a:gd name="connsiteY1" fmla="*/ 387511 h 775021"/>
              <a:gd name="connsiteX2" fmla="*/ 387511 w 775021"/>
              <a:gd name="connsiteY2" fmla="*/ 0 h 775021"/>
              <a:gd name="connsiteX3" fmla="*/ 0 w 775021"/>
              <a:gd name="connsiteY3" fmla="*/ 387511 h 775021"/>
              <a:gd name="connsiteX4" fmla="*/ 387511 w 775021"/>
              <a:gd name="connsiteY4" fmla="*/ 775021 h 7750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5021" h="775021">
                <a:moveTo>
                  <a:pt x="387511" y="775021"/>
                </a:moveTo>
                <a:cubicBezTo>
                  <a:pt x="601527" y="775021"/>
                  <a:pt x="775021" y="601527"/>
                  <a:pt x="775021" y="387511"/>
                </a:cubicBezTo>
                <a:cubicBezTo>
                  <a:pt x="775021" y="173494"/>
                  <a:pt x="601527" y="0"/>
                  <a:pt x="387511" y="0"/>
                </a:cubicBezTo>
                <a:cubicBezTo>
                  <a:pt x="173494" y="0"/>
                  <a:pt x="0" y="173494"/>
                  <a:pt x="0" y="387511"/>
                </a:cubicBezTo>
                <a:cubicBezTo>
                  <a:pt x="0" y="601527"/>
                  <a:pt x="173494" y="775021"/>
                  <a:pt x="387511" y="775021"/>
                </a:cubicBezTo>
                <a:close/>
              </a:path>
            </a:pathLst>
          </a:custGeom>
          <a:solidFill>
            <a:schemeClr val="accent6"/>
          </a:solidFill>
          <a:ln w="3801" cap="flat">
            <a:noFill/>
            <a:prstDash val="solid"/>
            <a:miter/>
          </a:ln>
        </p:spPr>
        <p:txBody>
          <a:bodyPr rtlCol="0" anchor="ctr"/>
          <a:lstStyle/>
          <a:p>
            <a:endParaRPr lang="en-US" sz="1350"/>
          </a:p>
        </p:txBody>
      </p:sp>
      <p:sp>
        <p:nvSpPr>
          <p:cNvPr id="2" name="Title 1"/>
          <p:cNvSpPr>
            <a:spLocks noGrp="1"/>
          </p:cNvSpPr>
          <p:nvPr>
            <p:ph type="title"/>
          </p:nvPr>
        </p:nvSpPr>
        <p:spPr>
          <a:xfrm>
            <a:off x="1508760" y="1883664"/>
            <a:ext cx="6766560" cy="768096"/>
          </a:xfrm>
        </p:spPr>
        <p:txBody>
          <a:bodyPr>
            <a:noAutofit/>
          </a:bodyPr>
          <a:lstStyle>
            <a:lvl1pPr algn="l">
              <a:lnSpc>
                <a:spcPct val="100000"/>
              </a:lnSpc>
              <a:defRPr b="1"/>
            </a:lvl1pPr>
          </a:lstStyle>
          <a:p>
            <a:r>
              <a:rPr lang="en-US"/>
              <a:t>Click to edit Master title style</a:t>
            </a:r>
          </a:p>
        </p:txBody>
      </p:sp>
      <p:sp>
        <p:nvSpPr>
          <p:cNvPr id="3" name="Content Placeholder 2"/>
          <p:cNvSpPr>
            <a:spLocks noGrp="1"/>
          </p:cNvSpPr>
          <p:nvPr>
            <p:ph idx="1"/>
          </p:nvPr>
        </p:nvSpPr>
        <p:spPr>
          <a:xfrm>
            <a:off x="1508760" y="2837688"/>
            <a:ext cx="5879592" cy="2700528"/>
          </a:xfrm>
        </p:spPr>
        <p:txBody>
          <a:bodyPr>
            <a:noAutofit/>
          </a:bodyPr>
          <a:lstStyle>
            <a:lvl1pPr marL="0" indent="0">
              <a:buNone/>
              <a:defRPr sz="1125"/>
            </a:lvl1pPr>
            <a:lvl2pPr>
              <a:defRPr sz="1125"/>
            </a:lvl2pPr>
            <a:lvl3pPr>
              <a:defRPr sz="1125"/>
            </a:lvl3pPr>
            <a:lvl4pPr>
              <a:defRPr sz="1125"/>
            </a:lvl4pPr>
            <a:lvl5pPr>
              <a:defRPr sz="1125"/>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noAutofit/>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1059479412"/>
      </p:ext>
    </p:extLst>
  </p:cSld>
  <p:clrMapOvr>
    <a:masterClrMapping/>
  </p:clrMapOvr>
  <p:hf hdr="0" ftr="0" dt="0"/>
</p:sldLayout>
</file>

<file path=ppt/slideLayouts/slideLayout129.xml><?xml version="1.0" encoding="utf-8"?>
<p:sldLayout xmlns:a="http://schemas.openxmlformats.org/drawingml/2006/main" xmlns:r="http://schemas.openxmlformats.org/officeDocument/2006/relationships" xmlns:p="http://schemas.openxmlformats.org/presentationml/2006/main" type="title" preserve="1">
  <p:cSld name="Closing">
    <p:bg>
      <p:bgPr>
        <a:solidFill>
          <a:schemeClr val="accent6"/>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AEF1F750-031C-BDB7-BD7B-9CBE17406FDB}"/>
              </a:ext>
            </a:extLst>
          </p:cNvPr>
          <p:cNvSpPr/>
          <p:nvPr/>
        </p:nvSpPr>
        <p:spPr>
          <a:xfrm>
            <a:off x="0" y="0"/>
            <a:ext cx="8948739" cy="6858000"/>
          </a:xfrm>
          <a:custGeom>
            <a:avLst/>
            <a:gdLst>
              <a:gd name="connsiteX0" fmla="*/ 0 w 8948738"/>
              <a:gd name="connsiteY0" fmla="*/ 0 h 6858000"/>
              <a:gd name="connsiteX1" fmla="*/ 5932941 w 8948738"/>
              <a:gd name="connsiteY1" fmla="*/ 0 h 6858000"/>
              <a:gd name="connsiteX2" fmla="*/ 6047310 w 8948738"/>
              <a:gd name="connsiteY2" fmla="*/ 14613 h 6858000"/>
              <a:gd name="connsiteX3" fmla="*/ 8948738 w 8948738"/>
              <a:gd name="connsiteY3" fmla="*/ 3416480 h 6858000"/>
              <a:gd name="connsiteX4" fmla="*/ 5702202 w 8948738"/>
              <a:gd name="connsiteY4" fmla="*/ 6853523 h 6858000"/>
              <a:gd name="connsiteX5" fmla="*/ 5526113 w 8948738"/>
              <a:gd name="connsiteY5" fmla="*/ 6858000 h 6858000"/>
              <a:gd name="connsiteX6" fmla="*/ 0 w 8948738"/>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48738" h="6858000">
                <a:moveTo>
                  <a:pt x="0" y="0"/>
                </a:moveTo>
                <a:lnTo>
                  <a:pt x="5932941" y="0"/>
                </a:lnTo>
                <a:lnTo>
                  <a:pt x="6047310" y="14613"/>
                </a:lnTo>
                <a:cubicBezTo>
                  <a:pt x="7690210" y="267026"/>
                  <a:pt x="8948738" y="1693971"/>
                  <a:pt x="8948738" y="3416480"/>
                </a:cubicBezTo>
                <a:cubicBezTo>
                  <a:pt x="8948738" y="5257788"/>
                  <a:pt x="7510634" y="6761349"/>
                  <a:pt x="5702202" y="6853523"/>
                </a:cubicBezTo>
                <a:lnTo>
                  <a:pt x="5526113" y="6858000"/>
                </a:lnTo>
                <a:lnTo>
                  <a:pt x="0" y="6858000"/>
                </a:lnTo>
                <a:close/>
              </a:path>
            </a:pathLst>
          </a:custGeom>
          <a:solidFill>
            <a:schemeClr val="bg1"/>
          </a:solidFill>
          <a:ln w="4760"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19" name="Freeform: Shape 18" descr="preencoded.png">
            <a:extLst>
              <a:ext uri="{FF2B5EF4-FFF2-40B4-BE49-F238E27FC236}">
                <a16:creationId xmlns:a16="http://schemas.microsoft.com/office/drawing/2014/main" id="{FEB515B5-2D9F-58E1-6E3C-CCBF105D891E}"/>
              </a:ext>
            </a:extLst>
          </p:cNvPr>
          <p:cNvSpPr/>
          <p:nvPr/>
        </p:nvSpPr>
        <p:spPr>
          <a:xfrm>
            <a:off x="7538626" y="13144"/>
            <a:ext cx="4653375" cy="6831717"/>
          </a:xfrm>
          <a:custGeom>
            <a:avLst/>
            <a:gdLst>
              <a:gd name="connsiteX0" fmla="*/ 3416476 w 4653374"/>
              <a:gd name="connsiteY0" fmla="*/ 0 h 6831717"/>
              <a:gd name="connsiteX1" fmla="*/ 4653374 w 4653374"/>
              <a:gd name="connsiteY1" fmla="*/ 0 h 6831717"/>
              <a:gd name="connsiteX2" fmla="*/ 4653374 w 4653374"/>
              <a:gd name="connsiteY2" fmla="*/ 6831717 h 6831717"/>
              <a:gd name="connsiteX3" fmla="*/ 3416476 w 4653374"/>
              <a:gd name="connsiteY3" fmla="*/ 6831717 h 6831717"/>
              <a:gd name="connsiteX4" fmla="*/ 0 w 4653374"/>
              <a:gd name="connsiteY4" fmla="*/ 3415863 h 6831717"/>
              <a:gd name="connsiteX5" fmla="*/ 3416476 w 4653374"/>
              <a:gd name="connsiteY5" fmla="*/ 0 h 68317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53374" h="6831717">
                <a:moveTo>
                  <a:pt x="3416476" y="0"/>
                </a:moveTo>
                <a:lnTo>
                  <a:pt x="4653374" y="0"/>
                </a:lnTo>
                <a:lnTo>
                  <a:pt x="4653374" y="6831717"/>
                </a:lnTo>
                <a:lnTo>
                  <a:pt x="3416476" y="6831717"/>
                </a:lnTo>
                <a:cubicBezTo>
                  <a:pt x="1529612" y="6831717"/>
                  <a:pt x="0" y="5302406"/>
                  <a:pt x="0" y="3415863"/>
                </a:cubicBezTo>
                <a:cubicBezTo>
                  <a:pt x="0" y="1529335"/>
                  <a:pt x="1529607" y="0"/>
                  <a:pt x="3416476" y="0"/>
                </a:cubicBezTo>
                <a:close/>
              </a:path>
            </a:pathLst>
          </a:custGeom>
          <a:solidFill>
            <a:schemeClr val="accent1"/>
          </a:solidFill>
          <a:ln w="4777" cap="flat">
            <a:noFill/>
            <a:prstDash val="solid"/>
            <a:miter/>
          </a:ln>
        </p:spPr>
        <p:txBody>
          <a:bodyPr rtlCol="0" anchor="ctr"/>
          <a:lstStyle/>
          <a:p>
            <a:endParaRPr lang="en-US" sz="1350"/>
          </a:p>
        </p:txBody>
      </p:sp>
      <p:pic>
        <p:nvPicPr>
          <p:cNvPr id="9" name="Image 2" descr="preencoded.png">
            <a:extLst>
              <a:ext uri="{FF2B5EF4-FFF2-40B4-BE49-F238E27FC236}">
                <a16:creationId xmlns:a16="http://schemas.microsoft.com/office/drawing/2014/main" id="{5CCFEDF9-5B69-87BA-8A33-35033DA4013F}"/>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8737235" y="-25041"/>
            <a:ext cx="3432191" cy="3432191"/>
          </a:xfrm>
          <a:prstGeom prst="rect">
            <a:avLst/>
          </a:prstGeom>
        </p:spPr>
      </p:pic>
      <p:sp>
        <p:nvSpPr>
          <p:cNvPr id="2" name="Title 1"/>
          <p:cNvSpPr>
            <a:spLocks noGrp="1"/>
          </p:cNvSpPr>
          <p:nvPr>
            <p:ph type="ctrTitle"/>
          </p:nvPr>
        </p:nvSpPr>
        <p:spPr>
          <a:xfrm>
            <a:off x="1527048" y="1975104"/>
            <a:ext cx="4169664" cy="667512"/>
          </a:xfrm>
        </p:spPr>
        <p:txBody>
          <a:bodyPr tIns="0" anchor="ctr">
            <a:noAutofit/>
          </a:bodyPr>
          <a:lstStyle>
            <a:lvl1pPr algn="l">
              <a:defRPr sz="3300"/>
            </a:lvl1pPr>
          </a:lstStyle>
          <a:p>
            <a:r>
              <a:rPr lang="en-US"/>
              <a:t>Click to edit Master title style</a:t>
            </a:r>
          </a:p>
        </p:txBody>
      </p:sp>
      <p:sp>
        <p:nvSpPr>
          <p:cNvPr id="3" name="Subtitle 2"/>
          <p:cNvSpPr>
            <a:spLocks noGrp="1"/>
          </p:cNvSpPr>
          <p:nvPr>
            <p:ph type="subTitle" idx="1"/>
          </p:nvPr>
        </p:nvSpPr>
        <p:spPr>
          <a:xfrm>
            <a:off x="1545336" y="2846832"/>
            <a:ext cx="4169664" cy="2176272"/>
          </a:xfrm>
        </p:spPr>
        <p:txBody>
          <a:bodyPr lIns="91440" tIns="0" rIns="91440" bIns="0">
            <a:noAutofit/>
          </a:bodyPr>
          <a:lstStyle>
            <a:lvl1pPr marL="0" indent="0" algn="l">
              <a:spcBef>
                <a:spcPts val="432"/>
              </a:spcBef>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Tree>
    <p:extLst>
      <p:ext uri="{BB962C8B-B14F-4D97-AF65-F5344CB8AC3E}">
        <p14:creationId xmlns:p14="http://schemas.microsoft.com/office/powerpoint/2010/main" val="3582647853"/>
      </p:ext>
    </p:extLst>
  </p:cSld>
  <p:clrMapOvr>
    <a:masterClrMapping/>
  </p:clrMapOvr>
  <p:hf hdr="0" ftr="0" dt="0"/>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9" name="Image 0" descr="preencoded.png">
            <a:extLst>
              <a:ext uri="{FF2B5EF4-FFF2-40B4-BE49-F238E27FC236}">
                <a16:creationId xmlns:a16="http://schemas.microsoft.com/office/drawing/2014/main" id="{8D5D10FF-3DE5-39CA-FA9A-29A09DC47BFC}"/>
              </a:ext>
            </a:extLst>
          </p:cNvPr>
          <p:cNvSpPr/>
          <p:nvPr/>
        </p:nvSpPr>
        <p:spPr>
          <a:xfrm>
            <a:off x="-5568" y="-2784"/>
            <a:ext cx="3443288" cy="6891337"/>
          </a:xfrm>
          <a:custGeom>
            <a:avLst/>
            <a:gdLst>
              <a:gd name="connsiteX0" fmla="*/ 3443288 w 3443288"/>
              <a:gd name="connsiteY0" fmla="*/ 0 h 6891337"/>
              <a:gd name="connsiteX1" fmla="*/ 0 w 3443288"/>
              <a:gd name="connsiteY1" fmla="*/ 0 h 6891337"/>
              <a:gd name="connsiteX2" fmla="*/ 0 w 3443288"/>
              <a:gd name="connsiteY2" fmla="*/ 6891338 h 6891337"/>
              <a:gd name="connsiteX3" fmla="*/ 3443288 w 3443288"/>
              <a:gd name="connsiteY3" fmla="*/ 6891338 h 6891337"/>
              <a:gd name="connsiteX4" fmla="*/ 3443288 w 3443288"/>
              <a:gd name="connsiteY4" fmla="*/ 0 h 68913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6891337">
                <a:moveTo>
                  <a:pt x="3443288" y="0"/>
                </a:moveTo>
                <a:lnTo>
                  <a:pt x="0" y="0"/>
                </a:lnTo>
                <a:lnTo>
                  <a:pt x="0" y="6891338"/>
                </a:lnTo>
                <a:lnTo>
                  <a:pt x="3443288" y="6891338"/>
                </a:lnTo>
                <a:lnTo>
                  <a:pt x="3443288" y="0"/>
                </a:lnTo>
                <a:close/>
              </a:path>
            </a:pathLst>
          </a:custGeom>
          <a:solidFill>
            <a:schemeClr val="accent3"/>
          </a:solidFill>
          <a:ln w="4756" cap="flat">
            <a:noFill/>
            <a:prstDash val="solid"/>
            <a:miter/>
          </a:ln>
        </p:spPr>
        <p:txBody>
          <a:bodyPr rtlCol="0" anchor="ctr">
            <a:noAutofit/>
          </a:bodyPr>
          <a:lstStyle/>
          <a:p>
            <a:endParaRPr lang="en-US" sz="1350"/>
          </a:p>
        </p:txBody>
      </p:sp>
      <p:pic>
        <p:nvPicPr>
          <p:cNvPr id="11" name="Image 1" descr="preencoded.png">
            <a:extLst>
              <a:ext uri="{FF2B5EF4-FFF2-40B4-BE49-F238E27FC236}">
                <a16:creationId xmlns:a16="http://schemas.microsoft.com/office/drawing/2014/main" id="{BFA89E6A-8342-AE30-45E0-BC1DFE3276CC}"/>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rcRect/>
          <a:stretch/>
        </p:blipFill>
        <p:spPr>
          <a:xfrm>
            <a:off x="1703311" y="-2784"/>
            <a:ext cx="1734411" cy="5167313"/>
          </a:xfrm>
          <a:prstGeom prst="rect">
            <a:avLst/>
          </a:prstGeom>
        </p:spPr>
      </p:pic>
      <p:sp>
        <p:nvSpPr>
          <p:cNvPr id="13" name="Freeform: Shape 12">
            <a:extLst>
              <a:ext uri="{FF2B5EF4-FFF2-40B4-BE49-F238E27FC236}">
                <a16:creationId xmlns:a16="http://schemas.microsoft.com/office/drawing/2014/main" id="{A08309FA-889A-E2F2-1EDA-F872245F5FDF}"/>
              </a:ext>
            </a:extLst>
          </p:cNvPr>
          <p:cNvSpPr/>
          <p:nvPr/>
        </p:nvSpPr>
        <p:spPr>
          <a:xfrm>
            <a:off x="1721621" y="-2784"/>
            <a:ext cx="1716115" cy="1720853"/>
          </a:xfrm>
          <a:custGeom>
            <a:avLst/>
            <a:gdLst>
              <a:gd name="connsiteX0" fmla="*/ 93358 w 1716115"/>
              <a:gd name="connsiteY0" fmla="*/ 0 h 1720853"/>
              <a:gd name="connsiteX1" fmla="*/ 110348 w 1716115"/>
              <a:gd name="connsiteY1" fmla="*/ 0 h 1720853"/>
              <a:gd name="connsiteX2" fmla="*/ 1716029 w 1716115"/>
              <a:gd name="connsiteY2" fmla="*/ 1610112 h 1720853"/>
              <a:gd name="connsiteX3" fmla="*/ 1716029 w 1716115"/>
              <a:gd name="connsiteY3" fmla="*/ 1627151 h 1720853"/>
              <a:gd name="connsiteX4" fmla="*/ 1716115 w 1716115"/>
              <a:gd name="connsiteY4" fmla="*/ 1627237 h 1720853"/>
              <a:gd name="connsiteX5" fmla="*/ 93358 w 1716115"/>
              <a:gd name="connsiteY5" fmla="*/ 0 h 1720853"/>
              <a:gd name="connsiteX6" fmla="*/ 0 w 1716115"/>
              <a:gd name="connsiteY6" fmla="*/ 0 h 1720853"/>
              <a:gd name="connsiteX7" fmla="*/ 16989 w 1716115"/>
              <a:gd name="connsiteY7" fmla="*/ 0 h 1720853"/>
              <a:gd name="connsiteX8" fmla="*/ 1716114 w 1716115"/>
              <a:gd name="connsiteY8" fmla="*/ 1703814 h 1720853"/>
              <a:gd name="connsiteX9" fmla="*/ 1716114 w 1716115"/>
              <a:gd name="connsiteY9" fmla="*/ 1720853 h 1720853"/>
              <a:gd name="connsiteX10" fmla="*/ 0 w 1716115"/>
              <a:gd name="connsiteY10" fmla="*/ 0 h 1720853"/>
              <a:gd name="connsiteX11" fmla="*/ 186798 w 1716115"/>
              <a:gd name="connsiteY11" fmla="*/ 0 h 1720853"/>
              <a:gd name="connsiteX12" fmla="*/ 203788 w 1716115"/>
              <a:gd name="connsiteY12" fmla="*/ 0 h 1720853"/>
              <a:gd name="connsiteX13" fmla="*/ 1716109 w 1716115"/>
              <a:gd name="connsiteY13" fmla="*/ 1516501 h 1720853"/>
              <a:gd name="connsiteX14" fmla="*/ 1716109 w 1716115"/>
              <a:gd name="connsiteY14" fmla="*/ 1533535 h 1720853"/>
              <a:gd name="connsiteX15" fmla="*/ 186798 w 1716115"/>
              <a:gd name="connsiteY15" fmla="*/ 0 h 1720853"/>
              <a:gd name="connsiteX16" fmla="*/ 280155 w 1716115"/>
              <a:gd name="connsiteY16" fmla="*/ 0 h 1720853"/>
              <a:gd name="connsiteX17" fmla="*/ 297145 w 1716115"/>
              <a:gd name="connsiteY17" fmla="*/ 0 h 1720853"/>
              <a:gd name="connsiteX18" fmla="*/ 1716114 w 1716115"/>
              <a:gd name="connsiteY18" fmla="*/ 1422885 h 1720853"/>
              <a:gd name="connsiteX19" fmla="*/ 1716114 w 1716115"/>
              <a:gd name="connsiteY19" fmla="*/ 1439924 h 1720853"/>
              <a:gd name="connsiteX20" fmla="*/ 280155 w 1716115"/>
              <a:gd name="connsiteY20" fmla="*/ 0 h 1720853"/>
              <a:gd name="connsiteX21" fmla="*/ 373512 w 1716115"/>
              <a:gd name="connsiteY21" fmla="*/ 0 h 1720853"/>
              <a:gd name="connsiteX22" fmla="*/ 390502 w 1716115"/>
              <a:gd name="connsiteY22" fmla="*/ 0 h 1720853"/>
              <a:gd name="connsiteX23" fmla="*/ 1716029 w 1716115"/>
              <a:gd name="connsiteY23" fmla="*/ 1329184 h 1720853"/>
              <a:gd name="connsiteX24" fmla="*/ 1716029 w 1716115"/>
              <a:gd name="connsiteY24" fmla="*/ 1346223 h 1720853"/>
              <a:gd name="connsiteX25" fmla="*/ 1716114 w 1716115"/>
              <a:gd name="connsiteY25" fmla="*/ 1346308 h 1720853"/>
              <a:gd name="connsiteX26" fmla="*/ 373512 w 1716115"/>
              <a:gd name="connsiteY26" fmla="*/ 0 h 1720853"/>
              <a:gd name="connsiteX27" fmla="*/ 466953 w 1716115"/>
              <a:gd name="connsiteY27" fmla="*/ 0 h 1720853"/>
              <a:gd name="connsiteX28" fmla="*/ 483944 w 1716115"/>
              <a:gd name="connsiteY28" fmla="*/ 0 h 1720853"/>
              <a:gd name="connsiteX29" fmla="*/ 1716110 w 1716115"/>
              <a:gd name="connsiteY29" fmla="*/ 1235573 h 1720853"/>
              <a:gd name="connsiteX30" fmla="*/ 1716110 w 1716115"/>
              <a:gd name="connsiteY30" fmla="*/ 1252607 h 1720853"/>
              <a:gd name="connsiteX31" fmla="*/ 466953 w 1716115"/>
              <a:gd name="connsiteY31" fmla="*/ 0 h 1720853"/>
              <a:gd name="connsiteX32" fmla="*/ 560310 w 1716115"/>
              <a:gd name="connsiteY32" fmla="*/ 0 h 1720853"/>
              <a:gd name="connsiteX33" fmla="*/ 577297 w 1716115"/>
              <a:gd name="connsiteY33" fmla="*/ 0 h 1720853"/>
              <a:gd name="connsiteX34" fmla="*/ 1716109 w 1716115"/>
              <a:gd name="connsiteY34" fmla="*/ 1141957 h 1720853"/>
              <a:gd name="connsiteX35" fmla="*/ 1716109 w 1716115"/>
              <a:gd name="connsiteY35" fmla="*/ 1158991 h 1720853"/>
              <a:gd name="connsiteX36" fmla="*/ 560310 w 1716115"/>
              <a:gd name="connsiteY36" fmla="*/ 0 h 1720853"/>
              <a:gd name="connsiteX37" fmla="*/ 653668 w 1716115"/>
              <a:gd name="connsiteY37" fmla="*/ 0 h 1720853"/>
              <a:gd name="connsiteX38" fmla="*/ 670655 w 1716115"/>
              <a:gd name="connsiteY38" fmla="*/ 0 h 1720853"/>
              <a:gd name="connsiteX39" fmla="*/ 1716029 w 1716115"/>
              <a:gd name="connsiteY39" fmla="*/ 1048255 h 1720853"/>
              <a:gd name="connsiteX40" fmla="*/ 1716029 w 1716115"/>
              <a:gd name="connsiteY40" fmla="*/ 1065294 h 1720853"/>
              <a:gd name="connsiteX41" fmla="*/ 1716114 w 1716115"/>
              <a:gd name="connsiteY41" fmla="*/ 1065380 h 1720853"/>
              <a:gd name="connsiteX42" fmla="*/ 653668 w 1716115"/>
              <a:gd name="connsiteY42" fmla="*/ 0 h 1720853"/>
              <a:gd name="connsiteX43" fmla="*/ 747112 w 1716115"/>
              <a:gd name="connsiteY43" fmla="*/ 0 h 1720853"/>
              <a:gd name="connsiteX44" fmla="*/ 764104 w 1716115"/>
              <a:gd name="connsiteY44" fmla="*/ 0 h 1720853"/>
              <a:gd name="connsiteX45" fmla="*/ 1716115 w 1716115"/>
              <a:gd name="connsiteY45" fmla="*/ 954644 h 1720853"/>
              <a:gd name="connsiteX46" fmla="*/ 1716115 w 1716115"/>
              <a:gd name="connsiteY46" fmla="*/ 971678 h 1720853"/>
              <a:gd name="connsiteX47" fmla="*/ 747112 w 1716115"/>
              <a:gd name="connsiteY47" fmla="*/ 0 h 1720853"/>
              <a:gd name="connsiteX48" fmla="*/ 840465 w 1716115"/>
              <a:gd name="connsiteY48" fmla="*/ 0 h 1720853"/>
              <a:gd name="connsiteX49" fmla="*/ 857452 w 1716115"/>
              <a:gd name="connsiteY49" fmla="*/ 0 h 1720853"/>
              <a:gd name="connsiteX50" fmla="*/ 1716109 w 1716115"/>
              <a:gd name="connsiteY50" fmla="*/ 861028 h 1720853"/>
              <a:gd name="connsiteX51" fmla="*/ 1716109 w 1716115"/>
              <a:gd name="connsiteY51" fmla="*/ 878062 h 1720853"/>
              <a:gd name="connsiteX52" fmla="*/ 840465 w 1716115"/>
              <a:gd name="connsiteY52" fmla="*/ 0 h 1720853"/>
              <a:gd name="connsiteX53" fmla="*/ 933823 w 1716115"/>
              <a:gd name="connsiteY53" fmla="*/ 0 h 1720853"/>
              <a:gd name="connsiteX54" fmla="*/ 950810 w 1716115"/>
              <a:gd name="connsiteY54" fmla="*/ 0 h 1720853"/>
              <a:gd name="connsiteX55" fmla="*/ 1716114 w 1716115"/>
              <a:gd name="connsiteY55" fmla="*/ 767327 h 1720853"/>
              <a:gd name="connsiteX56" fmla="*/ 1716114 w 1716115"/>
              <a:gd name="connsiteY56" fmla="*/ 784366 h 1720853"/>
              <a:gd name="connsiteX57" fmla="*/ 1716114 w 1716115"/>
              <a:gd name="connsiteY57" fmla="*/ 784451 h 1720853"/>
              <a:gd name="connsiteX58" fmla="*/ 933823 w 1716115"/>
              <a:gd name="connsiteY58" fmla="*/ 0 h 1720853"/>
              <a:gd name="connsiteX59" fmla="*/ 1027262 w 1716115"/>
              <a:gd name="connsiteY59" fmla="*/ 0 h 1720853"/>
              <a:gd name="connsiteX60" fmla="*/ 1044254 w 1716115"/>
              <a:gd name="connsiteY60" fmla="*/ 0 h 1720853"/>
              <a:gd name="connsiteX61" fmla="*/ 1716110 w 1716115"/>
              <a:gd name="connsiteY61" fmla="*/ 673716 h 1720853"/>
              <a:gd name="connsiteX62" fmla="*/ 1716110 w 1716115"/>
              <a:gd name="connsiteY62" fmla="*/ 690750 h 1720853"/>
              <a:gd name="connsiteX63" fmla="*/ 1027262 w 1716115"/>
              <a:gd name="connsiteY63" fmla="*/ 0 h 1720853"/>
              <a:gd name="connsiteX64" fmla="*/ 1120625 w 1716115"/>
              <a:gd name="connsiteY64" fmla="*/ 0 h 1720853"/>
              <a:gd name="connsiteX65" fmla="*/ 1137612 w 1716115"/>
              <a:gd name="connsiteY65" fmla="*/ 0 h 1720853"/>
              <a:gd name="connsiteX66" fmla="*/ 1716115 w 1716115"/>
              <a:gd name="connsiteY66" fmla="*/ 580100 h 1720853"/>
              <a:gd name="connsiteX67" fmla="*/ 1716115 w 1716115"/>
              <a:gd name="connsiteY67" fmla="*/ 597134 h 1720853"/>
              <a:gd name="connsiteX68" fmla="*/ 1120625 w 1716115"/>
              <a:gd name="connsiteY68" fmla="*/ 0 h 1720853"/>
              <a:gd name="connsiteX69" fmla="*/ 1213978 w 1716115"/>
              <a:gd name="connsiteY69" fmla="*/ 0 h 1720853"/>
              <a:gd name="connsiteX70" fmla="*/ 1230965 w 1716115"/>
              <a:gd name="connsiteY70" fmla="*/ 0 h 1720853"/>
              <a:gd name="connsiteX71" fmla="*/ 1716109 w 1716115"/>
              <a:gd name="connsiteY71" fmla="*/ 486398 h 1720853"/>
              <a:gd name="connsiteX72" fmla="*/ 1716109 w 1716115"/>
              <a:gd name="connsiteY72" fmla="*/ 503437 h 1720853"/>
              <a:gd name="connsiteX73" fmla="*/ 1716109 w 1716115"/>
              <a:gd name="connsiteY73" fmla="*/ 503523 h 1720853"/>
              <a:gd name="connsiteX74" fmla="*/ 1213978 w 1716115"/>
              <a:gd name="connsiteY74" fmla="*/ 0 h 1720853"/>
              <a:gd name="connsiteX75" fmla="*/ 1307422 w 1716115"/>
              <a:gd name="connsiteY75" fmla="*/ 0 h 1720853"/>
              <a:gd name="connsiteX76" fmla="*/ 1324414 w 1716115"/>
              <a:gd name="connsiteY76" fmla="*/ 0 h 1720853"/>
              <a:gd name="connsiteX77" fmla="*/ 1716115 w 1716115"/>
              <a:gd name="connsiteY77" fmla="*/ 392784 h 1720853"/>
              <a:gd name="connsiteX78" fmla="*/ 1716115 w 1716115"/>
              <a:gd name="connsiteY78" fmla="*/ 409821 h 1720853"/>
              <a:gd name="connsiteX79" fmla="*/ 1307422 w 1716115"/>
              <a:gd name="connsiteY79" fmla="*/ 0 h 1720853"/>
              <a:gd name="connsiteX80" fmla="*/ 1400775 w 1716115"/>
              <a:gd name="connsiteY80" fmla="*/ 0 h 1720853"/>
              <a:gd name="connsiteX81" fmla="*/ 1417762 w 1716115"/>
              <a:gd name="connsiteY81" fmla="*/ 0 h 1720853"/>
              <a:gd name="connsiteX82" fmla="*/ 1716109 w 1716115"/>
              <a:gd name="connsiteY82" fmla="*/ 299170 h 1720853"/>
              <a:gd name="connsiteX83" fmla="*/ 1716109 w 1716115"/>
              <a:gd name="connsiteY83" fmla="*/ 316207 h 1720853"/>
              <a:gd name="connsiteX84" fmla="*/ 1400775 w 1716115"/>
              <a:gd name="connsiteY84" fmla="*/ 0 h 1720853"/>
              <a:gd name="connsiteX85" fmla="*/ 1494133 w 1716115"/>
              <a:gd name="connsiteY85" fmla="*/ 0 h 1720853"/>
              <a:gd name="connsiteX86" fmla="*/ 1511120 w 1716115"/>
              <a:gd name="connsiteY86" fmla="*/ 0 h 1720853"/>
              <a:gd name="connsiteX87" fmla="*/ 1716109 w 1716115"/>
              <a:gd name="connsiteY87" fmla="*/ 205556 h 1720853"/>
              <a:gd name="connsiteX88" fmla="*/ 1716109 w 1716115"/>
              <a:gd name="connsiteY88" fmla="*/ 222592 h 1720853"/>
              <a:gd name="connsiteX89" fmla="*/ 1494133 w 1716115"/>
              <a:gd name="connsiteY89" fmla="*/ 0 h 17208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16115" h="1720853">
                <a:moveTo>
                  <a:pt x="93358" y="0"/>
                </a:moveTo>
                <a:lnTo>
                  <a:pt x="110348" y="0"/>
                </a:lnTo>
                <a:cubicBezTo>
                  <a:pt x="110348" y="887874"/>
                  <a:pt x="830686" y="1610112"/>
                  <a:pt x="1716029" y="1610112"/>
                </a:cubicBezTo>
                <a:lnTo>
                  <a:pt x="1716029" y="1627151"/>
                </a:lnTo>
                <a:lnTo>
                  <a:pt x="1716115" y="1627237"/>
                </a:lnTo>
                <a:cubicBezTo>
                  <a:pt x="821334" y="1627237"/>
                  <a:pt x="93358" y="897252"/>
                  <a:pt x="93358" y="0"/>
                </a:cubicBezTo>
                <a:close/>
                <a:moveTo>
                  <a:pt x="0" y="0"/>
                </a:moveTo>
                <a:lnTo>
                  <a:pt x="16989" y="0"/>
                </a:lnTo>
                <a:cubicBezTo>
                  <a:pt x="16989" y="939499"/>
                  <a:pt x="779202" y="1703814"/>
                  <a:pt x="1716114" y="1703814"/>
                </a:cubicBezTo>
                <a:lnTo>
                  <a:pt x="1716114" y="1720853"/>
                </a:lnTo>
                <a:cubicBezTo>
                  <a:pt x="769850" y="1720853"/>
                  <a:pt x="0" y="948877"/>
                  <a:pt x="0" y="0"/>
                </a:cubicBezTo>
                <a:close/>
                <a:moveTo>
                  <a:pt x="186798" y="0"/>
                </a:moveTo>
                <a:lnTo>
                  <a:pt x="203788" y="0"/>
                </a:lnTo>
                <a:cubicBezTo>
                  <a:pt x="203788" y="836248"/>
                  <a:pt x="882254" y="1516501"/>
                  <a:pt x="1716109" y="1516501"/>
                </a:cubicBezTo>
                <a:lnTo>
                  <a:pt x="1716109" y="1533535"/>
                </a:lnTo>
                <a:cubicBezTo>
                  <a:pt x="872812" y="1533535"/>
                  <a:pt x="186798" y="845626"/>
                  <a:pt x="186798" y="0"/>
                </a:cubicBezTo>
                <a:close/>
                <a:moveTo>
                  <a:pt x="280155" y="0"/>
                </a:moveTo>
                <a:lnTo>
                  <a:pt x="297145" y="0"/>
                </a:lnTo>
                <a:cubicBezTo>
                  <a:pt x="297145" y="784537"/>
                  <a:pt x="933652" y="1422885"/>
                  <a:pt x="1716114" y="1422885"/>
                </a:cubicBezTo>
                <a:lnTo>
                  <a:pt x="1716114" y="1439924"/>
                </a:lnTo>
                <a:cubicBezTo>
                  <a:pt x="924300" y="1439924"/>
                  <a:pt x="280155" y="794001"/>
                  <a:pt x="280155" y="0"/>
                </a:cubicBezTo>
                <a:close/>
                <a:moveTo>
                  <a:pt x="373512" y="0"/>
                </a:moveTo>
                <a:lnTo>
                  <a:pt x="390502" y="0"/>
                </a:lnTo>
                <a:cubicBezTo>
                  <a:pt x="390502" y="732911"/>
                  <a:pt x="985135" y="1329184"/>
                  <a:pt x="1716029" y="1329184"/>
                </a:cubicBezTo>
                <a:lnTo>
                  <a:pt x="1716029" y="1346223"/>
                </a:lnTo>
                <a:lnTo>
                  <a:pt x="1716114" y="1346308"/>
                </a:lnTo>
                <a:cubicBezTo>
                  <a:pt x="975783" y="1346308"/>
                  <a:pt x="373512" y="742375"/>
                  <a:pt x="373512" y="0"/>
                </a:cubicBezTo>
                <a:close/>
                <a:moveTo>
                  <a:pt x="466953" y="0"/>
                </a:moveTo>
                <a:lnTo>
                  <a:pt x="483944" y="0"/>
                </a:lnTo>
                <a:cubicBezTo>
                  <a:pt x="483944" y="681286"/>
                  <a:pt x="1036704" y="1235573"/>
                  <a:pt x="1716110" y="1235573"/>
                </a:cubicBezTo>
                <a:lnTo>
                  <a:pt x="1716110" y="1252607"/>
                </a:lnTo>
                <a:cubicBezTo>
                  <a:pt x="1027347" y="1252607"/>
                  <a:pt x="466953" y="690664"/>
                  <a:pt x="466953" y="0"/>
                </a:cubicBezTo>
                <a:close/>
                <a:moveTo>
                  <a:pt x="560310" y="0"/>
                </a:moveTo>
                <a:lnTo>
                  <a:pt x="577297" y="0"/>
                </a:lnTo>
                <a:cubicBezTo>
                  <a:pt x="577297" y="629660"/>
                  <a:pt x="1088188" y="1141957"/>
                  <a:pt x="1716109" y="1141957"/>
                </a:cubicBezTo>
                <a:lnTo>
                  <a:pt x="1716109" y="1158991"/>
                </a:lnTo>
                <a:cubicBezTo>
                  <a:pt x="1078835" y="1158991"/>
                  <a:pt x="560310" y="639038"/>
                  <a:pt x="560310" y="0"/>
                </a:cubicBezTo>
                <a:close/>
                <a:moveTo>
                  <a:pt x="653668" y="0"/>
                </a:moveTo>
                <a:lnTo>
                  <a:pt x="670655" y="0"/>
                </a:lnTo>
                <a:cubicBezTo>
                  <a:pt x="670655" y="578035"/>
                  <a:pt x="1139586" y="1048255"/>
                  <a:pt x="1716029" y="1048255"/>
                </a:cubicBezTo>
                <a:lnTo>
                  <a:pt x="1716029" y="1065294"/>
                </a:lnTo>
                <a:lnTo>
                  <a:pt x="1716114" y="1065380"/>
                </a:lnTo>
                <a:cubicBezTo>
                  <a:pt x="1130319" y="1065380"/>
                  <a:pt x="653668" y="587499"/>
                  <a:pt x="653668" y="0"/>
                </a:cubicBezTo>
                <a:close/>
                <a:moveTo>
                  <a:pt x="747112" y="0"/>
                </a:moveTo>
                <a:lnTo>
                  <a:pt x="764104" y="0"/>
                </a:lnTo>
                <a:cubicBezTo>
                  <a:pt x="764104" y="526409"/>
                  <a:pt x="1191155" y="954644"/>
                  <a:pt x="1716115" y="954644"/>
                </a:cubicBezTo>
                <a:lnTo>
                  <a:pt x="1716115" y="971678"/>
                </a:lnTo>
                <a:cubicBezTo>
                  <a:pt x="1181802" y="971678"/>
                  <a:pt x="747112" y="535787"/>
                  <a:pt x="747112" y="0"/>
                </a:cubicBezTo>
                <a:close/>
                <a:moveTo>
                  <a:pt x="840465" y="0"/>
                </a:moveTo>
                <a:lnTo>
                  <a:pt x="857452" y="0"/>
                </a:lnTo>
                <a:cubicBezTo>
                  <a:pt x="857452" y="474783"/>
                  <a:pt x="1242638" y="861028"/>
                  <a:pt x="1716109" y="861028"/>
                </a:cubicBezTo>
                <a:lnTo>
                  <a:pt x="1716109" y="878062"/>
                </a:lnTo>
                <a:cubicBezTo>
                  <a:pt x="1233281" y="878062"/>
                  <a:pt x="840465" y="484162"/>
                  <a:pt x="840465" y="0"/>
                </a:cubicBezTo>
                <a:close/>
                <a:moveTo>
                  <a:pt x="933823" y="0"/>
                </a:moveTo>
                <a:lnTo>
                  <a:pt x="950810" y="0"/>
                </a:lnTo>
                <a:cubicBezTo>
                  <a:pt x="950810" y="423157"/>
                  <a:pt x="1294121" y="767327"/>
                  <a:pt x="1716114" y="767327"/>
                </a:cubicBezTo>
                <a:lnTo>
                  <a:pt x="1716114" y="784366"/>
                </a:lnTo>
                <a:lnTo>
                  <a:pt x="1716114" y="784451"/>
                </a:lnTo>
                <a:cubicBezTo>
                  <a:pt x="1284769" y="784451"/>
                  <a:pt x="933823" y="432536"/>
                  <a:pt x="933823" y="0"/>
                </a:cubicBezTo>
                <a:close/>
                <a:moveTo>
                  <a:pt x="1027262" y="0"/>
                </a:moveTo>
                <a:lnTo>
                  <a:pt x="1044254" y="0"/>
                </a:lnTo>
                <a:cubicBezTo>
                  <a:pt x="1044254" y="371532"/>
                  <a:pt x="1345685" y="673716"/>
                  <a:pt x="1716110" y="673716"/>
                </a:cubicBezTo>
                <a:lnTo>
                  <a:pt x="1716110" y="690750"/>
                </a:lnTo>
                <a:cubicBezTo>
                  <a:pt x="1336248" y="690750"/>
                  <a:pt x="1027262" y="380824"/>
                  <a:pt x="1027262" y="0"/>
                </a:cubicBezTo>
                <a:close/>
                <a:moveTo>
                  <a:pt x="1120625" y="0"/>
                </a:moveTo>
                <a:lnTo>
                  <a:pt x="1137612" y="0"/>
                </a:lnTo>
                <a:cubicBezTo>
                  <a:pt x="1137612" y="319820"/>
                  <a:pt x="1397088" y="580100"/>
                  <a:pt x="1716115" y="580100"/>
                </a:cubicBezTo>
                <a:lnTo>
                  <a:pt x="1716115" y="597134"/>
                </a:lnTo>
                <a:cubicBezTo>
                  <a:pt x="1387736" y="597134"/>
                  <a:pt x="1120625" y="329285"/>
                  <a:pt x="1120625" y="0"/>
                </a:cubicBezTo>
                <a:close/>
                <a:moveTo>
                  <a:pt x="1213978" y="0"/>
                </a:moveTo>
                <a:lnTo>
                  <a:pt x="1230965" y="0"/>
                </a:lnTo>
                <a:cubicBezTo>
                  <a:pt x="1230965" y="268195"/>
                  <a:pt x="1448571" y="486398"/>
                  <a:pt x="1716109" y="486398"/>
                </a:cubicBezTo>
                <a:lnTo>
                  <a:pt x="1716109" y="503437"/>
                </a:lnTo>
                <a:lnTo>
                  <a:pt x="1716109" y="503523"/>
                </a:lnTo>
                <a:cubicBezTo>
                  <a:pt x="1439214" y="503523"/>
                  <a:pt x="1213978" y="277659"/>
                  <a:pt x="1213978" y="0"/>
                </a:cubicBezTo>
                <a:close/>
                <a:moveTo>
                  <a:pt x="1307422" y="0"/>
                </a:moveTo>
                <a:lnTo>
                  <a:pt x="1324414" y="0"/>
                </a:lnTo>
                <a:cubicBezTo>
                  <a:pt x="1324414" y="216569"/>
                  <a:pt x="1500141" y="392784"/>
                  <a:pt x="1716115" y="392784"/>
                </a:cubicBezTo>
                <a:lnTo>
                  <a:pt x="1716115" y="409821"/>
                </a:lnTo>
                <a:cubicBezTo>
                  <a:pt x="1490703" y="409821"/>
                  <a:pt x="1307422" y="225948"/>
                  <a:pt x="1307422" y="0"/>
                </a:cubicBezTo>
                <a:close/>
                <a:moveTo>
                  <a:pt x="1400775" y="0"/>
                </a:moveTo>
                <a:lnTo>
                  <a:pt x="1417762" y="0"/>
                </a:lnTo>
                <a:cubicBezTo>
                  <a:pt x="1417762" y="164944"/>
                  <a:pt x="1551619" y="299170"/>
                  <a:pt x="1716109" y="299170"/>
                </a:cubicBezTo>
                <a:lnTo>
                  <a:pt x="1716109" y="316207"/>
                </a:lnTo>
                <a:cubicBezTo>
                  <a:pt x="1542266" y="316207"/>
                  <a:pt x="1400775" y="174322"/>
                  <a:pt x="1400775" y="0"/>
                </a:cubicBezTo>
                <a:close/>
                <a:moveTo>
                  <a:pt x="1494133" y="0"/>
                </a:moveTo>
                <a:lnTo>
                  <a:pt x="1511120" y="0"/>
                </a:lnTo>
                <a:cubicBezTo>
                  <a:pt x="1511120" y="113318"/>
                  <a:pt x="1603017" y="205556"/>
                  <a:pt x="1716109" y="205556"/>
                </a:cubicBezTo>
                <a:lnTo>
                  <a:pt x="1716109" y="222592"/>
                </a:lnTo>
                <a:cubicBezTo>
                  <a:pt x="1593750" y="222592"/>
                  <a:pt x="1494133" y="122783"/>
                  <a:pt x="1494133" y="0"/>
                </a:cubicBezTo>
                <a:close/>
              </a:path>
            </a:pathLst>
          </a:custGeom>
          <a:solidFill>
            <a:schemeClr val="bg1">
              <a:alpha val="99000"/>
            </a:schemeClr>
          </a:solidFill>
          <a:ln w="4723" cap="flat">
            <a:noFill/>
            <a:prstDash val="solid"/>
            <a:miter/>
          </a:ln>
        </p:spPr>
        <p:txBody>
          <a:bodyPr rtlCol="0" anchor="ctr"/>
          <a:lstStyle/>
          <a:p>
            <a:endParaRPr lang="en-US" sz="1350"/>
          </a:p>
        </p:txBody>
      </p:sp>
      <p:sp>
        <p:nvSpPr>
          <p:cNvPr id="15" name="Image 5" descr="preencoded.png">
            <a:extLst>
              <a:ext uri="{FF2B5EF4-FFF2-40B4-BE49-F238E27FC236}">
                <a16:creationId xmlns:a16="http://schemas.microsoft.com/office/drawing/2014/main" id="{D9D7EB49-4BC9-040F-C4CC-5771C5FB312B}"/>
              </a:ext>
            </a:extLst>
          </p:cNvPr>
          <p:cNvSpPr/>
          <p:nvPr/>
        </p:nvSpPr>
        <p:spPr>
          <a:xfrm>
            <a:off x="-5568" y="3440504"/>
            <a:ext cx="3443288" cy="3448050"/>
          </a:xfrm>
          <a:custGeom>
            <a:avLst/>
            <a:gdLst>
              <a:gd name="connsiteX0" fmla="*/ 1721644 w 3443288"/>
              <a:gd name="connsiteY0" fmla="*/ 3448051 h 3448050"/>
              <a:gd name="connsiteX1" fmla="*/ 3443288 w 3443288"/>
              <a:gd name="connsiteY1" fmla="*/ 1724025 h 3448050"/>
              <a:gd name="connsiteX2" fmla="*/ 1721644 w 3443288"/>
              <a:gd name="connsiteY2" fmla="*/ 0 h 3448050"/>
              <a:gd name="connsiteX3" fmla="*/ 0 w 3443288"/>
              <a:gd name="connsiteY3" fmla="*/ 1724025 h 3448050"/>
              <a:gd name="connsiteX4" fmla="*/ 1721644 w 3443288"/>
              <a:gd name="connsiteY4" fmla="*/ 3448051 h 3448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43288" h="3448050">
                <a:moveTo>
                  <a:pt x="1721644" y="3448051"/>
                </a:moveTo>
                <a:cubicBezTo>
                  <a:pt x="2672482" y="3448051"/>
                  <a:pt x="3443288" y="2676178"/>
                  <a:pt x="3443288" y="1724025"/>
                </a:cubicBezTo>
                <a:cubicBezTo>
                  <a:pt x="3443288" y="771873"/>
                  <a:pt x="2672482" y="0"/>
                  <a:pt x="1721644" y="0"/>
                </a:cubicBezTo>
                <a:cubicBezTo>
                  <a:pt x="770806" y="0"/>
                  <a:pt x="0" y="771873"/>
                  <a:pt x="0" y="1724025"/>
                </a:cubicBezTo>
                <a:cubicBezTo>
                  <a:pt x="0" y="2676178"/>
                  <a:pt x="770806" y="3448051"/>
                  <a:pt x="1721644" y="3448051"/>
                </a:cubicBezTo>
                <a:close/>
              </a:path>
            </a:pathLst>
          </a:custGeom>
          <a:solidFill>
            <a:schemeClr val="accent6"/>
          </a:solidFill>
          <a:ln w="4756" cap="flat">
            <a:noFill/>
            <a:prstDash val="solid"/>
            <a:miter/>
          </a:ln>
        </p:spPr>
        <p:txBody>
          <a:bodyPr rtlCol="0" anchor="ctr">
            <a:noAutofit/>
          </a:bodyPr>
          <a:lstStyle/>
          <a:p>
            <a:endParaRPr lang="en-US" sz="1350"/>
          </a:p>
        </p:txBody>
      </p:sp>
      <p:pic>
        <p:nvPicPr>
          <p:cNvPr id="17" name="Image 6" descr="preencoded.png">
            <a:extLst>
              <a:ext uri="{FF2B5EF4-FFF2-40B4-BE49-F238E27FC236}">
                <a16:creationId xmlns:a16="http://schemas.microsoft.com/office/drawing/2014/main" id="{3CE04498-C285-EFB8-340C-1A064078152B}"/>
              </a:ext>
            </a:extLst>
          </p:cNvPr>
          <p:cNvPicPr>
            <a:picLocks noChangeAspect="1"/>
          </p:cNvPicPr>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r:embed="rId5"/>
              </a:ext>
            </a:extLst>
          </a:blip>
          <a:srcRect/>
          <a:stretch/>
        </p:blipFill>
        <p:spPr>
          <a:xfrm>
            <a:off x="1718458" y="3440506"/>
            <a:ext cx="1719263" cy="1724025"/>
          </a:xfrm>
          <a:prstGeom prst="rect">
            <a:avLst/>
          </a:prstGeom>
        </p:spPr>
      </p:pic>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
        <p:nvSpPr>
          <p:cNvPr id="18" name="Title 19">
            <a:extLst>
              <a:ext uri="{FF2B5EF4-FFF2-40B4-BE49-F238E27FC236}">
                <a16:creationId xmlns:a16="http://schemas.microsoft.com/office/drawing/2014/main" id="{9CBE0ADC-7FA0-F7E3-96EF-BBACB6A9076E}"/>
              </a:ext>
            </a:extLst>
          </p:cNvPr>
          <p:cNvSpPr>
            <a:spLocks noGrp="1"/>
          </p:cNvSpPr>
          <p:nvPr>
            <p:ph type="title"/>
          </p:nvPr>
        </p:nvSpPr>
        <p:spPr>
          <a:xfrm>
            <a:off x="3986784" y="1243584"/>
            <a:ext cx="8165592" cy="768096"/>
          </a:xfrm>
        </p:spPr>
        <p:txBody>
          <a:bodyPr>
            <a:noAutofit/>
          </a:bodyPr>
          <a:lstStyle>
            <a:lvl1pPr algn="l">
              <a:lnSpc>
                <a:spcPct val="100000"/>
              </a:lnSpc>
              <a:defRPr/>
            </a:lvl1pPr>
          </a:lstStyle>
          <a:p>
            <a:r>
              <a:rPr lang="en-US"/>
              <a:t>Click to edit Master title style</a:t>
            </a:r>
          </a:p>
        </p:txBody>
      </p:sp>
      <p:sp>
        <p:nvSpPr>
          <p:cNvPr id="19" name="Content Placeholder 3">
            <a:extLst>
              <a:ext uri="{FF2B5EF4-FFF2-40B4-BE49-F238E27FC236}">
                <a16:creationId xmlns:a16="http://schemas.microsoft.com/office/drawing/2014/main" id="{0F9C0517-D83A-CC55-35B8-B2F990C96D30}"/>
              </a:ext>
            </a:extLst>
          </p:cNvPr>
          <p:cNvSpPr>
            <a:spLocks noGrp="1"/>
          </p:cNvSpPr>
          <p:nvPr>
            <p:ph sz="half" idx="2"/>
          </p:nvPr>
        </p:nvSpPr>
        <p:spPr>
          <a:xfrm>
            <a:off x="368503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Content Placeholder 5">
            <a:extLst>
              <a:ext uri="{FF2B5EF4-FFF2-40B4-BE49-F238E27FC236}">
                <a16:creationId xmlns:a16="http://schemas.microsoft.com/office/drawing/2014/main" id="{CF8BFBBE-0EAE-B647-2648-A5FB0094BF6B}"/>
              </a:ext>
            </a:extLst>
          </p:cNvPr>
          <p:cNvSpPr>
            <a:spLocks noGrp="1"/>
          </p:cNvSpPr>
          <p:nvPr>
            <p:ph sz="quarter" idx="4"/>
          </p:nvPr>
        </p:nvSpPr>
        <p:spPr>
          <a:xfrm>
            <a:off x="7754112" y="2255520"/>
            <a:ext cx="3741928" cy="4306380"/>
          </a:xfrm>
        </p:spPr>
        <p:txBody>
          <a:bodyPr lIns="45720" rIns="45720" bIns="45720">
            <a:noAutofit/>
          </a:bodyPr>
          <a:lstStyle>
            <a:lvl1pPr>
              <a:defRPr sz="1125"/>
            </a:lvl1pPr>
            <a:lvl2pPr>
              <a:defRPr sz="975"/>
            </a:lvl2pPr>
            <a:lvl3pPr>
              <a:defRPr sz="90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200753"/>
      </p:ext>
    </p:extLst>
  </p:cSld>
  <p:clrMapOvr>
    <a:masterClrMapping/>
  </p:clrMapOvr>
  <p:hf hdr="0" ftr="0" dt="0"/>
</p:sldLayout>
</file>

<file path=ppt/slideLayouts/slideLayout1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2C6B5F91-ABF5-D0B6-E43F-40CEDC3A6DF8}"/>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9" name="Freeform: Shape 8">
            <a:extLst>
              <a:ext uri="{FF2B5EF4-FFF2-40B4-BE49-F238E27FC236}">
                <a16:creationId xmlns:a16="http://schemas.microsoft.com/office/drawing/2014/main" id="{A52D64F1-27B6-A1E5-4F44-A6029FAB307B}"/>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lstStyle/>
          <a:p>
            <a:r>
              <a:rPr lang="en-US"/>
              <a:t>Click to edit Master title style</a:t>
            </a:r>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1180441865"/>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6" name="Freeform: Shape 5">
            <a:extLst>
              <a:ext uri="{FF2B5EF4-FFF2-40B4-BE49-F238E27FC236}">
                <a16:creationId xmlns:a16="http://schemas.microsoft.com/office/drawing/2014/main" id="{A626DE4B-D4E5-B36A-89FA-7C0E87AFC31D}"/>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8" name="Freeform: Shape 7">
            <a:extLst>
              <a:ext uri="{FF2B5EF4-FFF2-40B4-BE49-F238E27FC236}">
                <a16:creationId xmlns:a16="http://schemas.microsoft.com/office/drawing/2014/main" id="{95243571-BE64-3777-F992-88FC43A60537}"/>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4" name="Slide Number Placeholder 3"/>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578385061"/>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ADFAE2CB-0EAD-E788-FCB7-FB12F6939199}"/>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EC10A0C-BB77-FD4A-8FA4-D4334D01E3A4}" type="slidenum">
              <a:rPr lang="en-US" smtClean="0"/>
              <a:pPr/>
              <a:t>‹#›</a:t>
            </a:fld>
            <a:endParaRPr lang="en-US"/>
          </a:p>
        </p:txBody>
      </p:sp>
    </p:spTree>
    <p:extLst>
      <p:ext uri="{BB962C8B-B14F-4D97-AF65-F5344CB8AC3E}">
        <p14:creationId xmlns:p14="http://schemas.microsoft.com/office/powerpoint/2010/main" val="487606770"/>
      </p:ext>
    </p:extLst>
  </p:cSld>
  <p:clrMapOvr>
    <a:masterClrMapping/>
  </p:clrMapOvr>
  <p:hf hdr="0" ftr="0" dt="0"/>
</p:sldLayout>
</file>

<file path=ppt/slideLayouts/slideLayout1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1" name="Freeform: Shape 10">
            <a:extLst>
              <a:ext uri="{FF2B5EF4-FFF2-40B4-BE49-F238E27FC236}">
                <a16:creationId xmlns:a16="http://schemas.microsoft.com/office/drawing/2014/main" id="{CAA6B609-D718-DB49-892F-7E49376CC913}"/>
              </a:ext>
            </a:extLst>
          </p:cNvPr>
          <p:cNvSpPr/>
          <p:nvPr/>
        </p:nvSpPr>
        <p:spPr>
          <a:xfrm flipH="1" flipV="1">
            <a:off x="9949173" y="4755034"/>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3D6C3DC6-EF6E-8948-BFE6-808D46D584D8}" type="slidenum">
              <a:rPr lang="en-US" smtClean="0"/>
              <a:t>‹#›</a:t>
            </a:fld>
            <a:endParaRPr lang="en-US"/>
          </a:p>
        </p:txBody>
      </p:sp>
    </p:spTree>
    <p:extLst>
      <p:ext uri="{BB962C8B-B14F-4D97-AF65-F5344CB8AC3E}">
        <p14:creationId xmlns:p14="http://schemas.microsoft.com/office/powerpoint/2010/main" val="2252782585"/>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914400" y="609600"/>
            <a:ext cx="10363200" cy="5486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4"/>
          <p:cNvSpPr>
            <a:spLocks noGrp="1" noChangeArrowheads="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Rectangle 5"/>
          <p:cNvSpPr>
            <a:spLocks noGrp="1" noChangeArrowheads="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Rectangle 6"/>
          <p:cNvSpPr>
            <a:spLocks noGrp="1" noChangeArrowheads="1"/>
          </p:cNvSpPr>
          <p:nvPr>
            <p:ph type="sldNum" sz="quarter" idx="12"/>
          </p:nvPr>
        </p:nvSpPr>
        <p:spPr/>
        <p:txBody>
          <a:bodyPr/>
          <a:lstStyle>
            <a:lvl1pPr>
              <a:defRPr smtClean="0"/>
            </a:lvl1pPr>
          </a:lstStyle>
          <a:p>
            <a:pPr>
              <a:defRPr/>
            </a:pPr>
            <a:fld id="{1F53A37B-03A8-45AB-AD5B-CA6F968A1EB9}" type="slidenum">
              <a:rPr lang="en-US">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2666103222"/>
      </p:ext>
    </p:extLst>
  </p:cSld>
  <p:clrMapOvr>
    <a:masterClrMapping/>
  </p:clrMapOvr>
  <p:transition spd="slow">
    <p:checke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7096933"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9"/>
            <a:ext cx="9500507" cy="806675"/>
          </a:xfrm>
        </p:spPr>
        <p:txBody>
          <a:bodyPr>
            <a:noAutofit/>
          </a:bodyPr>
          <a:lstStyle>
            <a:lvl1pPr marL="0" indent="0" algn="l">
              <a:buNone/>
              <a:defRPr sz="24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0" y="4572000"/>
            <a:ext cx="12192000" cy="2286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a:extLst>
              <a:ext uri="{FF2B5EF4-FFF2-40B4-BE49-F238E27FC236}">
                <a16:creationId xmlns:a16="http://schemas.microsoft.com/office/drawing/2014/main" id="{902465C8-266D-104C-9C49-323DF4A8277E}"/>
              </a:ext>
            </a:extLst>
          </p:cNvPr>
          <p:cNvSpPr/>
          <p:nvPr userDrawn="1"/>
        </p:nvSpPr>
        <p:spPr>
          <a:xfrm>
            <a:off x="583746" y="4960030"/>
            <a:ext cx="1551215" cy="1551214"/>
          </a:xfrm>
          <a:prstGeom prst="ellipse">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Freeform 10">
            <a:extLst>
              <a:ext uri="{FF2B5EF4-FFF2-40B4-BE49-F238E27FC236}">
                <a16:creationId xmlns:a16="http://schemas.microsoft.com/office/drawing/2014/main" id="{37979A1C-BF60-B345-A664-2E4F7A3461EB}"/>
              </a:ext>
            </a:extLst>
          </p:cNvPr>
          <p:cNvSpPr/>
          <p:nvPr userDrawn="1"/>
        </p:nvSpPr>
        <p:spPr>
          <a:xfrm>
            <a:off x="2" y="4571999"/>
            <a:ext cx="1118508" cy="1118508"/>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 name="Freeform 8">
            <a:extLst>
              <a:ext uri="{FF2B5EF4-FFF2-40B4-BE49-F238E27FC236}">
                <a16:creationId xmlns:a16="http://schemas.microsoft.com/office/drawing/2014/main" id="{58080B3E-915C-2D4C-8608-596E1BFD6387}"/>
              </a:ext>
            </a:extLst>
          </p:cNvPr>
          <p:cNvSpPr/>
          <p:nvPr userDrawn="1"/>
        </p:nvSpPr>
        <p:spPr>
          <a:xfrm>
            <a:off x="2" y="5739492"/>
            <a:ext cx="1118508" cy="1118508"/>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419"/>
            <a:ext cx="3927573" cy="3165022"/>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9E240E8A-950E-7946-826C-415CB5DACA43}"/>
              </a:ext>
            </a:extLst>
          </p:cNvPr>
          <p:cNvSpPr/>
          <p:nvPr userDrawn="1"/>
        </p:nvSpPr>
        <p:spPr>
          <a:xfrm>
            <a:off x="11024508" y="4580708"/>
            <a:ext cx="1167493" cy="2277292"/>
          </a:xfrm>
          <a:custGeom>
            <a:avLst/>
            <a:gdLst>
              <a:gd name="connsiteX0" fmla="*/ 1167473 w 1167493"/>
              <a:gd name="connsiteY0" fmla="*/ 0 h 2272167"/>
              <a:gd name="connsiteX1" fmla="*/ 1167493 w 1167493"/>
              <a:gd name="connsiteY1" fmla="*/ 0 h 2272167"/>
              <a:gd name="connsiteX2" fmla="*/ 1167493 w 1167493"/>
              <a:gd name="connsiteY2" fmla="*/ 492960 h 2272167"/>
              <a:gd name="connsiteX3" fmla="*/ 1167493 w 1167493"/>
              <a:gd name="connsiteY3" fmla="*/ 720385 h 2272167"/>
              <a:gd name="connsiteX4" fmla="*/ 1167493 w 1167493"/>
              <a:gd name="connsiteY4" fmla="*/ 2272167 h 2272167"/>
              <a:gd name="connsiteX5" fmla="*/ 0 w 1167493"/>
              <a:gd name="connsiteY5" fmla="*/ 2272167 h 2272167"/>
              <a:gd name="connsiteX6" fmla="*/ 0 w 1167493"/>
              <a:gd name="connsiteY6" fmla="*/ 1898074 h 2272167"/>
              <a:gd name="connsiteX7" fmla="*/ 0 w 1167493"/>
              <a:gd name="connsiteY7" fmla="*/ 1271597 h 2272167"/>
              <a:gd name="connsiteX8" fmla="*/ 0 w 1167493"/>
              <a:gd name="connsiteY8" fmla="*/ 1177688 h 2272167"/>
              <a:gd name="connsiteX9" fmla="*/ 1048124 w 1167493"/>
              <a:gd name="connsiteY9" fmla="*/ 6080 h 2272167"/>
              <a:gd name="connsiteX10" fmla="*/ 1167473 w 1167493"/>
              <a:gd name="connsiteY10" fmla="*/ 0 h 2272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67493" h="2272167">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 name="Slide Number Placeholder 6">
            <a:extLst>
              <a:ext uri="{FF2B5EF4-FFF2-40B4-BE49-F238E27FC236}">
                <a16:creationId xmlns:a16="http://schemas.microsoft.com/office/drawing/2014/main" id="{698AE20B-EBB3-094D-DB4C-C2D61D613A8C}"/>
              </a:ext>
            </a:extLst>
          </p:cNvPr>
          <p:cNvSpPr>
            <a:spLocks noGrp="1"/>
          </p:cNvSpPr>
          <p:nvPr>
            <p:ph type="sldNum" sz="quarter" idx="10"/>
          </p:nvPr>
        </p:nvSpPr>
        <p:spPr/>
        <p:txBody>
          <a:bodyPr/>
          <a:lstStyle/>
          <a:p>
            <a:fld id="{294A09A9-5501-47C1-A89A-A340965A2BE2}" type="slidenum">
              <a:rPr lang="en-US" smtClean="0"/>
              <a:pPr/>
              <a:t>‹#›</a:t>
            </a:fld>
            <a:endParaRPr lang="en-US"/>
          </a:p>
        </p:txBody>
      </p:sp>
    </p:spTree>
    <p:extLst>
      <p:ext uri="{BB962C8B-B14F-4D97-AF65-F5344CB8AC3E}">
        <p14:creationId xmlns:p14="http://schemas.microsoft.com/office/powerpoint/2010/main" val="373905814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17469"/>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5" name="Title 14">
            <a:extLst>
              <a:ext uri="{FF2B5EF4-FFF2-40B4-BE49-F238E27FC236}">
                <a16:creationId xmlns:a16="http://schemas.microsoft.com/office/drawing/2014/main" id="{B78DCB74-D75C-A010-7A21-F2ABB54BDE9B}"/>
              </a:ext>
            </a:extLst>
          </p:cNvPr>
          <p:cNvSpPr>
            <a:spLocks noGrp="1"/>
          </p:cNvSpPr>
          <p:nvPr>
            <p:ph type="title"/>
          </p:nvPr>
        </p:nvSpPr>
        <p:spPr/>
        <p:txBody>
          <a:bodyPr/>
          <a:lstStyle>
            <a:lvl1pPr>
              <a:defRPr b="1">
                <a:solidFill>
                  <a:schemeClr val="accent3"/>
                </a:solidFill>
              </a:defRPr>
            </a:lvl1pPr>
          </a:lstStyle>
          <a:p>
            <a:r>
              <a:rPr lang="en-US"/>
              <a:t>Click to edit Master title style</a:t>
            </a:r>
          </a:p>
        </p:txBody>
      </p:sp>
    </p:spTree>
    <p:extLst>
      <p:ext uri="{BB962C8B-B14F-4D97-AF65-F5344CB8AC3E}">
        <p14:creationId xmlns:p14="http://schemas.microsoft.com/office/powerpoint/2010/main" val="3325955753"/>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A62587F-7496-384A-AF40-18FC8CF0709D}"/>
              </a:ext>
            </a:extLst>
          </p:cNvPr>
          <p:cNvSpPr/>
          <p:nvPr userDrawn="1"/>
        </p:nvSpPr>
        <p:spPr>
          <a:xfrm>
            <a:off x="0" y="2285998"/>
            <a:ext cx="12208823"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Freeform 11">
            <a:extLst>
              <a:ext uri="{FF2B5EF4-FFF2-40B4-BE49-F238E27FC236}">
                <a16:creationId xmlns:a16="http://schemas.microsoft.com/office/drawing/2014/main" id="{84DB028B-A475-224B-B675-A15A56CAD0BF}"/>
              </a:ext>
            </a:extLst>
          </p:cNvPr>
          <p:cNvSpPr/>
          <p:nvPr userDrawn="1"/>
        </p:nvSpPr>
        <p:spPr>
          <a:xfrm flipH="1">
            <a:off x="8597719"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61C34955-105B-4D4D-B51D-754C5D38A85D}"/>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5" name="Freeform 14">
            <a:extLst>
              <a:ext uri="{FF2B5EF4-FFF2-40B4-BE49-F238E27FC236}">
                <a16:creationId xmlns:a16="http://schemas.microsoft.com/office/drawing/2014/main" id="{2734DEB1-EC02-2E42-9292-4ADD115060A5}"/>
              </a:ext>
            </a:extLst>
          </p:cNvPr>
          <p:cNvSpPr/>
          <p:nvPr userDrawn="1"/>
        </p:nvSpPr>
        <p:spPr>
          <a:xfrm rot="5400000" flipH="1" flipV="1">
            <a:off x="10344102" y="438100"/>
            <a:ext cx="2285999" cy="1409801"/>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3" name="Title 1">
            <a:extLst>
              <a:ext uri="{FF2B5EF4-FFF2-40B4-BE49-F238E27FC236}">
                <a16:creationId xmlns:a16="http://schemas.microsoft.com/office/drawing/2014/main" id="{5E932F0D-7FC3-634B-932C-3625C16C8DE2}"/>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Text Placeholder 2">
            <a:extLst>
              <a:ext uri="{FF2B5EF4-FFF2-40B4-BE49-F238E27FC236}">
                <a16:creationId xmlns:a16="http://schemas.microsoft.com/office/drawing/2014/main" id="{2E65DE34-CDB7-41F7-A95A-592B99558C69}"/>
              </a:ext>
            </a:extLst>
          </p:cNvPr>
          <p:cNvSpPr>
            <a:spLocks noGrp="1"/>
          </p:cNvSpPr>
          <p:nvPr>
            <p:ph type="body" idx="1"/>
          </p:nvPr>
        </p:nvSpPr>
        <p:spPr>
          <a:xfrm>
            <a:off x="1167494" y="2653169"/>
            <a:ext cx="9779183" cy="3436483"/>
          </a:xfrm>
        </p:spPr>
        <p:txBody>
          <a:bodyPr>
            <a:noAutofit/>
          </a:bodyPr>
          <a:lstStyle>
            <a:lvl1pPr marL="0" indent="0">
              <a:lnSpc>
                <a:spcPct val="150000"/>
              </a:lnSpc>
              <a:buNone/>
              <a:defRPr sz="1800">
                <a:solidFill>
                  <a:schemeClr val="bg1"/>
                </a:solidFill>
                <a:latin typeface="+mn-lt"/>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a:extLst>
              <a:ext uri="{FF2B5EF4-FFF2-40B4-BE49-F238E27FC236}">
                <a16:creationId xmlns:a16="http://schemas.microsoft.com/office/drawing/2014/main" id="{DB69FC35-DDC8-45FB-8ACB-21C15F57C1F1}"/>
              </a:ext>
            </a:extLst>
          </p:cNvPr>
          <p:cNvSpPr>
            <a:spLocks noGrp="1"/>
          </p:cNvSpPr>
          <p:nvPr>
            <p:ph type="sldNum" sz="quarter" idx="12"/>
          </p:nvPr>
        </p:nvSpPr>
        <p:spPr>
          <a:xfrm>
            <a:off x="10206317" y="6356352"/>
            <a:ext cx="1604683"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431808765"/>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3" name="Freeform 22">
            <a:extLst>
              <a:ext uri="{FF2B5EF4-FFF2-40B4-BE49-F238E27FC236}">
                <a16:creationId xmlns:a16="http://schemas.microsoft.com/office/drawing/2014/main" id="{067EACEC-C2DD-EA42-8504-176673AD1F20}"/>
              </a:ext>
            </a:extLst>
          </p:cNvPr>
          <p:cNvSpPr/>
          <p:nvPr userDrawn="1"/>
        </p:nvSpPr>
        <p:spPr>
          <a:xfrm>
            <a:off x="0" y="0"/>
            <a:ext cx="8025491" cy="6858000"/>
          </a:xfrm>
          <a:custGeom>
            <a:avLst/>
            <a:gdLst>
              <a:gd name="connsiteX0" fmla="*/ 0 w 8025490"/>
              <a:gd name="connsiteY0" fmla="*/ 0 h 6858000"/>
              <a:gd name="connsiteX1" fmla="*/ 4596490 w 8025490"/>
              <a:gd name="connsiteY1" fmla="*/ 0 h 6858000"/>
              <a:gd name="connsiteX2" fmla="*/ 8025490 w 8025490"/>
              <a:gd name="connsiteY2" fmla="*/ 3429000 h 6858000"/>
              <a:gd name="connsiteX3" fmla="*/ 4596490 w 8025490"/>
              <a:gd name="connsiteY3" fmla="*/ 6858000 h 6858000"/>
              <a:gd name="connsiteX4" fmla="*/ 0 w 8025490"/>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25490" h="685800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5" y="1059400"/>
            <a:ext cx="6245912" cy="2387600"/>
          </a:xfrm>
        </p:spPr>
        <p:txBody>
          <a:bodyPr anchor="b">
            <a:noAutofit/>
          </a:bodyPr>
          <a:lstStyle>
            <a:lvl1pPr algn="l">
              <a:defRPr sz="4500" b="1">
                <a:solidFill>
                  <a:schemeClr val="bg1"/>
                </a:solidFill>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5" y="3539077"/>
            <a:ext cx="6245912" cy="1406101"/>
          </a:xfrm>
        </p:spPr>
        <p:txBody>
          <a:bodyPr>
            <a:noAutofit/>
          </a:bodyPr>
          <a:lstStyle>
            <a:lvl1pPr marL="0" indent="0" algn="l">
              <a:buNone/>
              <a:defRPr sz="2400">
                <a:solidFill>
                  <a:schemeClr val="bg1"/>
                </a:solidFill>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grpSp>
        <p:nvGrpSpPr>
          <p:cNvPr id="6" name="Group 5">
            <a:extLst>
              <a:ext uri="{FF2B5EF4-FFF2-40B4-BE49-F238E27FC236}">
                <a16:creationId xmlns:a16="http://schemas.microsoft.com/office/drawing/2014/main" id="{89843C7E-5704-7A46-8974-F3BFA42E7310}"/>
              </a:ext>
            </a:extLst>
          </p:cNvPr>
          <p:cNvGrpSpPr/>
          <p:nvPr userDrawn="1"/>
        </p:nvGrpSpPr>
        <p:grpSpPr>
          <a:xfrm rot="16200000">
            <a:off x="8286530" y="2207195"/>
            <a:ext cx="3032351" cy="2443611"/>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17" name="Freeform 16">
            <a:extLst>
              <a:ext uri="{FF2B5EF4-FFF2-40B4-BE49-F238E27FC236}">
                <a16:creationId xmlns:a16="http://schemas.microsoft.com/office/drawing/2014/main" id="{0B179973-08D2-EF40-B516-35E75E906394}"/>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8" name="Freeform 17">
            <a:extLst>
              <a:ext uri="{FF2B5EF4-FFF2-40B4-BE49-F238E27FC236}">
                <a16:creationId xmlns:a16="http://schemas.microsoft.com/office/drawing/2014/main" id="{6C811FF3-E48A-194D-8022-65F8C3A17449}"/>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1309923753"/>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 preserve="1">
  <p:cSld name="Graph">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1267957453"/>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obj" preserve="1">
  <p:cSld name="Chart 2">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ABA2A58C-57B7-834C-8F5C-3299322411B1}"/>
              </a:ext>
            </a:extLst>
          </p:cNvPr>
          <p:cNvGrpSpPr/>
          <p:nvPr userDrawn="1"/>
        </p:nvGrpSpPr>
        <p:grpSpPr>
          <a:xfrm rot="16200000">
            <a:off x="10772262" y="152643"/>
            <a:ext cx="1572380" cy="1267097"/>
            <a:chOff x="7413403" y="4976359"/>
            <a:chExt cx="2334986" cy="1881641"/>
          </a:xfrm>
        </p:grpSpPr>
        <p:sp>
          <p:nvSpPr>
            <p:cNvPr id="13" name="Freeform 12">
              <a:extLst>
                <a:ext uri="{FF2B5EF4-FFF2-40B4-BE49-F238E27FC236}">
                  <a16:creationId xmlns:a16="http://schemas.microsoft.com/office/drawing/2014/main" id="{801D8067-144A-FE48-AF1E-529B662DCAD3}"/>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4" name="Freeform 13">
              <a:extLst>
                <a:ext uri="{FF2B5EF4-FFF2-40B4-BE49-F238E27FC236}">
                  <a16:creationId xmlns:a16="http://schemas.microsoft.com/office/drawing/2014/main" id="{2ECA7D87-C78C-C140-AA28-C0FB20209045}"/>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5"/>
            <a:ext cx="9779183" cy="3366813"/>
          </a:xfrm>
        </p:spPr>
        <p:txBody>
          <a:bodyPr>
            <a:noAutofit/>
          </a:bodyPr>
          <a:lstStyle>
            <a:lvl1pPr marL="0" indent="0">
              <a:buNone/>
              <a:defRPr>
                <a:latin typeface="+mn-lt"/>
              </a:defRPr>
            </a:lvl1pPr>
            <a:lvl2pPr marL="342900" indent="0">
              <a:buNone/>
              <a:defRPr>
                <a:latin typeface="+mn-lt"/>
              </a:defRPr>
            </a:lvl2pPr>
            <a:lvl3pPr marL="685800" indent="0">
              <a:buNone/>
              <a:defRPr>
                <a:latin typeface="+mn-lt"/>
              </a:defRPr>
            </a:lvl3pPr>
            <a:lvl4pPr marL="1028700" indent="0">
              <a:buNone/>
              <a:defRPr>
                <a:latin typeface="+mn-lt"/>
              </a:defRPr>
            </a:lvl4pPr>
            <a:lvl5pPr marL="1371600" indent="0">
              <a:buNone/>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649374358"/>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5ED18-7A07-47F1-8056-CD86B076AFE2}"/>
              </a:ext>
            </a:extLst>
          </p:cNvPr>
          <p:cNvSpPr>
            <a:spLocks noGrp="1"/>
          </p:cNvSpPr>
          <p:nvPr>
            <p:ph type="title"/>
          </p:nvPr>
        </p:nvSpPr>
        <p:spPr>
          <a:xfrm>
            <a:off x="1798722" y="1684338"/>
            <a:ext cx="8594559" cy="2810460"/>
          </a:xfrm>
        </p:spPr>
        <p:txBody>
          <a:bodyPr>
            <a:noAutofit/>
          </a:bodyPr>
          <a:lstStyle>
            <a:lvl1pPr algn="ctr">
              <a:lnSpc>
                <a:spcPct val="100000"/>
              </a:lnSpc>
              <a:defRPr sz="3450">
                <a:solidFill>
                  <a:schemeClr val="bg1"/>
                </a:solidFill>
                <a:latin typeface="+mj-lt"/>
              </a:defRPr>
            </a:lvl1pPr>
          </a:lstStyle>
          <a:p>
            <a:r>
              <a:rPr lang="en-US"/>
              <a:t>Click to edit Master title style</a:t>
            </a:r>
          </a:p>
        </p:txBody>
      </p:sp>
      <p:sp>
        <p:nvSpPr>
          <p:cNvPr id="8" name="Text Placeholder 7">
            <a:extLst>
              <a:ext uri="{FF2B5EF4-FFF2-40B4-BE49-F238E27FC236}">
                <a16:creationId xmlns:a16="http://schemas.microsoft.com/office/drawing/2014/main" id="{4C91C146-F9A8-9A4C-9508-8590923B8D9A}"/>
              </a:ext>
            </a:extLst>
          </p:cNvPr>
          <p:cNvSpPr>
            <a:spLocks noGrp="1"/>
          </p:cNvSpPr>
          <p:nvPr>
            <p:ph type="body" sz="quarter" idx="13" hasCustomPrompt="1"/>
          </p:nvPr>
        </p:nvSpPr>
        <p:spPr>
          <a:xfrm>
            <a:off x="381001" y="519407"/>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10" name="Text Placeholder 9">
            <a:extLst>
              <a:ext uri="{FF2B5EF4-FFF2-40B4-BE49-F238E27FC236}">
                <a16:creationId xmlns:a16="http://schemas.microsoft.com/office/drawing/2014/main" id="{322D6C2B-78AC-DD47-9289-067C968B06C1}"/>
              </a:ext>
            </a:extLst>
          </p:cNvPr>
          <p:cNvSpPr>
            <a:spLocks noGrp="1"/>
          </p:cNvSpPr>
          <p:nvPr>
            <p:ph type="body" sz="quarter" idx="14"/>
          </p:nvPr>
        </p:nvSpPr>
        <p:spPr>
          <a:xfrm>
            <a:off x="6881814" y="4494213"/>
            <a:ext cx="3511551" cy="679450"/>
          </a:xfrm>
        </p:spPr>
        <p:txBody>
          <a:bodyPr>
            <a:noAutofit/>
          </a:bodyPr>
          <a:lstStyle>
            <a:lvl1pPr marL="0" indent="0" algn="r">
              <a:buNone/>
              <a:defRPr sz="1500">
                <a:solidFill>
                  <a:schemeClr val="bg1"/>
                </a:solidFill>
                <a:latin typeface="+mn-lt"/>
              </a:defRPr>
            </a:lvl1pPr>
            <a:lvl2pPr marL="342900" indent="0" algn="r">
              <a:buNone/>
              <a:defRPr sz="1350">
                <a:solidFill>
                  <a:schemeClr val="bg1"/>
                </a:solidFill>
                <a:latin typeface="Tenorite" pitchFamily="2" charset="0"/>
              </a:defRPr>
            </a:lvl2pPr>
            <a:lvl3pPr marL="685800" indent="0" algn="r">
              <a:buNone/>
              <a:defRPr sz="1200">
                <a:solidFill>
                  <a:schemeClr val="bg1"/>
                </a:solidFill>
                <a:latin typeface="Tenorite" pitchFamily="2" charset="0"/>
              </a:defRPr>
            </a:lvl3pPr>
            <a:lvl4pPr marL="1028700" indent="0" algn="r">
              <a:buNone/>
              <a:defRPr sz="1050">
                <a:solidFill>
                  <a:schemeClr val="bg1"/>
                </a:solidFill>
                <a:latin typeface="Tenorite" pitchFamily="2" charset="0"/>
              </a:defRPr>
            </a:lvl4pPr>
            <a:lvl5pPr marL="1371600" indent="0" algn="r">
              <a:buNone/>
              <a:defRPr sz="1050">
                <a:solidFill>
                  <a:schemeClr val="bg1"/>
                </a:solidFill>
                <a:latin typeface="Tenorite" pitchFamily="2" charset="0"/>
              </a:defRPr>
            </a:lvl5pPr>
          </a:lstStyle>
          <a:p>
            <a:pPr lvl="0"/>
            <a:r>
              <a:rPr lang="en-US"/>
              <a:t>Click to edit Master text styles</a:t>
            </a:r>
          </a:p>
        </p:txBody>
      </p:sp>
      <p:sp>
        <p:nvSpPr>
          <p:cNvPr id="9" name="Text Placeholder 7">
            <a:extLst>
              <a:ext uri="{FF2B5EF4-FFF2-40B4-BE49-F238E27FC236}">
                <a16:creationId xmlns:a16="http://schemas.microsoft.com/office/drawing/2014/main" id="{612193CD-03AD-D74D-A5CD-747A9B53F49A}"/>
              </a:ext>
            </a:extLst>
          </p:cNvPr>
          <p:cNvSpPr>
            <a:spLocks noGrp="1"/>
          </p:cNvSpPr>
          <p:nvPr>
            <p:ph type="body" sz="quarter" idx="15" hasCustomPrompt="1"/>
          </p:nvPr>
        </p:nvSpPr>
        <p:spPr>
          <a:xfrm>
            <a:off x="10609105" y="3399694"/>
            <a:ext cx="1364297" cy="1094521"/>
          </a:xfrm>
        </p:spPr>
        <p:txBody>
          <a:bodyPr>
            <a:noAutofit/>
          </a:bodyPr>
          <a:lstStyle>
            <a:lvl1pPr marL="0" indent="0" algn="ctr">
              <a:buNone/>
              <a:defRPr sz="17925" b="1">
                <a:solidFill>
                  <a:schemeClr val="accent1">
                    <a:lumMod val="75000"/>
                  </a:schemeClr>
                </a:solidFill>
                <a:latin typeface="Tenorite" pitchFamily="2" charset="0"/>
              </a:defRPr>
            </a:lvl1pPr>
            <a:lvl2pPr marL="342900" indent="0">
              <a:buNone/>
              <a:defRPr b="1">
                <a:solidFill>
                  <a:schemeClr val="bg1"/>
                </a:solidFill>
                <a:latin typeface="Tenorite" pitchFamily="2" charset="0"/>
              </a:defRPr>
            </a:lvl2pPr>
            <a:lvl3pPr marL="685800" indent="0">
              <a:buNone/>
              <a:defRPr b="1">
                <a:solidFill>
                  <a:schemeClr val="bg1"/>
                </a:solidFill>
                <a:latin typeface="Tenorite" pitchFamily="2" charset="0"/>
              </a:defRPr>
            </a:lvl3pPr>
            <a:lvl4pPr marL="1028700" indent="0">
              <a:buNone/>
              <a:defRPr b="1">
                <a:solidFill>
                  <a:schemeClr val="bg1"/>
                </a:solidFill>
                <a:latin typeface="Tenorite" pitchFamily="2" charset="0"/>
              </a:defRPr>
            </a:lvl4pPr>
            <a:lvl5pPr marL="1371600" indent="0">
              <a:buNone/>
              <a:defRPr b="1">
                <a:solidFill>
                  <a:schemeClr val="bg1"/>
                </a:solidFill>
                <a:latin typeface="Tenorite" pitchFamily="2" charset="0"/>
              </a:defRPr>
            </a:lvl5pPr>
          </a:lstStyle>
          <a:p>
            <a:pPr lvl="0"/>
            <a:r>
              <a:rPr lang="en-US"/>
              <a:t>”</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p:txBody>
          <a:bodyPr>
            <a:noAutofit/>
          </a:bodyPr>
          <a:lstStyle>
            <a:lvl1pPr>
              <a:defRPr>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806992369"/>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28C225EC-F6EF-1144-834A-F0B91974AA41}"/>
              </a:ext>
            </a:extLst>
          </p:cNvPr>
          <p:cNvSpPr/>
          <p:nvPr userDrawn="1"/>
        </p:nvSpPr>
        <p:spPr>
          <a:xfrm>
            <a:off x="1" y="-1664"/>
            <a:ext cx="9857012" cy="68596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1" name="Title 1">
            <a:extLst>
              <a:ext uri="{FF2B5EF4-FFF2-40B4-BE49-F238E27FC236}">
                <a16:creationId xmlns:a16="http://schemas.microsoft.com/office/drawing/2014/main" id="{1E40CEAF-B1BB-174E-A798-3BA60D9C0458}"/>
              </a:ext>
            </a:extLst>
          </p:cNvPr>
          <p:cNvSpPr>
            <a:spLocks noGrp="1"/>
          </p:cNvSpPr>
          <p:nvPr>
            <p:ph type="title"/>
          </p:nvPr>
        </p:nvSpPr>
        <p:spPr>
          <a:xfrm>
            <a:off x="750429" y="381000"/>
            <a:ext cx="8401624"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30"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0" name="Text Placeholder 28">
            <a:extLst>
              <a:ext uri="{FF2B5EF4-FFF2-40B4-BE49-F238E27FC236}">
                <a16:creationId xmlns:a16="http://schemas.microsoft.com/office/drawing/2014/main" id="{CC3A7E03-4F06-4380-90A1-845651EEA3C0}"/>
              </a:ext>
            </a:extLst>
          </p:cNvPr>
          <p:cNvSpPr>
            <a:spLocks noGrp="1"/>
          </p:cNvSpPr>
          <p:nvPr>
            <p:ph type="body" sz="quarter" idx="17" hasCustomPrompt="1"/>
          </p:nvPr>
        </p:nvSpPr>
        <p:spPr>
          <a:xfrm>
            <a:off x="2123352" y="2426400"/>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1" name="Text Placeholder 28">
            <a:extLst>
              <a:ext uri="{FF2B5EF4-FFF2-40B4-BE49-F238E27FC236}">
                <a16:creationId xmlns:a16="http://schemas.microsoft.com/office/drawing/2014/main" id="{31AF5791-727B-438A-A7EF-5D132167C89B}"/>
              </a:ext>
            </a:extLst>
          </p:cNvPr>
          <p:cNvSpPr>
            <a:spLocks noGrp="1"/>
          </p:cNvSpPr>
          <p:nvPr>
            <p:ph type="body" sz="quarter" idx="18" hasCustomPrompt="1"/>
          </p:nvPr>
        </p:nvSpPr>
        <p:spPr>
          <a:xfrm>
            <a:off x="2123351" y="2811646"/>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7" name="Picture Placeholder 23">
            <a:extLst>
              <a:ext uri="{FF2B5EF4-FFF2-40B4-BE49-F238E27FC236}">
                <a16:creationId xmlns:a16="http://schemas.microsoft.com/office/drawing/2014/main" id="{9ABA5222-6FD6-405B-8AC8-18022C36590F}"/>
              </a:ext>
            </a:extLst>
          </p:cNvPr>
          <p:cNvSpPr>
            <a:spLocks noGrp="1"/>
          </p:cNvSpPr>
          <p:nvPr>
            <p:ph type="pic" sz="quarter" idx="14"/>
          </p:nvPr>
        </p:nvSpPr>
        <p:spPr>
          <a:xfrm>
            <a:off x="5495814" y="2227758"/>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2" name="Text Placeholder 28">
            <a:extLst>
              <a:ext uri="{FF2B5EF4-FFF2-40B4-BE49-F238E27FC236}">
                <a16:creationId xmlns:a16="http://schemas.microsoft.com/office/drawing/2014/main" id="{A1A33FCF-D2EB-478E-8679-428657895F76}"/>
              </a:ext>
            </a:extLst>
          </p:cNvPr>
          <p:cNvSpPr>
            <a:spLocks noGrp="1"/>
          </p:cNvSpPr>
          <p:nvPr>
            <p:ph type="body" sz="quarter" idx="19" hasCustomPrompt="1"/>
          </p:nvPr>
        </p:nvSpPr>
        <p:spPr>
          <a:xfrm>
            <a:off x="6870818" y="242256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3" name="Text Placeholder 28">
            <a:extLst>
              <a:ext uri="{FF2B5EF4-FFF2-40B4-BE49-F238E27FC236}">
                <a16:creationId xmlns:a16="http://schemas.microsoft.com/office/drawing/2014/main" id="{55274EF8-F641-41B2-89C1-FD94AFA48684}"/>
              </a:ext>
            </a:extLst>
          </p:cNvPr>
          <p:cNvSpPr>
            <a:spLocks noGrp="1"/>
          </p:cNvSpPr>
          <p:nvPr>
            <p:ph type="body" sz="quarter" idx="20" hasCustomPrompt="1"/>
          </p:nvPr>
        </p:nvSpPr>
        <p:spPr>
          <a:xfrm>
            <a:off x="6870816" y="280781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8" name="Picture Placeholder 23">
            <a:extLst>
              <a:ext uri="{FF2B5EF4-FFF2-40B4-BE49-F238E27FC236}">
                <a16:creationId xmlns:a16="http://schemas.microsoft.com/office/drawing/2014/main" id="{124DE785-775F-4AE4-94B3-FA728188EBA5}"/>
              </a:ext>
            </a:extLst>
          </p:cNvPr>
          <p:cNvSpPr>
            <a:spLocks noGrp="1"/>
          </p:cNvSpPr>
          <p:nvPr>
            <p:ph type="pic" sz="quarter" idx="15"/>
          </p:nvPr>
        </p:nvSpPr>
        <p:spPr>
          <a:xfrm>
            <a:off x="750430"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4" name="Text Placeholder 28">
            <a:extLst>
              <a:ext uri="{FF2B5EF4-FFF2-40B4-BE49-F238E27FC236}">
                <a16:creationId xmlns:a16="http://schemas.microsoft.com/office/drawing/2014/main" id="{5A429D4E-B795-4E55-852E-9E161F9EBD36}"/>
              </a:ext>
            </a:extLst>
          </p:cNvPr>
          <p:cNvSpPr>
            <a:spLocks noGrp="1"/>
          </p:cNvSpPr>
          <p:nvPr>
            <p:ph type="body" sz="quarter" idx="21" hasCustomPrompt="1"/>
          </p:nvPr>
        </p:nvSpPr>
        <p:spPr>
          <a:xfrm>
            <a:off x="2123352"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5" name="Text Placeholder 28">
            <a:extLst>
              <a:ext uri="{FF2B5EF4-FFF2-40B4-BE49-F238E27FC236}">
                <a16:creationId xmlns:a16="http://schemas.microsoft.com/office/drawing/2014/main" id="{41D297CB-52EE-4DE4-AEAC-CD4AAF2BF17B}"/>
              </a:ext>
            </a:extLst>
          </p:cNvPr>
          <p:cNvSpPr>
            <a:spLocks noGrp="1"/>
          </p:cNvSpPr>
          <p:nvPr>
            <p:ph type="body" sz="quarter" idx="22" hasCustomPrompt="1"/>
          </p:nvPr>
        </p:nvSpPr>
        <p:spPr>
          <a:xfrm>
            <a:off x="2123351"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9" name="Picture Placeholder 23">
            <a:extLst>
              <a:ext uri="{FF2B5EF4-FFF2-40B4-BE49-F238E27FC236}">
                <a16:creationId xmlns:a16="http://schemas.microsoft.com/office/drawing/2014/main" id="{F5694B35-7776-4DB9-9EB7-3AF076EC357D}"/>
              </a:ext>
            </a:extLst>
          </p:cNvPr>
          <p:cNvSpPr>
            <a:spLocks noGrp="1"/>
          </p:cNvSpPr>
          <p:nvPr>
            <p:ph type="pic" sz="quarter" idx="16"/>
          </p:nvPr>
        </p:nvSpPr>
        <p:spPr>
          <a:xfrm>
            <a:off x="5495814" y="4254273"/>
            <a:ext cx="1200375" cy="1201242"/>
          </a:xfrm>
        </p:spPr>
        <p:txBody>
          <a:bodyPr>
            <a:noAutofit/>
          </a:bodyPr>
          <a:lstStyle>
            <a:lvl1pPr marL="0" indent="0">
              <a:buNone/>
              <a:defRPr sz="1050">
                <a:solidFill>
                  <a:schemeClr val="tx1"/>
                </a:solidFill>
                <a:latin typeface="+mn-lt"/>
              </a:defRPr>
            </a:lvl1pPr>
          </a:lstStyle>
          <a:p>
            <a:r>
              <a:rPr lang="en-US"/>
              <a:t>Click icon to add picture</a:t>
            </a:r>
          </a:p>
        </p:txBody>
      </p:sp>
      <p:sp>
        <p:nvSpPr>
          <p:cNvPr id="16" name="Text Placeholder 28">
            <a:extLst>
              <a:ext uri="{FF2B5EF4-FFF2-40B4-BE49-F238E27FC236}">
                <a16:creationId xmlns:a16="http://schemas.microsoft.com/office/drawing/2014/main" id="{AD7B736B-3A10-499F-8F23-4437982C8231}"/>
              </a:ext>
            </a:extLst>
          </p:cNvPr>
          <p:cNvSpPr>
            <a:spLocks noGrp="1"/>
          </p:cNvSpPr>
          <p:nvPr>
            <p:ph type="body" sz="quarter" idx="23" hasCustomPrompt="1"/>
          </p:nvPr>
        </p:nvSpPr>
        <p:spPr>
          <a:xfrm>
            <a:off x="6870818" y="4498793"/>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17" name="Text Placeholder 28">
            <a:extLst>
              <a:ext uri="{FF2B5EF4-FFF2-40B4-BE49-F238E27FC236}">
                <a16:creationId xmlns:a16="http://schemas.microsoft.com/office/drawing/2014/main" id="{07165540-290D-4A38-87DE-F52B05BD6A1A}"/>
              </a:ext>
            </a:extLst>
          </p:cNvPr>
          <p:cNvSpPr>
            <a:spLocks noGrp="1"/>
          </p:cNvSpPr>
          <p:nvPr>
            <p:ph type="body" sz="quarter" idx="24" hasCustomPrompt="1"/>
          </p:nvPr>
        </p:nvSpPr>
        <p:spPr>
          <a:xfrm>
            <a:off x="6870816" y="4884039"/>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 name="Slide Number Placeholder 4">
            <a:extLst>
              <a:ext uri="{FF2B5EF4-FFF2-40B4-BE49-F238E27FC236}">
                <a16:creationId xmlns:a16="http://schemas.microsoft.com/office/drawing/2014/main" id="{0203763F-C8CD-4BCB-9A0A-B10F000BC1DB}"/>
              </a:ext>
            </a:extLst>
          </p:cNvPr>
          <p:cNvSpPr>
            <a:spLocks noGrp="1"/>
          </p:cNvSpPr>
          <p:nvPr>
            <p:ph type="sldNum" sz="quarter" idx="12"/>
          </p:nvPr>
        </p:nvSpPr>
        <p:spPr>
          <a:xfrm>
            <a:off x="8332335" y="6356352"/>
            <a:ext cx="1167495" cy="365125"/>
          </a:xfrm>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
        <p:nvSpPr>
          <p:cNvPr id="19" name="Freeform 18">
            <a:extLst>
              <a:ext uri="{FF2B5EF4-FFF2-40B4-BE49-F238E27FC236}">
                <a16:creationId xmlns:a16="http://schemas.microsoft.com/office/drawing/2014/main" id="{AAB3BC7E-B34F-EF47-B125-1574C5484E22}"/>
              </a:ext>
            </a:extLst>
          </p:cNvPr>
          <p:cNvSpPr/>
          <p:nvPr userDrawn="1"/>
        </p:nvSpPr>
        <p:spPr>
          <a:xfrm rot="16200000" flipV="1">
            <a:off x="9499941" y="355410"/>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1" name="Freeform 20">
            <a:extLst>
              <a:ext uri="{FF2B5EF4-FFF2-40B4-BE49-F238E27FC236}">
                <a16:creationId xmlns:a16="http://schemas.microsoft.com/office/drawing/2014/main" id="{7CBC82D0-4F72-C649-8B7F-D4B087957B6C}"/>
              </a:ext>
            </a:extLst>
          </p:cNvPr>
          <p:cNvSpPr/>
          <p:nvPr userDrawn="1"/>
        </p:nvSpPr>
        <p:spPr>
          <a:xfrm flipH="1">
            <a:off x="10866437" y="1879979"/>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5" name="Freeform 24">
            <a:extLst>
              <a:ext uri="{FF2B5EF4-FFF2-40B4-BE49-F238E27FC236}">
                <a16:creationId xmlns:a16="http://schemas.microsoft.com/office/drawing/2014/main" id="{9383F23A-D872-2A4C-B386-A9D269BE694D}"/>
              </a:ext>
            </a:extLst>
          </p:cNvPr>
          <p:cNvSpPr/>
          <p:nvPr userDrawn="1"/>
        </p:nvSpPr>
        <p:spPr>
          <a:xfrm>
            <a:off x="11024507" y="-1664"/>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6" name="Oval 25">
            <a:extLst>
              <a:ext uri="{FF2B5EF4-FFF2-40B4-BE49-F238E27FC236}">
                <a16:creationId xmlns:a16="http://schemas.microsoft.com/office/drawing/2014/main" id="{9221FFDB-AAE2-5943-97A1-82D66AE05DB4}"/>
              </a:ext>
            </a:extLst>
          </p:cNvPr>
          <p:cNvSpPr/>
          <p:nvPr userDrawn="1"/>
        </p:nvSpPr>
        <p:spPr>
          <a:xfrm>
            <a:off x="10334091" y="2737752"/>
            <a:ext cx="1380831" cy="138083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sz="1350"/>
          </a:p>
        </p:txBody>
      </p:sp>
      <p:sp>
        <p:nvSpPr>
          <p:cNvPr id="27" name="Freeform 26">
            <a:extLst>
              <a:ext uri="{FF2B5EF4-FFF2-40B4-BE49-F238E27FC236}">
                <a16:creationId xmlns:a16="http://schemas.microsoft.com/office/drawing/2014/main" id="{2E58EEF7-63CA-A845-BAC4-9D3BE05918B5}"/>
              </a:ext>
            </a:extLst>
          </p:cNvPr>
          <p:cNvSpPr/>
          <p:nvPr userDrawn="1"/>
        </p:nvSpPr>
        <p:spPr>
          <a:xfrm rot="16200000" flipH="1">
            <a:off x="10667433"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8" name="Freeform 27">
            <a:extLst>
              <a:ext uri="{FF2B5EF4-FFF2-40B4-BE49-F238E27FC236}">
                <a16:creationId xmlns:a16="http://schemas.microsoft.com/office/drawing/2014/main" id="{757A4624-D8ED-2E4B-AF8C-00DFA6A72D5F}"/>
              </a:ext>
            </a:extLst>
          </p:cNvPr>
          <p:cNvSpPr/>
          <p:nvPr userDrawn="1"/>
        </p:nvSpPr>
        <p:spPr>
          <a:xfrm flipV="1">
            <a:off x="9857013" y="3651507"/>
            <a:ext cx="1325563" cy="1325563"/>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9" name="Freeform 28">
            <a:extLst>
              <a:ext uri="{FF2B5EF4-FFF2-40B4-BE49-F238E27FC236}">
                <a16:creationId xmlns:a16="http://schemas.microsoft.com/office/drawing/2014/main" id="{DF312EF8-91BE-5946-BE31-8CFE107A2FEA}"/>
              </a:ext>
            </a:extLst>
          </p:cNvPr>
          <p:cNvSpPr/>
          <p:nvPr userDrawn="1"/>
        </p:nvSpPr>
        <p:spPr>
          <a:xfrm flipH="1" flipV="1">
            <a:off x="9857014" y="4976361"/>
            <a:ext cx="1167495" cy="1881641"/>
          </a:xfrm>
          <a:custGeom>
            <a:avLst/>
            <a:gdLst>
              <a:gd name="connsiteX0" fmla="*/ 1167473 w 1167494"/>
              <a:gd name="connsiteY0" fmla="*/ 0 h 1881641"/>
              <a:gd name="connsiteX1" fmla="*/ 1167493 w 1167494"/>
              <a:gd name="connsiteY1" fmla="*/ 0 h 1881641"/>
              <a:gd name="connsiteX2" fmla="*/ 1167493 w 1167494"/>
              <a:gd name="connsiteY2" fmla="*/ 714148 h 1881641"/>
              <a:gd name="connsiteX3" fmla="*/ 1166666 w 1167494"/>
              <a:gd name="connsiteY3" fmla="*/ 730534 h 1881641"/>
              <a:gd name="connsiteX4" fmla="*/ 1167494 w 1167494"/>
              <a:gd name="connsiteY4" fmla="*/ 730534 h 1881641"/>
              <a:gd name="connsiteX5" fmla="*/ 1167494 w 1167494"/>
              <a:gd name="connsiteY5" fmla="*/ 1378059 h 1881641"/>
              <a:gd name="connsiteX6" fmla="*/ 1167493 w 1167494"/>
              <a:gd name="connsiteY6" fmla="*/ 1378059 h 1881641"/>
              <a:gd name="connsiteX7" fmla="*/ 1167493 w 1167494"/>
              <a:gd name="connsiteY7" fmla="*/ 1881641 h 1881641"/>
              <a:gd name="connsiteX8" fmla="*/ 0 w 1167494"/>
              <a:gd name="connsiteY8" fmla="*/ 1881641 h 1881641"/>
              <a:gd name="connsiteX9" fmla="*/ 0 w 1167494"/>
              <a:gd name="connsiteY9" fmla="*/ 1234116 h 1881641"/>
              <a:gd name="connsiteX10" fmla="*/ 0 w 1167494"/>
              <a:gd name="connsiteY10" fmla="*/ 1167492 h 1881641"/>
              <a:gd name="connsiteX11" fmla="*/ 1048124 w 1167494"/>
              <a:gd name="connsiteY11" fmla="*/ 6027 h 18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67494" h="1881641">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77192477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Whole team">
    <p:spTree>
      <p:nvGrpSpPr>
        <p:cNvPr id="1" name=""/>
        <p:cNvGrpSpPr/>
        <p:nvPr/>
      </p:nvGrpSpPr>
      <p:grpSpPr>
        <a:xfrm>
          <a:off x="0" y="0"/>
          <a:ext cx="0" cy="0"/>
          <a:chOff x="0" y="0"/>
          <a:chExt cx="0" cy="0"/>
        </a:xfrm>
      </p:grpSpPr>
      <p:sp>
        <p:nvSpPr>
          <p:cNvPr id="54" name="Title 1">
            <a:extLst>
              <a:ext uri="{FF2B5EF4-FFF2-40B4-BE49-F238E27FC236}">
                <a16:creationId xmlns:a16="http://schemas.microsoft.com/office/drawing/2014/main" id="{6825B690-1AD7-4243-AC42-D2CF19B7B02C}"/>
              </a:ext>
            </a:extLst>
          </p:cNvPr>
          <p:cNvSpPr>
            <a:spLocks noGrp="1"/>
          </p:cNvSpPr>
          <p:nvPr>
            <p:ph type="title"/>
          </p:nvPr>
        </p:nvSpPr>
        <p:spPr>
          <a:xfrm>
            <a:off x="750430" y="381000"/>
            <a:ext cx="10678143" cy="1325563"/>
          </a:xfrm>
        </p:spPr>
        <p:txBody>
          <a:bodyPr lIns="0" anchor="b">
            <a:noAutofit/>
          </a:bodyPr>
          <a:lstStyle>
            <a:lvl1pPr>
              <a:defRPr sz="3600" b="1">
                <a:latin typeface="+mj-lt"/>
              </a:defRPr>
            </a:lvl1pPr>
          </a:lstStyle>
          <a:p>
            <a:r>
              <a:rPr lang="en-US"/>
              <a:t>Click to edit Master title style</a:t>
            </a:r>
          </a:p>
        </p:txBody>
      </p:sp>
      <p:sp>
        <p:nvSpPr>
          <p:cNvPr id="6" name="Picture Placeholder 23">
            <a:extLst>
              <a:ext uri="{FF2B5EF4-FFF2-40B4-BE49-F238E27FC236}">
                <a16:creationId xmlns:a16="http://schemas.microsoft.com/office/drawing/2014/main" id="{5E48B363-63E8-4F17-842B-53AD935A6529}"/>
              </a:ext>
            </a:extLst>
          </p:cNvPr>
          <p:cNvSpPr>
            <a:spLocks noGrp="1"/>
          </p:cNvSpPr>
          <p:nvPr>
            <p:ph type="pic" sz="quarter" idx="13"/>
          </p:nvPr>
        </p:nvSpPr>
        <p:spPr>
          <a:xfrm>
            <a:off x="750429"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1" name="Text Placeholder 28">
            <a:extLst>
              <a:ext uri="{FF2B5EF4-FFF2-40B4-BE49-F238E27FC236}">
                <a16:creationId xmlns:a16="http://schemas.microsoft.com/office/drawing/2014/main" id="{1825005B-0520-EC49-9A5C-554CB700387B}"/>
              </a:ext>
            </a:extLst>
          </p:cNvPr>
          <p:cNvSpPr>
            <a:spLocks noGrp="1"/>
          </p:cNvSpPr>
          <p:nvPr>
            <p:ph type="body" sz="quarter" idx="17" hasCustomPrompt="1"/>
          </p:nvPr>
        </p:nvSpPr>
        <p:spPr>
          <a:xfrm>
            <a:off x="750431"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2" name="Text Placeholder 28">
            <a:extLst>
              <a:ext uri="{FF2B5EF4-FFF2-40B4-BE49-F238E27FC236}">
                <a16:creationId xmlns:a16="http://schemas.microsoft.com/office/drawing/2014/main" id="{B6697B92-AF89-2C46-BC1E-6CB47E8EA421}"/>
              </a:ext>
            </a:extLst>
          </p:cNvPr>
          <p:cNvSpPr>
            <a:spLocks noGrp="1"/>
          </p:cNvSpPr>
          <p:nvPr>
            <p:ph type="body" sz="quarter" idx="18" hasCustomPrompt="1"/>
          </p:nvPr>
        </p:nvSpPr>
        <p:spPr>
          <a:xfrm>
            <a:off x="750430"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3" name="Picture Placeholder 23">
            <a:extLst>
              <a:ext uri="{FF2B5EF4-FFF2-40B4-BE49-F238E27FC236}">
                <a16:creationId xmlns:a16="http://schemas.microsoft.com/office/drawing/2014/main" id="{FA9FEBB0-45F1-DF45-89C4-B343F8B20BA0}"/>
              </a:ext>
            </a:extLst>
          </p:cNvPr>
          <p:cNvSpPr>
            <a:spLocks noGrp="1"/>
          </p:cNvSpPr>
          <p:nvPr>
            <p:ph type="pic" sz="quarter" idx="28"/>
          </p:nvPr>
        </p:nvSpPr>
        <p:spPr>
          <a:xfrm>
            <a:off x="3549397"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4" name="Text Placeholder 28">
            <a:extLst>
              <a:ext uri="{FF2B5EF4-FFF2-40B4-BE49-F238E27FC236}">
                <a16:creationId xmlns:a16="http://schemas.microsoft.com/office/drawing/2014/main" id="{EF331731-A7FC-C245-A9C1-0B1A2E994DB6}"/>
              </a:ext>
            </a:extLst>
          </p:cNvPr>
          <p:cNvSpPr>
            <a:spLocks noGrp="1"/>
          </p:cNvSpPr>
          <p:nvPr>
            <p:ph type="body" sz="quarter" idx="29" hasCustomPrompt="1"/>
          </p:nvPr>
        </p:nvSpPr>
        <p:spPr>
          <a:xfrm>
            <a:off x="3549399"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5" name="Text Placeholder 28">
            <a:extLst>
              <a:ext uri="{FF2B5EF4-FFF2-40B4-BE49-F238E27FC236}">
                <a16:creationId xmlns:a16="http://schemas.microsoft.com/office/drawing/2014/main" id="{313B974E-E762-EE48-B2DF-C8F10DF73444}"/>
              </a:ext>
            </a:extLst>
          </p:cNvPr>
          <p:cNvSpPr>
            <a:spLocks noGrp="1"/>
          </p:cNvSpPr>
          <p:nvPr>
            <p:ph type="body" sz="quarter" idx="30" hasCustomPrompt="1"/>
          </p:nvPr>
        </p:nvSpPr>
        <p:spPr>
          <a:xfrm>
            <a:off x="354939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6" name="Picture Placeholder 23">
            <a:extLst>
              <a:ext uri="{FF2B5EF4-FFF2-40B4-BE49-F238E27FC236}">
                <a16:creationId xmlns:a16="http://schemas.microsoft.com/office/drawing/2014/main" id="{8BA62E8C-79E6-D245-B706-FFB1E051B2D6}"/>
              </a:ext>
            </a:extLst>
          </p:cNvPr>
          <p:cNvSpPr>
            <a:spLocks noGrp="1"/>
          </p:cNvSpPr>
          <p:nvPr>
            <p:ph type="pic" sz="quarter" idx="31"/>
          </p:nvPr>
        </p:nvSpPr>
        <p:spPr>
          <a:xfrm>
            <a:off x="6348368"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37" name="Text Placeholder 28">
            <a:extLst>
              <a:ext uri="{FF2B5EF4-FFF2-40B4-BE49-F238E27FC236}">
                <a16:creationId xmlns:a16="http://schemas.microsoft.com/office/drawing/2014/main" id="{4199EE50-5386-0446-8ADA-23C1B0D6EA4F}"/>
              </a:ext>
            </a:extLst>
          </p:cNvPr>
          <p:cNvSpPr>
            <a:spLocks noGrp="1"/>
          </p:cNvSpPr>
          <p:nvPr>
            <p:ph type="body" sz="quarter" idx="32" hasCustomPrompt="1"/>
          </p:nvPr>
        </p:nvSpPr>
        <p:spPr>
          <a:xfrm>
            <a:off x="6348368"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38" name="Text Placeholder 28">
            <a:extLst>
              <a:ext uri="{FF2B5EF4-FFF2-40B4-BE49-F238E27FC236}">
                <a16:creationId xmlns:a16="http://schemas.microsoft.com/office/drawing/2014/main" id="{478AB5CA-B5A5-934D-BF51-1485953A703D}"/>
              </a:ext>
            </a:extLst>
          </p:cNvPr>
          <p:cNvSpPr>
            <a:spLocks noGrp="1"/>
          </p:cNvSpPr>
          <p:nvPr>
            <p:ph type="body" sz="quarter" idx="33" hasCustomPrompt="1"/>
          </p:nvPr>
        </p:nvSpPr>
        <p:spPr>
          <a:xfrm>
            <a:off x="6348368"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39" name="Picture Placeholder 23">
            <a:extLst>
              <a:ext uri="{FF2B5EF4-FFF2-40B4-BE49-F238E27FC236}">
                <a16:creationId xmlns:a16="http://schemas.microsoft.com/office/drawing/2014/main" id="{3D78BE06-1FC7-3C43-BD15-F4137B564B58}"/>
              </a:ext>
            </a:extLst>
          </p:cNvPr>
          <p:cNvSpPr>
            <a:spLocks noGrp="1"/>
          </p:cNvSpPr>
          <p:nvPr>
            <p:ph type="pic" sz="quarter" idx="34"/>
          </p:nvPr>
        </p:nvSpPr>
        <p:spPr>
          <a:xfrm>
            <a:off x="9147336" y="2068736"/>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0" name="Text Placeholder 28">
            <a:extLst>
              <a:ext uri="{FF2B5EF4-FFF2-40B4-BE49-F238E27FC236}">
                <a16:creationId xmlns:a16="http://schemas.microsoft.com/office/drawing/2014/main" id="{14F01FCC-4797-0343-8739-20331C751C18}"/>
              </a:ext>
            </a:extLst>
          </p:cNvPr>
          <p:cNvSpPr>
            <a:spLocks noGrp="1"/>
          </p:cNvSpPr>
          <p:nvPr>
            <p:ph type="body" sz="quarter" idx="35" hasCustomPrompt="1"/>
          </p:nvPr>
        </p:nvSpPr>
        <p:spPr>
          <a:xfrm>
            <a:off x="9147336" y="2994545"/>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1" name="Text Placeholder 28">
            <a:extLst>
              <a:ext uri="{FF2B5EF4-FFF2-40B4-BE49-F238E27FC236}">
                <a16:creationId xmlns:a16="http://schemas.microsoft.com/office/drawing/2014/main" id="{33FBE6CA-EC7A-1A4B-ADA3-6B78F2DE09C2}"/>
              </a:ext>
            </a:extLst>
          </p:cNvPr>
          <p:cNvSpPr>
            <a:spLocks noGrp="1"/>
          </p:cNvSpPr>
          <p:nvPr>
            <p:ph type="body" sz="quarter" idx="36" hasCustomPrompt="1"/>
          </p:nvPr>
        </p:nvSpPr>
        <p:spPr>
          <a:xfrm>
            <a:off x="9147336" y="3379791"/>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2" name="Picture Placeholder 23">
            <a:extLst>
              <a:ext uri="{FF2B5EF4-FFF2-40B4-BE49-F238E27FC236}">
                <a16:creationId xmlns:a16="http://schemas.microsoft.com/office/drawing/2014/main" id="{6DD7CCE4-AD48-B64F-909E-F88961FBDFC5}"/>
              </a:ext>
            </a:extLst>
          </p:cNvPr>
          <p:cNvSpPr>
            <a:spLocks noGrp="1"/>
          </p:cNvSpPr>
          <p:nvPr>
            <p:ph type="pic" sz="quarter" idx="37"/>
          </p:nvPr>
        </p:nvSpPr>
        <p:spPr>
          <a:xfrm>
            <a:off x="750429"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3" name="Text Placeholder 28">
            <a:extLst>
              <a:ext uri="{FF2B5EF4-FFF2-40B4-BE49-F238E27FC236}">
                <a16:creationId xmlns:a16="http://schemas.microsoft.com/office/drawing/2014/main" id="{C076E7E2-3D95-EA47-BF86-444615F1F141}"/>
              </a:ext>
            </a:extLst>
          </p:cNvPr>
          <p:cNvSpPr>
            <a:spLocks noGrp="1"/>
          </p:cNvSpPr>
          <p:nvPr>
            <p:ph type="body" sz="quarter" idx="38" hasCustomPrompt="1"/>
          </p:nvPr>
        </p:nvSpPr>
        <p:spPr>
          <a:xfrm>
            <a:off x="750431"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4" name="Text Placeholder 28">
            <a:extLst>
              <a:ext uri="{FF2B5EF4-FFF2-40B4-BE49-F238E27FC236}">
                <a16:creationId xmlns:a16="http://schemas.microsoft.com/office/drawing/2014/main" id="{612499D2-373C-3940-97A5-FCA8B245BE45}"/>
              </a:ext>
            </a:extLst>
          </p:cNvPr>
          <p:cNvSpPr>
            <a:spLocks noGrp="1"/>
          </p:cNvSpPr>
          <p:nvPr>
            <p:ph type="body" sz="quarter" idx="39" hasCustomPrompt="1"/>
          </p:nvPr>
        </p:nvSpPr>
        <p:spPr>
          <a:xfrm>
            <a:off x="750430"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5" name="Picture Placeholder 23">
            <a:extLst>
              <a:ext uri="{FF2B5EF4-FFF2-40B4-BE49-F238E27FC236}">
                <a16:creationId xmlns:a16="http://schemas.microsoft.com/office/drawing/2014/main" id="{24B34D6D-4F7E-3942-B8D7-9970BDE53C10}"/>
              </a:ext>
            </a:extLst>
          </p:cNvPr>
          <p:cNvSpPr>
            <a:spLocks noGrp="1"/>
          </p:cNvSpPr>
          <p:nvPr>
            <p:ph type="pic" sz="quarter" idx="40"/>
          </p:nvPr>
        </p:nvSpPr>
        <p:spPr>
          <a:xfrm>
            <a:off x="3549397"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6" name="Text Placeholder 28">
            <a:extLst>
              <a:ext uri="{FF2B5EF4-FFF2-40B4-BE49-F238E27FC236}">
                <a16:creationId xmlns:a16="http://schemas.microsoft.com/office/drawing/2014/main" id="{D34EDB1D-7E85-D242-B6AE-F6D6907D325A}"/>
              </a:ext>
            </a:extLst>
          </p:cNvPr>
          <p:cNvSpPr>
            <a:spLocks noGrp="1"/>
          </p:cNvSpPr>
          <p:nvPr>
            <p:ph type="body" sz="quarter" idx="41" hasCustomPrompt="1"/>
          </p:nvPr>
        </p:nvSpPr>
        <p:spPr>
          <a:xfrm>
            <a:off x="3549399"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47" name="Text Placeholder 28">
            <a:extLst>
              <a:ext uri="{FF2B5EF4-FFF2-40B4-BE49-F238E27FC236}">
                <a16:creationId xmlns:a16="http://schemas.microsoft.com/office/drawing/2014/main" id="{3E3BFFF0-114B-6D42-B5E0-8020AC2E26BF}"/>
              </a:ext>
            </a:extLst>
          </p:cNvPr>
          <p:cNvSpPr>
            <a:spLocks noGrp="1"/>
          </p:cNvSpPr>
          <p:nvPr>
            <p:ph type="body" sz="quarter" idx="42" hasCustomPrompt="1"/>
          </p:nvPr>
        </p:nvSpPr>
        <p:spPr>
          <a:xfrm>
            <a:off x="354939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48" name="Picture Placeholder 23">
            <a:extLst>
              <a:ext uri="{FF2B5EF4-FFF2-40B4-BE49-F238E27FC236}">
                <a16:creationId xmlns:a16="http://schemas.microsoft.com/office/drawing/2014/main" id="{EB4488EE-E854-724E-95AE-B9943EE249EA}"/>
              </a:ext>
            </a:extLst>
          </p:cNvPr>
          <p:cNvSpPr>
            <a:spLocks noGrp="1"/>
          </p:cNvSpPr>
          <p:nvPr>
            <p:ph type="pic" sz="quarter" idx="43"/>
          </p:nvPr>
        </p:nvSpPr>
        <p:spPr>
          <a:xfrm>
            <a:off x="6348368"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49" name="Text Placeholder 28">
            <a:extLst>
              <a:ext uri="{FF2B5EF4-FFF2-40B4-BE49-F238E27FC236}">
                <a16:creationId xmlns:a16="http://schemas.microsoft.com/office/drawing/2014/main" id="{C5551B4D-583E-D644-9069-EC096CE76F50}"/>
              </a:ext>
            </a:extLst>
          </p:cNvPr>
          <p:cNvSpPr>
            <a:spLocks noGrp="1"/>
          </p:cNvSpPr>
          <p:nvPr>
            <p:ph type="body" sz="quarter" idx="44" hasCustomPrompt="1"/>
          </p:nvPr>
        </p:nvSpPr>
        <p:spPr>
          <a:xfrm>
            <a:off x="6348368"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0" name="Text Placeholder 28">
            <a:extLst>
              <a:ext uri="{FF2B5EF4-FFF2-40B4-BE49-F238E27FC236}">
                <a16:creationId xmlns:a16="http://schemas.microsoft.com/office/drawing/2014/main" id="{E30C4783-1643-2243-BB4F-E99E04D9216B}"/>
              </a:ext>
            </a:extLst>
          </p:cNvPr>
          <p:cNvSpPr>
            <a:spLocks noGrp="1"/>
          </p:cNvSpPr>
          <p:nvPr>
            <p:ph type="body" sz="quarter" idx="45" hasCustomPrompt="1"/>
          </p:nvPr>
        </p:nvSpPr>
        <p:spPr>
          <a:xfrm>
            <a:off x="6348368"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51" name="Picture Placeholder 23">
            <a:extLst>
              <a:ext uri="{FF2B5EF4-FFF2-40B4-BE49-F238E27FC236}">
                <a16:creationId xmlns:a16="http://schemas.microsoft.com/office/drawing/2014/main" id="{7BBADCE0-02E8-3249-8CBA-17D3783DFE70}"/>
              </a:ext>
            </a:extLst>
          </p:cNvPr>
          <p:cNvSpPr>
            <a:spLocks noGrp="1"/>
          </p:cNvSpPr>
          <p:nvPr>
            <p:ph type="pic" sz="quarter" idx="46"/>
          </p:nvPr>
        </p:nvSpPr>
        <p:spPr>
          <a:xfrm>
            <a:off x="9147336" y="4118553"/>
            <a:ext cx="904987" cy="905641"/>
          </a:xfrm>
        </p:spPr>
        <p:txBody>
          <a:bodyPr>
            <a:noAutofit/>
          </a:bodyPr>
          <a:lstStyle>
            <a:lvl1pPr marL="0" indent="0">
              <a:buNone/>
              <a:defRPr sz="1050">
                <a:solidFill>
                  <a:schemeClr val="tx1"/>
                </a:solidFill>
              </a:defRPr>
            </a:lvl1pPr>
          </a:lstStyle>
          <a:p>
            <a:r>
              <a:rPr lang="en-US"/>
              <a:t>Click icon to add picture</a:t>
            </a:r>
          </a:p>
        </p:txBody>
      </p:sp>
      <p:sp>
        <p:nvSpPr>
          <p:cNvPr id="52" name="Text Placeholder 28">
            <a:extLst>
              <a:ext uri="{FF2B5EF4-FFF2-40B4-BE49-F238E27FC236}">
                <a16:creationId xmlns:a16="http://schemas.microsoft.com/office/drawing/2014/main" id="{8D294C40-97E4-FF4F-8A02-10FC7D0EE8B0}"/>
              </a:ext>
            </a:extLst>
          </p:cNvPr>
          <p:cNvSpPr>
            <a:spLocks noGrp="1"/>
          </p:cNvSpPr>
          <p:nvPr>
            <p:ph type="body" sz="quarter" idx="47" hasCustomPrompt="1"/>
          </p:nvPr>
        </p:nvSpPr>
        <p:spPr>
          <a:xfrm>
            <a:off x="9147336" y="5044362"/>
            <a:ext cx="2281237" cy="347662"/>
          </a:xfrm>
        </p:spPr>
        <p:txBody>
          <a:bodyPr lIns="0" tIns="0" rIns="0" bIns="0" anchor="b" anchorCtr="0">
            <a:noAutofit/>
          </a:bodyPr>
          <a:lstStyle>
            <a:lvl1pPr marL="0" indent="0" algn="l">
              <a:lnSpc>
                <a:spcPct val="100000"/>
              </a:lnSpc>
              <a:spcBef>
                <a:spcPts val="0"/>
              </a:spcBef>
              <a:buNone/>
              <a:defRPr sz="1350" b="1" spc="15" baseline="0">
                <a:solidFill>
                  <a:schemeClr val="tx1"/>
                </a:solidFill>
                <a:latin typeface="+mn-lt"/>
              </a:defRPr>
            </a:lvl1pPr>
          </a:lstStyle>
          <a:p>
            <a:pPr lvl="0"/>
            <a:r>
              <a:rPr lang="en-US"/>
              <a:t>Name</a:t>
            </a:r>
          </a:p>
        </p:txBody>
      </p:sp>
      <p:sp>
        <p:nvSpPr>
          <p:cNvPr id="53" name="Text Placeholder 28">
            <a:extLst>
              <a:ext uri="{FF2B5EF4-FFF2-40B4-BE49-F238E27FC236}">
                <a16:creationId xmlns:a16="http://schemas.microsoft.com/office/drawing/2014/main" id="{8B38241F-01B5-574C-A827-67C6352C463C}"/>
              </a:ext>
            </a:extLst>
          </p:cNvPr>
          <p:cNvSpPr>
            <a:spLocks noGrp="1"/>
          </p:cNvSpPr>
          <p:nvPr>
            <p:ph type="body" sz="quarter" idx="48" hasCustomPrompt="1"/>
          </p:nvPr>
        </p:nvSpPr>
        <p:spPr>
          <a:xfrm>
            <a:off x="9147336" y="5429608"/>
            <a:ext cx="2281237" cy="347662"/>
          </a:xfrm>
        </p:spPr>
        <p:txBody>
          <a:bodyPr lIns="0" tIns="0" rIns="0" bIns="0">
            <a:noAutofit/>
          </a:bodyPr>
          <a:lstStyle>
            <a:lvl1pPr marL="0" indent="0" algn="l">
              <a:lnSpc>
                <a:spcPct val="100000"/>
              </a:lnSpc>
              <a:spcBef>
                <a:spcPts val="0"/>
              </a:spcBef>
              <a:buNone/>
              <a:defRPr sz="1050" b="0" spc="15" baseline="0">
                <a:solidFill>
                  <a:schemeClr val="tx1"/>
                </a:solidFill>
                <a:latin typeface="+mn-lt"/>
              </a:defRPr>
            </a:lvl1pPr>
          </a:lstStyle>
          <a:p>
            <a:pPr lvl="0"/>
            <a:r>
              <a:rPr lang="en-US"/>
              <a:t>Title</a:t>
            </a:r>
          </a:p>
        </p:txBody>
      </p:sp>
      <p:sp>
        <p:nvSpPr>
          <p:cNvPr id="23" name="Slide Number Placeholder 22">
            <a:extLst>
              <a:ext uri="{FF2B5EF4-FFF2-40B4-BE49-F238E27FC236}">
                <a16:creationId xmlns:a16="http://schemas.microsoft.com/office/drawing/2014/main" id="{CE9F02AC-6DFB-0C47-BC8E-4B0594007F33}"/>
              </a:ext>
            </a:extLst>
          </p:cNvPr>
          <p:cNvSpPr>
            <a:spLocks noGrp="1"/>
          </p:cNvSpPr>
          <p:nvPr>
            <p:ph type="sldNum" sz="quarter" idx="27"/>
          </p:nvPr>
        </p:nvSpPr>
        <p:spPr/>
        <p:txBody>
          <a:bodyPr>
            <a:noAutofit/>
          </a:bodyPr>
          <a:lstStyle>
            <a:lvl1pPr>
              <a:defRPr>
                <a:solidFill>
                  <a:schemeClr val="accent3"/>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3104787520"/>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meline">
    <p:spTree>
      <p:nvGrpSpPr>
        <p:cNvPr id="1" name=""/>
        <p:cNvGrpSpPr/>
        <p:nvPr/>
      </p:nvGrpSpPr>
      <p:grpSpPr>
        <a:xfrm>
          <a:off x="0" y="0"/>
          <a:ext cx="0" cy="0"/>
          <a:chOff x="0" y="0"/>
          <a:chExt cx="0" cy="0"/>
        </a:xfrm>
      </p:grpSpPr>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rot="5400000" flipH="1">
            <a:off x="1"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solidFill>
                  <a:schemeClr val="bg1"/>
                </a:solidFill>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4" y="2087563"/>
            <a:ext cx="9779183" cy="3366815"/>
          </a:xfrm>
        </p:spPr>
        <p:txBody>
          <a:bodyPr>
            <a:noAutofit/>
          </a:bodyPr>
          <a:lstStyle>
            <a:lvl1pPr marL="0" indent="0">
              <a:buNone/>
              <a:defRPr>
                <a:solidFill>
                  <a:schemeClr val="bg1"/>
                </a:solidFill>
                <a:latin typeface="+mn-lt"/>
              </a:defRPr>
            </a:lvl1pPr>
            <a:lvl2pPr marL="342900" indent="0">
              <a:buNone/>
              <a:defRPr>
                <a:solidFill>
                  <a:schemeClr val="bg1"/>
                </a:solidFill>
                <a:latin typeface="+mn-lt"/>
              </a:defRPr>
            </a:lvl2pPr>
            <a:lvl3pPr marL="685800" indent="0">
              <a:buNone/>
              <a:defRPr>
                <a:solidFill>
                  <a:schemeClr val="bg1"/>
                </a:solidFill>
                <a:latin typeface="+mn-lt"/>
              </a:defRPr>
            </a:lvl3pPr>
            <a:lvl4pPr marL="1028700" indent="0">
              <a:buNone/>
              <a:defRPr>
                <a:solidFill>
                  <a:schemeClr val="bg1"/>
                </a:solidFill>
                <a:latin typeface="+mn-lt"/>
              </a:defRPr>
            </a:lvl4pPr>
            <a:lvl5pPr marL="1371600" indent="0">
              <a:buNone/>
              <a:defRPr>
                <a:solidFill>
                  <a:schemeClr val="bg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748507427"/>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obj" preserve="1">
  <p:cSld name="2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3"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flipH="1">
            <a:off x="8580896" y="1"/>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flipH="1">
            <a:off x="8580896"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6" name="Freeform 5">
            <a:extLst>
              <a:ext uri="{FF2B5EF4-FFF2-40B4-BE49-F238E27FC236}">
                <a16:creationId xmlns:a16="http://schemas.microsoft.com/office/drawing/2014/main" id="{D11C9832-A021-954E-A34F-2988D1189AE9}"/>
              </a:ext>
            </a:extLst>
          </p:cNvPr>
          <p:cNvSpPr/>
          <p:nvPr userDrawn="1"/>
        </p:nvSpPr>
        <p:spPr>
          <a:xfrm>
            <a:off x="1" y="0"/>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8082093"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6283235" y="2528205"/>
            <a:ext cx="4663440"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3"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6283235" y="2005689"/>
            <a:ext cx="4663440"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88056088"/>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3 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97974-B93C-4C96-B3F6-F69E3D6DE6CA}"/>
              </a:ext>
            </a:extLst>
          </p:cNvPr>
          <p:cNvSpPr>
            <a:spLocks noGrp="1"/>
          </p:cNvSpPr>
          <p:nvPr>
            <p:ph type="title"/>
          </p:nvPr>
        </p:nvSpPr>
        <p:spPr>
          <a:xfrm>
            <a:off x="1167494" y="381000"/>
            <a:ext cx="9779183" cy="1325563"/>
          </a:xfrm>
        </p:spPr>
        <p:txBody>
          <a:bodyPr anchor="b">
            <a:noAutofit/>
          </a:bodyPr>
          <a:lstStyle>
            <a:lvl1pPr>
              <a:defRPr sz="3600" b="1">
                <a:latin typeface="+mj-lt"/>
              </a:defRPr>
            </a:lvl1pPr>
          </a:lstStyle>
          <a:p>
            <a:r>
              <a:rPr lang="en-US"/>
              <a:t>Click to edit Master title style</a:t>
            </a:r>
          </a:p>
        </p:txBody>
      </p:sp>
      <p:sp>
        <p:nvSpPr>
          <p:cNvPr id="3" name="Content Placeholder 2">
            <a:extLst>
              <a:ext uri="{FF2B5EF4-FFF2-40B4-BE49-F238E27FC236}">
                <a16:creationId xmlns:a16="http://schemas.microsoft.com/office/drawing/2014/main" id="{8A6FC6F2-80B4-49A7-9448-33FE2DF0E967}"/>
              </a:ext>
            </a:extLst>
          </p:cNvPr>
          <p:cNvSpPr>
            <a:spLocks noGrp="1"/>
          </p:cNvSpPr>
          <p:nvPr>
            <p:ph idx="1"/>
          </p:nvPr>
        </p:nvSpPr>
        <p:spPr>
          <a:xfrm>
            <a:off x="1167491" y="2526318"/>
            <a:ext cx="3218688"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reeform 3">
            <a:extLst>
              <a:ext uri="{FF2B5EF4-FFF2-40B4-BE49-F238E27FC236}">
                <a16:creationId xmlns:a16="http://schemas.microsoft.com/office/drawing/2014/main" id="{6A7F6A3F-E1DD-A246-9A6D-5F9B18BA2588}"/>
              </a:ext>
            </a:extLst>
          </p:cNvPr>
          <p:cNvSpPr/>
          <p:nvPr userDrawn="1"/>
        </p:nvSpPr>
        <p:spPr>
          <a:xfrm rot="5400000">
            <a:off x="8580896" y="0"/>
            <a:ext cx="3611104" cy="3611104"/>
          </a:xfrm>
          <a:custGeom>
            <a:avLst/>
            <a:gdLst>
              <a:gd name="connsiteX0" fmla="*/ 0 w 1167493"/>
              <a:gd name="connsiteY0" fmla="*/ 0 h 1167493"/>
              <a:gd name="connsiteX1" fmla="*/ 1167493 w 1167493"/>
              <a:gd name="connsiteY1" fmla="*/ 0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lnTo>
                  <a:pt x="1167493" y="0"/>
                </a:lnTo>
                <a:cubicBezTo>
                  <a:pt x="522704" y="0"/>
                  <a:pt x="0" y="522704"/>
                  <a:pt x="0" y="1167493"/>
                </a:cubicBez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5" name="Freeform 4">
            <a:extLst>
              <a:ext uri="{FF2B5EF4-FFF2-40B4-BE49-F238E27FC236}">
                <a16:creationId xmlns:a16="http://schemas.microsoft.com/office/drawing/2014/main" id="{055FD0FC-C8FF-6741-A364-A29CDC6F9495}"/>
              </a:ext>
            </a:extLst>
          </p:cNvPr>
          <p:cNvSpPr/>
          <p:nvPr userDrawn="1"/>
        </p:nvSpPr>
        <p:spPr>
          <a:xfrm>
            <a:off x="-2364" y="3246896"/>
            <a:ext cx="3611104" cy="3611104"/>
          </a:xfrm>
          <a:custGeom>
            <a:avLst/>
            <a:gdLst>
              <a:gd name="connsiteX0" fmla="*/ 0 w 1167493"/>
              <a:gd name="connsiteY0" fmla="*/ 0 h 1167493"/>
              <a:gd name="connsiteX1" fmla="*/ 1167493 w 1167493"/>
              <a:gd name="connsiteY1" fmla="*/ 1167493 h 1167493"/>
              <a:gd name="connsiteX2" fmla="*/ 0 w 1167493"/>
              <a:gd name="connsiteY2" fmla="*/ 1167493 h 1167493"/>
              <a:gd name="connsiteX3" fmla="*/ 0 w 1167493"/>
              <a:gd name="connsiteY3" fmla="*/ 0 h 1167493"/>
            </a:gdLst>
            <a:ahLst/>
            <a:cxnLst>
              <a:cxn ang="0">
                <a:pos x="connsiteX0" y="connsiteY0"/>
              </a:cxn>
              <a:cxn ang="0">
                <a:pos x="connsiteX1" y="connsiteY1"/>
              </a:cxn>
              <a:cxn ang="0">
                <a:pos x="connsiteX2" y="connsiteY2"/>
              </a:cxn>
              <a:cxn ang="0">
                <a:pos x="connsiteX3" y="connsiteY3"/>
              </a:cxn>
            </a:cxnLst>
            <a:rect l="l" t="t" r="r" b="b"/>
            <a:pathLst>
              <a:path w="1167493" h="1167493">
                <a:moveTo>
                  <a:pt x="0" y="0"/>
                </a:moveTo>
                <a:cubicBezTo>
                  <a:pt x="0" y="644789"/>
                  <a:pt x="522704" y="1167493"/>
                  <a:pt x="1167493" y="1167493"/>
                </a:cubicBezTo>
                <a:lnTo>
                  <a:pt x="0" y="1167493"/>
                </a:lnTo>
                <a:lnTo>
                  <a:pt x="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6" name="Freeform 5">
            <a:extLst>
              <a:ext uri="{FF2B5EF4-FFF2-40B4-BE49-F238E27FC236}">
                <a16:creationId xmlns:a16="http://schemas.microsoft.com/office/drawing/2014/main" id="{D11C9832-A021-954E-A34F-2988D1189AE9}"/>
              </a:ext>
            </a:extLst>
          </p:cNvPr>
          <p:cNvSpPr/>
          <p:nvPr userDrawn="1"/>
        </p:nvSpPr>
        <p:spPr>
          <a:xfrm rot="5400000" flipH="1">
            <a:off x="11258144" y="5924144"/>
            <a:ext cx="933856" cy="933856"/>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nvGrpSpPr>
          <p:cNvPr id="9" name="Group 8">
            <a:extLst>
              <a:ext uri="{FF2B5EF4-FFF2-40B4-BE49-F238E27FC236}">
                <a16:creationId xmlns:a16="http://schemas.microsoft.com/office/drawing/2014/main" id="{9861BC34-DFBF-2D4F-B463-FCFBC08391FF}"/>
              </a:ext>
            </a:extLst>
          </p:cNvPr>
          <p:cNvGrpSpPr/>
          <p:nvPr userDrawn="1"/>
        </p:nvGrpSpPr>
        <p:grpSpPr>
          <a:xfrm>
            <a:off x="2587418" y="5590905"/>
            <a:ext cx="1572380" cy="1267097"/>
            <a:chOff x="7413403" y="4976359"/>
            <a:chExt cx="2334986" cy="1881641"/>
          </a:xfrm>
        </p:grpSpPr>
        <p:sp>
          <p:nvSpPr>
            <p:cNvPr id="7" name="Freeform 6">
              <a:extLst>
                <a:ext uri="{FF2B5EF4-FFF2-40B4-BE49-F238E27FC236}">
                  <a16:creationId xmlns:a16="http://schemas.microsoft.com/office/drawing/2014/main" id="{55C37C19-F268-4A43-A0D4-3B1B38D48952}"/>
                </a:ext>
              </a:extLst>
            </p:cNvPr>
            <p:cNvSpPr/>
            <p:nvPr userDrawn="1"/>
          </p:nvSpPr>
          <p:spPr>
            <a:xfrm rot="5400000" flipH="1" flipV="1">
              <a:off x="8223822"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sp>
          <p:nvSpPr>
            <p:cNvPr id="8" name="Freeform 7">
              <a:extLst>
                <a:ext uri="{FF2B5EF4-FFF2-40B4-BE49-F238E27FC236}">
                  <a16:creationId xmlns:a16="http://schemas.microsoft.com/office/drawing/2014/main" id="{E4F760E5-9D5D-E44F-AEBF-20CA8DE87D11}"/>
                </a:ext>
              </a:extLst>
            </p:cNvPr>
            <p:cNvSpPr/>
            <p:nvPr userDrawn="1"/>
          </p:nvSpPr>
          <p:spPr>
            <a:xfrm rot="16200000" flipV="1">
              <a:off x="7056329" y="5333433"/>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latin typeface="+mn-lt"/>
              </a:endParaRPr>
            </a:p>
          </p:txBody>
        </p:sp>
      </p:grpSp>
      <p:sp>
        <p:nvSpPr>
          <p:cNvPr id="13" name="Content Placeholder 2">
            <a:extLst>
              <a:ext uri="{FF2B5EF4-FFF2-40B4-BE49-F238E27FC236}">
                <a16:creationId xmlns:a16="http://schemas.microsoft.com/office/drawing/2014/main" id="{94CA559C-3355-DE44-ACF9-BDB6083C4225}"/>
              </a:ext>
            </a:extLst>
          </p:cNvPr>
          <p:cNvSpPr>
            <a:spLocks noGrp="1"/>
          </p:cNvSpPr>
          <p:nvPr>
            <p:ph idx="10"/>
          </p:nvPr>
        </p:nvSpPr>
        <p:spPr>
          <a:xfrm>
            <a:off x="4683789"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0B33DABA-7BF5-1147-BA5E-63B92F220E51}"/>
              </a:ext>
            </a:extLst>
          </p:cNvPr>
          <p:cNvSpPr>
            <a:spLocks noGrp="1"/>
          </p:cNvSpPr>
          <p:nvPr>
            <p:ph idx="11"/>
          </p:nvPr>
        </p:nvSpPr>
        <p:spPr>
          <a:xfrm>
            <a:off x="1167494"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2">
            <a:extLst>
              <a:ext uri="{FF2B5EF4-FFF2-40B4-BE49-F238E27FC236}">
                <a16:creationId xmlns:a16="http://schemas.microsoft.com/office/drawing/2014/main" id="{1B05BEE9-8BC0-EC44-B913-DB6426DF2EA7}"/>
              </a:ext>
            </a:extLst>
          </p:cNvPr>
          <p:cNvSpPr>
            <a:spLocks noGrp="1"/>
          </p:cNvSpPr>
          <p:nvPr>
            <p:ph idx="12"/>
          </p:nvPr>
        </p:nvSpPr>
        <p:spPr>
          <a:xfrm>
            <a:off x="4683789"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Content Placeholder 2">
            <a:extLst>
              <a:ext uri="{FF2B5EF4-FFF2-40B4-BE49-F238E27FC236}">
                <a16:creationId xmlns:a16="http://schemas.microsoft.com/office/drawing/2014/main" id="{43D62993-A055-DF4F-9286-4FFE3A5C7FD7}"/>
              </a:ext>
            </a:extLst>
          </p:cNvPr>
          <p:cNvSpPr>
            <a:spLocks noGrp="1"/>
          </p:cNvSpPr>
          <p:nvPr>
            <p:ph idx="13"/>
          </p:nvPr>
        </p:nvSpPr>
        <p:spPr>
          <a:xfrm>
            <a:off x="8200083" y="2526318"/>
            <a:ext cx="3173279" cy="2828613"/>
          </a:xfrm>
        </p:spPr>
        <p:txBody>
          <a:bodyPr>
            <a:noAutofit/>
          </a:bodyPr>
          <a:lstStyle>
            <a:lvl1pPr marL="0" indent="0">
              <a:buNone/>
              <a:defRPr sz="1500">
                <a:latin typeface="+mn-lt"/>
              </a:defRPr>
            </a:lvl1pPr>
            <a:lvl2pPr marL="342900" indent="0">
              <a:buNone/>
              <a:defRPr sz="1350">
                <a:latin typeface="+mn-lt"/>
              </a:defRPr>
            </a:lvl2pPr>
            <a:lvl3pPr marL="685800" indent="0">
              <a:buNone/>
              <a:defRPr sz="1200">
                <a:latin typeface="+mn-lt"/>
              </a:defRPr>
            </a:lvl3pPr>
            <a:lvl4pPr marL="1028700" indent="0">
              <a:buNone/>
              <a:defRPr sz="1050">
                <a:latin typeface="+mn-lt"/>
              </a:defRPr>
            </a:lvl4pPr>
            <a:lvl5pPr marL="1371600" indent="0">
              <a:buNone/>
              <a:defRPr sz="105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Content Placeholder 2">
            <a:extLst>
              <a:ext uri="{FF2B5EF4-FFF2-40B4-BE49-F238E27FC236}">
                <a16:creationId xmlns:a16="http://schemas.microsoft.com/office/drawing/2014/main" id="{A896DA2E-4448-254C-86D1-9E16E63CC6A0}"/>
              </a:ext>
            </a:extLst>
          </p:cNvPr>
          <p:cNvSpPr>
            <a:spLocks noGrp="1"/>
          </p:cNvSpPr>
          <p:nvPr>
            <p:ph idx="14"/>
          </p:nvPr>
        </p:nvSpPr>
        <p:spPr>
          <a:xfrm>
            <a:off x="8200083" y="2003804"/>
            <a:ext cx="3173279" cy="522514"/>
          </a:xfrm>
        </p:spPr>
        <p:txBody>
          <a:bodyPr>
            <a:noAutofit/>
          </a:bodyPr>
          <a:lstStyle>
            <a:lvl1pPr marL="0" indent="0">
              <a:buNone/>
              <a:defRPr sz="1800" b="1">
                <a:latin typeface="+mj-lt"/>
              </a:defRPr>
            </a:lvl1pPr>
            <a:lvl2pPr marL="342900" indent="0">
              <a:buNone/>
              <a:defRPr sz="1500" b="1">
                <a:latin typeface="+mj-lt"/>
              </a:defRPr>
            </a:lvl2pPr>
            <a:lvl3pPr marL="685800" indent="0">
              <a:buNone/>
              <a:defRPr sz="1350" b="1">
                <a:latin typeface="+mj-lt"/>
              </a:defRPr>
            </a:lvl3pPr>
            <a:lvl4pPr marL="1028700" indent="0">
              <a:buNone/>
              <a:defRPr sz="1200" b="1">
                <a:latin typeface="+mj-lt"/>
              </a:defRPr>
            </a:lvl4pPr>
            <a:lvl5pPr marL="1371600" indent="0">
              <a:buNone/>
              <a:defRPr sz="1200" b="1">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Slide Number Placeholder 5">
            <a:extLst>
              <a:ext uri="{FF2B5EF4-FFF2-40B4-BE49-F238E27FC236}">
                <a16:creationId xmlns:a16="http://schemas.microsoft.com/office/drawing/2014/main" id="{1FE54918-A625-F64F-A42E-A427E9B2D489}"/>
              </a:ext>
            </a:extLst>
          </p:cNvPr>
          <p:cNvSpPr>
            <a:spLocks noGrp="1"/>
          </p:cNvSpPr>
          <p:nvPr>
            <p:ph type="sldNum" sz="quarter" idx="4"/>
          </p:nvPr>
        </p:nvSpPr>
        <p:spPr>
          <a:xfrm>
            <a:off x="10153277" y="6356352"/>
            <a:ext cx="1657723" cy="365125"/>
          </a:xfrm>
          <a:prstGeom prst="rect">
            <a:avLst/>
          </a:prstGeom>
        </p:spPr>
        <p:txBody>
          <a:bodyPr vert="horz" lIns="91440" tIns="45720" rIns="91440" bIns="45720" rtlCol="0" anchor="ctr">
            <a:noAutofit/>
          </a:bodyPr>
          <a:lstStyle>
            <a:lvl1pPr algn="r">
              <a:defRPr sz="900">
                <a:solidFill>
                  <a:schemeClr val="accent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125320549"/>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itle" preserve="1">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9" cy="2387600"/>
          </a:xfrm>
        </p:spPr>
        <p:txBody>
          <a:bodyPr anchor="b">
            <a:noAutofit/>
          </a:bodyPr>
          <a:lstStyle>
            <a:lvl1pPr algn="l">
              <a:defRPr sz="45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4" y="3602040"/>
            <a:ext cx="6220277" cy="2247219"/>
          </a:xfrm>
        </p:spPr>
        <p:txBody>
          <a:bodyPr>
            <a:noAutofit/>
          </a:bodyPr>
          <a:lstStyle>
            <a:lvl1pPr marL="0" indent="0" algn="l">
              <a:buNone/>
              <a:defRPr sz="2100">
                <a:latin typeface="+mn-l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5"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8"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5"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Tree>
    <p:extLst>
      <p:ext uri="{BB962C8B-B14F-4D97-AF65-F5344CB8AC3E}">
        <p14:creationId xmlns:p14="http://schemas.microsoft.com/office/powerpoint/2010/main" val="42709859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2.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3.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theme" Target="../theme/theme5.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slideLayout" Target="../slideLayouts/slideLayout5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theme" Target="../theme/theme6.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image" Target="../media/image4.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theme" Target="../theme/theme7.xml"/><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slideLayout" Target="../slideLayouts/slideLayout80.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8.xml"/><Relationship Id="rId13" Type="http://schemas.openxmlformats.org/officeDocument/2006/relationships/image" Target="../media/image1.png"/><Relationship Id="rId3" Type="http://schemas.openxmlformats.org/officeDocument/2006/relationships/slideLayout" Target="../slideLayouts/slideLayout83.xml"/><Relationship Id="rId7" Type="http://schemas.openxmlformats.org/officeDocument/2006/relationships/slideLayout" Target="../slideLayouts/slideLayout87.xml"/><Relationship Id="rId12" Type="http://schemas.openxmlformats.org/officeDocument/2006/relationships/theme" Target="../theme/theme8.xml"/><Relationship Id="rId2" Type="http://schemas.openxmlformats.org/officeDocument/2006/relationships/slideLayout" Target="../slideLayouts/slideLayout82.xml"/><Relationship Id="rId1" Type="http://schemas.openxmlformats.org/officeDocument/2006/relationships/slideLayout" Target="../slideLayouts/slideLayout81.xml"/><Relationship Id="rId6" Type="http://schemas.openxmlformats.org/officeDocument/2006/relationships/slideLayout" Target="../slideLayouts/slideLayout86.xml"/><Relationship Id="rId11" Type="http://schemas.openxmlformats.org/officeDocument/2006/relationships/slideLayout" Target="../slideLayouts/slideLayout91.xml"/><Relationship Id="rId5" Type="http://schemas.openxmlformats.org/officeDocument/2006/relationships/slideLayout" Target="../slideLayouts/slideLayout85.xml"/><Relationship Id="rId10" Type="http://schemas.openxmlformats.org/officeDocument/2006/relationships/slideLayout" Target="../slideLayouts/slideLayout90.xml"/><Relationship Id="rId4" Type="http://schemas.openxmlformats.org/officeDocument/2006/relationships/slideLayout" Target="../slideLayouts/slideLayout84.xml"/><Relationship Id="rId9" Type="http://schemas.openxmlformats.org/officeDocument/2006/relationships/slideLayout" Target="../slideLayouts/slideLayout89.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theme" Target="../theme/theme9.xml"/><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slideLayout" Target="../slideLayouts/slideLayout103.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 Id="rId14" Type="http://schemas.openxmlformats.org/officeDocument/2006/relationships/image" Target="../media/image5.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1.xml"/><Relationship Id="rId13" Type="http://schemas.openxmlformats.org/officeDocument/2006/relationships/image" Target="../media/image5.png"/><Relationship Id="rId3" Type="http://schemas.openxmlformats.org/officeDocument/2006/relationships/slideLayout" Target="../slideLayouts/slideLayout106.xml"/><Relationship Id="rId7" Type="http://schemas.openxmlformats.org/officeDocument/2006/relationships/slideLayout" Target="../slideLayouts/slideLayout110.xml"/><Relationship Id="rId12" Type="http://schemas.openxmlformats.org/officeDocument/2006/relationships/theme" Target="../theme/theme10.xml"/><Relationship Id="rId2" Type="http://schemas.openxmlformats.org/officeDocument/2006/relationships/slideLayout" Target="../slideLayouts/slideLayout105.xml"/><Relationship Id="rId1" Type="http://schemas.openxmlformats.org/officeDocument/2006/relationships/slideLayout" Target="../slideLayouts/slideLayout104.xml"/><Relationship Id="rId6" Type="http://schemas.openxmlformats.org/officeDocument/2006/relationships/slideLayout" Target="../slideLayouts/slideLayout109.xml"/><Relationship Id="rId11" Type="http://schemas.openxmlformats.org/officeDocument/2006/relationships/slideLayout" Target="../slideLayouts/slideLayout114.xml"/><Relationship Id="rId5" Type="http://schemas.openxmlformats.org/officeDocument/2006/relationships/slideLayout" Target="../slideLayouts/slideLayout108.xml"/><Relationship Id="rId10" Type="http://schemas.openxmlformats.org/officeDocument/2006/relationships/slideLayout" Target="../slideLayouts/slideLayout113.xml"/><Relationship Id="rId4" Type="http://schemas.openxmlformats.org/officeDocument/2006/relationships/slideLayout" Target="../slideLayouts/slideLayout107.xml"/><Relationship Id="rId9" Type="http://schemas.openxmlformats.org/officeDocument/2006/relationships/slideLayout" Target="../slideLayouts/slideLayout112.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2.xml"/><Relationship Id="rId13" Type="http://schemas.openxmlformats.org/officeDocument/2006/relationships/slideLayout" Target="../slideLayouts/slideLayout127.xml"/><Relationship Id="rId18" Type="http://schemas.openxmlformats.org/officeDocument/2006/relationships/slideLayout" Target="../slideLayouts/slideLayout132.xml"/><Relationship Id="rId3" Type="http://schemas.openxmlformats.org/officeDocument/2006/relationships/slideLayout" Target="../slideLayouts/slideLayout117.xml"/><Relationship Id="rId21" Type="http://schemas.openxmlformats.org/officeDocument/2006/relationships/slideLayout" Target="../slideLayouts/slideLayout135.xml"/><Relationship Id="rId7" Type="http://schemas.openxmlformats.org/officeDocument/2006/relationships/slideLayout" Target="../slideLayouts/slideLayout121.xml"/><Relationship Id="rId12" Type="http://schemas.openxmlformats.org/officeDocument/2006/relationships/slideLayout" Target="../slideLayouts/slideLayout126.xml"/><Relationship Id="rId17" Type="http://schemas.openxmlformats.org/officeDocument/2006/relationships/slideLayout" Target="../slideLayouts/slideLayout131.xml"/><Relationship Id="rId2" Type="http://schemas.openxmlformats.org/officeDocument/2006/relationships/slideLayout" Target="../slideLayouts/slideLayout116.xml"/><Relationship Id="rId16" Type="http://schemas.openxmlformats.org/officeDocument/2006/relationships/slideLayout" Target="../slideLayouts/slideLayout130.xml"/><Relationship Id="rId20" Type="http://schemas.openxmlformats.org/officeDocument/2006/relationships/slideLayout" Target="../slideLayouts/slideLayout134.xml"/><Relationship Id="rId1" Type="http://schemas.openxmlformats.org/officeDocument/2006/relationships/slideLayout" Target="../slideLayouts/slideLayout115.xml"/><Relationship Id="rId6" Type="http://schemas.openxmlformats.org/officeDocument/2006/relationships/slideLayout" Target="../slideLayouts/slideLayout120.xml"/><Relationship Id="rId11" Type="http://schemas.openxmlformats.org/officeDocument/2006/relationships/slideLayout" Target="../slideLayouts/slideLayout125.xml"/><Relationship Id="rId5" Type="http://schemas.openxmlformats.org/officeDocument/2006/relationships/slideLayout" Target="../slideLayouts/slideLayout119.xml"/><Relationship Id="rId15" Type="http://schemas.openxmlformats.org/officeDocument/2006/relationships/slideLayout" Target="../slideLayouts/slideLayout129.xml"/><Relationship Id="rId10" Type="http://schemas.openxmlformats.org/officeDocument/2006/relationships/slideLayout" Target="../slideLayouts/slideLayout124.xml"/><Relationship Id="rId19" Type="http://schemas.openxmlformats.org/officeDocument/2006/relationships/slideLayout" Target="../slideLayouts/slideLayout133.xml"/><Relationship Id="rId4" Type="http://schemas.openxmlformats.org/officeDocument/2006/relationships/slideLayout" Target="../slideLayouts/slideLayout118.xml"/><Relationship Id="rId9" Type="http://schemas.openxmlformats.org/officeDocument/2006/relationships/slideLayout" Target="../slideLayouts/slideLayout123.xml"/><Relationship Id="rId14" Type="http://schemas.openxmlformats.org/officeDocument/2006/relationships/slideLayout" Target="../slideLayouts/slideLayout128.xml"/><Relationship Id="rId22"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slideLayout" Target="../slideLayouts/slideLayout148.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 Id="rId14" Type="http://schemas.openxmlformats.org/officeDocument/2006/relationships/theme" Target="../theme/theme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8F9FCD-03E4-44FC-B335-0EF1F4B129E5}" type="datetime1">
              <a:rPr lang="en-US" smtClean="0"/>
              <a:t>1/30/2024</a:t>
            </a:fld>
            <a:endParaRPr lang="en-US"/>
          </a:p>
        </p:txBody>
      </p:sp>
    </p:spTree>
    <p:extLst>
      <p:ext uri="{BB962C8B-B14F-4D97-AF65-F5344CB8AC3E}">
        <p14:creationId xmlns:p14="http://schemas.microsoft.com/office/powerpoint/2010/main" val="16582118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4.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D50BCB-F821-4E7B-8696-A73310E397FB}" type="datetime1">
              <a:rPr lang="en-US" smtClean="0"/>
              <a:t>1/30/2024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4433380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pPr/>
              <a:t>‹#›</a:t>
            </a:fld>
            <a:endParaRPr lang="en-US"/>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8321A6-36D9-484D-884F-FF7F5782F158}" type="datetime1">
              <a:rPr lang="en-US" smtClean="0"/>
              <a:t>1/30/2024</a:t>
            </a:fld>
            <a:endParaRPr lang="en-US"/>
          </a:p>
        </p:txBody>
      </p:sp>
    </p:spTree>
    <p:extLst>
      <p:ext uri="{BB962C8B-B14F-4D97-AF65-F5344CB8AC3E}">
        <p14:creationId xmlns:p14="http://schemas.microsoft.com/office/powerpoint/2010/main" val="225679406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5.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0A01F3-B8BD-49DA-975B-065DB016DB28}"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31155474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9F204A-F327-46CC-A2D8-3C1EA69B6ED1}"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3240091304"/>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3E5C65B-2726-4A6B-A8F8-2CB440C8886D}"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1415463700"/>
      </p:ext>
    </p:extLst>
  </p:cSld>
  <p:clrMap bg1="lt1" tx1="dk1" bg2="lt2" tx2="dk2" accent1="accent1" accent2="accent2" accent3="accent3" accent4="accent4" accent5="accent5" accent6="accent6" hlink="hlink" folHlink="folHlink"/>
  <p:sldLayoutIdLst>
    <p:sldLayoutId id="2147483723"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 id="2147483734"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8E805E-DE9B-4A4C-9E48-73FD3721385F}"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3892109047"/>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160B14-D087-400D-A007-4C2D5545EDC0}"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3184504786"/>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081090F-0A29-47EE-9796-D93E951CE1B3}"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4067839791"/>
      </p:ext>
    </p:extLst>
  </p:cSld>
  <p:clrMap bg1="lt1" tx1="dk1" bg2="lt2" tx2="dk2" accent1="accent1" accent2="accent2" accent3="accent3" accent4="accent4" accent5="accent5" accent6="accent6" hlink="hlink" folHlink="folHlink"/>
  <p:sldLayoutIdLst>
    <p:sldLayoutId id="2147483785" r:id="rId1"/>
    <p:sldLayoutId id="2147483786" r:id="rId2"/>
    <p:sldLayoutId id="2147483787" r:id="rId3"/>
    <p:sldLayoutId id="2147483788" r:id="rId4"/>
    <p:sldLayoutId id="2147483789" r:id="rId5"/>
    <p:sldLayoutId id="2147483790" r:id="rId6"/>
    <p:sldLayoutId id="2147483791" r:id="rId7"/>
    <p:sldLayoutId id="2147483792" r:id="rId8"/>
    <p:sldLayoutId id="2147483793" r:id="rId9"/>
    <p:sldLayoutId id="2147483794" r:id="rId10"/>
    <p:sldLayoutId id="2147483795" r:id="rId11"/>
    <p:sldLayoutId id="2147483796" r:id="rId12"/>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PowerPoint__strategic plan template-03.png"/>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8" name="Slide Number Placeholder 5"/>
          <p:cNvSpPr>
            <a:spLocks noGrp="1"/>
          </p:cNvSpPr>
          <p:nvPr>
            <p:ph type="sldNum" sz="quarter" idx="4"/>
          </p:nvPr>
        </p:nvSpPr>
        <p:spPr>
          <a:xfrm>
            <a:off x="21301" y="6356351"/>
            <a:ext cx="920443" cy="365125"/>
          </a:xfrm>
          <a:prstGeom prst="rect">
            <a:avLst/>
          </a:prstGeom>
        </p:spPr>
        <p:txBody>
          <a:bodyPr vert="horz" lIns="91440" tIns="45720" rIns="91440" bIns="45720" rtlCol="0" anchor="ctr"/>
          <a:lstStyle>
            <a:lvl1pPr algn="ctr">
              <a:defRPr sz="1050" b="1">
                <a:solidFill>
                  <a:schemeClr val="bg1"/>
                </a:solidFill>
              </a:defRPr>
            </a:lvl1pPr>
          </a:lstStyle>
          <a:p>
            <a:fld id="{AEC10A0C-BB77-FD4A-8FA4-D4334D01E3A4}" type="slidenum">
              <a:rPr lang="en-US" smtClean="0">
                <a:solidFill>
                  <a:prstClr val="white"/>
                </a:solidFill>
              </a:rPr>
              <a:pPr/>
              <a:t>‹#›</a:t>
            </a:fld>
            <a:endParaRPr lang="en-US">
              <a:solidFill>
                <a:prstClr val="white"/>
              </a:solidFill>
            </a:endParaRPr>
          </a:p>
        </p:txBody>
      </p:sp>
      <p:sp>
        <p:nvSpPr>
          <p:cNvPr id="9" name="Date Placeholder 3"/>
          <p:cNvSpPr>
            <a:spLocks noGrp="1"/>
          </p:cNvSpPr>
          <p:nvPr>
            <p:ph type="dt" sz="half" idx="2"/>
          </p:nvPr>
        </p:nvSpPr>
        <p:spPr>
          <a:xfrm>
            <a:off x="116360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BAA56-CFFF-4CF8-B0A0-A251967A96D7}" type="datetime1">
              <a:rPr lang="en-US" smtClean="0">
                <a:solidFill>
                  <a:prstClr val="black">
                    <a:tint val="75000"/>
                  </a:prstClr>
                </a:solidFill>
              </a:rPr>
              <a:t>1/30/2024</a:t>
            </a:fld>
            <a:endParaRPr lang="en-US">
              <a:solidFill>
                <a:prstClr val="black">
                  <a:tint val="75000"/>
                </a:prstClr>
              </a:solidFill>
            </a:endParaRPr>
          </a:p>
        </p:txBody>
      </p:sp>
    </p:spTree>
    <p:extLst>
      <p:ext uri="{BB962C8B-B14F-4D97-AF65-F5344CB8AC3E}">
        <p14:creationId xmlns:p14="http://schemas.microsoft.com/office/powerpoint/2010/main" val="1365785393"/>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58952" y="1216152"/>
            <a:ext cx="10671048" cy="768096"/>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758952" y="2103120"/>
            <a:ext cx="10671048"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621792" y="457200"/>
            <a:ext cx="3200400" cy="274320"/>
          </a:xfrm>
          <a:prstGeom prst="rect">
            <a:avLst/>
          </a:prstGeom>
        </p:spPr>
        <p:txBody>
          <a:bodyPr vert="horz" lIns="91440" tIns="45720" rIns="91440" bIns="45720" rtlCol="0" anchor="ctr"/>
          <a:lstStyle>
            <a:lvl1pPr algn="l">
              <a:defRPr sz="900">
                <a:solidFill>
                  <a:schemeClr val="accent6"/>
                </a:solidFill>
                <a:latin typeface="Arial" panose="020B0604020202020204" pitchFamily="34" charset="0"/>
                <a:cs typeface="Arial" panose="020B0604020202020204" pitchFamily="34" charset="0"/>
              </a:defRPr>
            </a:lvl1pPr>
          </a:lstStyle>
          <a:p>
            <a:endParaRPr lang="en-US"/>
          </a:p>
        </p:txBody>
      </p:sp>
      <p:sp>
        <p:nvSpPr>
          <p:cNvPr id="6" name="Slide Number Placeholder 5"/>
          <p:cNvSpPr>
            <a:spLocks noGrp="1"/>
          </p:cNvSpPr>
          <p:nvPr>
            <p:ph type="sldNum" sz="quarter" idx="4"/>
          </p:nvPr>
        </p:nvSpPr>
        <p:spPr>
          <a:xfrm>
            <a:off x="10945368" y="457200"/>
            <a:ext cx="987552" cy="274320"/>
          </a:xfrm>
          <a:prstGeom prst="rect">
            <a:avLst/>
          </a:prstGeom>
        </p:spPr>
        <p:txBody>
          <a:bodyPr vert="horz" lIns="91440" tIns="45720" rIns="91440" bIns="45720" rtlCol="0" anchor="ctr"/>
          <a:lstStyle>
            <a:lvl1pPr algn="ctr">
              <a:defRPr sz="900">
                <a:solidFill>
                  <a:schemeClr val="accent6"/>
                </a:solidFill>
                <a:latin typeface="Arial" panose="020B0604020202020204" pitchFamily="34" charset="0"/>
                <a:cs typeface="Arial" panose="020B0604020202020204" pitchFamily="34" charset="0"/>
              </a:defRPr>
            </a:lvl1pPr>
          </a:lstStyle>
          <a:p>
            <a:fld id="{AEC10A0C-BB77-FD4A-8FA4-D4334D01E3A4}" type="slidenum">
              <a:rPr lang="en-US" smtClean="0"/>
              <a:pPr/>
              <a:t>‹#›</a:t>
            </a:fld>
            <a:endParaRPr lang="en-US"/>
          </a:p>
        </p:txBody>
      </p:sp>
    </p:spTree>
    <p:extLst>
      <p:ext uri="{BB962C8B-B14F-4D97-AF65-F5344CB8AC3E}">
        <p14:creationId xmlns:p14="http://schemas.microsoft.com/office/powerpoint/2010/main" val="716457209"/>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 id="2147483984" r:id="rId7"/>
    <p:sldLayoutId id="2147483985" r:id="rId8"/>
    <p:sldLayoutId id="2147483986" r:id="rId9"/>
    <p:sldLayoutId id="2147483987" r:id="rId10"/>
    <p:sldLayoutId id="2147483988" r:id="rId11"/>
    <p:sldLayoutId id="2147483989" r:id="rId12"/>
    <p:sldLayoutId id="2147483990" r:id="rId13"/>
    <p:sldLayoutId id="2147483991" r:id="rId14"/>
    <p:sldLayoutId id="2147483992" r:id="rId15"/>
    <p:sldLayoutId id="2147483993" r:id="rId16"/>
    <p:sldLayoutId id="2147483994" r:id="rId17"/>
    <p:sldLayoutId id="2147483995" r:id="rId18"/>
    <p:sldLayoutId id="2147483996" r:id="rId19"/>
    <p:sldLayoutId id="2147483997" r:id="rId20"/>
    <p:sldLayoutId id="2147484012" r:id="rId21"/>
  </p:sldLayoutIdLst>
  <p:hf hdr="0" ftr="0" dt="0"/>
  <p:txStyles>
    <p:titleStyle>
      <a:lvl1pPr algn="ctr" defTabSz="685800" rtl="0" eaLnBrk="1" latinLnBrk="0" hangingPunct="1">
        <a:lnSpc>
          <a:spcPts val="3656"/>
        </a:lnSpc>
        <a:spcBef>
          <a:spcPct val="0"/>
        </a:spcBef>
        <a:buNone/>
        <a:defRPr sz="3300" b="1" kern="1200" cap="all" baseline="0">
          <a:solidFill>
            <a:schemeClr val="accent6"/>
          </a:solidFill>
          <a:latin typeface="+mj-lt"/>
          <a:ea typeface="+mj-ea"/>
          <a:cs typeface="+mj-cs"/>
        </a:defRPr>
      </a:lvl1pPr>
    </p:titleStyle>
    <p:bodyStyle>
      <a:lvl1pPr marL="260604" indent="-260604" algn="l" defTabSz="685800" rtl="0" eaLnBrk="1" latinLnBrk="0" hangingPunct="1">
        <a:lnSpc>
          <a:spcPct val="100000"/>
        </a:lnSpc>
        <a:spcBef>
          <a:spcPts val="270"/>
        </a:spcBef>
        <a:buFont typeface="Arial" panose="020B0604020202020204" pitchFamily="34" charset="0"/>
        <a:buChar char="•"/>
        <a:defRPr sz="2100" kern="1200">
          <a:solidFill>
            <a:schemeClr val="accent6"/>
          </a:solidFill>
          <a:latin typeface="+mn-lt"/>
          <a:ea typeface="+mn-ea"/>
          <a:cs typeface="+mn-cs"/>
        </a:defRPr>
      </a:lvl1pPr>
      <a:lvl2pPr marL="514350" indent="-260604" algn="l" defTabSz="685800" rtl="0" eaLnBrk="1" latinLnBrk="0" hangingPunct="1">
        <a:lnSpc>
          <a:spcPct val="100000"/>
        </a:lnSpc>
        <a:spcBef>
          <a:spcPts val="270"/>
        </a:spcBef>
        <a:buFont typeface="Arial" panose="020B0604020202020204" pitchFamily="34" charset="0"/>
        <a:buChar char="•"/>
        <a:defRPr sz="1800" kern="1200">
          <a:solidFill>
            <a:schemeClr val="accent6"/>
          </a:solidFill>
          <a:latin typeface="+mn-lt"/>
          <a:ea typeface="+mn-ea"/>
          <a:cs typeface="+mn-cs"/>
        </a:defRPr>
      </a:lvl2pPr>
      <a:lvl3pPr marL="857250" indent="-260604" algn="l" defTabSz="685800" rtl="0" eaLnBrk="1" latinLnBrk="0" hangingPunct="1">
        <a:lnSpc>
          <a:spcPct val="100000"/>
        </a:lnSpc>
        <a:spcBef>
          <a:spcPts val="270"/>
        </a:spcBef>
        <a:buFont typeface="Arial" panose="020B0604020202020204" pitchFamily="34" charset="0"/>
        <a:buChar char="•"/>
        <a:defRPr sz="150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198F9AA-2C87-421D-97C1-B4248DFDC2C2}"/>
              </a:ext>
            </a:extLst>
          </p:cNvPr>
          <p:cNvSpPr>
            <a:spLocks noGrp="1"/>
          </p:cNvSpPr>
          <p:nvPr>
            <p:ph type="title"/>
          </p:nvPr>
        </p:nvSpPr>
        <p:spPr>
          <a:xfrm>
            <a:off x="381000" y="381000"/>
            <a:ext cx="114300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AE98FC63-C8D2-4CE6-A3F1-EE8ED24590C4}"/>
              </a:ext>
            </a:extLst>
          </p:cNvPr>
          <p:cNvSpPr>
            <a:spLocks noGrp="1"/>
          </p:cNvSpPr>
          <p:nvPr>
            <p:ph type="body" idx="1"/>
          </p:nvPr>
        </p:nvSpPr>
        <p:spPr>
          <a:xfrm>
            <a:off x="381000" y="1825625"/>
            <a:ext cx="114300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DC57CF0-034F-450D-937C-718D5AF1A059}"/>
              </a:ext>
            </a:extLst>
          </p:cNvPr>
          <p:cNvSpPr>
            <a:spLocks noGrp="1"/>
          </p:cNvSpPr>
          <p:nvPr>
            <p:ph type="sldNum" sz="quarter" idx="4"/>
          </p:nvPr>
        </p:nvSpPr>
        <p:spPr>
          <a:xfrm>
            <a:off x="9067800" y="6356352"/>
            <a:ext cx="2743200" cy="365125"/>
          </a:xfrm>
          <a:prstGeom prst="rect">
            <a:avLst/>
          </a:prstGeom>
        </p:spPr>
        <p:txBody>
          <a:bodyPr vert="horz" lIns="91440" tIns="45720" rIns="91440" bIns="45720" rtlCol="0" anchor="ctr">
            <a:noAutofit/>
          </a:bodyPr>
          <a:lstStyle>
            <a:lvl1pPr algn="r">
              <a:defRPr sz="900">
                <a:solidFill>
                  <a:schemeClr val="tx2"/>
                </a:solidFill>
                <a:latin typeface="+mn-lt"/>
              </a:defRPr>
            </a:lvl1pPr>
          </a:lstStyle>
          <a:p>
            <a:fld id="{294A09A9-5501-47C1-A89A-A340965A2BE2}" type="slidenum">
              <a:rPr lang="en-US" smtClean="0"/>
              <a:pPr/>
              <a:t>‹#›</a:t>
            </a:fld>
            <a:endParaRPr lang="en-US"/>
          </a:p>
        </p:txBody>
      </p:sp>
    </p:spTree>
    <p:extLst>
      <p:ext uri="{BB962C8B-B14F-4D97-AF65-F5344CB8AC3E}">
        <p14:creationId xmlns:p14="http://schemas.microsoft.com/office/powerpoint/2010/main" val="256720838"/>
      </p:ext>
    </p:extLst>
  </p:cSld>
  <p:clrMap bg1="lt1" tx1="dk1" bg2="lt2" tx2="dk2" accent1="accent1" accent2="accent2" accent3="accent3" accent4="accent4" accent5="accent5" accent6="accent6" hlink="hlink" folHlink="folHlink"/>
  <p:sldLayoutIdLst>
    <p:sldLayoutId id="2147483999" r:id="rId1"/>
    <p:sldLayoutId id="2147484000" r:id="rId2"/>
    <p:sldLayoutId id="2147484001" r:id="rId3"/>
    <p:sldLayoutId id="2147484002" r:id="rId4"/>
    <p:sldLayoutId id="2147484003" r:id="rId5"/>
    <p:sldLayoutId id="2147484004" r:id="rId6"/>
    <p:sldLayoutId id="2147484005" r:id="rId7"/>
    <p:sldLayoutId id="2147484006" r:id="rId8"/>
    <p:sldLayoutId id="2147484007" r:id="rId9"/>
    <p:sldLayoutId id="2147484008" r:id="rId10"/>
    <p:sldLayoutId id="2147484009" r:id="rId11"/>
    <p:sldLayoutId id="2147484010" r:id="rId12"/>
    <p:sldLayoutId id="2147484011" r:id="rId13"/>
  </p:sldLayoutIdLst>
  <p:hf hdr="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A4A3A4"/>
          </p15:clr>
        </p15:guide>
        <p15:guide id="2" pos="5120" userDrawn="1">
          <p15:clr>
            <a:srgbClr val="A4A3A4"/>
          </p15:clr>
        </p15:guide>
        <p15:guide id="3" pos="320" userDrawn="1">
          <p15:clr>
            <a:srgbClr val="547EBF"/>
          </p15:clr>
        </p15:guide>
        <p15:guide id="4" orient="horz" pos="240" userDrawn="1">
          <p15:clr>
            <a:srgbClr val="547EBF"/>
          </p15:clr>
        </p15:guide>
        <p15:guide id="5" pos="9920" userDrawn="1">
          <p15:clr>
            <a:srgbClr val="547EBF"/>
          </p15:clr>
        </p15:guide>
        <p15:guide id="6" orient="horz" pos="4080" userDrawn="1">
          <p15:clr>
            <a:srgbClr val="547EBF"/>
          </p15:clr>
        </p15:guide>
        <p15:guide id="7" pos="5280" userDrawn="1">
          <p15:clr>
            <a:srgbClr val="547EBF"/>
          </p15:clr>
        </p15:guide>
        <p15:guide id="8" pos="4960" userDrawn="1">
          <p15:clr>
            <a:srgbClr val="547EBF"/>
          </p15:clr>
        </p15:guide>
        <p15:guide id="9" pos="2816" userDrawn="1">
          <p15:clr>
            <a:srgbClr val="547EBF"/>
          </p15:clr>
        </p15:guide>
        <p15:guide id="10" pos="2464" userDrawn="1">
          <p15:clr>
            <a:srgbClr val="547EBF"/>
          </p15:clr>
        </p15:guide>
        <p15:guide id="11" pos="7424" userDrawn="1">
          <p15:clr>
            <a:srgbClr val="547EBF"/>
          </p15:clr>
        </p15:guide>
        <p15:guide id="12" pos="7776" userDrawn="1">
          <p15:clr>
            <a:srgbClr val="547EBF"/>
          </p15:clr>
        </p15:guide>
        <p15:guide id="13" pos="6624" userDrawn="1">
          <p15:clr>
            <a:srgbClr val="9FCC3B"/>
          </p15:clr>
        </p15:guide>
        <p15:guide id="14" pos="6944" userDrawn="1">
          <p15:clr>
            <a:srgbClr val="9FCC3B"/>
          </p15:clr>
        </p15:guide>
        <p15:guide id="15" pos="3616" userDrawn="1">
          <p15:clr>
            <a:srgbClr val="9FCC3B"/>
          </p15:clr>
        </p15:guide>
        <p15:guide id="16" pos="3296" userDrawn="1">
          <p15:clr>
            <a:srgbClr val="9FCC3B"/>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16.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19.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11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26.png"/><Relationship Id="rId7" Type="http://schemas.openxmlformats.org/officeDocument/2006/relationships/diagramColors" Target="../diagrams/colors3.xml"/><Relationship Id="rId2" Type="http://schemas.openxmlformats.org/officeDocument/2006/relationships/notesSlide" Target="../notesSlides/notesSlide3.xml"/><Relationship Id="rId1" Type="http://schemas.openxmlformats.org/officeDocument/2006/relationships/slideLayout" Target="../slideLayouts/slideLayout140.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 Id="rId9" Type="http://schemas.openxmlformats.org/officeDocument/2006/relationships/image" Target="../media/image25.png"/></Relationships>
</file>

<file path=ppt/slides/_rels/slide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xml"/><Relationship Id="rId1" Type="http://schemas.openxmlformats.org/officeDocument/2006/relationships/slideLayout" Target="../slideLayouts/slideLayout117.xml"/><Relationship Id="rId4" Type="http://schemas.openxmlformats.org/officeDocument/2006/relationships/image" Target="../media/image2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8.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5.xml"/><Relationship Id="rId1" Type="http://schemas.openxmlformats.org/officeDocument/2006/relationships/slideLayout" Target="../slideLayouts/slideLayout140.xml"/></Relationships>
</file>

<file path=ppt/slides/_rels/slide8.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6.xml"/><Relationship Id="rId1" Type="http://schemas.openxmlformats.org/officeDocument/2006/relationships/slideLayout" Target="../slideLayouts/slideLayout140.xml"/></Relationships>
</file>

<file path=ppt/slides/_rels/slide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7.xml"/><Relationship Id="rId1" Type="http://schemas.openxmlformats.org/officeDocument/2006/relationships/slideLayout" Target="../slideLayouts/slideLayout117.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1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132.xml"/></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13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8.xml"/></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2.xml"/><Relationship Id="rId1" Type="http://schemas.openxmlformats.org/officeDocument/2006/relationships/slideLayout" Target="../slideLayouts/slideLayout1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266701" y="515547"/>
            <a:ext cx="6696074" cy="768096"/>
          </a:xfrm>
          <a:prstGeom prst="rect">
            <a:avLst/>
          </a:prstGeom>
        </p:spPr>
        <p:txBody>
          <a:bodyPr vert="horz" lIns="91440" tIns="45720" rIns="91440" bIns="45720" rtlCol="0" anchor="t">
            <a:noAutofit/>
          </a:bodyPr>
          <a:lstStyle/>
          <a:p>
            <a:pPr algn="ctr" defTabSz="685800">
              <a:lnSpc>
                <a:spcPct val="90000"/>
              </a:lnSpc>
              <a:spcBef>
                <a:spcPct val="0"/>
              </a:spcBef>
              <a:spcAft>
                <a:spcPts val="600"/>
              </a:spcAft>
            </a:pPr>
            <a:r>
              <a:rPr lang="en-US" sz="2800" b="1" cap="all" dirty="0">
                <a:solidFill>
                  <a:schemeClr val="accent6"/>
                </a:solidFill>
                <a:latin typeface="+mj-lt"/>
                <a:ea typeface="+mj-ea"/>
                <a:cs typeface="+mj-cs"/>
              </a:rPr>
              <a:t>Toomer ES</a:t>
            </a:r>
          </a:p>
        </p:txBody>
      </p:sp>
      <p:pic>
        <p:nvPicPr>
          <p:cNvPr id="5" name="Picture 4"/>
          <p:cNvPicPr>
            <a:picLocks noChangeAspect="1"/>
          </p:cNvPicPr>
          <p:nvPr/>
        </p:nvPicPr>
        <p:blipFill>
          <a:blip r:embed="rId3"/>
          <a:stretch>
            <a:fillRect/>
          </a:stretch>
        </p:blipFill>
        <p:spPr>
          <a:xfrm>
            <a:off x="571500" y="1614262"/>
            <a:ext cx="6534951" cy="4509116"/>
          </a:xfrm>
          <a:prstGeom prst="rect">
            <a:avLst/>
          </a:prstGeom>
          <a:noFill/>
        </p:spPr>
      </p:pic>
      <p:sp>
        <p:nvSpPr>
          <p:cNvPr id="2" name="Slide Number Placeholder 1" hidden="1"/>
          <p:cNvSpPr>
            <a:spLocks noGrp="1"/>
          </p:cNvSpPr>
          <p:nvPr>
            <p:ph type="sldNum" sz="quarter" idx="4294967295"/>
          </p:nvPr>
        </p:nvSpPr>
        <p:spPr>
          <a:xfrm>
            <a:off x="9733026" y="457200"/>
            <a:ext cx="740664" cy="274320"/>
          </a:xfrm>
        </p:spPr>
        <p:txBody>
          <a:bodyPr vert="horz" lIns="91440" tIns="45720" rIns="91440" bIns="45720" rtlCol="0" anchor="ctr">
            <a:normAutofit/>
          </a:bodyPr>
          <a:lstStyle/>
          <a:p>
            <a:pPr>
              <a:spcAft>
                <a:spcPts val="600"/>
              </a:spcAft>
            </a:pPr>
            <a:fld id="{3D6C3DC6-EF6E-8948-BFE6-808D46D584D8}" type="slidenum">
              <a:rPr lang="en-US" smtClean="0"/>
              <a:pPr>
                <a:spcAft>
                  <a:spcPts val="600"/>
                </a:spcAft>
              </a:pPr>
              <a:t>1</a:t>
            </a:fld>
            <a:endParaRPr lang="en-US"/>
          </a:p>
        </p:txBody>
      </p:sp>
    </p:spTree>
    <p:extLst>
      <p:ext uri="{BB962C8B-B14F-4D97-AF65-F5344CB8AC3E}">
        <p14:creationId xmlns:p14="http://schemas.microsoft.com/office/powerpoint/2010/main" val="23159680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a:t>Norms</a:t>
            </a:r>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2</a:t>
            </a:fld>
            <a:endParaRPr lang="en-US"/>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extLst>
              <p:ext uri="{D42A27DB-BD31-4B8C-83A1-F6EECF244321}">
                <p14:modId xmlns:p14="http://schemas.microsoft.com/office/powerpoint/2010/main" val="276249996"/>
              </p:ext>
            </p:extLst>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006969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Rectangle 51"/>
          <p:cNvSpPr/>
          <p:nvPr/>
        </p:nvSpPr>
        <p:spPr>
          <a:xfrm>
            <a:off x="4248694" y="976866"/>
            <a:ext cx="7066459" cy="1177486"/>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000" b="1">
                <a:solidFill>
                  <a:schemeClr val="bg1"/>
                </a:solidFill>
                <a:latin typeface="Berlin Sans FB Demi" panose="020E0802020502020306" pitchFamily="34" charset="0"/>
              </a:rPr>
              <a:t>YOUR SCHOOL STRATEGIC PLAN…</a:t>
            </a:r>
          </a:p>
          <a:p>
            <a:pPr algn="ctr"/>
            <a:endParaRPr lang="en-US" sz="1600" b="1">
              <a:solidFill>
                <a:schemeClr val="bg1"/>
              </a:solidFill>
              <a:latin typeface="Berlin Sans FB Demi" panose="020E0802020502020306" pitchFamily="34" charset="0"/>
            </a:endParaRPr>
          </a:p>
          <a:p>
            <a:pPr algn="ctr"/>
            <a:r>
              <a:rPr lang="en-US" sz="1600" b="1">
                <a:solidFill>
                  <a:schemeClr val="bg1"/>
                </a:solidFill>
              </a:rPr>
              <a:t>is your roadmap and your role.</a:t>
            </a:r>
          </a:p>
          <a:p>
            <a:pPr algn="ctr"/>
            <a:r>
              <a:rPr lang="en-US" sz="1600" b="1">
                <a:solidFill>
                  <a:schemeClr val="bg1"/>
                </a:solidFill>
              </a:rPr>
              <a:t>It is your direction, your priorities, your vision, your present, your future. </a:t>
            </a:r>
          </a:p>
          <a:p>
            <a:pPr algn="ctr"/>
            <a:endParaRPr lang="en-US" sz="1600" b="1">
              <a:solidFill>
                <a:schemeClr val="bg1"/>
              </a:solidFill>
              <a:latin typeface="Berlin Sans FB Demi" panose="020E0802020502020306" pitchFamily="34" charset="0"/>
            </a:endParaRPr>
          </a:p>
        </p:txBody>
      </p:sp>
      <p:sp>
        <p:nvSpPr>
          <p:cNvPr id="2" name="Title 1"/>
          <p:cNvSpPr>
            <a:spLocks noGrp="1"/>
          </p:cNvSpPr>
          <p:nvPr>
            <p:ph type="title"/>
          </p:nvPr>
        </p:nvSpPr>
        <p:spPr>
          <a:xfrm>
            <a:off x="3371850" y="248714"/>
            <a:ext cx="8820149" cy="625079"/>
          </a:xfrm>
        </p:spPr>
        <p:txBody>
          <a:bodyPr>
            <a:normAutofit/>
          </a:bodyPr>
          <a:lstStyle/>
          <a:p>
            <a:pPr algn="ctr"/>
            <a:r>
              <a:rPr lang="en-US" sz="2600" b="1"/>
              <a:t>GO Team Budget Development Process</a:t>
            </a:r>
          </a:p>
        </p:txBody>
      </p:sp>
      <p:sp>
        <p:nvSpPr>
          <p:cNvPr id="5" name="Slide Number Placeholder 4"/>
          <p:cNvSpPr>
            <a:spLocks noGrp="1"/>
          </p:cNvSpPr>
          <p:nvPr>
            <p:ph type="sldNum" sz="quarter" idx="12"/>
          </p:nvPr>
        </p:nvSpPr>
        <p:spPr>
          <a:xfrm>
            <a:off x="9330991" y="5811680"/>
            <a:ext cx="1600200" cy="273844"/>
          </a:xfrm>
        </p:spPr>
        <p:txBody>
          <a:bodyPr/>
          <a:lstStyle/>
          <a:p>
            <a:fld id="{026F2F96-C52A-46BA-9140-C1728DB7CC36}" type="slidenum">
              <a:rPr lang="en-US" smtClean="0">
                <a:solidFill>
                  <a:schemeClr val="tx2"/>
                </a:solidFill>
              </a:rPr>
              <a:pPr/>
              <a:t>3</a:t>
            </a:fld>
            <a:endParaRPr lang="en-US">
              <a:solidFill>
                <a:schemeClr val="tx2"/>
              </a:solidFill>
            </a:endParaRPr>
          </a:p>
        </p:txBody>
      </p:sp>
      <p:graphicFrame>
        <p:nvGraphicFramePr>
          <p:cNvPr id="3" name="Diagram 2"/>
          <p:cNvGraphicFramePr/>
          <p:nvPr>
            <p:extLst>
              <p:ext uri="{D42A27DB-BD31-4B8C-83A1-F6EECF244321}">
                <p14:modId xmlns:p14="http://schemas.microsoft.com/office/powerpoint/2010/main" val="278190695"/>
              </p:ext>
            </p:extLst>
          </p:nvPr>
        </p:nvGraphicFramePr>
        <p:xfrm>
          <a:off x="4248693" y="2419351"/>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7" name="Picture 4" descr="Image result for you are her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20017426">
            <a:off x="3924842" y="4949974"/>
            <a:ext cx="792559" cy="11355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45924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8662743" y="4487665"/>
            <a:ext cx="1216600" cy="1487222"/>
          </a:xfrm>
          <a:prstGeom prst="rect">
            <a:avLst/>
          </a:prstGeom>
        </p:spPr>
      </p:pic>
      <p:graphicFrame>
        <p:nvGraphicFramePr>
          <p:cNvPr id="12" name="Diagram 11">
            <a:extLst>
              <a:ext uri="{FF2B5EF4-FFF2-40B4-BE49-F238E27FC236}">
                <a16:creationId xmlns:a16="http://schemas.microsoft.com/office/drawing/2014/main" id="{5DB4F5CC-35F9-48D1-AC24-5F92E210AC21}"/>
              </a:ext>
            </a:extLst>
          </p:cNvPr>
          <p:cNvGraphicFramePr/>
          <p:nvPr>
            <p:extLst>
              <p:ext uri="{D42A27DB-BD31-4B8C-83A1-F6EECF244321}">
                <p14:modId xmlns:p14="http://schemas.microsoft.com/office/powerpoint/2010/main" val="3773763274"/>
              </p:ext>
            </p:extLst>
          </p:nvPr>
        </p:nvGraphicFramePr>
        <p:xfrm>
          <a:off x="2312657" y="1638589"/>
          <a:ext cx="7566687" cy="246888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7" name="Picture 4" descr="Image result for you are here"/>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4858464" y="1864170"/>
            <a:ext cx="570059" cy="831576"/>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107293" y="5981275"/>
            <a:ext cx="3405863" cy="253916"/>
          </a:xfrm>
          <a:prstGeom prst="rect">
            <a:avLst/>
          </a:prstGeom>
          <a:ln w="38100">
            <a:solidFill>
              <a:schemeClr val="accent2">
                <a:lumMod val="75000"/>
              </a:schemeClr>
            </a:solidFill>
          </a:ln>
        </p:spPr>
        <p:txBody>
          <a:bodyPr wrap="square">
            <a:spAutoFit/>
          </a:bodyPr>
          <a:lstStyle/>
          <a:p>
            <a:pPr algn="ctr" defTabSz="685800">
              <a:defRPr/>
            </a:pPr>
            <a:r>
              <a:rPr lang="en-US" sz="1050" b="1">
                <a:solidFill>
                  <a:prstClr val="black"/>
                </a:solidFill>
                <a:latin typeface="Calibri"/>
              </a:rPr>
              <a:t>GO Teams are encouraged to have ongoing conversations</a:t>
            </a:r>
          </a:p>
        </p:txBody>
      </p:sp>
      <p:sp>
        <p:nvSpPr>
          <p:cNvPr id="11" name="Title 1"/>
          <p:cNvSpPr txBox="1">
            <a:spLocks/>
          </p:cNvSpPr>
          <p:nvPr/>
        </p:nvSpPr>
        <p:spPr>
          <a:xfrm>
            <a:off x="2032480" y="324575"/>
            <a:ext cx="6556249" cy="831576"/>
          </a:xfrm>
          <a:prstGeom prst="rect">
            <a:avLst/>
          </a:prstGeom>
        </p:spPr>
        <p:txBody>
          <a:bodyPr vert="horz" lIns="68580" tIns="34290" rIns="68580" bIns="3429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a:solidFill>
                  <a:prstClr val="black"/>
                </a:solidFill>
                <a:latin typeface="Trebuchet MS" panose="020B0603020202020204" pitchFamily="34" charset="0"/>
              </a:rPr>
              <a:t>Overview of FY ‘25 GO Team Budget Process</a:t>
            </a:r>
          </a:p>
        </p:txBody>
      </p:sp>
      <p:sp>
        <p:nvSpPr>
          <p:cNvPr id="4" name="TextBox 3">
            <a:extLst>
              <a:ext uri="{FF2B5EF4-FFF2-40B4-BE49-F238E27FC236}">
                <a16:creationId xmlns:a16="http://schemas.microsoft.com/office/drawing/2014/main" id="{1322B125-1983-6530-8E01-BC500C797F7A}"/>
              </a:ext>
            </a:extLst>
          </p:cNvPr>
          <p:cNvSpPr txBox="1"/>
          <p:nvPr/>
        </p:nvSpPr>
        <p:spPr>
          <a:xfrm>
            <a:off x="3047260" y="3246553"/>
            <a:ext cx="6094520" cy="369332"/>
          </a:xfrm>
          <a:prstGeom prst="rect">
            <a:avLst/>
          </a:prstGeom>
          <a:noFill/>
        </p:spPr>
        <p:txBody>
          <a:bodyPr wrap="square">
            <a:spAutoFit/>
          </a:bodyPr>
          <a:lstStyle/>
          <a:p>
            <a:r>
              <a:rPr lang="en-US" dirty="0"/>
              <a:t> </a:t>
            </a:r>
          </a:p>
        </p:txBody>
      </p:sp>
    </p:spTree>
    <p:extLst>
      <p:ext uri="{BB962C8B-B14F-4D97-AF65-F5344CB8AC3E}">
        <p14:creationId xmlns:p14="http://schemas.microsoft.com/office/powerpoint/2010/main" val="3336079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7" name="TextBox 6"/>
          <p:cNvSpPr txBox="1"/>
          <p:nvPr/>
        </p:nvSpPr>
        <p:spPr>
          <a:xfrm>
            <a:off x="4074696" y="92450"/>
            <a:ext cx="6663009" cy="523220"/>
          </a:xfrm>
          <a:prstGeom prst="rect">
            <a:avLst/>
          </a:prstGeom>
          <a:noFill/>
        </p:spPr>
        <p:txBody>
          <a:bodyPr wrap="square" rtlCol="0">
            <a:spAutoFit/>
          </a:bodyPr>
          <a:lstStyle/>
          <a:p>
            <a:pPr algn="ctr"/>
            <a:r>
              <a:rPr lang="en-US" sz="2800" b="1" i="1" dirty="0">
                <a:latin typeface="+mj-lt"/>
              </a:rPr>
              <a:t>Toomer Strategic Plan </a:t>
            </a:r>
          </a:p>
        </p:txBody>
      </p:sp>
      <p:sp>
        <p:nvSpPr>
          <p:cNvPr id="8" name="Slide Number Placeholder 7"/>
          <p:cNvSpPr>
            <a:spLocks noGrp="1"/>
          </p:cNvSpPr>
          <p:nvPr>
            <p:ph type="sldNum" sz="quarter" idx="12"/>
          </p:nvPr>
        </p:nvSpPr>
        <p:spPr/>
        <p:txBody>
          <a:bodyPr/>
          <a:lstStyle/>
          <a:p>
            <a:fld id="{3D6C3DC6-EF6E-8948-BFE6-808D46D584D8}" type="slidenum">
              <a:rPr lang="en-US" smtClean="0"/>
              <a:t>5</a:t>
            </a:fld>
            <a:endParaRPr lang="en-US"/>
          </a:p>
        </p:txBody>
      </p:sp>
      <p:pic>
        <p:nvPicPr>
          <p:cNvPr id="5" name="Picture 4">
            <a:extLst>
              <a:ext uri="{FF2B5EF4-FFF2-40B4-BE49-F238E27FC236}">
                <a16:creationId xmlns:a16="http://schemas.microsoft.com/office/drawing/2014/main" id="{44F92FFA-0425-D0DD-DAB7-20584DB42D68}"/>
              </a:ext>
            </a:extLst>
          </p:cNvPr>
          <p:cNvPicPr>
            <a:picLocks noChangeAspect="1"/>
          </p:cNvPicPr>
          <p:nvPr/>
        </p:nvPicPr>
        <p:blipFill>
          <a:blip r:embed="rId4"/>
          <a:stretch>
            <a:fillRect/>
          </a:stretch>
        </p:blipFill>
        <p:spPr>
          <a:xfrm>
            <a:off x="4314549" y="1107489"/>
            <a:ext cx="7647230" cy="5735423"/>
          </a:xfrm>
          <a:prstGeom prst="rect">
            <a:avLst/>
          </a:prstGeom>
        </p:spPr>
      </p:pic>
    </p:spTree>
    <p:extLst>
      <p:ext uri="{BB962C8B-B14F-4D97-AF65-F5344CB8AC3E}">
        <p14:creationId xmlns:p14="http://schemas.microsoft.com/office/powerpoint/2010/main" val="18096593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1575274" y="261258"/>
            <a:ext cx="6217066" cy="1929137"/>
          </a:xfrm>
          <a:prstGeom prst="rect">
            <a:avLst/>
          </a:prstGeom>
        </p:spPr>
        <p:txBody>
          <a:bodyPr vert="horz" lIns="68580" tIns="34290" rIns="68580" bIns="3429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algn="ctr" defTabSz="685800">
              <a:defRPr/>
            </a:pPr>
            <a:r>
              <a:rPr lang="en-US" sz="4800" i="1" dirty="0"/>
              <a:t>Toomer</a:t>
            </a:r>
          </a:p>
          <a:p>
            <a:pPr algn="ctr" defTabSz="685800">
              <a:defRPr/>
            </a:pPr>
            <a:r>
              <a:rPr lang="en-US" sz="4500" dirty="0">
                <a:solidFill>
                  <a:srgbClr val="D47B22"/>
                </a:solidFill>
                <a:latin typeface="Tenorite"/>
              </a:rPr>
              <a:t>Strategic Plan</a:t>
            </a:r>
          </a:p>
          <a:p>
            <a:pPr algn="ctr" defTabSz="685800">
              <a:defRPr/>
            </a:pPr>
            <a:r>
              <a:rPr lang="en-US" sz="4500" dirty="0">
                <a:solidFill>
                  <a:srgbClr val="D47B22"/>
                </a:solidFill>
                <a:latin typeface="Tenorite"/>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1876513" y="2465996"/>
            <a:ext cx="5614586" cy="300082"/>
          </a:xfrm>
          <a:prstGeom prst="rect">
            <a:avLst/>
          </a:prstGeom>
          <a:noFill/>
        </p:spPr>
        <p:txBody>
          <a:bodyPr wrap="square" rtlCol="0">
            <a:spAutoFit/>
          </a:bodyPr>
          <a:lstStyle/>
          <a:p>
            <a:pPr marL="257175" indent="-257175" defTabSz="685800">
              <a:buFont typeface="+mj-lt"/>
              <a:buAutoNum type="arabicPeriod"/>
              <a:defRPr/>
            </a:pPr>
            <a:endParaRPr lang="en-US" sz="1350" b="1">
              <a:solidFill>
                <a:prstClr val="black"/>
              </a:solidFill>
              <a:latin typeface="Tenorite"/>
            </a:endParaRPr>
          </a:p>
        </p:txBody>
      </p:sp>
      <p:sp>
        <p:nvSpPr>
          <p:cNvPr id="3" name="TextBox 2">
            <a:extLst>
              <a:ext uri="{FF2B5EF4-FFF2-40B4-BE49-F238E27FC236}">
                <a16:creationId xmlns:a16="http://schemas.microsoft.com/office/drawing/2014/main" id="{4952E0AB-8808-4E3B-A7F0-F54619698A17}"/>
              </a:ext>
            </a:extLst>
          </p:cNvPr>
          <p:cNvSpPr txBox="1"/>
          <p:nvPr/>
        </p:nvSpPr>
        <p:spPr>
          <a:xfrm>
            <a:off x="2353167" y="2465996"/>
            <a:ext cx="5244254" cy="3724096"/>
          </a:xfrm>
          <a:prstGeom prst="rect">
            <a:avLst/>
          </a:prstGeom>
          <a:noFill/>
        </p:spPr>
        <p:txBody>
          <a:bodyPr wrap="square" rtlCol="0">
            <a:spAutoFit/>
          </a:bodyPr>
          <a:lstStyle/>
          <a:p>
            <a:pPr marL="0" marR="0" lvl="0" indent="0" algn="l" rtl="0">
              <a:lnSpc>
                <a:spcPct val="100000"/>
              </a:lnSpc>
              <a:spcBef>
                <a:spcPts val="600"/>
              </a:spcBef>
              <a:spcAft>
                <a:spcPts val="0"/>
              </a:spcAft>
              <a:buClr>
                <a:srgbClr val="000000"/>
              </a:buClr>
              <a:buSzPts val="1000"/>
              <a:buFont typeface="Arial"/>
              <a:buNone/>
            </a:pPr>
            <a:r>
              <a:rPr lang="en-US" sz="1400" b="1" i="0" u="none" strike="noStrike" cap="none" dirty="0">
                <a:solidFill>
                  <a:srgbClr val="000000"/>
                </a:solidFill>
                <a:latin typeface="Calibri"/>
                <a:ea typeface="Calibri"/>
                <a:cs typeface="Calibri"/>
                <a:sym typeface="Calibri"/>
              </a:rPr>
              <a:t>1.  </a:t>
            </a:r>
            <a:r>
              <a:rPr lang="en-US" b="1" i="0" u="none" strike="noStrike" cap="none" dirty="0">
                <a:solidFill>
                  <a:srgbClr val="000000"/>
                </a:solidFill>
                <a:latin typeface="Calibri"/>
                <a:ea typeface="Calibri"/>
                <a:cs typeface="Calibri"/>
                <a:sym typeface="Calibri"/>
              </a:rPr>
              <a:t>Intentionally focus on closing the subgroups achievement gaps.</a:t>
            </a:r>
          </a:p>
          <a:p>
            <a:pPr marL="0" marR="0" lvl="0" indent="0" algn="l" rtl="0">
              <a:lnSpc>
                <a:spcPct val="100000"/>
              </a:lnSpc>
              <a:spcBef>
                <a:spcPts val="600"/>
              </a:spcBef>
              <a:spcAft>
                <a:spcPts val="0"/>
              </a:spcAft>
              <a:buClr>
                <a:srgbClr val="000000"/>
              </a:buClr>
              <a:buSzPts val="1000"/>
              <a:buFont typeface="Arial"/>
              <a:buNone/>
            </a:pPr>
            <a:r>
              <a:rPr lang="en-US" b="1" dirty="0">
                <a:solidFill>
                  <a:srgbClr val="000000"/>
                </a:solidFill>
                <a:latin typeface="Calibri"/>
                <a:ea typeface="Calibri"/>
                <a:cs typeface="Calibri"/>
                <a:sym typeface="Calibri"/>
              </a:rPr>
              <a:t>2. </a:t>
            </a:r>
            <a:r>
              <a:rPr lang="en-US" b="1" i="0" u="none" strike="noStrike" cap="none" dirty="0">
                <a:solidFill>
                  <a:srgbClr val="000000"/>
                </a:solidFill>
                <a:latin typeface="Calibri"/>
                <a:ea typeface="Calibri"/>
                <a:cs typeface="Calibri"/>
                <a:sym typeface="Calibri"/>
              </a:rPr>
              <a:t>Implement research-based teaching strategies supported by student data. </a:t>
            </a:r>
          </a:p>
          <a:p>
            <a:pPr>
              <a:spcBef>
                <a:spcPts val="600"/>
              </a:spcBef>
              <a:buClr>
                <a:srgbClr val="000000"/>
              </a:buClr>
              <a:buSzPts val="1000"/>
            </a:pPr>
            <a:r>
              <a:rPr lang="en-US" b="1" dirty="0">
                <a:solidFill>
                  <a:srgbClr val="000000"/>
                </a:solidFill>
                <a:latin typeface="Calibri"/>
                <a:ea typeface="Calibri"/>
                <a:cs typeface="Calibri"/>
                <a:sym typeface="Calibri"/>
              </a:rPr>
              <a:t>3. </a:t>
            </a:r>
            <a:r>
              <a:rPr lang="en-US" b="1" i="0" u="none" strike="noStrike" cap="none" dirty="0">
                <a:solidFill>
                  <a:srgbClr val="000000"/>
                </a:solidFill>
                <a:latin typeface="Calibri"/>
                <a:ea typeface="Calibri"/>
                <a:cs typeface="Calibri"/>
                <a:sym typeface="Calibri"/>
              </a:rPr>
              <a:t>Create a system of supporting problem solving and action with students and staff through the lens of IB.</a:t>
            </a:r>
          </a:p>
          <a:p>
            <a:pPr marL="0" marR="0" lvl="0" indent="0" algn="l" rtl="0">
              <a:lnSpc>
                <a:spcPct val="100000"/>
              </a:lnSpc>
              <a:spcBef>
                <a:spcPts val="600"/>
              </a:spcBef>
              <a:spcAft>
                <a:spcPts val="0"/>
              </a:spcAft>
              <a:buClr>
                <a:srgbClr val="000000"/>
              </a:buClr>
              <a:buSzPts val="1000"/>
              <a:buFont typeface="Arial"/>
              <a:buNone/>
            </a:pPr>
            <a:r>
              <a:rPr lang="en-US" b="1" dirty="0">
                <a:solidFill>
                  <a:srgbClr val="000000"/>
                </a:solidFill>
                <a:latin typeface="Calibri"/>
                <a:ea typeface="Calibri"/>
                <a:cs typeface="Calibri"/>
                <a:sym typeface="Calibri"/>
              </a:rPr>
              <a:t>4. </a:t>
            </a:r>
            <a:r>
              <a:rPr lang="en-US" b="1" i="0" u="none" strike="noStrike" cap="none" dirty="0">
                <a:solidFill>
                  <a:srgbClr val="000000"/>
                </a:solidFill>
                <a:latin typeface="Calibri"/>
                <a:ea typeface="Calibri"/>
                <a:cs typeface="Calibri"/>
                <a:sym typeface="Calibri"/>
              </a:rPr>
              <a:t>Create and implement a system that promotes equitable practices in all areas of the school community. </a:t>
            </a:r>
            <a:endParaRPr lang="en-US" b="1" dirty="0">
              <a:solidFill>
                <a:srgbClr val="000000"/>
              </a:solidFill>
              <a:latin typeface="Calibri"/>
              <a:ea typeface="Calibri"/>
              <a:cs typeface="Calibri"/>
              <a:sym typeface="Calibri"/>
            </a:endParaRPr>
          </a:p>
          <a:p>
            <a:pPr marL="0" marR="0" lvl="0" indent="0" algn="l" rtl="0">
              <a:lnSpc>
                <a:spcPct val="100000"/>
              </a:lnSpc>
              <a:spcBef>
                <a:spcPts val="600"/>
              </a:spcBef>
              <a:spcAft>
                <a:spcPts val="0"/>
              </a:spcAft>
              <a:buClr>
                <a:srgbClr val="000000"/>
              </a:buClr>
              <a:buSzPts val="1000"/>
              <a:buFont typeface="Arial"/>
              <a:buNone/>
            </a:pPr>
            <a:r>
              <a:rPr lang="en-US" b="1" i="0" u="none" strike="noStrike" cap="none" dirty="0">
                <a:solidFill>
                  <a:srgbClr val="000000"/>
                </a:solidFill>
                <a:latin typeface="Calibri"/>
                <a:ea typeface="Calibri"/>
                <a:cs typeface="Calibri"/>
                <a:sym typeface="Calibri"/>
              </a:rPr>
              <a:t>5. . Implement a robust wrap around program with clear goals, communication plan, and measurement structure.</a:t>
            </a:r>
          </a:p>
        </p:txBody>
      </p:sp>
      <p:sp>
        <p:nvSpPr>
          <p:cNvPr id="4" name="Arrow: Down 3">
            <a:extLst>
              <a:ext uri="{FF2B5EF4-FFF2-40B4-BE49-F238E27FC236}">
                <a16:creationId xmlns:a16="http://schemas.microsoft.com/office/drawing/2014/main" id="{6A78CE96-E5BA-EF3A-7B27-C48C2EC93A32}"/>
              </a:ext>
            </a:extLst>
          </p:cNvPr>
          <p:cNvSpPr/>
          <p:nvPr/>
        </p:nvSpPr>
        <p:spPr>
          <a:xfrm>
            <a:off x="1818487" y="2798064"/>
            <a:ext cx="377190" cy="2654046"/>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Tenorite"/>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1719023" y="2554982"/>
            <a:ext cx="620683" cy="276999"/>
          </a:xfrm>
          <a:prstGeom prst="rect">
            <a:avLst/>
          </a:prstGeom>
          <a:noFill/>
        </p:spPr>
        <p:txBody>
          <a:bodyPr wrap="none" rtlCol="0">
            <a:spAutoFit/>
          </a:bodyPr>
          <a:lstStyle/>
          <a:p>
            <a:pPr defTabSz="685800">
              <a:defRPr/>
            </a:pPr>
            <a:r>
              <a:rPr lang="en-US" sz="1200">
                <a:solidFill>
                  <a:srgbClr val="0083A9"/>
                </a:solidFill>
                <a:latin typeface="Tenorite"/>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1737754" y="5452112"/>
            <a:ext cx="584071" cy="276999"/>
          </a:xfrm>
          <a:prstGeom prst="rect">
            <a:avLst/>
          </a:prstGeom>
          <a:noFill/>
        </p:spPr>
        <p:txBody>
          <a:bodyPr wrap="none" rtlCol="0">
            <a:spAutoFit/>
          </a:bodyPr>
          <a:lstStyle/>
          <a:p>
            <a:pPr defTabSz="685800">
              <a:defRPr/>
            </a:pPr>
            <a:r>
              <a:rPr lang="en-US" sz="1200">
                <a:solidFill>
                  <a:srgbClr val="0083A9"/>
                </a:solidFill>
                <a:latin typeface="Tenorite"/>
              </a:rPr>
              <a:t>Lower</a:t>
            </a:r>
          </a:p>
        </p:txBody>
      </p:sp>
    </p:spTree>
    <p:extLst>
      <p:ext uri="{BB962C8B-B14F-4D97-AF65-F5344CB8AC3E}">
        <p14:creationId xmlns:p14="http://schemas.microsoft.com/office/powerpoint/2010/main" val="15909721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r>
              <a:rPr lang="en-US" sz="4000" b="1" i="1">
                <a:latin typeface="+mj-lt"/>
              </a:rPr>
              <a:t>FY25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2688636985"/>
              </p:ext>
            </p:extLst>
          </p:nvPr>
        </p:nvGraphicFramePr>
        <p:xfrm>
          <a:off x="1964016" y="983679"/>
          <a:ext cx="8046720" cy="5353341"/>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FY25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92161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rgbClr val="000000"/>
                          </a:solidFill>
                          <a:latin typeface="Calibri"/>
                          <a:ea typeface="Calibri"/>
                          <a:cs typeface="Calibri"/>
                          <a:sym typeface="Calibri"/>
                        </a:rPr>
                        <a:t>Intentionally focus on closing the subgroups achievement gaps</a:t>
                      </a:r>
                    </a:p>
                  </a:txBody>
                  <a:tcPr/>
                </a:tc>
                <a:tc>
                  <a:txBody>
                    <a:bodyPr/>
                    <a:lstStyle/>
                    <a:p>
                      <a:pPr algn="ctr"/>
                      <a:r>
                        <a:rPr lang="en-US" sz="1750" dirty="0"/>
                        <a:t>Even though we have improved a great deal in our subgroups the gap is still our area of greatness need.</a:t>
                      </a:r>
                    </a:p>
                  </a:txBody>
                  <a:tcPr/>
                </a:tc>
                <a:extLst>
                  <a:ext uri="{0D108BD9-81ED-4DB2-BD59-A6C34878D82A}">
                    <a16:rowId xmlns:a16="http://schemas.microsoft.com/office/drawing/2014/main" val="10001"/>
                  </a:ext>
                </a:extLst>
              </a:tr>
              <a:tr h="1101087">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rgbClr val="000000"/>
                          </a:solidFill>
                          <a:latin typeface="Calibri"/>
                          <a:ea typeface="Calibri"/>
                          <a:cs typeface="Calibri"/>
                          <a:sym typeface="Calibri"/>
                        </a:rPr>
                        <a:t>Implement research-based teaching strategies supported by student data. </a:t>
                      </a:r>
                    </a:p>
                    <a:p>
                      <a:pPr algn="ctr"/>
                      <a:endParaRPr lang="en-US" sz="1750" dirty="0"/>
                    </a:p>
                  </a:txBody>
                  <a:tcPr/>
                </a:tc>
                <a:tc>
                  <a:txBody>
                    <a:bodyPr/>
                    <a:lstStyle/>
                    <a:p>
                      <a:pPr algn="ctr"/>
                      <a:r>
                        <a:rPr lang="en-US" sz="1750" dirty="0"/>
                        <a:t>With the turnover rate of teachers and the need to hire alternatively certified teacher it has become increasingly important to offer continuous professional development on teaching strategies. </a:t>
                      </a:r>
                    </a:p>
                  </a:txBody>
                  <a:tcPr/>
                </a:tc>
                <a:extLst>
                  <a:ext uri="{0D108BD9-81ED-4DB2-BD59-A6C34878D82A}">
                    <a16:rowId xmlns:a16="http://schemas.microsoft.com/office/drawing/2014/main" val="10002"/>
                  </a:ext>
                </a:extLst>
              </a:tr>
              <a:tr h="211524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b="1" i="0" u="none" strike="noStrike" cap="none" dirty="0">
                          <a:solidFill>
                            <a:srgbClr val="000000"/>
                          </a:solidFill>
                          <a:latin typeface="Calibri"/>
                          <a:ea typeface="Calibri"/>
                          <a:cs typeface="Calibri"/>
                          <a:sym typeface="Calibri"/>
                        </a:rPr>
                        <a:t>Create a system of supporting problem solving and action with students and staff through the lens of IB.</a:t>
                      </a:r>
                    </a:p>
                    <a:p>
                      <a:pPr algn="ctr"/>
                      <a:endParaRPr lang="en-US" sz="1750" dirty="0"/>
                    </a:p>
                  </a:txBody>
                  <a:tcPr/>
                </a:tc>
                <a:tc>
                  <a:txBody>
                    <a:bodyPr/>
                    <a:lstStyle/>
                    <a:p>
                      <a:pPr algn="ctr"/>
                      <a:r>
                        <a:rPr lang="en-US" sz="1750" dirty="0"/>
                        <a:t>As an IB school it is necessary to continue our focus on growing our IB practices. </a:t>
                      </a:r>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AEC10A0C-BB77-FD4A-8FA4-D4334D01E3A4}" type="slidenum">
              <a:rPr lang="en-US" smtClean="0"/>
              <a:pPr/>
              <a:t>7</a:t>
            </a:fld>
            <a:endParaRPr lang="en-US"/>
          </a:p>
        </p:txBody>
      </p:sp>
    </p:spTree>
    <p:extLst>
      <p:ext uri="{BB962C8B-B14F-4D97-AF65-F5344CB8AC3E}">
        <p14:creationId xmlns:p14="http://schemas.microsoft.com/office/powerpoint/2010/main" val="4212356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latin typeface="Tenorite"/>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2791067" y="86385"/>
            <a:ext cx="6392618" cy="707886"/>
          </a:xfrm>
          <a:prstGeom prst="rect">
            <a:avLst/>
          </a:prstGeom>
          <a:noFill/>
        </p:spPr>
        <p:txBody>
          <a:bodyPr wrap="square" rtlCol="0">
            <a:spAutoFit/>
          </a:bodyPr>
          <a:lstStyle/>
          <a:p>
            <a:pPr algn="ctr">
              <a:defRPr/>
            </a:pPr>
            <a:r>
              <a:rPr lang="en-US" sz="4000" b="1" i="1">
                <a:solidFill>
                  <a:prstClr val="black"/>
                </a:solidFill>
                <a:latin typeface="Tenorite"/>
              </a:rPr>
              <a:t>FY25 Budget Parameters</a:t>
            </a:r>
          </a:p>
        </p:txBody>
      </p:sp>
      <p:graphicFrame>
        <p:nvGraphicFramePr>
          <p:cNvPr id="4" name="Table 3"/>
          <p:cNvGraphicFramePr>
            <a:graphicFrameLocks noGrp="1"/>
          </p:cNvGraphicFramePr>
          <p:nvPr>
            <p:extLst>
              <p:ext uri="{D42A27DB-BD31-4B8C-83A1-F6EECF244321}">
                <p14:modId xmlns:p14="http://schemas.microsoft.com/office/powerpoint/2010/main" val="1917519981"/>
              </p:ext>
            </p:extLst>
          </p:nvPr>
        </p:nvGraphicFramePr>
        <p:xfrm>
          <a:off x="2130641" y="997201"/>
          <a:ext cx="7988719" cy="5699708"/>
        </p:xfrm>
        <a:graphic>
          <a:graphicData uri="http://schemas.openxmlformats.org/drawingml/2006/table">
            <a:tbl>
              <a:tblPr firstRow="1" bandRow="1">
                <a:tableStyleId>{5C22544A-7EE6-4342-B048-85BDC9FD1C3A}</a:tableStyleId>
              </a:tblPr>
              <a:tblGrid>
                <a:gridCol w="3965359">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FY25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2000" b="1" i="0" u="none" strike="noStrike" cap="none" dirty="0">
                          <a:solidFill>
                            <a:srgbClr val="000000"/>
                          </a:solidFill>
                          <a:latin typeface="Calibri"/>
                          <a:ea typeface="Calibri"/>
                          <a:cs typeface="Calibri"/>
                          <a:sym typeface="Calibri"/>
                        </a:rPr>
                        <a:t>Create and implement a system that promotes equitable practices in all areas of the school community. </a:t>
                      </a:r>
                      <a:endParaRPr lang="en-US" sz="2000" b="1" dirty="0">
                        <a:solidFill>
                          <a:srgbClr val="000000"/>
                        </a:solidFill>
                        <a:latin typeface="Calibri"/>
                        <a:ea typeface="Calibri"/>
                        <a:cs typeface="Calibri"/>
                        <a:sym typeface="Calibri"/>
                      </a:endParaRPr>
                    </a:p>
                    <a:p>
                      <a:pPr algn="ctr"/>
                      <a:endParaRPr lang="en-US" sz="2000" dirty="0"/>
                    </a:p>
                  </a:txBody>
                  <a:tcPr/>
                </a:tc>
                <a:tc>
                  <a:txBody>
                    <a:bodyPr/>
                    <a:lstStyle/>
                    <a:p>
                      <a:pPr algn="ctr"/>
                      <a:r>
                        <a:rPr lang="en-US" sz="2000" dirty="0"/>
                        <a:t>As we continue to disrupt the current system of inequities it is necessary to set up a system where this questioning can happen as a part of the function of the school.</a:t>
                      </a:r>
                    </a:p>
                  </a:txBody>
                  <a:tcPr/>
                </a:tc>
                <a:extLst>
                  <a:ext uri="{0D108BD9-81ED-4DB2-BD59-A6C34878D82A}">
                    <a16:rowId xmlns:a16="http://schemas.microsoft.com/office/drawing/2014/main" val="10001"/>
                  </a:ext>
                </a:extLst>
              </a:tr>
              <a:tr h="1101087">
                <a:tc>
                  <a:txBody>
                    <a:bodyPr/>
                    <a:lstStyle/>
                    <a:p>
                      <a:pPr algn="ctr"/>
                      <a:r>
                        <a:rPr lang="en-US" sz="2000" b="1" i="0" u="none" strike="noStrike" cap="none" dirty="0">
                          <a:solidFill>
                            <a:srgbClr val="000000"/>
                          </a:solidFill>
                          <a:latin typeface="Calibri"/>
                          <a:ea typeface="Calibri"/>
                          <a:cs typeface="Calibri"/>
                          <a:sym typeface="Calibri"/>
                        </a:rPr>
                        <a:t>Implement a robust wrap around program with clear goals, communication plan, and measurement structure.</a:t>
                      </a:r>
                      <a:endParaRPr lang="en-US" sz="2000" dirty="0"/>
                    </a:p>
                  </a:txBody>
                  <a:tcPr/>
                </a:tc>
                <a:tc>
                  <a:txBody>
                    <a:bodyPr/>
                    <a:lstStyle/>
                    <a:p>
                      <a:pPr algn="ctr"/>
                      <a:r>
                        <a:rPr lang="en-US" sz="2000" dirty="0"/>
                        <a:t>In a school community with such diversity wrap around services must be clearly accessible.</a:t>
                      </a:r>
                    </a:p>
                  </a:txBody>
                  <a:tcPr/>
                </a:tc>
                <a:extLst>
                  <a:ext uri="{0D108BD9-81ED-4DB2-BD59-A6C34878D82A}">
                    <a16:rowId xmlns:a16="http://schemas.microsoft.com/office/drawing/2014/main" val="10002"/>
                  </a:ext>
                </a:extLst>
              </a:tr>
              <a:tr h="1016215">
                <a:tc>
                  <a:txBody>
                    <a:bodyPr/>
                    <a:lstStyle/>
                    <a:p>
                      <a:pPr algn="ctr"/>
                      <a:endParaRPr lang="en-US" sz="1750"/>
                    </a:p>
                  </a:txBody>
                  <a:tcPr/>
                </a:tc>
                <a:tc>
                  <a:txBody>
                    <a:bodyPr/>
                    <a:lstStyle/>
                    <a:p>
                      <a:pPr algn="ctr"/>
                      <a:endParaRPr lang="en-US" sz="1750"/>
                    </a:p>
                  </a:txBody>
                  <a:tcPr/>
                </a:tc>
                <a:extLst>
                  <a:ext uri="{0D108BD9-81ED-4DB2-BD59-A6C34878D82A}">
                    <a16:rowId xmlns:a16="http://schemas.microsoft.com/office/drawing/2014/main" val="3820674288"/>
                  </a:ext>
                </a:extLst>
              </a:tr>
              <a:tr h="827773">
                <a:tc>
                  <a:txBody>
                    <a:bodyPr/>
                    <a:lstStyle/>
                    <a:p>
                      <a:pPr algn="ctr"/>
                      <a:endParaRPr lang="en-US" sz="175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5" name="Slide Number Placeholder 4"/>
          <p:cNvSpPr>
            <a:spLocks noGrp="1"/>
          </p:cNvSpPr>
          <p:nvPr>
            <p:ph type="sldNum" sz="quarter" idx="12"/>
          </p:nvPr>
        </p:nvSpPr>
        <p:spPr>
          <a:xfrm>
            <a:off x="9733026" y="457200"/>
            <a:ext cx="740664" cy="274320"/>
          </a:xfrm>
          <a:prstGeom prst="rect">
            <a:avLst/>
          </a:prstGeom>
        </p:spPr>
        <p:txBody>
          <a:bodyPr vert="horz" lIns="91440" tIns="45720" rIns="91440" bIns="45720" rtlCol="0" anchor="ctr">
            <a:noAutofit/>
          </a:bodyPr>
          <a:lstStyle>
            <a:defPPr>
              <a:defRPr lang="en-US"/>
            </a:defPPr>
            <a:lvl1pPr marL="0" algn="ctr" defTabSz="457200" rtl="0" eaLnBrk="1" latinLnBrk="0" hangingPunct="1">
              <a:defRPr sz="900" kern="1200">
                <a:solidFill>
                  <a:schemeClr val="accent6"/>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fld id="{AEC10A0C-BB77-FD4A-8FA4-D4334D01E3A4}" type="slidenum">
              <a:rPr lang="en-US">
                <a:solidFill>
                  <a:srgbClr val="159839"/>
                </a:solidFill>
              </a:rPr>
              <a:pPr>
                <a:defRPr/>
              </a:pPr>
              <a:t>8</a:t>
            </a:fld>
            <a:endParaRPr lang="en-US">
              <a:solidFill>
                <a:srgbClr val="159839"/>
              </a:solidFill>
            </a:endParaRPr>
          </a:p>
        </p:txBody>
      </p:sp>
    </p:spTree>
    <p:extLst>
      <p:ext uri="{BB962C8B-B14F-4D97-AF65-F5344CB8AC3E}">
        <p14:creationId xmlns:p14="http://schemas.microsoft.com/office/powerpoint/2010/main" val="11959542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2241725" y="709358"/>
            <a:ext cx="8406158" cy="15875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black"/>
              </a:solidFill>
            </a:endParaRP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11271" y="6219825"/>
            <a:ext cx="1160412" cy="523875"/>
          </a:xfrm>
          <a:prstGeom prst="rect">
            <a:avLst/>
          </a:prstGeom>
        </p:spPr>
      </p:pic>
      <p:sp>
        <p:nvSpPr>
          <p:cNvPr id="2" name="TextBox 1"/>
          <p:cNvSpPr txBox="1"/>
          <p:nvPr/>
        </p:nvSpPr>
        <p:spPr>
          <a:xfrm>
            <a:off x="4294742" y="2437882"/>
            <a:ext cx="5808617" cy="1077218"/>
          </a:xfrm>
          <a:prstGeom prst="rect">
            <a:avLst/>
          </a:prstGeom>
          <a:noFill/>
        </p:spPr>
        <p:txBody>
          <a:bodyPr wrap="square" rtlCol="0">
            <a:spAutoFit/>
          </a:bodyPr>
          <a:lstStyle/>
          <a:p>
            <a:pPr algn="ctr"/>
            <a:r>
              <a:rPr lang="en-US" sz="3200" b="1">
                <a:latin typeface="+mj-lt"/>
              </a:rPr>
              <a:t>Discussion of</a:t>
            </a:r>
          </a:p>
          <a:p>
            <a:pPr algn="ctr"/>
            <a:r>
              <a:rPr lang="en-US" sz="3200" b="1">
                <a:latin typeface="+mj-lt"/>
              </a:rPr>
              <a:t>Budget Allocation</a:t>
            </a:r>
          </a:p>
        </p:txBody>
      </p:sp>
      <p:sp>
        <p:nvSpPr>
          <p:cNvPr id="4" name="Slide Number Placeholder 3"/>
          <p:cNvSpPr>
            <a:spLocks noGrp="1"/>
          </p:cNvSpPr>
          <p:nvPr>
            <p:ph type="sldNum" sz="quarter" idx="12"/>
          </p:nvPr>
        </p:nvSpPr>
        <p:spPr/>
        <p:txBody>
          <a:bodyPr/>
          <a:lstStyle/>
          <a:p>
            <a:fld id="{3D6C3DC6-EF6E-8948-BFE6-808D46D584D8}" type="slidenum">
              <a:rPr lang="en-US" smtClean="0">
                <a:solidFill>
                  <a:srgbClr val="F5F5F5"/>
                </a:solidFill>
              </a:rPr>
              <a:pPr/>
              <a:t>9</a:t>
            </a:fld>
            <a:endParaRPr lang="en-US">
              <a:solidFill>
                <a:srgbClr val="F5F5F5"/>
              </a:solidFill>
            </a:endParaRPr>
          </a:p>
        </p:txBody>
      </p:sp>
    </p:spTree>
    <p:extLst>
      <p:ext uri="{BB962C8B-B14F-4D97-AF65-F5344CB8AC3E}">
        <p14:creationId xmlns:p14="http://schemas.microsoft.com/office/powerpoint/2010/main" val="18018993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64664" y="457200"/>
            <a:ext cx="8003286" cy="768096"/>
          </a:xfrm>
        </p:spPr>
        <p:txBody>
          <a:bodyPr anchor="t">
            <a:normAutofit/>
          </a:bodyPr>
          <a:lstStyle/>
          <a:p>
            <a:r>
              <a:rPr lang="en-US" b="1" i="1"/>
              <a:t>Executive Summary</a:t>
            </a:r>
            <a:endParaRPr lang="en-US"/>
          </a:p>
        </p:txBody>
      </p:sp>
      <p:sp>
        <p:nvSpPr>
          <p:cNvPr id="4" name="Slide Number Placeholder 3"/>
          <p:cNvSpPr>
            <a:spLocks noGrp="1"/>
          </p:cNvSpPr>
          <p:nvPr>
            <p:ph type="sldNum" sz="quarter" idx="12"/>
          </p:nvPr>
        </p:nvSpPr>
        <p:spPr>
          <a:xfrm>
            <a:off x="9733026" y="457200"/>
            <a:ext cx="740664" cy="274320"/>
          </a:xfrm>
        </p:spPr>
        <p:txBody>
          <a:bodyPr anchor="ctr">
            <a:normAutofit/>
          </a:bodyPr>
          <a:lstStyle/>
          <a:p>
            <a:pPr>
              <a:spcAft>
                <a:spcPts val="600"/>
              </a:spcAft>
            </a:pPr>
            <a:fld id="{3D6C3DC6-EF6E-8948-BFE6-808D46D584D8}" type="slidenum">
              <a:rPr lang="en-US" smtClean="0"/>
              <a:pPr>
                <a:spcAft>
                  <a:spcPts val="600"/>
                </a:spcAft>
              </a:pPr>
              <a:t>10</a:t>
            </a:fld>
            <a:endParaRPr lang="en-US"/>
          </a:p>
        </p:txBody>
      </p:sp>
      <p:graphicFrame>
        <p:nvGraphicFramePr>
          <p:cNvPr id="6" name="Subtitle 2">
            <a:extLst>
              <a:ext uri="{FF2B5EF4-FFF2-40B4-BE49-F238E27FC236}">
                <a16:creationId xmlns:a16="http://schemas.microsoft.com/office/drawing/2014/main" id="{DCD8B65D-52A3-ACBC-3405-CF46D4317870}"/>
              </a:ext>
            </a:extLst>
          </p:cNvPr>
          <p:cNvGraphicFramePr>
            <a:graphicFrameLocks noGrp="1"/>
          </p:cNvGraphicFramePr>
          <p:nvPr>
            <p:ph sz="half" idx="1"/>
            <p:extLst>
              <p:ext uri="{D42A27DB-BD31-4B8C-83A1-F6EECF244321}">
                <p14:modId xmlns:p14="http://schemas.microsoft.com/office/powerpoint/2010/main" val="530923008"/>
              </p:ext>
            </p:extLst>
          </p:nvPr>
        </p:nvGraphicFramePr>
        <p:xfrm>
          <a:off x="2096642" y="1225296"/>
          <a:ext cx="8876157" cy="517550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3036400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11</a:t>
            </a:fld>
            <a:endParaRPr lang="en-US">
              <a:solidFill>
                <a:srgbClr val="F5F5F5"/>
              </a:solidFill>
            </a:endParaRPr>
          </a:p>
        </p:txBody>
      </p:sp>
      <p:sp>
        <p:nvSpPr>
          <p:cNvPr id="4" name="Title 1"/>
          <p:cNvSpPr txBox="1">
            <a:spLocks/>
          </p:cNvSpPr>
          <p:nvPr/>
        </p:nvSpPr>
        <p:spPr>
          <a:xfrm>
            <a:off x="1981200" y="588209"/>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2400">
                <a:solidFill>
                  <a:sysClr val="windowText" lastClr="000000"/>
                </a:solidFill>
                <a:latin typeface="Calibri"/>
              </a:rPr>
              <a:t>School Allocation</a:t>
            </a:r>
          </a:p>
        </p:txBody>
      </p:sp>
      <p:pic>
        <p:nvPicPr>
          <p:cNvPr id="7" name="Picture 6">
            <a:extLst>
              <a:ext uri="{FF2B5EF4-FFF2-40B4-BE49-F238E27FC236}">
                <a16:creationId xmlns:a16="http://schemas.microsoft.com/office/drawing/2014/main" id="{D4E0400D-3A16-B740-9C81-6AD5733A758D}"/>
              </a:ext>
            </a:extLst>
          </p:cNvPr>
          <p:cNvPicPr>
            <a:picLocks noChangeAspect="1"/>
          </p:cNvPicPr>
          <p:nvPr/>
        </p:nvPicPr>
        <p:blipFill>
          <a:blip r:embed="rId3"/>
          <a:stretch>
            <a:fillRect/>
          </a:stretch>
        </p:blipFill>
        <p:spPr>
          <a:xfrm>
            <a:off x="2543175" y="166687"/>
            <a:ext cx="7105650" cy="6524625"/>
          </a:xfrm>
          <a:prstGeom prst="rect">
            <a:avLst/>
          </a:prstGeom>
        </p:spPr>
      </p:pic>
    </p:spTree>
    <p:extLst>
      <p:ext uri="{BB962C8B-B14F-4D97-AF65-F5344CB8AC3E}">
        <p14:creationId xmlns:p14="http://schemas.microsoft.com/office/powerpoint/2010/main" val="3009841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3D6C3DC6-EF6E-8948-BFE6-808D46D584D8}" type="slidenum">
              <a:rPr lang="en-US" smtClean="0">
                <a:solidFill>
                  <a:srgbClr val="F5F5F5"/>
                </a:solidFill>
              </a:rPr>
              <a:pPr/>
              <a:t>12</a:t>
            </a:fld>
            <a:endParaRPr lang="en-US">
              <a:solidFill>
                <a:srgbClr val="F5F5F5"/>
              </a:solidFill>
            </a:endParaRPr>
          </a:p>
        </p:txBody>
      </p:sp>
      <p:sp>
        <p:nvSpPr>
          <p:cNvPr id="4" name="Title 1"/>
          <p:cNvSpPr txBox="1">
            <a:spLocks/>
          </p:cNvSpPr>
          <p:nvPr/>
        </p:nvSpPr>
        <p:spPr>
          <a:xfrm>
            <a:off x="2257502" y="119423"/>
            <a:ext cx="8229600" cy="39038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defRPr/>
            </a:pPr>
            <a:r>
              <a:rPr lang="en-US" sz="3200" b="1">
                <a:solidFill>
                  <a:schemeClr val="accent2"/>
                </a:solidFill>
                <a:latin typeface="Calibri"/>
              </a:rPr>
              <a:t>School Allocation</a:t>
            </a:r>
          </a:p>
        </p:txBody>
      </p:sp>
      <p:pic>
        <p:nvPicPr>
          <p:cNvPr id="7" name="Picture 6">
            <a:extLst>
              <a:ext uri="{FF2B5EF4-FFF2-40B4-BE49-F238E27FC236}">
                <a16:creationId xmlns:a16="http://schemas.microsoft.com/office/drawing/2014/main" id="{AC5FEF72-A9C7-3E65-BA75-C8762125F5D3}"/>
              </a:ext>
            </a:extLst>
          </p:cNvPr>
          <p:cNvPicPr>
            <a:picLocks noChangeAspect="1"/>
          </p:cNvPicPr>
          <p:nvPr/>
        </p:nvPicPr>
        <p:blipFill>
          <a:blip r:embed="rId3"/>
          <a:stretch>
            <a:fillRect/>
          </a:stretch>
        </p:blipFill>
        <p:spPr>
          <a:xfrm>
            <a:off x="2543175" y="1519237"/>
            <a:ext cx="7105650" cy="3819525"/>
          </a:xfrm>
          <a:prstGeom prst="rect">
            <a:avLst/>
          </a:prstGeom>
        </p:spPr>
      </p:pic>
    </p:spTree>
    <p:extLst>
      <p:ext uri="{BB962C8B-B14F-4D97-AF65-F5344CB8AC3E}">
        <p14:creationId xmlns:p14="http://schemas.microsoft.com/office/powerpoint/2010/main" val="2460890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3"/>
          <p:cNvSpPr txBox="1">
            <a:spLocks noGrp="1"/>
          </p:cNvSpPr>
          <p:nvPr>
            <p:ph type="title"/>
          </p:nvPr>
        </p:nvSpPr>
        <p:spPr>
          <a:xfrm>
            <a:off x="1742396" y="171451"/>
            <a:ext cx="7334387" cy="1325563"/>
          </a:xfrm>
        </p:spPr>
        <p:txBody>
          <a:bodyPr rtlCol="0" anchor="b">
            <a:normAutofit/>
          </a:bodyPr>
          <a:lstStyle/>
          <a:p>
            <a:r>
              <a:rPr lang="en-US" sz="6000" b="1"/>
              <a:t>What’s Next?</a:t>
            </a:r>
          </a:p>
        </p:txBody>
      </p:sp>
      <p:sp>
        <p:nvSpPr>
          <p:cNvPr id="3" name="Subtitle 2"/>
          <p:cNvSpPr>
            <a:spLocks noGrp="1"/>
          </p:cNvSpPr>
          <p:nvPr>
            <p:ph type="body" idx="1"/>
          </p:nvPr>
        </p:nvSpPr>
        <p:spPr>
          <a:xfrm>
            <a:off x="657225" y="2295525"/>
            <a:ext cx="9591675" cy="4562475"/>
          </a:xfrm>
        </p:spPr>
        <p:txBody>
          <a:bodyPr>
            <a:normAutofit lnSpcReduction="10000"/>
          </a:bodyPr>
          <a:lstStyle/>
          <a:p>
            <a:pPr marL="342900" indent="-342900">
              <a:buFont typeface="Arial" panose="020B0604020202020204" pitchFamily="34" charset="0"/>
              <a:buChar char="•"/>
            </a:pPr>
            <a:r>
              <a:rPr lang="en-US" sz="2600" b="1">
                <a:solidFill>
                  <a:schemeClr val="tx2">
                    <a:lumMod val="75000"/>
                  </a:schemeClr>
                </a:solidFill>
              </a:rPr>
              <a:t>January</a:t>
            </a:r>
          </a:p>
          <a:p>
            <a:pPr marL="800100" lvl="1" indent="-342900">
              <a:buFont typeface="Arial" panose="020B0604020202020204" pitchFamily="34" charset="0"/>
              <a:buChar char="•"/>
            </a:pPr>
            <a:r>
              <a:rPr lang="en-US" sz="2000">
                <a:solidFill>
                  <a:schemeClr val="bg2">
                    <a:lumMod val="25000"/>
                  </a:schemeClr>
                </a:solidFill>
              </a:rPr>
              <a:t>GO Team Budget Allocation Meeting (Jan. 17</a:t>
            </a:r>
            <a:r>
              <a:rPr lang="en-US" sz="2000" baseline="30000">
                <a:solidFill>
                  <a:schemeClr val="bg2">
                    <a:lumMod val="25000"/>
                  </a:schemeClr>
                </a:solidFill>
              </a:rPr>
              <a:t>th</a:t>
            </a:r>
            <a:r>
              <a:rPr lang="en-US" sz="2000">
                <a:solidFill>
                  <a:schemeClr val="bg2">
                    <a:lumMod val="25000"/>
                  </a:schemeClr>
                </a:solidFill>
              </a:rPr>
              <a:t>-late February)</a:t>
            </a:r>
          </a:p>
          <a:p>
            <a:pPr marL="342900" indent="-342900">
              <a:buFont typeface="Arial" panose="020B0604020202020204" pitchFamily="34" charset="0"/>
              <a:buChar char="•"/>
            </a:pPr>
            <a:r>
              <a:rPr lang="en-US" sz="2600" b="1">
                <a:solidFill>
                  <a:schemeClr val="tx2">
                    <a:lumMod val="75000"/>
                  </a:schemeClr>
                </a:solidFill>
              </a:rPr>
              <a:t>February </a:t>
            </a:r>
          </a:p>
          <a:p>
            <a:pPr marL="800100" lvl="1" indent="-342900">
              <a:buFont typeface="Arial" panose="020B0604020202020204" pitchFamily="34" charset="0"/>
              <a:buChar char="•"/>
            </a:pPr>
            <a:r>
              <a:rPr lang="en-US" sz="2000">
                <a:solidFill>
                  <a:schemeClr val="bg2">
                    <a:lumMod val="25000"/>
                  </a:schemeClr>
                </a:solidFill>
              </a:rPr>
              <a:t>One-on-one Associate Superintendent discussions</a:t>
            </a:r>
          </a:p>
          <a:p>
            <a:pPr marL="800100" lvl="1" indent="-342900">
              <a:buFont typeface="Arial" panose="020B0604020202020204" pitchFamily="34" charset="0"/>
              <a:buChar char="•"/>
            </a:pPr>
            <a:r>
              <a:rPr lang="en-US" sz="2000">
                <a:solidFill>
                  <a:schemeClr val="bg2">
                    <a:lumMod val="25000"/>
                  </a:schemeClr>
                </a:solidFill>
              </a:rPr>
              <a:t>Cluster Planning Session (positions sharing, cluster alignment, etc.)</a:t>
            </a:r>
          </a:p>
          <a:p>
            <a:pPr marL="800100" lvl="1" indent="-342900">
              <a:buFont typeface="Arial" panose="020B0604020202020204" pitchFamily="34" charset="0"/>
              <a:buChar char="•"/>
            </a:pPr>
            <a:r>
              <a:rPr lang="en-US" sz="2000">
                <a:solidFill>
                  <a:schemeClr val="bg2">
                    <a:lumMod val="25000"/>
                  </a:schemeClr>
                </a:solidFill>
              </a:rPr>
              <a:t>Program Manager discussions and approvals</a:t>
            </a:r>
          </a:p>
          <a:p>
            <a:pPr marL="800100" lvl="1" indent="-342900">
              <a:buFont typeface="Arial" panose="020B0604020202020204" pitchFamily="34" charset="0"/>
              <a:buChar char="•"/>
            </a:pPr>
            <a:r>
              <a:rPr lang="en-US" sz="2000">
                <a:solidFill>
                  <a:schemeClr val="bg2">
                    <a:lumMod val="25000"/>
                  </a:schemeClr>
                </a:solidFill>
              </a:rPr>
              <a:t>GO Team Feedback Meeting(s) </a:t>
            </a:r>
            <a:r>
              <a:rPr lang="en-US" sz="2000" b="1">
                <a:solidFill>
                  <a:schemeClr val="bg2">
                    <a:lumMod val="25000"/>
                  </a:schemeClr>
                </a:solidFill>
              </a:rPr>
              <a:t>before</a:t>
            </a:r>
            <a:r>
              <a:rPr lang="en-US" sz="2000">
                <a:solidFill>
                  <a:schemeClr val="bg2">
                    <a:lumMod val="25000"/>
                  </a:schemeClr>
                </a:solidFill>
              </a:rPr>
              <a:t> principal’s staffing conference</a:t>
            </a:r>
          </a:p>
          <a:p>
            <a:pPr marL="800100" lvl="1" indent="-342900">
              <a:buFont typeface="Arial" panose="020B0604020202020204" pitchFamily="34" charset="0"/>
              <a:buChar char="•"/>
            </a:pPr>
            <a:r>
              <a:rPr lang="en-US" sz="2000">
                <a:solidFill>
                  <a:schemeClr val="bg2">
                    <a:lumMod val="25000"/>
                  </a:schemeClr>
                </a:solidFill>
              </a:rPr>
              <a:t>HR Staffing Conferences (February 26 – March 1)</a:t>
            </a:r>
          </a:p>
          <a:p>
            <a:pPr marL="342900" indent="-342900">
              <a:lnSpc>
                <a:spcPct val="160000"/>
              </a:lnSpc>
              <a:buFont typeface="Arial" panose="020B0604020202020204" pitchFamily="34" charset="0"/>
              <a:buChar char="•"/>
            </a:pPr>
            <a:r>
              <a:rPr lang="en-US" sz="2600" b="1">
                <a:solidFill>
                  <a:schemeClr val="tx2">
                    <a:lumMod val="75000"/>
                  </a:schemeClr>
                </a:solidFill>
              </a:rPr>
              <a:t>March</a:t>
            </a:r>
          </a:p>
          <a:p>
            <a:pPr marL="800100" lvl="1" indent="-342900">
              <a:buFont typeface="Arial" panose="020B0604020202020204" pitchFamily="34" charset="0"/>
              <a:buChar char="•"/>
            </a:pPr>
            <a:r>
              <a:rPr lang="en-US" sz="2000">
                <a:solidFill>
                  <a:schemeClr val="bg2">
                    <a:lumMod val="25000"/>
                  </a:schemeClr>
                </a:solidFill>
              </a:rPr>
              <a:t>Final GO Team Approval Meeting (AFTER your school’s Staffing Conference and BEFORE Friday, March 15</a:t>
            </a:r>
            <a:r>
              <a:rPr lang="en-US" sz="2000" baseline="30000">
                <a:solidFill>
                  <a:schemeClr val="bg2">
                    <a:lumMod val="25000"/>
                  </a:schemeClr>
                </a:solidFill>
              </a:rPr>
              <a:t>th</a:t>
            </a:r>
            <a:r>
              <a:rPr lang="en-US" sz="2000">
                <a:solidFill>
                  <a:schemeClr val="bg2">
                    <a:lumMod val="25000"/>
                  </a:schemeClr>
                </a:solidFill>
              </a:rPr>
              <a:t>)</a:t>
            </a:r>
          </a:p>
          <a:p>
            <a:endParaRPr lang="en-US" sz="1500"/>
          </a:p>
        </p:txBody>
      </p:sp>
      <p:sp>
        <p:nvSpPr>
          <p:cNvPr id="2" name="Slide Number Placeholder 1"/>
          <p:cNvSpPr>
            <a:spLocks noGrp="1"/>
          </p:cNvSpPr>
          <p:nvPr>
            <p:ph type="sldNum" sz="quarter" idx="12"/>
          </p:nvPr>
        </p:nvSpPr>
        <p:spPr>
          <a:xfrm>
            <a:off x="9178738" y="6356352"/>
            <a:ext cx="1203512" cy="365125"/>
          </a:xfrm>
        </p:spPr>
        <p:txBody>
          <a:bodyPr anchor="ctr">
            <a:normAutofit/>
          </a:bodyPr>
          <a:lstStyle/>
          <a:p>
            <a:pPr>
              <a:spcAft>
                <a:spcPts val="600"/>
              </a:spcAft>
            </a:pPr>
            <a:fld id="{3D6C3DC6-EF6E-8948-BFE6-808D46D584D8}" type="slidenum">
              <a:rPr lang="en-US" smtClean="0"/>
              <a:pPr>
                <a:spcAft>
                  <a:spcPts val="600"/>
                </a:spcAft>
              </a:pPr>
              <a:t>13</a:t>
            </a:fld>
            <a:endParaRPr lang="en-US"/>
          </a:p>
        </p:txBody>
      </p:sp>
    </p:spTree>
    <p:extLst>
      <p:ext uri="{BB962C8B-B14F-4D97-AF65-F5344CB8AC3E}">
        <p14:creationId xmlns:p14="http://schemas.microsoft.com/office/powerpoint/2010/main" val="4257743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29000" y="861068"/>
            <a:ext cx="8762999" cy="768096"/>
          </a:xfrm>
        </p:spPr>
        <p:txBody>
          <a:bodyPr>
            <a:noAutofit/>
          </a:bodyPr>
          <a:lstStyle/>
          <a:p>
            <a:pPr algn="ctr"/>
            <a:r>
              <a:rPr lang="en-US" sz="5000"/>
              <a:t>Questions? </a:t>
            </a:r>
          </a:p>
        </p:txBody>
      </p:sp>
      <p:sp>
        <p:nvSpPr>
          <p:cNvPr id="3" name="Content Placeholder 2"/>
          <p:cNvSpPr>
            <a:spLocks noGrp="1"/>
          </p:cNvSpPr>
          <p:nvPr>
            <p:ph idx="1"/>
          </p:nvPr>
        </p:nvSpPr>
        <p:spPr>
          <a:xfrm>
            <a:off x="3429001" y="5253178"/>
            <a:ext cx="8763000" cy="454541"/>
          </a:xfrm>
        </p:spPr>
        <p:txBody>
          <a:bodyPr>
            <a:noAutofit/>
          </a:bodyPr>
          <a:lstStyle/>
          <a:p>
            <a:pPr algn="ctr"/>
            <a:r>
              <a:rPr lang="en-US" sz="2100"/>
              <a:t>Thank you for your time and attention.  </a:t>
            </a:r>
          </a:p>
        </p:txBody>
      </p:sp>
      <p:sp>
        <p:nvSpPr>
          <p:cNvPr id="5" name="Slide Number Placeholder 4"/>
          <p:cNvSpPr>
            <a:spLocks noGrp="1"/>
          </p:cNvSpPr>
          <p:nvPr>
            <p:ph type="sldNum" sz="quarter" idx="12"/>
          </p:nvPr>
        </p:nvSpPr>
        <p:spPr/>
        <p:txBody>
          <a:bodyPr/>
          <a:lstStyle/>
          <a:p>
            <a:fld id="{3D6C3DC6-EF6E-8948-BFE6-808D46D584D8}" type="slidenum">
              <a:rPr lang="en-US" smtClean="0"/>
              <a:t>14</a:t>
            </a:fld>
            <a:endParaRPr lang="en-US"/>
          </a:p>
        </p:txBody>
      </p:sp>
      <p:pic>
        <p:nvPicPr>
          <p:cNvPr id="4" name="Picture 3"/>
          <p:cNvPicPr>
            <a:picLocks noChangeAspect="1"/>
          </p:cNvPicPr>
          <p:nvPr/>
        </p:nvPicPr>
        <p:blipFill>
          <a:blip r:embed="rId3"/>
          <a:stretch>
            <a:fillRect/>
          </a:stretch>
        </p:blipFill>
        <p:spPr>
          <a:xfrm>
            <a:off x="5860255" y="2038089"/>
            <a:ext cx="3900488" cy="2578894"/>
          </a:xfrm>
          <a:prstGeom prst="rect">
            <a:avLst/>
          </a:prstGeom>
        </p:spPr>
      </p:pic>
    </p:spTree>
    <p:extLst>
      <p:ext uri="{BB962C8B-B14F-4D97-AF65-F5344CB8AC3E}">
        <p14:creationId xmlns:p14="http://schemas.microsoft.com/office/powerpoint/2010/main" val="3738565691"/>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2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6_Custom Design">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5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7.xml><?xml version="1.0" encoding="utf-8"?>
<a:theme xmlns:a="http://schemas.openxmlformats.org/drawingml/2006/main" name="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8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9.xml><?xml version="1.0" encoding="utf-8"?>
<a:theme xmlns:a="http://schemas.openxmlformats.org/drawingml/2006/main" name="10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11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1.xml><?xml version="1.0" encoding="utf-8"?>
<a:theme xmlns:a="http://schemas.openxmlformats.org/drawingml/2006/main" name="2022 Principal's Report Template - Mtg 1">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22">
      <a:majorFont>
        <a:latin typeface="Arial Black"/>
        <a:ea typeface=""/>
        <a:cs typeface=""/>
      </a:majorFont>
      <a:minorFont>
        <a:latin typeface="Sabon Next LT"/>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ometric-Color-Block_Win32_jx_v9.potx" id="{B1D493D9-AF74-4AD6-8F0C-5B1308D7041B}" vid="{1AA99070-5A1F-42D2-9F5B-E7354C964689}"/>
    </a:ext>
  </a:extLst>
</a:theme>
</file>

<file path=ppt/theme/theme12.xml><?xml version="1.0" encoding="utf-8"?>
<a:theme xmlns:a="http://schemas.openxmlformats.org/drawingml/2006/main" name="Office Theme">
  <a:themeElements>
    <a:clrScheme name="APS 4">
      <a:dk1>
        <a:sysClr val="windowText" lastClr="000000"/>
      </a:dk1>
      <a:lt1>
        <a:sysClr val="window" lastClr="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Custom 75">
      <a:majorFont>
        <a:latin typeface="Tenorite"/>
        <a:ea typeface=""/>
        <a:cs typeface=""/>
      </a:majorFont>
      <a:minorFont>
        <a:latin typeface="Tenorit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niversal Color Block_Win32_AP_v2" id="{3EA4D81A-EBDE-431D-8B15-A5A6F500D5A4}" vid="{8EBF5489-0BE1-418D-A69C-2193D304C7E7}"/>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e136758a-e7f7-4029-9cdc-709c7a6ff021">
      <UserInfo>
        <DisplayName>Gibel, Tandra</DisplayName>
        <AccountId>14</AccountId>
        <AccountType/>
      </UserInfo>
      <UserInfo>
        <DisplayName>Smith-Reid, Catrina</DisplayName>
        <AccountId>16</AccountId>
        <AccountType/>
      </UserInfo>
      <UserInfo>
        <DisplayName>Sofianos, Audrey</DisplayName>
        <AccountId>12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6" ma:contentTypeDescription="Create a new document." ma:contentTypeScope="" ma:versionID="d3e1e996098012709ec36ed5039f1c5c">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9441e7c3fbae7088efd2e25db08152b5"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860D824-1F42-4605-A966-FFCBCF63520E}">
  <ds:schemaRefs>
    <ds:schemaRef ds:uri="d37e30bb-5f32-4411-a640-0b4044b692bf"/>
    <ds:schemaRef ds:uri="e136758a-e7f7-4029-9cdc-709c7a6ff021"/>
    <ds:schemaRef ds:uri="ffb952a0-74d9-4848-89d6-000c4b1b707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21912341-9544-4F08-8FA1-CBA3014C96EE}">
  <ds:schemaRefs>
    <ds:schemaRef ds:uri="http://schemas.microsoft.com/sharepoint/v3/contenttype/forms"/>
  </ds:schemaRefs>
</ds:datastoreItem>
</file>

<file path=customXml/itemProps3.xml><?xml version="1.0" encoding="utf-8"?>
<ds:datastoreItem xmlns:ds="http://schemas.openxmlformats.org/officeDocument/2006/customXml" ds:itemID="{EFFD6436-D782-4102-B058-F04921F6F7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241</TotalTime>
  <Words>1389</Words>
  <Application>Microsoft Office PowerPoint</Application>
  <PresentationFormat>Widescreen</PresentationFormat>
  <Paragraphs>153</Paragraphs>
  <Slides>14</Slides>
  <Notes>12</Notes>
  <HiddenSlides>0</HiddenSlides>
  <MMClips>0</MMClips>
  <ScaleCrop>false</ScaleCrop>
  <HeadingPairs>
    <vt:vector size="6" baseType="variant">
      <vt:variant>
        <vt:lpstr>Fonts Used</vt:lpstr>
      </vt:variant>
      <vt:variant>
        <vt:i4>8</vt:i4>
      </vt:variant>
      <vt:variant>
        <vt:lpstr>Theme</vt:lpstr>
      </vt:variant>
      <vt:variant>
        <vt:i4>12</vt:i4>
      </vt:variant>
      <vt:variant>
        <vt:lpstr>Slide Titles</vt:lpstr>
      </vt:variant>
      <vt:variant>
        <vt:i4>14</vt:i4>
      </vt:variant>
    </vt:vector>
  </HeadingPairs>
  <TitlesOfParts>
    <vt:vector size="34" baseType="lpstr">
      <vt:lpstr>Arial</vt:lpstr>
      <vt:lpstr>Arial Black</vt:lpstr>
      <vt:lpstr>Berlin Sans FB Demi</vt:lpstr>
      <vt:lpstr>Calibri</vt:lpstr>
      <vt:lpstr>Sabon Next LT</vt:lpstr>
      <vt:lpstr>Symbol</vt:lpstr>
      <vt:lpstr>Tenorite</vt:lpstr>
      <vt:lpstr>Trebuchet MS</vt:lpstr>
      <vt:lpstr>Custom Design</vt:lpstr>
      <vt:lpstr>1_Custom Design</vt:lpstr>
      <vt:lpstr>2_Custom Design</vt:lpstr>
      <vt:lpstr>3_Custom Design</vt:lpstr>
      <vt:lpstr>6_Custom Design</vt:lpstr>
      <vt:lpstr>5_Custom Design</vt:lpstr>
      <vt:lpstr>4_Custom Design</vt:lpstr>
      <vt:lpstr>8_Custom Design</vt:lpstr>
      <vt:lpstr>10_Custom Design</vt:lpstr>
      <vt:lpstr>11_Custom Design</vt:lpstr>
      <vt:lpstr>2022 Principal's Report Template - Mtg 1</vt:lpstr>
      <vt:lpstr>Office Theme</vt:lpstr>
      <vt:lpstr>PowerPoint Presentation</vt:lpstr>
      <vt:lpstr>Norms</vt:lpstr>
      <vt:lpstr>GO Team Budget Development Process</vt:lpstr>
      <vt:lpstr>PowerPoint Presentation</vt:lpstr>
      <vt:lpstr>PowerPoint Presentation</vt:lpstr>
      <vt:lpstr>PowerPoint Presentation</vt:lpstr>
      <vt:lpstr>PowerPoint Presentation</vt:lpstr>
      <vt:lpstr>PowerPoint Presentation</vt:lpstr>
      <vt:lpstr>PowerPoint Presentation</vt:lpstr>
      <vt:lpstr>Executive Summary</vt:lpstr>
      <vt:lpstr>PowerPoint Presentation</vt:lpstr>
      <vt:lpstr>PowerPoint Presentation</vt:lpstr>
      <vt:lpstr>What’s Next?</vt:lpstr>
      <vt:lpstr>Questions? </vt:lpstr>
    </vt:vector>
  </TitlesOfParts>
  <Company>Atlanta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Graphics Designer Office of Communications</dc:creator>
  <cp:lastModifiedBy>Brown, Caroline E.</cp:lastModifiedBy>
  <cp:revision>3</cp:revision>
  <cp:lastPrinted>2020-01-13T18:18:48Z</cp:lastPrinted>
  <dcterms:created xsi:type="dcterms:W3CDTF">2014-12-15T21:46:52Z</dcterms:created>
  <dcterms:modified xsi:type="dcterms:W3CDTF">2024-01-30T18:06:41Z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y fmtid="{D5CDD505-2E9C-101B-9397-08002B2CF9AE}" pid="4" name="Order">
    <vt:r8>4700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