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vnd.openxmlformats-officedocument.vmlDrawing" Extension="vml"/>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themeOverride+xml" PartName="/ppt/theme/themeOverride1.xml"/>
  <Override ContentType="application/vnd.openxmlformats-officedocument.spreadsheetml.sheet" PartName="/ppt/embeddings/Microsoft_Excel_Sheet1.xlsx"/>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0" r:id="rId6"/>
    <p:sldMasterId id="2147483684" r:id="rId7"/>
    <p:sldMasterId id="2147483699"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Lst>
  <p:sldSz cy="6858000" cx="12192000"/>
  <p:notesSz cx="7023100" cy="9309100"/>
  <p:embeddedFontLst>
    <p:embeddedFont>
      <p:font typeface="Overlock"/>
      <p:regular r:id="rId26"/>
      <p:bold r:id="rId27"/>
      <p:italic r:id="rId28"/>
      <p:boldItalic r:id="rId29"/>
    </p:embeddedFont>
    <p:embeddedFont>
      <p:font typeface="EB Garamond"/>
      <p:regular r:id="rId30"/>
      <p:bold r:id="rId31"/>
      <p:italic r:id="rId32"/>
      <p:boldItalic r:id="rId33"/>
    </p:embeddedFont>
    <p:embeddedFont>
      <p:font typeface="Century Schoolbook"/>
      <p:regular r:id="rId34"/>
      <p:bold r:id="rId35"/>
      <p:italic r:id="rId36"/>
      <p:boldItalic r:id="rId37"/>
    </p:embeddedFont>
    <p:embeddedFont>
      <p:font typeface="Arial Black"/>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39" roundtripDataSignature="AMtx7mgEp1huyCGWKGdpSwHuumW3vb8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398AB9-4DA6-4CC3-BF69-2365CFFAEC05}">
  <a:tblStyle styleId="{52398AB9-4DA6-4CC3-BF69-2365CFFAEC05}" styleName="Table_0">
    <a:wholeTbl>
      <a:tcTxStyle b="off" i="off">
        <a:font>
          <a:latin typeface="Tenorite"/>
          <a:ea typeface="Tenorite"/>
          <a:cs typeface="Tenorite"/>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DF6E8"/>
          </a:solidFill>
        </a:fill>
      </a:tcStyle>
    </a:wholeTbl>
    <a:band1H>
      <a:tcTxStyle/>
      <a:tcStyle>
        <a:fill>
          <a:solidFill>
            <a:srgbClr val="FAEDCE"/>
          </a:solidFill>
        </a:fill>
      </a:tcStyle>
    </a:band1H>
    <a:band2H>
      <a:tcTxStyle/>
    </a:band2H>
    <a:band1V>
      <a:tcTxStyle/>
      <a:tcStyle>
        <a:fill>
          <a:solidFill>
            <a:srgbClr val="FAEDCE"/>
          </a:solidFill>
        </a:fill>
      </a:tcStyle>
    </a:band1V>
    <a:band2V>
      <a:tcTxStyle/>
    </a:band2V>
    <a:lastCol>
      <a:tcTxStyle b="on" i="off">
        <a:font>
          <a:latin typeface="Tenorite"/>
          <a:ea typeface="Tenorite"/>
          <a:cs typeface="Tenorite"/>
        </a:font>
        <a:schemeClr val="lt1"/>
      </a:tcTxStyle>
      <a:tcStyle>
        <a:fill>
          <a:solidFill>
            <a:schemeClr val="accent1"/>
          </a:solidFill>
        </a:fill>
      </a:tcStyle>
    </a:lastCol>
    <a:firstCol>
      <a:tcTxStyle b="on" i="off">
        <a:font>
          <a:latin typeface="Tenorite"/>
          <a:ea typeface="Tenorite"/>
          <a:cs typeface="Tenorite"/>
        </a:font>
        <a:schemeClr val="lt1"/>
      </a:tcTxStyle>
      <a:tcStyle>
        <a:fill>
          <a:solidFill>
            <a:schemeClr val="accent1"/>
          </a:solidFill>
        </a:fill>
      </a:tcStyle>
    </a:firstCol>
    <a:lastRow>
      <a:tcTxStyle b="on" i="off">
        <a:font>
          <a:latin typeface="Tenorite"/>
          <a:ea typeface="Tenorite"/>
          <a:cs typeface="Tenorite"/>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enorite"/>
          <a:ea typeface="Tenorite"/>
          <a:cs typeface="Tenorite"/>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C6C72864-D434-4343-B5BA-9298F9100948}"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4396E14-5E9E-4134-9A4B-A8E118E70BE9}" styleName="Table_2">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7ECE7"/>
          </a:solidFill>
        </a:fill>
      </a:tcStyle>
    </a:wholeTbl>
    <a:band1H>
      <a:tcTxStyle/>
      <a:tcStyle>
        <a:fill>
          <a:solidFill>
            <a:srgbClr val="EFD6CB"/>
          </a:solidFill>
        </a:fill>
      </a:tcStyle>
    </a:band1H>
    <a:band2H>
      <a:tcTxStyle/>
    </a:band2H>
    <a:band1V>
      <a:tcTxStyle/>
      <a:tcStyle>
        <a:fill>
          <a:solidFill>
            <a:srgbClr val="EFD6CB"/>
          </a:solidFill>
        </a:fill>
      </a:tcStyle>
    </a:band1V>
    <a:band2V>
      <a:tcTxStyle/>
    </a:band2V>
    <a:lastCol>
      <a:tcTxStyle b="on" i="off">
        <a:font>
          <a:latin typeface="Sabon Next LT"/>
          <a:ea typeface="Sabon Next LT"/>
          <a:cs typeface="Sabon Next LT"/>
        </a:font>
        <a:schemeClr val="lt1"/>
      </a:tcTxStyle>
      <a:tcStyle>
        <a:fill>
          <a:solidFill>
            <a:schemeClr val="accent2"/>
          </a:solidFill>
        </a:fill>
      </a:tcStyle>
    </a:lastCol>
    <a:firstCol>
      <a:tcTxStyle b="on" i="off">
        <a:font>
          <a:latin typeface="Sabon Next LT"/>
          <a:ea typeface="Sabon Next LT"/>
          <a:cs typeface="Sabon Next LT"/>
        </a:font>
        <a:schemeClr val="lt1"/>
      </a:tcTxStyle>
      <a:tcStyle>
        <a:fill>
          <a:solidFill>
            <a:schemeClr val="accent2"/>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 styleId="{D6D29DDD-781E-4CF1-AD33-324993C205E0}" styleName="Table_3">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9E9"/>
          </a:solidFill>
        </a:fill>
      </a:tcStyle>
    </a:wholeTbl>
    <a:band1H>
      <a:tcTxStyle/>
      <a:tcStyle>
        <a:fill>
          <a:solidFill>
            <a:srgbClr val="D0D0D1"/>
          </a:solidFill>
        </a:fill>
      </a:tcStyle>
    </a:band1H>
    <a:band2H>
      <a:tcTxStyle/>
    </a:band2H>
    <a:band1V>
      <a:tcTxStyle/>
      <a:tcStyle>
        <a:fill>
          <a:solidFill>
            <a:srgbClr val="D0D0D1"/>
          </a:solidFill>
        </a:fill>
      </a:tcStyle>
    </a:band1V>
    <a:band2V>
      <a:tcTxStyle/>
    </a:band2V>
    <a:lastCol>
      <a:tcTxStyle b="on" i="off">
        <a:font>
          <a:latin typeface="Sabon Next LT"/>
          <a:ea typeface="Sabon Next LT"/>
          <a:cs typeface="Sabon Next LT"/>
        </a:font>
        <a:schemeClr val="lt1"/>
      </a:tcTxStyle>
      <a:tcStyle>
        <a:fill>
          <a:solidFill>
            <a:schemeClr val="accent5"/>
          </a:solidFill>
        </a:fill>
      </a:tcStyle>
    </a:lastCol>
    <a:firstCol>
      <a:tcTxStyle b="on" i="off">
        <a:font>
          <a:latin typeface="Sabon Next LT"/>
          <a:ea typeface="Sabon Next LT"/>
          <a:cs typeface="Sabon Next LT"/>
        </a:font>
        <a:schemeClr val="lt1"/>
      </a:tcTxStyle>
      <a:tcStyle>
        <a:fill>
          <a:solidFill>
            <a:schemeClr val="accent5"/>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26" Type="http://schemas.openxmlformats.org/officeDocument/2006/relationships/font" Target="fonts/Overlock-regular.fntdata"/><Relationship Id="rId25" Type="http://schemas.openxmlformats.org/officeDocument/2006/relationships/slide" Target="slides/slide16.xml"/><Relationship Id="rId28" Type="http://schemas.openxmlformats.org/officeDocument/2006/relationships/font" Target="fonts/Overlock-italic.fntdata"/><Relationship Id="rId27" Type="http://schemas.openxmlformats.org/officeDocument/2006/relationships/font" Target="fonts/Overlock-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Overlock-boldItalic.fntdata"/><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font" Target="fonts/EBGaramond-bold.fntdata"/><Relationship Id="rId30" Type="http://schemas.openxmlformats.org/officeDocument/2006/relationships/font" Target="fonts/EBGaramond-regular.fntdata"/><Relationship Id="rId11" Type="http://schemas.openxmlformats.org/officeDocument/2006/relationships/slide" Target="slides/slide2.xml"/><Relationship Id="rId33" Type="http://schemas.openxmlformats.org/officeDocument/2006/relationships/font" Target="fonts/EBGaramond-boldItalic.fntdata"/><Relationship Id="rId10" Type="http://schemas.openxmlformats.org/officeDocument/2006/relationships/slide" Target="slides/slide1.xml"/><Relationship Id="rId32" Type="http://schemas.openxmlformats.org/officeDocument/2006/relationships/font" Target="fonts/EBGaramond-italic.fntdata"/><Relationship Id="rId13" Type="http://schemas.openxmlformats.org/officeDocument/2006/relationships/slide" Target="slides/slide4.xml"/><Relationship Id="rId35" Type="http://schemas.openxmlformats.org/officeDocument/2006/relationships/font" Target="fonts/CenturySchoolbook-bold.fntdata"/><Relationship Id="rId12" Type="http://schemas.openxmlformats.org/officeDocument/2006/relationships/slide" Target="slides/slide3.xml"/><Relationship Id="rId34" Type="http://schemas.openxmlformats.org/officeDocument/2006/relationships/font" Target="fonts/CenturySchoolbook-regular.fntdata"/><Relationship Id="rId15" Type="http://schemas.openxmlformats.org/officeDocument/2006/relationships/slide" Target="slides/slide6.xml"/><Relationship Id="rId37" Type="http://schemas.openxmlformats.org/officeDocument/2006/relationships/font" Target="fonts/CenturySchoolbook-boldItalic.fntdata"/><Relationship Id="rId14" Type="http://schemas.openxmlformats.org/officeDocument/2006/relationships/slide" Target="slides/slide5.xml"/><Relationship Id="rId36" Type="http://schemas.openxmlformats.org/officeDocument/2006/relationships/font" Target="fonts/CenturySchoolbook-italic.fntdata"/><Relationship Id="rId17" Type="http://schemas.openxmlformats.org/officeDocument/2006/relationships/slide" Target="slides/slide8.xml"/><Relationship Id="rId39" Type="http://customschemas.google.com/relationships/presentationmetadata" Target="metadata"/><Relationship Id="rId16" Type="http://schemas.openxmlformats.org/officeDocument/2006/relationships/slide" Target="slides/slide7.xml"/><Relationship Id="rId38" Type="http://schemas.openxmlformats.org/officeDocument/2006/relationships/font" Target="fonts/ArialBlack-regular.fntdata"/><Relationship Id="rId19" Type="http://schemas.openxmlformats.org/officeDocument/2006/relationships/slide" Target="slides/slide10.xml"/><Relationship Id="rId18"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themeOverride" Target="../theme/themeOverride1.xml"/><Relationship Id="rId4" Type="http://schemas.openxmlformats.org/officeDocument/2006/relationships/oleObject" Target="file:///C:\Users\tragin\Downloads\Copy%20FY24ESDobbs%20Elem%202.8.2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baseline="0">
                <a:solidFill>
                  <a:schemeClr val="dk1">
                    <a:lumMod val="75000"/>
                    <a:lumOff val="25000"/>
                  </a:schemeClr>
                </a:solidFill>
                <a:latin typeface="+mn-lt"/>
                <a:ea typeface="+mn-ea"/>
                <a:cs typeface="+mn-cs"/>
              </a:defRPr>
            </a:pPr>
            <a:r>
              <a:rPr lang="en-US" sz="2000"/>
              <a:t>FY2024</a:t>
            </a:r>
          </a:p>
          <a:p>
            <a:pPr>
              <a:defRPr sz="2000"/>
            </a:pPr>
            <a:r>
              <a:rPr lang="en-US" sz="2000"/>
              <a:t> Budget by Function</a:t>
            </a:r>
          </a:p>
        </c:rich>
      </c:tx>
      <c:layout>
        <c:manualLayout>
          <c:xMode val="edge"/>
          <c:yMode val="edge"/>
          <c:x val="0.57956924791462627"/>
          <c:y val="7.4055694168444444E-2"/>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explosion val="9"/>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4F5-41A2-B2D7-E664136FA381}"/>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4F5-41A2-B2D7-E664136FA38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4F5-41A2-B2D7-E664136FA38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4F5-41A2-B2D7-E664136FA381}"/>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4F5-41A2-B2D7-E664136FA381}"/>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94F5-41A2-B2D7-E664136FA381}"/>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94F5-41A2-B2D7-E664136FA381}"/>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94F5-41A2-B2D7-E664136FA381}"/>
              </c:ext>
            </c:extLst>
          </c:dPt>
          <c:dLbls>
            <c:dLbl>
              <c:idx val="0"/>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4F5-41A2-B2D7-E664136FA38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Presentation!$B$9:$B$16</c:f>
              <c:strCache>
                <c:ptCount val="8"/>
                <c:pt idx="0">
                  <c:v>Instruction</c:v>
                </c:pt>
                <c:pt idx="1">
                  <c:v>Pupil Services</c:v>
                </c:pt>
                <c:pt idx="2">
                  <c:v>Improvement of Instructional Services</c:v>
                </c:pt>
                <c:pt idx="3">
                  <c:v>Instructional Staff Training</c:v>
                </c:pt>
                <c:pt idx="4">
                  <c:v>Educational Media Services</c:v>
                </c:pt>
                <c:pt idx="5">
                  <c:v>School Administration</c:v>
                </c:pt>
                <c:pt idx="6">
                  <c:v>Maintenance &amp; Operations</c:v>
                </c:pt>
                <c:pt idx="7">
                  <c:v>Transportation</c:v>
                </c:pt>
              </c:strCache>
            </c:strRef>
          </c:cat>
          <c:val>
            <c:numRef>
              <c:f>Presentation!$F$9:$F$16</c:f>
              <c:numCache>
                <c:formatCode>_("$"* #,##0_);_("$"* \(#,##0\);_("$"* "-"??_);_(@_)</c:formatCode>
                <c:ptCount val="8"/>
                <c:pt idx="0">
                  <c:v>4036472.355731369</c:v>
                </c:pt>
                <c:pt idx="1">
                  <c:v>413878.83028599998</c:v>
                </c:pt>
                <c:pt idx="2">
                  <c:v>340931.87179999996</c:v>
                </c:pt>
                <c:pt idx="3">
                  <c:v>0</c:v>
                </c:pt>
                <c:pt idx="4">
                  <c:v>106958.443</c:v>
                </c:pt>
                <c:pt idx="5">
                  <c:v>563066.11499999999</c:v>
                </c:pt>
                <c:pt idx="6">
                  <c:v>136171.61677313433</c:v>
                </c:pt>
                <c:pt idx="7">
                  <c:v>0</c:v>
                </c:pt>
              </c:numCache>
            </c:numRef>
          </c:val>
          <c:extLst>
            <c:ext xmlns:c16="http://schemas.microsoft.com/office/drawing/2014/chart" uri="{C3380CC4-5D6E-409C-BE32-E72D297353CC}">
              <c16:uniqueId val="{00000010-94F5-41A2-B2D7-E664136FA38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1: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627" name="Google Shape;627;p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2: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634" name="Google Shape;634;p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spcBef>
                <a:spcPts val="0"/>
              </a:spcBef>
              <a:spcAft>
                <a:spcPts val="0"/>
              </a:spcAft>
              <a:buNone/>
            </a:pPr>
            <a:r>
              <a:t/>
            </a:r>
            <a:endParaRPr/>
          </a:p>
        </p:txBody>
      </p:sp>
      <p:sp>
        <p:nvSpPr>
          <p:cNvPr id="658" name="Google Shape;658;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219981" lvl="0" marL="346981" rtl="0" algn="l">
              <a:lnSpc>
                <a:spcPct val="150000"/>
              </a:lnSpc>
              <a:spcBef>
                <a:spcPts val="0"/>
              </a:spcBef>
              <a:spcAft>
                <a:spcPts val="0"/>
              </a:spcAft>
              <a:buClr>
                <a:schemeClr val="dk1"/>
              </a:buClr>
              <a:buSzPts val="2000"/>
              <a:buFont typeface="Noto Sans Symbols"/>
              <a:buNone/>
            </a:pPr>
            <a:r>
              <a:t/>
            </a:r>
            <a:endParaRPr sz="2000">
              <a:latin typeface="Calibri"/>
              <a:ea typeface="Calibri"/>
              <a:cs typeface="Calibri"/>
              <a:sym typeface="Calibri"/>
            </a:endParaRPr>
          </a:p>
        </p:txBody>
      </p:sp>
      <p:sp>
        <p:nvSpPr>
          <p:cNvPr id="681" name="Google Shape;681;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5:notes"/>
          <p:cNvSpPr txBox="1"/>
          <p:nvPr>
            <p:ph idx="1" type="body"/>
          </p:nvPr>
        </p:nvSpPr>
        <p:spPr>
          <a:xfrm>
            <a:off x="692150" y="4438650"/>
            <a:ext cx="5534024" cy="3632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Looking for general consensus prior to Staffing Conferences</a:t>
            </a:r>
            <a:endParaRPr/>
          </a:p>
        </p:txBody>
      </p:sp>
      <p:sp>
        <p:nvSpPr>
          <p:cNvPr id="717" name="Google Shape;717;p5:notes"/>
          <p:cNvSpPr/>
          <p:nvPr>
            <p:ph idx="2" type="sldImg"/>
          </p:nvPr>
        </p:nvSpPr>
        <p:spPr>
          <a:xfrm>
            <a:off x="692150" y="1152525"/>
            <a:ext cx="5534025" cy="3113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726" name="Google Shape;726;p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p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736" name="Google Shape;736;p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8: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0" name="Google Shape;750;p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51" name="Google Shape;751;p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0" name="Google Shape;760;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761" name="Google Shape;761;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10: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0" name="Google Shape;770;p1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771" name="Google Shape;771;p1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1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0" name="Google Shape;780;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781" name="Google Shape;781;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1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0" name="Google Shape;790;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 am passing out the definitions for these funding categories. You will see what makes up each category. Although the school’s total budget amount will not change, allocation per function may change depending on our conversations and school needs.</a:t>
            </a:r>
            <a:endParaRPr/>
          </a:p>
        </p:txBody>
      </p:sp>
      <p:sp>
        <p:nvSpPr>
          <p:cNvPr id="791" name="Google Shape;791;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i="1" lang="en-US"/>
              <a:t>Explain the pie chart and allocations</a:t>
            </a:r>
            <a:endParaRPr/>
          </a:p>
        </p:txBody>
      </p:sp>
      <p:sp>
        <p:nvSpPr>
          <p:cNvPr id="800" name="Google Shape;800;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1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8" name="Google Shape;808;p1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CHAIR - Our final task for today! Here are questions that we need to consider to ensure we have a good working draft budget. Let’s walk through them together.</a:t>
            </a:r>
            <a:endParaRPr/>
          </a:p>
        </p:txBody>
      </p:sp>
      <p:sp>
        <p:nvSpPr>
          <p:cNvPr id="809" name="Google Shape;809;p1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24" name="Google Shape;82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31" name="Google Shape;83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18"/>
          <p:cNvSpPr/>
          <p:nvPr/>
        </p:nvSpPr>
        <p:spPr>
          <a:xfrm>
            <a:off x="2062836" y="686475"/>
            <a:ext cx="7774629" cy="6193018"/>
          </a:xfrm>
          <a:custGeom>
            <a:rect b="b" l="l" r="r" t="t"/>
            <a:pathLst>
              <a:path extrusionOk="0" h="6193018" w="7774629">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6" name="Google Shape;16;p18"/>
          <p:cNvSpPr/>
          <p:nvPr/>
        </p:nvSpPr>
        <p:spPr>
          <a:xfrm>
            <a:off x="7610253" y="1"/>
            <a:ext cx="2273668" cy="3147998"/>
          </a:xfrm>
          <a:custGeom>
            <a:rect b="b" l="l" r="r" t="t"/>
            <a:pathLst>
              <a:path extrusionOk="0" h="3147998" w="227366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7" name="Google Shape;17;p18"/>
          <p:cNvSpPr/>
          <p:nvPr/>
        </p:nvSpPr>
        <p:spPr>
          <a:xfrm>
            <a:off x="9883919" y="4"/>
            <a:ext cx="2254928" cy="3141557"/>
          </a:xfrm>
          <a:custGeom>
            <a:rect b="b" l="l" r="r" t="t"/>
            <a:pathLst>
              <a:path extrusionOk="0" h="3141557" w="2254928">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8" name="Google Shape;18;p18"/>
          <p:cNvSpPr/>
          <p:nvPr/>
        </p:nvSpPr>
        <p:spPr>
          <a:xfrm>
            <a:off x="8395731" y="4"/>
            <a:ext cx="2959203" cy="2352793"/>
          </a:xfrm>
          <a:custGeom>
            <a:rect b="b" l="l" r="r" t="t"/>
            <a:pathLst>
              <a:path extrusionOk="0" h="2352793" w="295920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9" name="Google Shape;19;p18"/>
          <p:cNvSpPr/>
          <p:nvPr/>
        </p:nvSpPr>
        <p:spPr>
          <a:xfrm>
            <a:off x="1390855" y="3130664"/>
            <a:ext cx="3106248" cy="3748831"/>
          </a:xfrm>
          <a:custGeom>
            <a:rect b="b" l="l" r="r" t="t"/>
            <a:pathLst>
              <a:path extrusionOk="0" h="3748831" w="3106248">
                <a:moveTo>
                  <a:pt x="0" y="0"/>
                </a:moveTo>
                <a:lnTo>
                  <a:pt x="3106248" y="3748831"/>
                </a:lnTo>
                <a:lnTo>
                  <a:pt x="0" y="3748831"/>
                </a:lnTo>
                <a:close/>
              </a:path>
            </a:pathLst>
          </a:custGeom>
          <a:solidFill>
            <a:schemeClr val="accent2">
              <a:alpha val="98823"/>
            </a:scheme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20" name="Google Shape;20;p18"/>
          <p:cNvSpPr/>
          <p:nvPr/>
        </p:nvSpPr>
        <p:spPr>
          <a:xfrm>
            <a:off x="0" y="3130661"/>
            <a:ext cx="1400640" cy="3748832"/>
          </a:xfrm>
          <a:custGeom>
            <a:rect b="b" l="l" r="r" t="t"/>
            <a:pathLst>
              <a:path extrusionOk="0" h="3748832" w="1400640">
                <a:moveTo>
                  <a:pt x="1400640" y="0"/>
                </a:moveTo>
                <a:lnTo>
                  <a:pt x="1400640" y="3748832"/>
                </a:lnTo>
                <a:lnTo>
                  <a:pt x="0" y="3748832"/>
                </a:lnTo>
                <a:lnTo>
                  <a:pt x="0" y="168474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EB Garamond"/>
              <a:ea typeface="EB Garamond"/>
              <a:cs typeface="EB Garamond"/>
              <a:sym typeface="EB Garamond"/>
            </a:endParaRPr>
          </a:p>
        </p:txBody>
      </p:sp>
      <p:sp>
        <p:nvSpPr>
          <p:cNvPr id="21" name="Google Shape;21;p18"/>
          <p:cNvSpPr txBox="1"/>
          <p:nvPr>
            <p:ph type="title"/>
          </p:nvPr>
        </p:nvSpPr>
        <p:spPr>
          <a:xfrm>
            <a:off x="2895600" y="3776472"/>
            <a:ext cx="6400800"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8"/>
          <p:cNvSpPr txBox="1"/>
          <p:nvPr>
            <p:ph idx="1" type="body"/>
          </p:nvPr>
        </p:nvSpPr>
        <p:spPr>
          <a:xfrm>
            <a:off x="2895600" y="4718304"/>
            <a:ext cx="6400800" cy="512064"/>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sz="1800">
                <a:solidFill>
                  <a:schemeClr val="accent6"/>
                </a:solidFill>
              </a:defRPr>
            </a:lvl1pPr>
            <a:lvl2pPr indent="-228600" lvl="1" marL="914400" algn="l">
              <a:lnSpc>
                <a:spcPct val="100000"/>
              </a:lnSpc>
              <a:spcBef>
                <a:spcPts val="270"/>
              </a:spcBef>
              <a:spcAft>
                <a:spcPts val="0"/>
              </a:spcAft>
              <a:buClr>
                <a:srgbClr val="888888"/>
              </a:buClr>
              <a:buSzPts val="1500"/>
              <a:buNone/>
              <a:defRPr sz="1500">
                <a:solidFill>
                  <a:srgbClr val="888888"/>
                </a:solidFill>
              </a:defRPr>
            </a:lvl2pPr>
            <a:lvl3pPr indent="-228600" lvl="2" marL="1371600" algn="l">
              <a:lnSpc>
                <a:spcPct val="100000"/>
              </a:lnSpc>
              <a:spcBef>
                <a:spcPts val="270"/>
              </a:spcBef>
              <a:spcAft>
                <a:spcPts val="0"/>
              </a:spcAft>
              <a:buClr>
                <a:srgbClr val="888888"/>
              </a:buClr>
              <a:buSzPts val="1350"/>
              <a:buNone/>
              <a:defRPr sz="1350">
                <a:solidFill>
                  <a:srgbClr val="888888"/>
                </a:solidFill>
              </a:defRPr>
            </a:lvl3pPr>
            <a:lvl4pPr indent="-228600" lvl="3" marL="1828800" algn="l">
              <a:lnSpc>
                <a:spcPct val="100000"/>
              </a:lnSpc>
              <a:spcBef>
                <a:spcPts val="270"/>
              </a:spcBef>
              <a:spcAft>
                <a:spcPts val="0"/>
              </a:spcAft>
              <a:buClr>
                <a:srgbClr val="888888"/>
              </a:buClr>
              <a:buSzPts val="1200"/>
              <a:buNone/>
              <a:defRPr sz="1200">
                <a:solidFill>
                  <a:srgbClr val="888888"/>
                </a:solidFill>
              </a:defRPr>
            </a:lvl4pPr>
            <a:lvl5pPr indent="-228600" lvl="4" marL="2286000" algn="l">
              <a:lnSpc>
                <a:spcPct val="100000"/>
              </a:lnSpc>
              <a:spcBef>
                <a:spcPts val="270"/>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Title and Chart">
    <p:spTree>
      <p:nvGrpSpPr>
        <p:cNvPr id="23" name="Shape 23"/>
        <p:cNvGrpSpPr/>
        <p:nvPr/>
      </p:nvGrpSpPr>
      <p:grpSpPr>
        <a:xfrm>
          <a:off x="0" y="0"/>
          <a:ext cx="0" cy="0"/>
          <a:chOff x="0" y="0"/>
          <a:chExt cx="0" cy="0"/>
        </a:xfrm>
      </p:grpSpPr>
      <p:sp>
        <p:nvSpPr>
          <p:cNvPr id="24" name="Google Shape;24;p19"/>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25" name="Google Shape;25;p19"/>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9"/>
          <p:cNvSpPr txBox="1"/>
          <p:nvPr>
            <p:ph idx="1" type="body"/>
          </p:nvPr>
        </p:nvSpPr>
        <p:spPr>
          <a:xfrm>
            <a:off x="539496" y="2103120"/>
            <a:ext cx="11119104" cy="44348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19"/>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obj">
  <p:cSld name="OBJECT">
    <p:spTree>
      <p:nvGrpSpPr>
        <p:cNvPr id="29" name="Shape 29"/>
        <p:cNvGrpSpPr/>
        <p:nvPr/>
      </p:nvGrpSpPr>
      <p:grpSpPr>
        <a:xfrm>
          <a:off x="0" y="0"/>
          <a:ext cx="0" cy="0"/>
          <a:chOff x="0" y="0"/>
          <a:chExt cx="0" cy="0"/>
        </a:xfrm>
      </p:grpSpPr>
      <p:sp>
        <p:nvSpPr>
          <p:cNvPr id="30" name="Google Shape;30;p20"/>
          <p:cNvSpPr/>
          <p:nvPr/>
        </p:nvSpPr>
        <p:spPr>
          <a:xfrm>
            <a:off x="0" y="3427338"/>
            <a:ext cx="3430200" cy="3430665"/>
          </a:xfrm>
          <a:custGeom>
            <a:rect b="b" l="l" r="r" t="t"/>
            <a:pathLst>
              <a:path extrusionOk="0" h="3430665" w="3430200">
                <a:moveTo>
                  <a:pt x="0" y="0"/>
                </a:moveTo>
                <a:lnTo>
                  <a:pt x="3430200" y="0"/>
                </a:lnTo>
                <a:lnTo>
                  <a:pt x="3430200" y="3430665"/>
                </a:lnTo>
                <a:lnTo>
                  <a:pt x="0" y="343066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31" name="Google Shape;31;p20"/>
          <p:cNvSpPr/>
          <p:nvPr/>
        </p:nvSpPr>
        <p:spPr>
          <a:xfrm>
            <a:off x="0" y="3427338"/>
            <a:ext cx="3430200" cy="3430665"/>
          </a:xfrm>
          <a:custGeom>
            <a:rect b="b" l="l" r="r" t="t"/>
            <a:pathLst>
              <a:path extrusionOk="0" h="3430665" w="3430200">
                <a:moveTo>
                  <a:pt x="3430200" y="0"/>
                </a:moveTo>
                <a:lnTo>
                  <a:pt x="3430200" y="3430665"/>
                </a:lnTo>
                <a:lnTo>
                  <a:pt x="0" y="3430665"/>
                </a:lnTo>
                <a:lnTo>
                  <a:pt x="0" y="341753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32" name="Google Shape;32;p20"/>
          <p:cNvSpPr/>
          <p:nvPr/>
        </p:nvSpPr>
        <p:spPr>
          <a:xfrm>
            <a:off x="2" y="1"/>
            <a:ext cx="3423785" cy="3437345"/>
          </a:xfrm>
          <a:custGeom>
            <a:rect b="b" l="l" r="r" t="t"/>
            <a:pathLst>
              <a:path extrusionOk="0" h="3437345" w="3423785">
                <a:moveTo>
                  <a:pt x="0" y="0"/>
                </a:moveTo>
                <a:lnTo>
                  <a:pt x="3423785" y="0"/>
                </a:lnTo>
                <a:lnTo>
                  <a:pt x="3423785" y="3437345"/>
                </a:lnTo>
                <a:lnTo>
                  <a:pt x="0" y="3437345"/>
                </a:lnTo>
                <a:close/>
              </a:path>
            </a:pathLst>
          </a:custGeom>
          <a:solidFill>
            <a:schemeClr val="accent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33" name="Google Shape;33;p20"/>
          <p:cNvSpPr txBox="1"/>
          <p:nvPr>
            <p:ph type="title"/>
          </p:nvPr>
        </p:nvSpPr>
        <p:spPr>
          <a:xfrm>
            <a:off x="4224528" y="2276856"/>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0"/>
          <p:cNvSpPr txBox="1"/>
          <p:nvPr>
            <p:ph idx="1" type="body"/>
          </p:nvPr>
        </p:nvSpPr>
        <p:spPr>
          <a:xfrm>
            <a:off x="4224528" y="3222752"/>
            <a:ext cx="6766560"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 name="Google Shape;35;p2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6" name="Google Shape;36;p20"/>
          <p:cNvSpPr/>
          <p:nvPr/>
        </p:nvSpPr>
        <p:spPr>
          <a:xfrm>
            <a:off x="2" y="871"/>
            <a:ext cx="3423785" cy="3436477"/>
          </a:xfrm>
          <a:custGeom>
            <a:rect b="b" l="l" r="r" t="t"/>
            <a:pathLst>
              <a:path extrusionOk="0" h="3436477" w="3423785">
                <a:moveTo>
                  <a:pt x="0" y="0"/>
                </a:moveTo>
                <a:lnTo>
                  <a:pt x="3423785" y="3436477"/>
                </a:lnTo>
                <a:lnTo>
                  <a:pt x="0" y="343647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7" name="Shape 37"/>
        <p:cNvGrpSpPr/>
        <p:nvPr/>
      </p:nvGrpSpPr>
      <p:grpSpPr>
        <a:xfrm>
          <a:off x="0" y="0"/>
          <a:ext cx="0" cy="0"/>
          <a:chOff x="0" y="0"/>
          <a:chExt cx="0" cy="0"/>
        </a:xfrm>
      </p:grpSpPr>
      <p:sp>
        <p:nvSpPr>
          <p:cNvPr id="38" name="Google Shape;38;p23"/>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preencoded.png" id="39" name="Google Shape;39;p23"/>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0" name="Google Shape;40;p23"/>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41" name="Google Shape;41;p23"/>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42" name="Google Shape;42;p23"/>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3" name="Google Shape;43;p23"/>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44" name="Google Shape;44;p23"/>
          <p:cNvSpPr txBox="1"/>
          <p:nvPr>
            <p:ph idx="1" type="body"/>
          </p:nvPr>
        </p:nvSpPr>
        <p:spPr>
          <a:xfrm>
            <a:off x="397764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23"/>
          <p:cNvSpPr txBox="1"/>
          <p:nvPr>
            <p:ph idx="2" type="body"/>
          </p:nvPr>
        </p:nvSpPr>
        <p:spPr>
          <a:xfrm>
            <a:off x="368503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23"/>
          <p:cNvSpPr txBox="1"/>
          <p:nvPr>
            <p:ph idx="3" type="body"/>
          </p:nvPr>
        </p:nvSpPr>
        <p:spPr>
          <a:xfrm>
            <a:off x="804672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7" name="Google Shape;47;p23"/>
          <p:cNvSpPr txBox="1"/>
          <p:nvPr>
            <p:ph idx="4" type="body"/>
          </p:nvPr>
        </p:nvSpPr>
        <p:spPr>
          <a:xfrm>
            <a:off x="775411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 name="Google Shape;48;p2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49" name="Shape 49"/>
        <p:cNvGrpSpPr/>
        <p:nvPr/>
      </p:nvGrpSpPr>
      <p:grpSpPr>
        <a:xfrm>
          <a:off x="0" y="0"/>
          <a:ext cx="0" cy="0"/>
          <a:chOff x="0" y="0"/>
          <a:chExt cx="0" cy="0"/>
        </a:xfrm>
      </p:grpSpPr>
      <p:sp>
        <p:nvSpPr>
          <p:cNvPr id="50" name="Google Shape;50;p24"/>
          <p:cNvSpPr/>
          <p:nvPr/>
        </p:nvSpPr>
        <p:spPr>
          <a:xfrm>
            <a:off x="9866106" y="0"/>
            <a:ext cx="2325895"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1" name="Google Shape;51;p24"/>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4"/>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2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5"/>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6" name="Google Shape;56;p25"/>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7" name="Google Shape;57;p2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58" name="Shape 58"/>
        <p:cNvGrpSpPr/>
        <p:nvPr/>
      </p:nvGrpSpPr>
      <p:grpSpPr>
        <a:xfrm>
          <a:off x="0" y="0"/>
          <a:ext cx="0" cy="0"/>
          <a:chOff x="0" y="0"/>
          <a:chExt cx="0" cy="0"/>
        </a:xfrm>
      </p:grpSpPr>
      <p:sp>
        <p:nvSpPr>
          <p:cNvPr descr="preencoded.png" id="59" name="Google Shape;59;p28"/>
          <p:cNvSpPr/>
          <p:nvPr/>
        </p:nvSpPr>
        <p:spPr>
          <a:xfrm>
            <a:off x="1" y="0"/>
            <a:ext cx="5295900" cy="6877050"/>
          </a:xfrm>
          <a:custGeom>
            <a:rect b="b" l="l" r="r" t="t"/>
            <a:pathLst>
              <a:path extrusionOk="0" h="6877050" w="5295900">
                <a:moveTo>
                  <a:pt x="0" y="0"/>
                </a:moveTo>
                <a:lnTo>
                  <a:pt x="5295900" y="0"/>
                </a:lnTo>
                <a:lnTo>
                  <a:pt x="5295900" y="6877050"/>
                </a:lnTo>
                <a:lnTo>
                  <a:pt x="0" y="687705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0" name="Google Shape;60;p28"/>
          <p:cNvSpPr/>
          <p:nvPr/>
        </p:nvSpPr>
        <p:spPr>
          <a:xfrm>
            <a:off x="1600202" y="1153228"/>
            <a:ext cx="9191625" cy="5704772"/>
          </a:xfrm>
          <a:custGeom>
            <a:rect b="b" l="l" r="r" t="t"/>
            <a:pathLst>
              <a:path extrusionOk="0" h="5704772" w="9191625">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1" name="Google Shape;61;p28"/>
          <p:cNvSpPr/>
          <p:nvPr/>
        </p:nvSpPr>
        <p:spPr>
          <a:xfrm>
            <a:off x="2795589" y="0"/>
            <a:ext cx="6803143" cy="5396474"/>
          </a:xfrm>
          <a:custGeom>
            <a:rect b="b" l="l" r="r" t="t"/>
            <a:pathLst>
              <a:path extrusionOk="0" h="5396474" w="6803142">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2" name="Google Shape;62;p28"/>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lvl1pPr lvl="0" algn="ctr">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8"/>
          <p:cNvSpPr txBox="1"/>
          <p:nvPr>
            <p:ph idx="1" type="subTitle"/>
          </p:nvPr>
        </p:nvSpPr>
        <p:spPr>
          <a:xfrm>
            <a:off x="4349496" y="3483864"/>
            <a:ext cx="3493008" cy="878908"/>
          </a:xfrm>
          <a:prstGeom prst="rect">
            <a:avLst/>
          </a:prstGeom>
          <a:noFill/>
          <a:ln>
            <a:noFill/>
          </a:ln>
        </p:spPr>
        <p:txBody>
          <a:bodyPr anchorCtr="0" anchor="t" bIns="0" lIns="0" spcFirstLastPara="1" rIns="0" wrap="square" tIns="0">
            <a:noAutofit/>
          </a:bodyPr>
          <a:lstStyle>
            <a:lvl1pPr lvl="0" algn="ctr">
              <a:lnSpc>
                <a:spcPct val="100000"/>
              </a:lnSpc>
              <a:spcBef>
                <a:spcPts val="270"/>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64" name="Shape 64"/>
        <p:cNvGrpSpPr/>
        <p:nvPr/>
      </p:nvGrpSpPr>
      <p:grpSpPr>
        <a:xfrm>
          <a:off x="0" y="0"/>
          <a:ext cx="0" cy="0"/>
          <a:chOff x="0" y="0"/>
          <a:chExt cx="0" cy="0"/>
        </a:xfrm>
      </p:grpSpPr>
      <p:grpSp>
        <p:nvGrpSpPr>
          <p:cNvPr id="65" name="Google Shape;65;p29"/>
          <p:cNvGrpSpPr/>
          <p:nvPr/>
        </p:nvGrpSpPr>
        <p:grpSpPr>
          <a:xfrm>
            <a:off x="6452305" y="3405021"/>
            <a:ext cx="5739697" cy="3467971"/>
            <a:chOff x="5009037" y="2525712"/>
            <a:chExt cx="7170193" cy="4332288"/>
          </a:xfrm>
        </p:grpSpPr>
        <p:sp>
          <p:nvSpPr>
            <p:cNvPr id="66" name="Google Shape;66;p29"/>
            <p:cNvSpPr/>
            <p:nvPr/>
          </p:nvSpPr>
          <p:spPr>
            <a:xfrm>
              <a:off x="5009037" y="2525712"/>
              <a:ext cx="3601721" cy="4332288"/>
            </a:xfrm>
            <a:custGeom>
              <a:rect b="b" l="l" r="r" t="t"/>
              <a:pathLst>
                <a:path extrusionOk="0" h="1441" w="1198">
                  <a:moveTo>
                    <a:pt x="1198" y="0"/>
                  </a:moveTo>
                  <a:lnTo>
                    <a:pt x="0" y="1441"/>
                  </a:lnTo>
                  <a:lnTo>
                    <a:pt x="1198" y="1441"/>
                  </a:lnTo>
                  <a:lnTo>
                    <a:pt x="1198"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7" name="Google Shape;67;p29"/>
            <p:cNvSpPr/>
            <p:nvPr/>
          </p:nvSpPr>
          <p:spPr>
            <a:xfrm>
              <a:off x="8589536" y="2525712"/>
              <a:ext cx="3589694" cy="4332288"/>
            </a:xfrm>
            <a:custGeom>
              <a:rect b="b" l="l" r="r" t="t"/>
              <a:pathLst>
                <a:path extrusionOk="0" h="1441" w="1194">
                  <a:moveTo>
                    <a:pt x="0" y="0"/>
                  </a:moveTo>
                  <a:lnTo>
                    <a:pt x="1194" y="1441"/>
                  </a:lnTo>
                  <a:lnTo>
                    <a:pt x="0" y="1441"/>
                  </a:lnTo>
                  <a:lnTo>
                    <a:pt x="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grpSp>
        <p:nvGrpSpPr>
          <p:cNvPr id="68" name="Google Shape;68;p29"/>
          <p:cNvGrpSpPr/>
          <p:nvPr/>
        </p:nvGrpSpPr>
        <p:grpSpPr>
          <a:xfrm rot="10800000">
            <a:off x="6465612" y="2"/>
            <a:ext cx="5739697" cy="3467971"/>
            <a:chOff x="5183405" y="2678112"/>
            <a:chExt cx="7170193" cy="4332288"/>
          </a:xfrm>
        </p:grpSpPr>
        <p:sp>
          <p:nvSpPr>
            <p:cNvPr id="69" name="Google Shape;69;p29"/>
            <p:cNvSpPr/>
            <p:nvPr/>
          </p:nvSpPr>
          <p:spPr>
            <a:xfrm>
              <a:off x="5183405" y="2678112"/>
              <a:ext cx="3601721" cy="4332288"/>
            </a:xfrm>
            <a:custGeom>
              <a:rect b="b" l="l" r="r" t="t"/>
              <a:pathLst>
                <a:path extrusionOk="0" h="1441" w="1198">
                  <a:moveTo>
                    <a:pt x="1198" y="0"/>
                  </a:moveTo>
                  <a:lnTo>
                    <a:pt x="0" y="1441"/>
                  </a:lnTo>
                  <a:lnTo>
                    <a:pt x="1198" y="1441"/>
                  </a:lnTo>
                  <a:lnTo>
                    <a:pt x="1198"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0" name="Google Shape;70;p29"/>
            <p:cNvSpPr/>
            <p:nvPr/>
          </p:nvSpPr>
          <p:spPr>
            <a:xfrm>
              <a:off x="8763903" y="2678112"/>
              <a:ext cx="3589695" cy="4332288"/>
            </a:xfrm>
            <a:custGeom>
              <a:rect b="b" l="l" r="r" t="t"/>
              <a:pathLst>
                <a:path extrusionOk="0" h="1441" w="1194">
                  <a:moveTo>
                    <a:pt x="0" y="0"/>
                  </a:moveTo>
                  <a:lnTo>
                    <a:pt x="1194" y="1441"/>
                  </a:lnTo>
                  <a:lnTo>
                    <a:pt x="0" y="1441"/>
                  </a:lnTo>
                  <a:lnTo>
                    <a:pt x="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sp>
        <p:nvSpPr>
          <p:cNvPr descr="preencoded.png" id="71" name="Google Shape;71;p29"/>
          <p:cNvSpPr/>
          <p:nvPr/>
        </p:nvSpPr>
        <p:spPr>
          <a:xfrm>
            <a:off x="7642519" y="4577660"/>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2" name="Google Shape;72;p29"/>
          <p:cNvSpPr txBox="1"/>
          <p:nvPr>
            <p:ph type="title"/>
          </p:nvPr>
        </p:nvSpPr>
        <p:spPr>
          <a:xfrm>
            <a:off x="1499616" y="1901952"/>
            <a:ext cx="5693664"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9"/>
          <p:cNvSpPr txBox="1"/>
          <p:nvPr>
            <p:ph idx="1" type="body"/>
          </p:nvPr>
        </p:nvSpPr>
        <p:spPr>
          <a:xfrm>
            <a:off x="1499616" y="2770632"/>
            <a:ext cx="5693664" cy="3122168"/>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0"/>
              </a:spcBef>
              <a:spcAft>
                <a:spcPts val="0"/>
              </a:spcAft>
              <a:buClr>
                <a:schemeClr val="accent6"/>
              </a:buClr>
              <a:buSzPts val="1800"/>
              <a:buNone/>
              <a:defRPr sz="1800"/>
            </a:lvl1pPr>
            <a:lvl2pPr indent="-323850" lvl="1" marL="914400" algn="l">
              <a:lnSpc>
                <a:spcPct val="150000"/>
              </a:lnSpc>
              <a:spcBef>
                <a:spcPts val="0"/>
              </a:spcBef>
              <a:spcAft>
                <a:spcPts val="0"/>
              </a:spcAft>
              <a:buClr>
                <a:schemeClr val="accent6"/>
              </a:buClr>
              <a:buSzPts val="1500"/>
              <a:buChar char="•"/>
              <a:defRPr sz="1500"/>
            </a:lvl2pPr>
            <a:lvl3pPr indent="-314325" lvl="2" marL="1371600" algn="l">
              <a:lnSpc>
                <a:spcPct val="150000"/>
              </a:lnSpc>
              <a:spcBef>
                <a:spcPts val="0"/>
              </a:spcBef>
              <a:spcAft>
                <a:spcPts val="0"/>
              </a:spcAft>
              <a:buClr>
                <a:schemeClr val="accent6"/>
              </a:buClr>
              <a:buSzPts val="1350"/>
              <a:buChar char="•"/>
              <a:defRPr sz="1350"/>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74" name="Shape 74"/>
        <p:cNvGrpSpPr/>
        <p:nvPr/>
      </p:nvGrpSpPr>
      <p:grpSpPr>
        <a:xfrm>
          <a:off x="0" y="0"/>
          <a:ext cx="0" cy="0"/>
          <a:chOff x="0" y="0"/>
          <a:chExt cx="0" cy="0"/>
        </a:xfrm>
      </p:grpSpPr>
      <p:sp>
        <p:nvSpPr>
          <p:cNvPr id="75" name="Google Shape;75;p30"/>
          <p:cNvSpPr txBox="1"/>
          <p:nvPr>
            <p:ph type="title"/>
          </p:nvPr>
        </p:nvSpPr>
        <p:spPr>
          <a:xfrm>
            <a:off x="4389120" y="2395728"/>
            <a:ext cx="7013448" cy="162763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6"/>
              </a:buClr>
              <a:buSzPts val="2475"/>
              <a:buFont typeface="Arial"/>
              <a:buNone/>
              <a:defRPr b="1" sz="2475">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0"/>
          <p:cNvSpPr txBox="1"/>
          <p:nvPr>
            <p:ph idx="1" type="body"/>
          </p:nvPr>
        </p:nvSpPr>
        <p:spPr>
          <a:xfrm>
            <a:off x="3611880" y="1984248"/>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30"/>
          <p:cNvSpPr txBox="1"/>
          <p:nvPr>
            <p:ph idx="2" type="body"/>
          </p:nvPr>
        </p:nvSpPr>
        <p:spPr>
          <a:xfrm>
            <a:off x="4389121" y="4308477"/>
            <a:ext cx="3932239" cy="5889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70"/>
              </a:spcBef>
              <a:spcAft>
                <a:spcPts val="0"/>
              </a:spcAft>
              <a:buClr>
                <a:schemeClr val="accent6"/>
              </a:buClr>
              <a:buSzPts val="1800"/>
              <a:buNone/>
              <a:defRPr sz="18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8" name="Google Shape;78;p30"/>
          <p:cNvSpPr txBox="1"/>
          <p:nvPr>
            <p:ph idx="3" type="body"/>
          </p:nvPr>
        </p:nvSpPr>
        <p:spPr>
          <a:xfrm>
            <a:off x="9500616" y="3209544"/>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descr="preencoded.png" id="79" name="Google Shape;79;p30"/>
          <p:cNvSpPr/>
          <p:nvPr/>
        </p:nvSpPr>
        <p:spPr>
          <a:xfrm>
            <a:off x="-7117" y="0"/>
            <a:ext cx="2550985" cy="6858000"/>
          </a:xfrm>
          <a:custGeom>
            <a:rect b="b" l="l" r="r" t="t"/>
            <a:pathLst>
              <a:path extrusionOk="0" h="6858000" w="2550985">
                <a:moveTo>
                  <a:pt x="2550985" y="0"/>
                </a:moveTo>
                <a:lnTo>
                  <a:pt x="0" y="0"/>
                </a:lnTo>
                <a:lnTo>
                  <a:pt x="0" y="6858000"/>
                </a:lnTo>
                <a:lnTo>
                  <a:pt x="2550985" y="6858000"/>
                </a:lnTo>
                <a:lnTo>
                  <a:pt x="2550985"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0" name="Google Shape;80;p30"/>
          <p:cNvSpPr/>
          <p:nvPr/>
        </p:nvSpPr>
        <p:spPr>
          <a:xfrm>
            <a:off x="-9414" y="0"/>
            <a:ext cx="2548591" cy="2555628"/>
          </a:xfrm>
          <a:custGeom>
            <a:rect b="b" l="l" r="r" t="t"/>
            <a:pathLst>
              <a:path extrusionOk="0" h="2555628" w="2548591">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81" name="Google Shape;81;p30"/>
          <p:cNvSpPr/>
          <p:nvPr/>
        </p:nvSpPr>
        <p:spPr>
          <a:xfrm>
            <a:off x="2543869" y="0"/>
            <a:ext cx="2560340" cy="2560340"/>
          </a:xfrm>
          <a:custGeom>
            <a:rect b="b" l="l" r="r" t="t"/>
            <a:pathLst>
              <a:path extrusionOk="0" h="2560340" w="256034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2" name="Google Shape;82;p30"/>
          <p:cNvSpPr/>
          <p:nvPr/>
        </p:nvSpPr>
        <p:spPr>
          <a:xfrm flipH="1">
            <a:off x="2535251" y="4308468"/>
            <a:ext cx="2550984" cy="2560441"/>
          </a:xfrm>
          <a:custGeom>
            <a:rect b="b" l="l" r="r" t="t"/>
            <a:pathLst>
              <a:path extrusionOk="0" h="1083" w="1079">
                <a:moveTo>
                  <a:pt x="0" y="1083"/>
                </a:moveTo>
                <a:lnTo>
                  <a:pt x="1079" y="1083"/>
                </a:lnTo>
                <a:lnTo>
                  <a:pt x="1079" y="0"/>
                </a:lnTo>
                <a:lnTo>
                  <a:pt x="0" y="1083"/>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3" name="Google Shape;83;p30"/>
          <p:cNvSpPr/>
          <p:nvPr/>
        </p:nvSpPr>
        <p:spPr>
          <a:xfrm flipH="1">
            <a:off x="-10617" y="4308468"/>
            <a:ext cx="2550984" cy="2560441"/>
          </a:xfrm>
          <a:custGeom>
            <a:rect b="b" l="l" r="r" t="t"/>
            <a:pathLst>
              <a:path extrusionOk="0" h="1083" w="1079">
                <a:moveTo>
                  <a:pt x="0" y="1083"/>
                </a:moveTo>
                <a:lnTo>
                  <a:pt x="1079" y="1083"/>
                </a:lnTo>
                <a:lnTo>
                  <a:pt x="1079" y="0"/>
                </a:lnTo>
                <a:lnTo>
                  <a:pt x="0" y="10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4" name="Google Shape;84;p3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4">
  <p:cSld name="Team x4">
    <p:spTree>
      <p:nvGrpSpPr>
        <p:cNvPr id="85" name="Shape 85"/>
        <p:cNvGrpSpPr/>
        <p:nvPr/>
      </p:nvGrpSpPr>
      <p:grpSpPr>
        <a:xfrm>
          <a:off x="0" y="0"/>
          <a:ext cx="0" cy="0"/>
          <a:chOff x="0" y="0"/>
          <a:chExt cx="0" cy="0"/>
        </a:xfrm>
      </p:grpSpPr>
      <p:sp>
        <p:nvSpPr>
          <p:cNvPr id="86" name="Google Shape;86;p31"/>
          <p:cNvSpPr/>
          <p:nvPr/>
        </p:nvSpPr>
        <p:spPr>
          <a:xfrm>
            <a:off x="-24064" y="3390900"/>
            <a:ext cx="12216063" cy="3467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38">
              <a:solidFill>
                <a:schemeClr val="lt1"/>
              </a:solidFill>
              <a:latin typeface="EB Garamond"/>
              <a:ea typeface="EB Garamond"/>
              <a:cs typeface="EB Garamond"/>
              <a:sym typeface="EB Garamond"/>
            </a:endParaRPr>
          </a:p>
        </p:txBody>
      </p:sp>
      <p:sp>
        <p:nvSpPr>
          <p:cNvPr id="87" name="Google Shape;87;p3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89" name="Google Shape;89;p31"/>
          <p:cNvSpPr/>
          <p:nvPr>
            <p:ph idx="2" type="pic"/>
          </p:nvPr>
        </p:nvSpPr>
        <p:spPr>
          <a:xfrm>
            <a:off x="758905" y="2392023"/>
            <a:ext cx="2596896" cy="2596896"/>
          </a:xfrm>
          <a:prstGeom prst="rect">
            <a:avLst/>
          </a:prstGeom>
          <a:solidFill>
            <a:srgbClr val="DB6EC7"/>
          </a:solidFill>
          <a:ln>
            <a:noFill/>
          </a:ln>
        </p:spPr>
      </p:sp>
      <p:sp>
        <p:nvSpPr>
          <p:cNvPr id="90" name="Google Shape;90;p31"/>
          <p:cNvSpPr txBox="1"/>
          <p:nvPr>
            <p:ph idx="1" type="body"/>
          </p:nvPr>
        </p:nvSpPr>
        <p:spPr>
          <a:xfrm>
            <a:off x="758906" y="4989515"/>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31"/>
          <p:cNvSpPr txBox="1"/>
          <p:nvPr>
            <p:ph idx="3" type="body"/>
          </p:nvPr>
        </p:nvSpPr>
        <p:spPr>
          <a:xfrm>
            <a:off x="916885" y="559975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2" name="Google Shape;92;p31"/>
          <p:cNvSpPr/>
          <p:nvPr>
            <p:ph idx="4" type="pic"/>
          </p:nvPr>
        </p:nvSpPr>
        <p:spPr>
          <a:xfrm>
            <a:off x="3517361" y="2392619"/>
            <a:ext cx="2596896" cy="2596896"/>
          </a:xfrm>
          <a:prstGeom prst="rect">
            <a:avLst/>
          </a:prstGeom>
          <a:solidFill>
            <a:srgbClr val="DB6EC7"/>
          </a:solidFill>
          <a:ln>
            <a:noFill/>
          </a:ln>
        </p:spPr>
      </p:sp>
      <p:sp>
        <p:nvSpPr>
          <p:cNvPr id="93" name="Google Shape;93;p31"/>
          <p:cNvSpPr txBox="1"/>
          <p:nvPr>
            <p:ph idx="5" type="body"/>
          </p:nvPr>
        </p:nvSpPr>
        <p:spPr>
          <a:xfrm>
            <a:off x="3516749" y="4990111"/>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4" name="Google Shape;94;p31"/>
          <p:cNvSpPr txBox="1"/>
          <p:nvPr>
            <p:ph idx="6" type="body"/>
          </p:nvPr>
        </p:nvSpPr>
        <p:spPr>
          <a:xfrm>
            <a:off x="3674073" y="5600353"/>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5" name="Google Shape;95;p31"/>
          <p:cNvSpPr/>
          <p:nvPr>
            <p:ph idx="7" type="pic"/>
          </p:nvPr>
        </p:nvSpPr>
        <p:spPr>
          <a:xfrm>
            <a:off x="6275817" y="2393215"/>
            <a:ext cx="2596896" cy="2596896"/>
          </a:xfrm>
          <a:prstGeom prst="rect">
            <a:avLst/>
          </a:prstGeom>
          <a:solidFill>
            <a:srgbClr val="DB6EC7"/>
          </a:solidFill>
          <a:ln>
            <a:noFill/>
          </a:ln>
        </p:spPr>
      </p:sp>
      <p:sp>
        <p:nvSpPr>
          <p:cNvPr id="96" name="Google Shape;96;p31"/>
          <p:cNvSpPr txBox="1"/>
          <p:nvPr>
            <p:ph idx="8" type="body"/>
          </p:nvPr>
        </p:nvSpPr>
        <p:spPr>
          <a:xfrm>
            <a:off x="6274590"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7" name="Google Shape;97;p31"/>
          <p:cNvSpPr txBox="1"/>
          <p:nvPr>
            <p:ph idx="9" type="body"/>
          </p:nvPr>
        </p:nvSpPr>
        <p:spPr>
          <a:xfrm>
            <a:off x="6432529"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8" name="Google Shape;98;p31"/>
          <p:cNvSpPr/>
          <p:nvPr>
            <p:ph idx="13" type="pic"/>
          </p:nvPr>
        </p:nvSpPr>
        <p:spPr>
          <a:xfrm>
            <a:off x="9034272" y="2393215"/>
            <a:ext cx="2596896" cy="2596896"/>
          </a:xfrm>
          <a:prstGeom prst="rect">
            <a:avLst/>
          </a:prstGeom>
          <a:solidFill>
            <a:srgbClr val="DB6EC7"/>
          </a:solidFill>
          <a:ln>
            <a:noFill/>
          </a:ln>
        </p:spPr>
      </p:sp>
      <p:sp>
        <p:nvSpPr>
          <p:cNvPr id="99" name="Google Shape;99;p31"/>
          <p:cNvSpPr txBox="1"/>
          <p:nvPr>
            <p:ph idx="14" type="body"/>
          </p:nvPr>
        </p:nvSpPr>
        <p:spPr>
          <a:xfrm>
            <a:off x="9032433"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0" name="Google Shape;100;p31"/>
          <p:cNvSpPr txBox="1"/>
          <p:nvPr>
            <p:ph idx="15" type="body"/>
          </p:nvPr>
        </p:nvSpPr>
        <p:spPr>
          <a:xfrm>
            <a:off x="9190984"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8">
  <p:cSld name="Team x8">
    <p:spTree>
      <p:nvGrpSpPr>
        <p:cNvPr id="101" name="Shape 101"/>
        <p:cNvGrpSpPr/>
        <p:nvPr/>
      </p:nvGrpSpPr>
      <p:grpSpPr>
        <a:xfrm>
          <a:off x="0" y="0"/>
          <a:ext cx="0" cy="0"/>
          <a:chOff x="0" y="0"/>
          <a:chExt cx="0" cy="0"/>
        </a:xfrm>
      </p:grpSpPr>
      <p:sp>
        <p:nvSpPr>
          <p:cNvPr id="102" name="Google Shape;102;p32"/>
          <p:cNvSpPr txBox="1"/>
          <p:nvPr>
            <p:ph type="title"/>
          </p:nvPr>
        </p:nvSpPr>
        <p:spPr>
          <a:xfrm>
            <a:off x="758952" y="539496"/>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4" name="Google Shape;104;p32"/>
          <p:cNvSpPr/>
          <p:nvPr>
            <p:ph idx="2" type="pic"/>
          </p:nvPr>
        </p:nvSpPr>
        <p:spPr>
          <a:xfrm>
            <a:off x="1271016" y="1545336"/>
            <a:ext cx="2029968" cy="1828800"/>
          </a:xfrm>
          <a:prstGeom prst="rect">
            <a:avLst/>
          </a:prstGeom>
          <a:solidFill>
            <a:srgbClr val="DB6EC7"/>
          </a:solidFill>
          <a:ln>
            <a:noFill/>
          </a:ln>
        </p:spPr>
      </p:sp>
      <p:sp>
        <p:nvSpPr>
          <p:cNvPr id="105" name="Google Shape;105;p32"/>
          <p:cNvSpPr txBox="1"/>
          <p:nvPr>
            <p:ph idx="1" type="body"/>
          </p:nvPr>
        </p:nvSpPr>
        <p:spPr>
          <a:xfrm>
            <a:off x="1271016"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6" name="Google Shape;106;p32"/>
          <p:cNvSpPr txBox="1"/>
          <p:nvPr>
            <p:ph idx="3" type="body"/>
          </p:nvPr>
        </p:nvSpPr>
        <p:spPr>
          <a:xfrm>
            <a:off x="1271016"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7" name="Google Shape;107;p32"/>
          <p:cNvSpPr/>
          <p:nvPr>
            <p:ph idx="4" type="pic"/>
          </p:nvPr>
        </p:nvSpPr>
        <p:spPr>
          <a:xfrm>
            <a:off x="1271016" y="4144264"/>
            <a:ext cx="2029968" cy="1828800"/>
          </a:xfrm>
          <a:prstGeom prst="rect">
            <a:avLst/>
          </a:prstGeom>
          <a:solidFill>
            <a:srgbClr val="DB6EC7"/>
          </a:solidFill>
          <a:ln>
            <a:noFill/>
          </a:ln>
        </p:spPr>
      </p:sp>
      <p:sp>
        <p:nvSpPr>
          <p:cNvPr id="108" name="Google Shape;108;p32"/>
          <p:cNvSpPr txBox="1"/>
          <p:nvPr>
            <p:ph idx="5" type="body"/>
          </p:nvPr>
        </p:nvSpPr>
        <p:spPr>
          <a:xfrm>
            <a:off x="1271016"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32"/>
          <p:cNvSpPr txBox="1"/>
          <p:nvPr>
            <p:ph idx="6" type="body"/>
          </p:nvPr>
        </p:nvSpPr>
        <p:spPr>
          <a:xfrm>
            <a:off x="1271016"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32"/>
          <p:cNvSpPr/>
          <p:nvPr>
            <p:ph idx="7" type="pic"/>
          </p:nvPr>
        </p:nvSpPr>
        <p:spPr>
          <a:xfrm>
            <a:off x="3828288" y="1545336"/>
            <a:ext cx="2029968" cy="1828800"/>
          </a:xfrm>
          <a:prstGeom prst="rect">
            <a:avLst/>
          </a:prstGeom>
          <a:solidFill>
            <a:srgbClr val="DB6EC7"/>
          </a:solidFill>
          <a:ln>
            <a:noFill/>
          </a:ln>
        </p:spPr>
      </p:sp>
      <p:sp>
        <p:nvSpPr>
          <p:cNvPr id="111" name="Google Shape;111;p32"/>
          <p:cNvSpPr txBox="1"/>
          <p:nvPr>
            <p:ph idx="8" type="body"/>
          </p:nvPr>
        </p:nvSpPr>
        <p:spPr>
          <a:xfrm>
            <a:off x="3828288"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32"/>
          <p:cNvSpPr txBox="1"/>
          <p:nvPr>
            <p:ph idx="9" type="body"/>
          </p:nvPr>
        </p:nvSpPr>
        <p:spPr>
          <a:xfrm>
            <a:off x="3828288"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32"/>
          <p:cNvSpPr/>
          <p:nvPr>
            <p:ph idx="13" type="pic"/>
          </p:nvPr>
        </p:nvSpPr>
        <p:spPr>
          <a:xfrm>
            <a:off x="3828288" y="4144264"/>
            <a:ext cx="2029968" cy="1828800"/>
          </a:xfrm>
          <a:prstGeom prst="rect">
            <a:avLst/>
          </a:prstGeom>
          <a:solidFill>
            <a:srgbClr val="DB6EC7"/>
          </a:solidFill>
          <a:ln>
            <a:noFill/>
          </a:ln>
        </p:spPr>
      </p:sp>
      <p:sp>
        <p:nvSpPr>
          <p:cNvPr id="114" name="Google Shape;114;p32"/>
          <p:cNvSpPr txBox="1"/>
          <p:nvPr>
            <p:ph idx="14" type="body"/>
          </p:nvPr>
        </p:nvSpPr>
        <p:spPr>
          <a:xfrm>
            <a:off x="3828288"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5" name="Google Shape;115;p32"/>
          <p:cNvSpPr txBox="1"/>
          <p:nvPr>
            <p:ph idx="15" type="body"/>
          </p:nvPr>
        </p:nvSpPr>
        <p:spPr>
          <a:xfrm>
            <a:off x="3828288"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6" name="Google Shape;116;p32"/>
          <p:cNvSpPr/>
          <p:nvPr>
            <p:ph idx="16" type="pic"/>
          </p:nvPr>
        </p:nvSpPr>
        <p:spPr>
          <a:xfrm>
            <a:off x="6385560" y="1545336"/>
            <a:ext cx="2029968" cy="1828800"/>
          </a:xfrm>
          <a:prstGeom prst="rect">
            <a:avLst/>
          </a:prstGeom>
          <a:solidFill>
            <a:srgbClr val="DB6EC7"/>
          </a:solidFill>
          <a:ln>
            <a:noFill/>
          </a:ln>
        </p:spPr>
      </p:sp>
      <p:sp>
        <p:nvSpPr>
          <p:cNvPr id="117" name="Google Shape;117;p32"/>
          <p:cNvSpPr txBox="1"/>
          <p:nvPr>
            <p:ph idx="17" type="body"/>
          </p:nvPr>
        </p:nvSpPr>
        <p:spPr>
          <a:xfrm>
            <a:off x="6385560"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8" name="Google Shape;118;p32"/>
          <p:cNvSpPr txBox="1"/>
          <p:nvPr>
            <p:ph idx="18" type="body"/>
          </p:nvPr>
        </p:nvSpPr>
        <p:spPr>
          <a:xfrm>
            <a:off x="6385560"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32"/>
          <p:cNvSpPr/>
          <p:nvPr>
            <p:ph idx="19" type="pic"/>
          </p:nvPr>
        </p:nvSpPr>
        <p:spPr>
          <a:xfrm>
            <a:off x="6385560" y="4144264"/>
            <a:ext cx="2029968" cy="1828800"/>
          </a:xfrm>
          <a:prstGeom prst="rect">
            <a:avLst/>
          </a:prstGeom>
          <a:solidFill>
            <a:srgbClr val="DB6EC7"/>
          </a:solidFill>
          <a:ln>
            <a:noFill/>
          </a:ln>
        </p:spPr>
      </p:sp>
      <p:sp>
        <p:nvSpPr>
          <p:cNvPr id="120" name="Google Shape;120;p32"/>
          <p:cNvSpPr txBox="1"/>
          <p:nvPr>
            <p:ph idx="20" type="body"/>
          </p:nvPr>
        </p:nvSpPr>
        <p:spPr>
          <a:xfrm>
            <a:off x="6385560"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32"/>
          <p:cNvSpPr txBox="1"/>
          <p:nvPr>
            <p:ph idx="21" type="body"/>
          </p:nvPr>
        </p:nvSpPr>
        <p:spPr>
          <a:xfrm>
            <a:off x="6385560"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32"/>
          <p:cNvSpPr/>
          <p:nvPr>
            <p:ph idx="22" type="pic"/>
          </p:nvPr>
        </p:nvSpPr>
        <p:spPr>
          <a:xfrm>
            <a:off x="8942832" y="1545336"/>
            <a:ext cx="2029968" cy="1828800"/>
          </a:xfrm>
          <a:prstGeom prst="rect">
            <a:avLst/>
          </a:prstGeom>
          <a:solidFill>
            <a:srgbClr val="DB6EC7"/>
          </a:solidFill>
          <a:ln>
            <a:noFill/>
          </a:ln>
        </p:spPr>
      </p:sp>
      <p:sp>
        <p:nvSpPr>
          <p:cNvPr id="123" name="Google Shape;123;p32"/>
          <p:cNvSpPr txBox="1"/>
          <p:nvPr>
            <p:ph idx="23" type="body"/>
          </p:nvPr>
        </p:nvSpPr>
        <p:spPr>
          <a:xfrm>
            <a:off x="8942832"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32"/>
          <p:cNvSpPr txBox="1"/>
          <p:nvPr>
            <p:ph idx="24" type="body"/>
          </p:nvPr>
        </p:nvSpPr>
        <p:spPr>
          <a:xfrm>
            <a:off x="8942832"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32"/>
          <p:cNvSpPr/>
          <p:nvPr>
            <p:ph idx="25" type="pic"/>
          </p:nvPr>
        </p:nvSpPr>
        <p:spPr>
          <a:xfrm>
            <a:off x="8942832" y="4144264"/>
            <a:ext cx="2029968" cy="1828800"/>
          </a:xfrm>
          <a:prstGeom prst="rect">
            <a:avLst/>
          </a:prstGeom>
          <a:solidFill>
            <a:srgbClr val="DB6EC7"/>
          </a:solidFill>
          <a:ln>
            <a:noFill/>
          </a:ln>
        </p:spPr>
      </p:sp>
      <p:sp>
        <p:nvSpPr>
          <p:cNvPr id="126" name="Google Shape;126;p32"/>
          <p:cNvSpPr txBox="1"/>
          <p:nvPr>
            <p:ph idx="26" type="body"/>
          </p:nvPr>
        </p:nvSpPr>
        <p:spPr>
          <a:xfrm>
            <a:off x="8942832"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7" name="Google Shape;127;p32"/>
          <p:cNvSpPr txBox="1"/>
          <p:nvPr>
            <p:ph idx="27" type="body"/>
          </p:nvPr>
        </p:nvSpPr>
        <p:spPr>
          <a:xfrm>
            <a:off x="8942832"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28" name="Shape 128"/>
        <p:cNvGrpSpPr/>
        <p:nvPr/>
      </p:nvGrpSpPr>
      <p:grpSpPr>
        <a:xfrm>
          <a:off x="0" y="0"/>
          <a:ext cx="0" cy="0"/>
          <a:chOff x="0" y="0"/>
          <a:chExt cx="0" cy="0"/>
        </a:xfrm>
      </p:grpSpPr>
      <p:sp>
        <p:nvSpPr>
          <p:cNvPr id="129" name="Google Shape;129;p33"/>
          <p:cNvSpPr/>
          <p:nvPr/>
        </p:nvSpPr>
        <p:spPr>
          <a:xfrm>
            <a:off x="68533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0" name="Google Shape;130;p33"/>
          <p:cNvSpPr/>
          <p:nvPr/>
        </p:nvSpPr>
        <p:spPr>
          <a:xfrm>
            <a:off x="2900911"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1" name="Google Shape;131;p33"/>
          <p:cNvSpPr/>
          <p:nvPr/>
        </p:nvSpPr>
        <p:spPr>
          <a:xfrm>
            <a:off x="5116484"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2" name="Google Shape;132;p33"/>
          <p:cNvSpPr/>
          <p:nvPr/>
        </p:nvSpPr>
        <p:spPr>
          <a:xfrm>
            <a:off x="954762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3" name="Google Shape;133;p33"/>
          <p:cNvSpPr/>
          <p:nvPr/>
        </p:nvSpPr>
        <p:spPr>
          <a:xfrm>
            <a:off x="7332057"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4" name="Google Shape;134;p33"/>
          <p:cNvSpPr txBox="1"/>
          <p:nvPr>
            <p:ph type="title"/>
          </p:nvPr>
        </p:nvSpPr>
        <p:spPr>
          <a:xfrm>
            <a:off x="758952" y="841248"/>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36" name="Google Shape;136;p33"/>
          <p:cNvSpPr txBox="1"/>
          <p:nvPr>
            <p:ph idx="1" type="body"/>
          </p:nvPr>
        </p:nvSpPr>
        <p:spPr>
          <a:xfrm>
            <a:off x="68533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37" name="Google Shape;137;p33"/>
          <p:cNvSpPr/>
          <p:nvPr>
            <p:ph idx="2" type="pic"/>
          </p:nvPr>
        </p:nvSpPr>
        <p:spPr>
          <a:xfrm>
            <a:off x="1339135" y="2111058"/>
            <a:ext cx="704088" cy="704088"/>
          </a:xfrm>
          <a:prstGeom prst="ellipse">
            <a:avLst/>
          </a:prstGeom>
          <a:solidFill>
            <a:schemeClr val="accent1"/>
          </a:solidFill>
          <a:ln>
            <a:noFill/>
          </a:ln>
        </p:spPr>
      </p:sp>
      <p:sp>
        <p:nvSpPr>
          <p:cNvPr id="138" name="Google Shape;138;p33"/>
          <p:cNvSpPr txBox="1"/>
          <p:nvPr>
            <p:ph idx="3" type="body"/>
          </p:nvPr>
        </p:nvSpPr>
        <p:spPr>
          <a:xfrm>
            <a:off x="73105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33"/>
          <p:cNvSpPr txBox="1"/>
          <p:nvPr>
            <p:ph idx="4" type="body"/>
          </p:nvPr>
        </p:nvSpPr>
        <p:spPr>
          <a:xfrm>
            <a:off x="2900911"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0" name="Google Shape;140;p33"/>
          <p:cNvSpPr/>
          <p:nvPr>
            <p:ph idx="5" type="pic"/>
          </p:nvPr>
        </p:nvSpPr>
        <p:spPr>
          <a:xfrm>
            <a:off x="3554707" y="2111058"/>
            <a:ext cx="704088" cy="704088"/>
          </a:xfrm>
          <a:prstGeom prst="ellipse">
            <a:avLst/>
          </a:prstGeom>
          <a:solidFill>
            <a:schemeClr val="accent3"/>
          </a:solidFill>
          <a:ln>
            <a:noFill/>
          </a:ln>
        </p:spPr>
      </p:sp>
      <p:sp>
        <p:nvSpPr>
          <p:cNvPr id="141" name="Google Shape;141;p33"/>
          <p:cNvSpPr txBox="1"/>
          <p:nvPr>
            <p:ph idx="6" type="body"/>
          </p:nvPr>
        </p:nvSpPr>
        <p:spPr>
          <a:xfrm>
            <a:off x="2946631"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2" name="Google Shape;142;p33"/>
          <p:cNvSpPr txBox="1"/>
          <p:nvPr>
            <p:ph idx="7" type="body"/>
          </p:nvPr>
        </p:nvSpPr>
        <p:spPr>
          <a:xfrm>
            <a:off x="5116484"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3" name="Google Shape;143;p33"/>
          <p:cNvSpPr/>
          <p:nvPr>
            <p:ph idx="8" type="pic"/>
          </p:nvPr>
        </p:nvSpPr>
        <p:spPr>
          <a:xfrm>
            <a:off x="5770280" y="2111058"/>
            <a:ext cx="704088" cy="704088"/>
          </a:xfrm>
          <a:prstGeom prst="ellipse">
            <a:avLst/>
          </a:prstGeom>
          <a:solidFill>
            <a:schemeClr val="accent1"/>
          </a:solidFill>
          <a:ln>
            <a:noFill/>
          </a:ln>
        </p:spPr>
      </p:sp>
      <p:sp>
        <p:nvSpPr>
          <p:cNvPr id="144" name="Google Shape;144;p33"/>
          <p:cNvSpPr txBox="1"/>
          <p:nvPr>
            <p:ph idx="9" type="body"/>
          </p:nvPr>
        </p:nvSpPr>
        <p:spPr>
          <a:xfrm>
            <a:off x="5162204"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3"/>
          <p:cNvSpPr txBox="1"/>
          <p:nvPr>
            <p:ph idx="13" type="body"/>
          </p:nvPr>
        </p:nvSpPr>
        <p:spPr>
          <a:xfrm>
            <a:off x="7332057"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6" name="Google Shape;146;p33"/>
          <p:cNvSpPr/>
          <p:nvPr>
            <p:ph idx="14" type="pic"/>
          </p:nvPr>
        </p:nvSpPr>
        <p:spPr>
          <a:xfrm>
            <a:off x="7985853" y="2111058"/>
            <a:ext cx="704088" cy="704088"/>
          </a:xfrm>
          <a:prstGeom prst="ellipse">
            <a:avLst/>
          </a:prstGeom>
          <a:solidFill>
            <a:schemeClr val="accent3"/>
          </a:solidFill>
          <a:ln>
            <a:noFill/>
          </a:ln>
        </p:spPr>
      </p:sp>
      <p:sp>
        <p:nvSpPr>
          <p:cNvPr id="147" name="Google Shape;147;p33"/>
          <p:cNvSpPr txBox="1"/>
          <p:nvPr>
            <p:ph idx="15" type="body"/>
          </p:nvPr>
        </p:nvSpPr>
        <p:spPr>
          <a:xfrm>
            <a:off x="7377777"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3"/>
          <p:cNvSpPr txBox="1"/>
          <p:nvPr>
            <p:ph idx="16" type="body"/>
          </p:nvPr>
        </p:nvSpPr>
        <p:spPr>
          <a:xfrm>
            <a:off x="954762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9" name="Google Shape;149;p33"/>
          <p:cNvSpPr/>
          <p:nvPr>
            <p:ph idx="17" type="pic"/>
          </p:nvPr>
        </p:nvSpPr>
        <p:spPr>
          <a:xfrm>
            <a:off x="10201425" y="2111058"/>
            <a:ext cx="704088" cy="704088"/>
          </a:xfrm>
          <a:prstGeom prst="ellipse">
            <a:avLst/>
          </a:prstGeom>
          <a:solidFill>
            <a:schemeClr val="accent1"/>
          </a:solidFill>
          <a:ln>
            <a:noFill/>
          </a:ln>
        </p:spPr>
      </p:sp>
      <p:sp>
        <p:nvSpPr>
          <p:cNvPr id="150" name="Google Shape;150;p33"/>
          <p:cNvSpPr txBox="1"/>
          <p:nvPr>
            <p:ph idx="18" type="body"/>
          </p:nvPr>
        </p:nvSpPr>
        <p:spPr>
          <a:xfrm>
            <a:off x="959334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51" name="Shape 151"/>
        <p:cNvGrpSpPr/>
        <p:nvPr/>
      </p:nvGrpSpPr>
      <p:grpSpPr>
        <a:xfrm>
          <a:off x="0" y="0"/>
          <a:ext cx="0" cy="0"/>
          <a:chOff x="0" y="0"/>
          <a:chExt cx="0" cy="0"/>
        </a:xfrm>
      </p:grpSpPr>
      <p:sp>
        <p:nvSpPr>
          <p:cNvPr id="152" name="Google Shape;152;p34"/>
          <p:cNvSpPr/>
          <p:nvPr/>
        </p:nvSpPr>
        <p:spPr>
          <a:xfrm>
            <a:off x="0" y="0"/>
            <a:ext cx="2838451" cy="2857958"/>
          </a:xfrm>
          <a:custGeom>
            <a:rect b="b" l="l" r="r" t="t"/>
            <a:pathLst>
              <a:path extrusionOk="0" h="2857958" w="283845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3" name="Google Shape;153;p34"/>
          <p:cNvSpPr/>
          <p:nvPr/>
        </p:nvSpPr>
        <p:spPr>
          <a:xfrm>
            <a:off x="1" y="-1"/>
            <a:ext cx="1970627" cy="1990267"/>
          </a:xfrm>
          <a:custGeom>
            <a:rect b="b" l="l" r="r" t="t"/>
            <a:pathLst>
              <a:path extrusionOk="0" h="1990267" w="197062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4" name="Google Shape;154;p34"/>
          <p:cNvSpPr/>
          <p:nvPr/>
        </p:nvSpPr>
        <p:spPr>
          <a:xfrm>
            <a:off x="2" y="3"/>
            <a:ext cx="1003449" cy="1013015"/>
          </a:xfrm>
          <a:custGeom>
            <a:rect b="b" l="l" r="r" t="t"/>
            <a:pathLst>
              <a:path extrusionOk="0" h="1013015" w="1003449">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5" name="Google Shape;155;p34"/>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Clr>
                <a:schemeClr val="accent6"/>
              </a:buClr>
              <a:buSzPts val="33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3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preencoded.png" id="157" name="Google Shape;157;p34"/>
          <p:cNvSpPr/>
          <p:nvPr/>
        </p:nvSpPr>
        <p:spPr>
          <a:xfrm>
            <a:off x="1458332" y="590135"/>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8" name="Google Shape;158;p34"/>
          <p:cNvSpPr txBox="1"/>
          <p:nvPr>
            <p:ph idx="1" type="body"/>
          </p:nvPr>
        </p:nvSpPr>
        <p:spPr>
          <a:xfrm>
            <a:off x="68533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9" name="Google Shape;159;p34"/>
          <p:cNvSpPr txBox="1"/>
          <p:nvPr>
            <p:ph idx="2" type="body"/>
          </p:nvPr>
        </p:nvSpPr>
        <p:spPr>
          <a:xfrm>
            <a:off x="2900911"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0" name="Google Shape;160;p34"/>
          <p:cNvSpPr txBox="1"/>
          <p:nvPr>
            <p:ph idx="3" type="body"/>
          </p:nvPr>
        </p:nvSpPr>
        <p:spPr>
          <a:xfrm>
            <a:off x="5116484"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1" name="Google Shape;161;p34"/>
          <p:cNvSpPr txBox="1"/>
          <p:nvPr>
            <p:ph idx="4" type="body"/>
          </p:nvPr>
        </p:nvSpPr>
        <p:spPr>
          <a:xfrm>
            <a:off x="7332057"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2" name="Google Shape;162;p34"/>
          <p:cNvSpPr txBox="1"/>
          <p:nvPr>
            <p:ph idx="5" type="body"/>
          </p:nvPr>
        </p:nvSpPr>
        <p:spPr>
          <a:xfrm>
            <a:off x="954762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3" name="Google Shape;163;p34"/>
          <p:cNvSpPr txBox="1"/>
          <p:nvPr>
            <p:ph idx="6" type="body"/>
          </p:nvPr>
        </p:nvSpPr>
        <p:spPr>
          <a:xfrm>
            <a:off x="68533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4" name="Google Shape;164;p34"/>
          <p:cNvSpPr txBox="1"/>
          <p:nvPr>
            <p:ph idx="7" type="body"/>
          </p:nvPr>
        </p:nvSpPr>
        <p:spPr>
          <a:xfrm>
            <a:off x="2900911"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5" name="Google Shape;165;p34"/>
          <p:cNvSpPr txBox="1"/>
          <p:nvPr>
            <p:ph idx="8" type="body"/>
          </p:nvPr>
        </p:nvSpPr>
        <p:spPr>
          <a:xfrm>
            <a:off x="5116484"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4"/>
          <p:cNvSpPr txBox="1"/>
          <p:nvPr>
            <p:ph idx="9" type="body"/>
          </p:nvPr>
        </p:nvSpPr>
        <p:spPr>
          <a:xfrm>
            <a:off x="7332057"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4"/>
          <p:cNvSpPr txBox="1"/>
          <p:nvPr>
            <p:ph idx="13" type="body"/>
          </p:nvPr>
        </p:nvSpPr>
        <p:spPr>
          <a:xfrm>
            <a:off x="954762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68" name="Google Shape;168;p34"/>
          <p:cNvCxnSpPr/>
          <p:nvPr/>
        </p:nvCxnSpPr>
        <p:spPr>
          <a:xfrm>
            <a:off x="739399" y="4187681"/>
            <a:ext cx="10812360" cy="0"/>
          </a:xfrm>
          <a:prstGeom prst="straightConnector1">
            <a:avLst/>
          </a:prstGeom>
          <a:noFill/>
          <a:ln cap="flat" cmpd="sng" w="12700">
            <a:solidFill>
              <a:srgbClr val="F0CAA2"/>
            </a:solidFill>
            <a:prstDash val="solid"/>
            <a:miter lim="800000"/>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69" name="Shape 169"/>
        <p:cNvGrpSpPr/>
        <p:nvPr/>
      </p:nvGrpSpPr>
      <p:grpSpPr>
        <a:xfrm>
          <a:off x="0" y="0"/>
          <a:ext cx="0" cy="0"/>
          <a:chOff x="0" y="0"/>
          <a:chExt cx="0" cy="0"/>
        </a:xfrm>
      </p:grpSpPr>
      <p:sp>
        <p:nvSpPr>
          <p:cNvPr id="170" name="Google Shape;170;p35"/>
          <p:cNvSpPr txBox="1"/>
          <p:nvPr>
            <p:ph type="title"/>
          </p:nvPr>
        </p:nvSpPr>
        <p:spPr>
          <a:xfrm>
            <a:off x="758952" y="1234440"/>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3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72" name="Google Shape;172;p35"/>
          <p:cNvSpPr txBox="1"/>
          <p:nvPr>
            <p:ph idx="1" type="body"/>
          </p:nvPr>
        </p:nvSpPr>
        <p:spPr>
          <a:xfrm>
            <a:off x="713232" y="2743200"/>
            <a:ext cx="3328416" cy="3557016"/>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3" name="Google Shape;173;p35"/>
          <p:cNvSpPr/>
          <p:nvPr>
            <p:ph idx="2" type="pic"/>
          </p:nvPr>
        </p:nvSpPr>
        <p:spPr>
          <a:xfrm>
            <a:off x="1911096" y="2258568"/>
            <a:ext cx="932688" cy="932688"/>
          </a:xfrm>
          <a:prstGeom prst="ellipse">
            <a:avLst/>
          </a:prstGeom>
          <a:solidFill>
            <a:schemeClr val="accent3"/>
          </a:solidFill>
          <a:ln>
            <a:noFill/>
          </a:ln>
        </p:spPr>
      </p:sp>
      <p:sp>
        <p:nvSpPr>
          <p:cNvPr id="174" name="Google Shape;174;p35"/>
          <p:cNvSpPr txBox="1"/>
          <p:nvPr>
            <p:ph idx="3" type="body"/>
          </p:nvPr>
        </p:nvSpPr>
        <p:spPr>
          <a:xfrm>
            <a:off x="992124"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35"/>
          <p:cNvSpPr txBox="1"/>
          <p:nvPr>
            <p:ph idx="4" type="body"/>
          </p:nvPr>
        </p:nvSpPr>
        <p:spPr>
          <a:xfrm>
            <a:off x="4443984" y="2743200"/>
            <a:ext cx="3328416" cy="3557016"/>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6" name="Google Shape;176;p35"/>
          <p:cNvSpPr/>
          <p:nvPr>
            <p:ph idx="5" type="pic"/>
          </p:nvPr>
        </p:nvSpPr>
        <p:spPr>
          <a:xfrm>
            <a:off x="5641848" y="2258568"/>
            <a:ext cx="932688" cy="932688"/>
          </a:xfrm>
          <a:prstGeom prst="ellipse">
            <a:avLst/>
          </a:prstGeom>
          <a:solidFill>
            <a:schemeClr val="accent1"/>
          </a:solidFill>
          <a:ln>
            <a:noFill/>
          </a:ln>
        </p:spPr>
      </p:sp>
      <p:sp>
        <p:nvSpPr>
          <p:cNvPr id="177" name="Google Shape;177;p35"/>
          <p:cNvSpPr txBox="1"/>
          <p:nvPr>
            <p:ph idx="6" type="body"/>
          </p:nvPr>
        </p:nvSpPr>
        <p:spPr>
          <a:xfrm>
            <a:off x="4722876"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8" name="Google Shape;178;p35"/>
          <p:cNvSpPr txBox="1"/>
          <p:nvPr>
            <p:ph idx="7" type="body"/>
          </p:nvPr>
        </p:nvSpPr>
        <p:spPr>
          <a:xfrm>
            <a:off x="8092440" y="2743200"/>
            <a:ext cx="3328416" cy="3557016"/>
          </a:xfrm>
          <a:prstGeom prst="rect">
            <a:avLst/>
          </a:prstGeom>
          <a:noFill/>
          <a:ln cap="flat" cmpd="sng" w="12700">
            <a:solidFill>
              <a:schemeClr val="accent4"/>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9" name="Google Shape;179;p35"/>
          <p:cNvSpPr/>
          <p:nvPr>
            <p:ph idx="8" type="pic"/>
          </p:nvPr>
        </p:nvSpPr>
        <p:spPr>
          <a:xfrm>
            <a:off x="9290304" y="2258568"/>
            <a:ext cx="932688" cy="932688"/>
          </a:xfrm>
          <a:prstGeom prst="ellipse">
            <a:avLst/>
          </a:prstGeom>
          <a:solidFill>
            <a:schemeClr val="accent4"/>
          </a:solidFill>
          <a:ln>
            <a:noFill/>
          </a:ln>
        </p:spPr>
      </p:sp>
      <p:sp>
        <p:nvSpPr>
          <p:cNvPr id="180" name="Google Shape;180;p35"/>
          <p:cNvSpPr txBox="1"/>
          <p:nvPr>
            <p:ph idx="9" type="body"/>
          </p:nvPr>
        </p:nvSpPr>
        <p:spPr>
          <a:xfrm>
            <a:off x="8371332"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181" name="Shape 181"/>
        <p:cNvGrpSpPr/>
        <p:nvPr/>
      </p:nvGrpSpPr>
      <p:grpSpPr>
        <a:xfrm>
          <a:off x="0" y="0"/>
          <a:ext cx="0" cy="0"/>
          <a:chOff x="0" y="0"/>
          <a:chExt cx="0" cy="0"/>
        </a:xfrm>
      </p:grpSpPr>
      <p:sp>
        <p:nvSpPr>
          <p:cNvPr descr="preencoded.png" id="182" name="Google Shape;182;p36"/>
          <p:cNvSpPr/>
          <p:nvPr/>
        </p:nvSpPr>
        <p:spPr>
          <a:xfrm>
            <a:off x="8758239" y="-14287"/>
            <a:ext cx="3433763" cy="3452812"/>
          </a:xfrm>
          <a:custGeom>
            <a:rect b="b" l="l" r="r" t="t"/>
            <a:pathLst>
              <a:path extrusionOk="0" h="3452812" w="3433763">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83" name="Google Shape;183;p36"/>
          <p:cNvSpPr/>
          <p:nvPr/>
        </p:nvSpPr>
        <p:spPr>
          <a:xfrm>
            <a:off x="8758239" y="3438525"/>
            <a:ext cx="3433763" cy="3433762"/>
          </a:xfrm>
          <a:custGeom>
            <a:rect b="b" l="l" r="r" t="t"/>
            <a:pathLst>
              <a:path extrusionOk="0" h="3433762" w="3433763">
                <a:moveTo>
                  <a:pt x="0" y="0"/>
                </a:moveTo>
                <a:lnTo>
                  <a:pt x="3433763" y="0"/>
                </a:lnTo>
                <a:lnTo>
                  <a:pt x="3433763" y="3433763"/>
                </a:lnTo>
                <a:cubicBezTo>
                  <a:pt x="1537383" y="3433763"/>
                  <a:pt x="0" y="189638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84" name="Google Shape;184;p36"/>
          <p:cNvSpPr/>
          <p:nvPr/>
        </p:nvSpPr>
        <p:spPr>
          <a:xfrm flipH="1" rot="10800000">
            <a:off x="9991725" y="1247777"/>
            <a:ext cx="2200275" cy="2181225"/>
          </a:xfrm>
          <a:custGeom>
            <a:rect b="b" l="l" r="r" t="t"/>
            <a:pathLst>
              <a:path extrusionOk="0" h="2181225" w="2200275">
                <a:moveTo>
                  <a:pt x="0" y="0"/>
                </a:moveTo>
                <a:cubicBezTo>
                  <a:pt x="0" y="1204689"/>
                  <a:pt x="985061" y="2181225"/>
                  <a:pt x="2200275" y="2181225"/>
                </a:cubicBezTo>
                <a:lnTo>
                  <a:pt x="2200275" y="0"/>
                </a:lnTo>
                <a:lnTo>
                  <a:pt x="0"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85" name="Google Shape;185;p36"/>
          <p:cNvSpPr/>
          <p:nvPr/>
        </p:nvSpPr>
        <p:spPr>
          <a:xfrm flipH="1" rot="10800000">
            <a:off x="-20085" y="4580051"/>
            <a:ext cx="2277948" cy="2277948"/>
          </a:xfrm>
          <a:custGeom>
            <a:rect b="b" l="l" r="r" t="t"/>
            <a:pathLst>
              <a:path extrusionOk="0" h="2277948" w="2277948">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86" name="Google Shape;186;p36"/>
          <p:cNvPicPr preferRelativeResize="0"/>
          <p:nvPr/>
        </p:nvPicPr>
        <p:blipFill rotWithShape="1">
          <a:blip r:embed="rId2">
            <a:alphaModFix/>
          </a:blip>
          <a:srcRect b="0" l="0" r="0" t="0"/>
          <a:stretch/>
        </p:blipFill>
        <p:spPr>
          <a:xfrm>
            <a:off x="9991885" y="3441269"/>
            <a:ext cx="2200115" cy="2200114"/>
          </a:xfrm>
          <a:prstGeom prst="rect">
            <a:avLst/>
          </a:prstGeom>
          <a:noFill/>
          <a:ln>
            <a:noFill/>
          </a:ln>
        </p:spPr>
      </p:pic>
      <p:sp>
        <p:nvSpPr>
          <p:cNvPr descr="preencoded.png" id="187" name="Google Shape;187;p36"/>
          <p:cNvSpPr/>
          <p:nvPr/>
        </p:nvSpPr>
        <p:spPr>
          <a:xfrm>
            <a:off x="1707960" y="5667618"/>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88" name="Google Shape;188;p36"/>
          <p:cNvSpPr txBox="1"/>
          <p:nvPr>
            <p:ph type="title"/>
          </p:nvPr>
        </p:nvSpPr>
        <p:spPr>
          <a:xfrm>
            <a:off x="1508760" y="1883664"/>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36"/>
          <p:cNvSpPr txBox="1"/>
          <p:nvPr>
            <p:ph idx="1" type="body"/>
          </p:nvPr>
        </p:nvSpPr>
        <p:spPr>
          <a:xfrm>
            <a:off x="1508760" y="2837688"/>
            <a:ext cx="5879592"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bg>
      <p:bgPr>
        <a:solidFill>
          <a:schemeClr val="accent6"/>
        </a:solidFill>
      </p:bgPr>
    </p:bg>
    <p:spTree>
      <p:nvGrpSpPr>
        <p:cNvPr id="191" name="Shape 191"/>
        <p:cNvGrpSpPr/>
        <p:nvPr/>
      </p:nvGrpSpPr>
      <p:grpSpPr>
        <a:xfrm>
          <a:off x="0" y="0"/>
          <a:ext cx="0" cy="0"/>
          <a:chOff x="0" y="0"/>
          <a:chExt cx="0" cy="0"/>
        </a:xfrm>
      </p:grpSpPr>
      <p:sp>
        <p:nvSpPr>
          <p:cNvPr id="192" name="Google Shape;192;p37"/>
          <p:cNvSpPr/>
          <p:nvPr/>
        </p:nvSpPr>
        <p:spPr>
          <a:xfrm>
            <a:off x="0" y="0"/>
            <a:ext cx="8948739" cy="6858000"/>
          </a:xfrm>
          <a:custGeom>
            <a:rect b="b" l="l" r="r" t="t"/>
            <a:pathLst>
              <a:path extrusionOk="0" h="6858000" w="8948738">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3" name="Google Shape;193;p37"/>
          <p:cNvSpPr/>
          <p:nvPr/>
        </p:nvSpPr>
        <p:spPr>
          <a:xfrm>
            <a:off x="7538626" y="13144"/>
            <a:ext cx="4653375" cy="6831717"/>
          </a:xfrm>
          <a:custGeom>
            <a:rect b="b" l="l" r="r" t="t"/>
            <a:pathLst>
              <a:path extrusionOk="0" h="6831717" w="4653374">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4" name="Google Shape;194;p37"/>
          <p:cNvPicPr preferRelativeResize="0"/>
          <p:nvPr/>
        </p:nvPicPr>
        <p:blipFill rotWithShape="1">
          <a:blip r:embed="rId2">
            <a:alphaModFix/>
          </a:blip>
          <a:srcRect b="0" l="0" r="0" t="0"/>
          <a:stretch/>
        </p:blipFill>
        <p:spPr>
          <a:xfrm>
            <a:off x="8737235" y="-25041"/>
            <a:ext cx="3432191" cy="3432191"/>
          </a:xfrm>
          <a:prstGeom prst="rect">
            <a:avLst/>
          </a:prstGeom>
          <a:noFill/>
          <a:ln>
            <a:noFill/>
          </a:ln>
        </p:spPr>
      </p:pic>
      <p:sp>
        <p:nvSpPr>
          <p:cNvPr id="195" name="Google Shape;195;p37"/>
          <p:cNvSpPr txBox="1"/>
          <p:nvPr>
            <p:ph type="ctrTitle"/>
          </p:nvPr>
        </p:nvSpPr>
        <p:spPr>
          <a:xfrm>
            <a:off x="1527048" y="1975104"/>
            <a:ext cx="4169664" cy="667512"/>
          </a:xfrm>
          <a:prstGeom prst="rect">
            <a:avLst/>
          </a:prstGeom>
          <a:noFill/>
          <a:ln>
            <a:noFill/>
          </a:ln>
        </p:spPr>
        <p:txBody>
          <a:bodyPr anchorCtr="0" anchor="ctr" bIns="45700" lIns="91425" spcFirstLastPara="1" rIns="91425" wrap="square" tIns="0">
            <a:noAutofit/>
          </a:bodyPr>
          <a:lstStyle>
            <a:lvl1pPr lvl="0" algn="l">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37"/>
          <p:cNvSpPr txBox="1"/>
          <p:nvPr>
            <p:ph idx="1" type="subTitle"/>
          </p:nvPr>
        </p:nvSpPr>
        <p:spPr>
          <a:xfrm>
            <a:off x="1545336" y="2846832"/>
            <a:ext cx="4169664" cy="2176272"/>
          </a:xfrm>
          <a:prstGeom prst="rect">
            <a:avLst/>
          </a:prstGeom>
          <a:noFill/>
          <a:ln>
            <a:noFill/>
          </a:ln>
        </p:spPr>
        <p:txBody>
          <a:bodyPr anchorCtr="0" anchor="t" bIns="0" lIns="91425" spcFirstLastPara="1" rIns="91425" wrap="square" tIns="0">
            <a:noAutofit/>
          </a:bodyPr>
          <a:lstStyle>
            <a:lvl1pPr lvl="0" algn="l">
              <a:lnSpc>
                <a:spcPct val="100000"/>
              </a:lnSpc>
              <a:spcBef>
                <a:spcPts val="432"/>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7" name="Shape 197"/>
        <p:cNvGrpSpPr/>
        <p:nvPr/>
      </p:nvGrpSpPr>
      <p:grpSpPr>
        <a:xfrm>
          <a:off x="0" y="0"/>
          <a:ext cx="0" cy="0"/>
          <a:chOff x="0" y="0"/>
          <a:chExt cx="0" cy="0"/>
        </a:xfrm>
      </p:grpSpPr>
      <p:sp>
        <p:nvSpPr>
          <p:cNvPr descr="preencoded.png" id="198" name="Google Shape;198;p38"/>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9" name="Google Shape;199;p38"/>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200" name="Google Shape;200;p38"/>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201" name="Google Shape;201;p38"/>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2" name="Google Shape;202;p38"/>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203" name="Google Shape;203;p3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04" name="Google Shape;204;p38"/>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38"/>
          <p:cNvSpPr txBox="1"/>
          <p:nvPr>
            <p:ph idx="1" type="body"/>
          </p:nvPr>
        </p:nvSpPr>
        <p:spPr>
          <a:xfrm>
            <a:off x="368503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6" name="Google Shape;206;p38"/>
          <p:cNvSpPr txBox="1"/>
          <p:nvPr>
            <p:ph idx="2" type="body"/>
          </p:nvPr>
        </p:nvSpPr>
        <p:spPr>
          <a:xfrm>
            <a:off x="775411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7" name="Shape 207"/>
        <p:cNvGrpSpPr/>
        <p:nvPr/>
      </p:nvGrpSpPr>
      <p:grpSpPr>
        <a:xfrm>
          <a:off x="0" y="0"/>
          <a:ext cx="0" cy="0"/>
          <a:chOff x="0" y="0"/>
          <a:chExt cx="0" cy="0"/>
        </a:xfrm>
      </p:grpSpPr>
      <p:sp>
        <p:nvSpPr>
          <p:cNvPr id="208" name="Google Shape;208;p39"/>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9" name="Google Shape;209;p39"/>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0" name="Google Shape;210;p39"/>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203111"/>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39"/>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3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3" name="Shape 213"/>
        <p:cNvGrpSpPr/>
        <p:nvPr/>
      </p:nvGrpSpPr>
      <p:grpSpPr>
        <a:xfrm>
          <a:off x="0" y="0"/>
          <a:ext cx="0" cy="0"/>
          <a:chOff x="0" y="0"/>
          <a:chExt cx="0" cy="0"/>
        </a:xfrm>
      </p:grpSpPr>
      <p:sp>
        <p:nvSpPr>
          <p:cNvPr id="214" name="Google Shape;214;p40"/>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5" name="Google Shape;215;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 name="Google Shape;216;p40"/>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270"/>
              </a:spcBef>
              <a:spcAft>
                <a:spcPts val="0"/>
              </a:spcAft>
              <a:buClr>
                <a:schemeClr val="accent6"/>
              </a:buClr>
              <a:buSzPts val="2400"/>
              <a:buChar char="•"/>
              <a:defRPr sz="2400"/>
            </a:lvl1pPr>
            <a:lvl2pPr indent="-361950" lvl="1" marL="914400" algn="l">
              <a:lnSpc>
                <a:spcPct val="100000"/>
              </a:lnSpc>
              <a:spcBef>
                <a:spcPts val="270"/>
              </a:spcBef>
              <a:spcAft>
                <a:spcPts val="0"/>
              </a:spcAft>
              <a:buClr>
                <a:schemeClr val="accent6"/>
              </a:buClr>
              <a:buSzPts val="2100"/>
              <a:buChar char="•"/>
              <a:defRPr sz="2100"/>
            </a:lvl2pPr>
            <a:lvl3pPr indent="-342900" lvl="2" marL="1371600" algn="l">
              <a:lnSpc>
                <a:spcPct val="100000"/>
              </a:lnSpc>
              <a:spcBef>
                <a:spcPts val="270"/>
              </a:spcBef>
              <a:spcAft>
                <a:spcPts val="0"/>
              </a:spcAft>
              <a:buClr>
                <a:schemeClr val="accent6"/>
              </a:buClr>
              <a:buSzPts val="1800"/>
              <a:buChar char="•"/>
              <a:defRPr sz="1800"/>
            </a:lvl3pPr>
            <a:lvl4pPr indent="-323850" lvl="3" marL="1828800" algn="l">
              <a:lnSpc>
                <a:spcPct val="100000"/>
              </a:lnSpc>
              <a:spcBef>
                <a:spcPts val="270"/>
              </a:spcBef>
              <a:spcAft>
                <a:spcPts val="0"/>
              </a:spcAft>
              <a:buClr>
                <a:schemeClr val="accent6"/>
              </a:buClr>
              <a:buSzPts val="1500"/>
              <a:buChar char="•"/>
              <a:defRPr sz="1500"/>
            </a:lvl4pPr>
            <a:lvl5pPr indent="-323850" lvl="4" marL="2286000" algn="l">
              <a:lnSpc>
                <a:spcPct val="100000"/>
              </a:lnSpc>
              <a:spcBef>
                <a:spcPts val="270"/>
              </a:spcBef>
              <a:spcAft>
                <a:spcPts val="0"/>
              </a:spcAft>
              <a:buClr>
                <a:schemeClr val="accent6"/>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217" name="Google Shape;217;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18" name="Google Shape;218;p4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9" name="Shape 219"/>
        <p:cNvGrpSpPr/>
        <p:nvPr/>
      </p:nvGrpSpPr>
      <p:grpSpPr>
        <a:xfrm>
          <a:off x="0" y="0"/>
          <a:ext cx="0" cy="0"/>
          <a:chOff x="0" y="0"/>
          <a:chExt cx="0" cy="0"/>
        </a:xfrm>
      </p:grpSpPr>
      <p:sp>
        <p:nvSpPr>
          <p:cNvPr id="220" name="Google Shape;220;p41"/>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1" name="Google Shape;221;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41"/>
          <p:cNvSpPr/>
          <p:nvPr>
            <p:ph idx="2" type="pic"/>
          </p:nvPr>
        </p:nvSpPr>
        <p:spPr>
          <a:xfrm>
            <a:off x="5183188" y="987427"/>
            <a:ext cx="6172200" cy="4873625"/>
          </a:xfrm>
          <a:prstGeom prst="rect">
            <a:avLst/>
          </a:prstGeom>
          <a:noFill/>
          <a:ln>
            <a:noFill/>
          </a:ln>
        </p:spPr>
      </p:sp>
      <p:sp>
        <p:nvSpPr>
          <p:cNvPr id="223" name="Google Shape;223;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24" name="Google Shape;224;p4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25" name="Shape 225"/>
        <p:cNvGrpSpPr/>
        <p:nvPr/>
      </p:nvGrpSpPr>
      <p:grpSpPr>
        <a:xfrm>
          <a:off x="0" y="0"/>
          <a:ext cx="0" cy="0"/>
          <a:chOff x="0" y="0"/>
          <a:chExt cx="0" cy="0"/>
        </a:xfrm>
      </p:grpSpPr>
      <p:sp>
        <p:nvSpPr>
          <p:cNvPr id="226" name="Google Shape;226;p42"/>
          <p:cNvSpPr txBox="1"/>
          <p:nvPr>
            <p:ph idx="1" type="body"/>
          </p:nvPr>
        </p:nvSpPr>
        <p:spPr>
          <a:xfrm>
            <a:off x="914400" y="609600"/>
            <a:ext cx="1036320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70"/>
              </a:spcBef>
              <a:spcAft>
                <a:spcPts val="0"/>
              </a:spcAft>
              <a:buClr>
                <a:schemeClr val="accent6"/>
              </a:buClr>
              <a:buSzPts val="1800"/>
              <a:buChar char="•"/>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7" name="Google Shape;227;p4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EB Garamond"/>
                <a:ea typeface="EB Garamond"/>
                <a:cs typeface="EB Garamond"/>
                <a:sym typeface="EB Garamond"/>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228" name="Google Shape;228;p42"/>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4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900">
                <a:solidFill>
                  <a:srgbClr val="888888"/>
                </a:solidFill>
                <a:latin typeface="Arial"/>
                <a:ea typeface="Arial"/>
                <a:cs typeface="Arial"/>
                <a:sym typeface="Arial"/>
              </a:defRPr>
            </a:lvl1pPr>
            <a:lvl2pPr indent="0" lvl="1" marL="0" marR="0" algn="ctr">
              <a:spcBef>
                <a:spcPts val="0"/>
              </a:spcBef>
              <a:buNone/>
              <a:defRPr sz="900">
                <a:solidFill>
                  <a:srgbClr val="888888"/>
                </a:solidFill>
                <a:latin typeface="Arial"/>
                <a:ea typeface="Arial"/>
                <a:cs typeface="Arial"/>
                <a:sym typeface="Arial"/>
              </a:defRPr>
            </a:lvl2pPr>
            <a:lvl3pPr indent="0" lvl="2" marL="0" marR="0" algn="ctr">
              <a:spcBef>
                <a:spcPts val="0"/>
              </a:spcBef>
              <a:buNone/>
              <a:defRPr sz="900">
                <a:solidFill>
                  <a:srgbClr val="888888"/>
                </a:solidFill>
                <a:latin typeface="Arial"/>
                <a:ea typeface="Arial"/>
                <a:cs typeface="Arial"/>
                <a:sym typeface="Arial"/>
              </a:defRPr>
            </a:lvl3pPr>
            <a:lvl4pPr indent="0" lvl="3" marL="0" marR="0" algn="ctr">
              <a:spcBef>
                <a:spcPts val="0"/>
              </a:spcBef>
              <a:buNone/>
              <a:defRPr sz="900">
                <a:solidFill>
                  <a:srgbClr val="888888"/>
                </a:solidFill>
                <a:latin typeface="Arial"/>
                <a:ea typeface="Arial"/>
                <a:cs typeface="Arial"/>
                <a:sym typeface="Arial"/>
              </a:defRPr>
            </a:lvl4pPr>
            <a:lvl5pPr indent="0" lvl="4" marL="0" marR="0" algn="ctr">
              <a:spcBef>
                <a:spcPts val="0"/>
              </a:spcBef>
              <a:buNone/>
              <a:defRPr sz="900">
                <a:solidFill>
                  <a:srgbClr val="888888"/>
                </a:solidFill>
                <a:latin typeface="Arial"/>
                <a:ea typeface="Arial"/>
                <a:cs typeface="Arial"/>
                <a:sym typeface="Arial"/>
              </a:defRPr>
            </a:lvl5pPr>
            <a:lvl6pPr indent="0" lvl="5" marL="0" marR="0" algn="ctr">
              <a:spcBef>
                <a:spcPts val="0"/>
              </a:spcBef>
              <a:buNone/>
              <a:defRPr sz="900">
                <a:solidFill>
                  <a:srgbClr val="888888"/>
                </a:solidFill>
                <a:latin typeface="Arial"/>
                <a:ea typeface="Arial"/>
                <a:cs typeface="Arial"/>
                <a:sym typeface="Arial"/>
              </a:defRPr>
            </a:lvl6pPr>
            <a:lvl7pPr indent="0" lvl="6" marL="0" marR="0" algn="ctr">
              <a:spcBef>
                <a:spcPts val="0"/>
              </a:spcBef>
              <a:buNone/>
              <a:defRPr sz="900">
                <a:solidFill>
                  <a:srgbClr val="888888"/>
                </a:solidFill>
                <a:latin typeface="Arial"/>
                <a:ea typeface="Arial"/>
                <a:cs typeface="Arial"/>
                <a:sym typeface="Arial"/>
              </a:defRPr>
            </a:lvl7pPr>
            <a:lvl8pPr indent="0" lvl="7" marL="0" marR="0" algn="ctr">
              <a:spcBef>
                <a:spcPts val="0"/>
              </a:spcBef>
              <a:buNone/>
              <a:defRPr sz="900">
                <a:solidFill>
                  <a:srgbClr val="888888"/>
                </a:solidFill>
                <a:latin typeface="Arial"/>
                <a:ea typeface="Arial"/>
                <a:cs typeface="Arial"/>
                <a:sym typeface="Arial"/>
              </a:defRPr>
            </a:lvl8pPr>
            <a:lvl9pPr indent="0" lvl="8" marL="0" marR="0" algn="ctr">
              <a:spcBef>
                <a:spcPts val="0"/>
              </a:spcBef>
              <a:buNone/>
              <a:defRPr sz="900">
                <a:solidFill>
                  <a:srgbClr val="888888"/>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transition spd="slow">
    <p:checke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234" name="Shape 234"/>
        <p:cNvGrpSpPr/>
        <p:nvPr/>
      </p:nvGrpSpPr>
      <p:grpSpPr>
        <a:xfrm>
          <a:off x="0" y="0"/>
          <a:ext cx="0" cy="0"/>
          <a:chOff x="0" y="0"/>
          <a:chExt cx="0" cy="0"/>
        </a:xfrm>
      </p:grpSpPr>
      <p:sp>
        <p:nvSpPr>
          <p:cNvPr id="235" name="Google Shape;235;p22"/>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22"/>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7" name="Google Shape;237;p22"/>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238" name="Google Shape;238;p22"/>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239" name="Google Shape;239;p22"/>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chemeClr val="accent3"/>
                </a:solidFill>
                <a:latin typeface="Arial"/>
                <a:ea typeface="Arial"/>
                <a:cs typeface="Arial"/>
                <a:sym typeface="Arial"/>
              </a:defRPr>
            </a:lvl1pPr>
            <a:lvl2pPr indent="0" lvl="1" marL="0" algn="r">
              <a:spcBef>
                <a:spcPts val="0"/>
              </a:spcBef>
              <a:buNone/>
              <a:defRPr b="0" i="0" sz="900" u="none" cap="none" strike="noStrike">
                <a:solidFill>
                  <a:schemeClr val="accent3"/>
                </a:solidFill>
                <a:latin typeface="Arial"/>
                <a:ea typeface="Arial"/>
                <a:cs typeface="Arial"/>
                <a:sym typeface="Arial"/>
              </a:defRPr>
            </a:lvl2pPr>
            <a:lvl3pPr indent="0" lvl="2" marL="0" algn="r">
              <a:spcBef>
                <a:spcPts val="0"/>
              </a:spcBef>
              <a:buNone/>
              <a:defRPr b="0" i="0" sz="900" u="none" cap="none" strike="noStrike">
                <a:solidFill>
                  <a:schemeClr val="accent3"/>
                </a:solidFill>
                <a:latin typeface="Arial"/>
                <a:ea typeface="Arial"/>
                <a:cs typeface="Arial"/>
                <a:sym typeface="Arial"/>
              </a:defRPr>
            </a:lvl3pPr>
            <a:lvl4pPr indent="0" lvl="3" marL="0" algn="r">
              <a:spcBef>
                <a:spcPts val="0"/>
              </a:spcBef>
              <a:buNone/>
              <a:defRPr b="0" i="0" sz="900" u="none" cap="none" strike="noStrike">
                <a:solidFill>
                  <a:schemeClr val="accent3"/>
                </a:solidFill>
                <a:latin typeface="Arial"/>
                <a:ea typeface="Arial"/>
                <a:cs typeface="Arial"/>
                <a:sym typeface="Arial"/>
              </a:defRPr>
            </a:lvl4pPr>
            <a:lvl5pPr indent="0" lvl="4" marL="0" algn="r">
              <a:spcBef>
                <a:spcPts val="0"/>
              </a:spcBef>
              <a:buNone/>
              <a:defRPr b="0" i="0" sz="900" u="none" cap="none" strike="noStrike">
                <a:solidFill>
                  <a:schemeClr val="accent3"/>
                </a:solidFill>
                <a:latin typeface="Arial"/>
                <a:ea typeface="Arial"/>
                <a:cs typeface="Arial"/>
                <a:sym typeface="Arial"/>
              </a:defRPr>
            </a:lvl5pPr>
            <a:lvl6pPr indent="0" lvl="5" marL="0" algn="r">
              <a:spcBef>
                <a:spcPts val="0"/>
              </a:spcBef>
              <a:buNone/>
              <a:defRPr b="0" i="0" sz="900" u="none" cap="none" strike="noStrike">
                <a:solidFill>
                  <a:schemeClr val="accent3"/>
                </a:solidFill>
                <a:latin typeface="Arial"/>
                <a:ea typeface="Arial"/>
                <a:cs typeface="Arial"/>
                <a:sym typeface="Arial"/>
              </a:defRPr>
            </a:lvl6pPr>
            <a:lvl7pPr indent="0" lvl="6" marL="0" algn="r">
              <a:spcBef>
                <a:spcPts val="0"/>
              </a:spcBef>
              <a:buNone/>
              <a:defRPr b="0" i="0" sz="900" u="none" cap="none" strike="noStrike">
                <a:solidFill>
                  <a:schemeClr val="accent3"/>
                </a:solidFill>
                <a:latin typeface="Arial"/>
                <a:ea typeface="Arial"/>
                <a:cs typeface="Arial"/>
                <a:sym typeface="Arial"/>
              </a:defRPr>
            </a:lvl7pPr>
            <a:lvl8pPr indent="0" lvl="7" marL="0" algn="r">
              <a:spcBef>
                <a:spcPts val="0"/>
              </a:spcBef>
              <a:buNone/>
              <a:defRPr b="0" i="0" sz="900" u="none" cap="none" strike="noStrike">
                <a:solidFill>
                  <a:schemeClr val="accent3"/>
                </a:solidFill>
                <a:latin typeface="Arial"/>
                <a:ea typeface="Arial"/>
                <a:cs typeface="Arial"/>
                <a:sym typeface="Arial"/>
              </a:defRPr>
            </a:lvl8pPr>
            <a:lvl9pPr indent="0" lvl="8" marL="0" algn="r">
              <a:spcBef>
                <a:spcPts val="0"/>
              </a:spcBef>
              <a:buNone/>
              <a:defRPr b="0" i="0" sz="900" u="none" cap="none" strike="noStrike">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0" name="Shape 240"/>
        <p:cNvGrpSpPr/>
        <p:nvPr/>
      </p:nvGrpSpPr>
      <p:grpSpPr>
        <a:xfrm>
          <a:off x="0" y="0"/>
          <a:ext cx="0" cy="0"/>
          <a:chOff x="0" y="0"/>
          <a:chExt cx="0" cy="0"/>
        </a:xfrm>
      </p:grpSpPr>
      <p:sp>
        <p:nvSpPr>
          <p:cNvPr id="241" name="Google Shape;241;p43"/>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43"/>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43" name="Google Shape;243;p43"/>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4" name="Google Shape;244;p43"/>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5" name="Google Shape;245;p43"/>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6" name="Google Shape;246;p43"/>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47" name="Google Shape;247;p43"/>
          <p:cNvGrpSpPr/>
          <p:nvPr/>
        </p:nvGrpSpPr>
        <p:grpSpPr>
          <a:xfrm>
            <a:off x="8264428" y="-3419"/>
            <a:ext cx="3927573" cy="3165022"/>
            <a:chOff x="9857014" y="13834"/>
            <a:chExt cx="2334986" cy="1881641"/>
          </a:xfrm>
        </p:grpSpPr>
        <p:sp>
          <p:nvSpPr>
            <p:cNvPr id="248" name="Google Shape;248;p43"/>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9" name="Google Shape;249;p43"/>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50" name="Google Shape;250;p43"/>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1" name="Google Shape;251;p43"/>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2" name="Google Shape;252;p43"/>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53" name="Shape 253"/>
        <p:cNvGrpSpPr/>
        <p:nvPr/>
      </p:nvGrpSpPr>
      <p:grpSpPr>
        <a:xfrm>
          <a:off x="0" y="0"/>
          <a:ext cx="0" cy="0"/>
          <a:chOff x="0" y="0"/>
          <a:chExt cx="0" cy="0"/>
        </a:xfrm>
      </p:grpSpPr>
      <p:sp>
        <p:nvSpPr>
          <p:cNvPr id="254" name="Google Shape;254;p44"/>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5" name="Google Shape;255;p4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6" name="Google Shape;256;p44"/>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7" name="Google Shape;257;p44"/>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58" name="Google Shape;258;p44"/>
          <p:cNvGrpSpPr/>
          <p:nvPr/>
        </p:nvGrpSpPr>
        <p:grpSpPr>
          <a:xfrm>
            <a:off x="8082093" y="5590905"/>
            <a:ext cx="1572380" cy="1267097"/>
            <a:chOff x="7413403" y="4976359"/>
            <a:chExt cx="2334986" cy="1881641"/>
          </a:xfrm>
        </p:grpSpPr>
        <p:sp>
          <p:nvSpPr>
            <p:cNvPr id="259" name="Google Shape;259;p44"/>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0" name="Google Shape;260;p44"/>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61" name="Google Shape;261;p44"/>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62" name="Shape 262"/>
        <p:cNvGrpSpPr/>
        <p:nvPr/>
      </p:nvGrpSpPr>
      <p:grpSpPr>
        <a:xfrm>
          <a:off x="0" y="0"/>
          <a:ext cx="0" cy="0"/>
          <a:chOff x="0" y="0"/>
          <a:chExt cx="0" cy="0"/>
        </a:xfrm>
      </p:grpSpPr>
      <p:sp>
        <p:nvSpPr>
          <p:cNvPr id="263" name="Google Shape;263;p45"/>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4" name="Google Shape;264;p45"/>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5" name="Google Shape;265;p4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6" name="Google Shape;266;p45"/>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7" name="Google Shape;267;p45"/>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 name="Google Shape;268;p45"/>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69" name="Google Shape;269;p45"/>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270" name="Shape 270"/>
        <p:cNvGrpSpPr/>
        <p:nvPr/>
      </p:nvGrpSpPr>
      <p:grpSpPr>
        <a:xfrm>
          <a:off x="0" y="0"/>
          <a:ext cx="0" cy="0"/>
          <a:chOff x="0" y="0"/>
          <a:chExt cx="0" cy="0"/>
        </a:xfrm>
      </p:grpSpPr>
      <p:sp>
        <p:nvSpPr>
          <p:cNvPr id="271" name="Google Shape;271;p46"/>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2" name="Google Shape;272;p46"/>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 name="Google Shape;273;p46"/>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274" name="Google Shape;274;p46"/>
          <p:cNvGrpSpPr/>
          <p:nvPr/>
        </p:nvGrpSpPr>
        <p:grpSpPr>
          <a:xfrm rot="-5400000">
            <a:off x="8286530" y="2207195"/>
            <a:ext cx="3032351" cy="2443611"/>
            <a:chOff x="9857014" y="13834"/>
            <a:chExt cx="2334986" cy="1881641"/>
          </a:xfrm>
        </p:grpSpPr>
        <p:sp>
          <p:nvSpPr>
            <p:cNvPr id="275" name="Google Shape;275;p46"/>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6" name="Google Shape;276;p46"/>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77" name="Google Shape;277;p46"/>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8" name="Google Shape;278;p46"/>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279" name="Shape 279"/>
        <p:cNvGrpSpPr/>
        <p:nvPr/>
      </p:nvGrpSpPr>
      <p:grpSpPr>
        <a:xfrm>
          <a:off x="0" y="0"/>
          <a:ext cx="0" cy="0"/>
          <a:chOff x="0" y="0"/>
          <a:chExt cx="0" cy="0"/>
        </a:xfrm>
      </p:grpSpPr>
      <p:grpSp>
        <p:nvGrpSpPr>
          <p:cNvPr id="280" name="Google Shape;280;p47"/>
          <p:cNvGrpSpPr/>
          <p:nvPr/>
        </p:nvGrpSpPr>
        <p:grpSpPr>
          <a:xfrm rot="-5400000">
            <a:off x="10772262" y="152643"/>
            <a:ext cx="1572380" cy="1267097"/>
            <a:chOff x="7413403" y="4976359"/>
            <a:chExt cx="2334986" cy="1881641"/>
          </a:xfrm>
        </p:grpSpPr>
        <p:sp>
          <p:nvSpPr>
            <p:cNvPr id="281" name="Google Shape;281;p47"/>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2" name="Google Shape;282;p47"/>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83" name="Google Shape;283;p47"/>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4" name="Google Shape;284;p47"/>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5" name="Google Shape;285;p47"/>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86" name="Shape 286"/>
        <p:cNvGrpSpPr/>
        <p:nvPr/>
      </p:nvGrpSpPr>
      <p:grpSpPr>
        <a:xfrm>
          <a:off x="0" y="0"/>
          <a:ext cx="0" cy="0"/>
          <a:chOff x="0" y="0"/>
          <a:chExt cx="0" cy="0"/>
        </a:xfrm>
      </p:grpSpPr>
      <p:sp>
        <p:nvSpPr>
          <p:cNvPr id="287" name="Google Shape;287;p48"/>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48"/>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9" name="Google Shape;289;p48"/>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0" name="Google Shape;290;p48"/>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1" name="Google Shape;291;p48"/>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292" name="Shape 292"/>
        <p:cNvGrpSpPr/>
        <p:nvPr/>
      </p:nvGrpSpPr>
      <p:grpSpPr>
        <a:xfrm>
          <a:off x="0" y="0"/>
          <a:ext cx="0" cy="0"/>
          <a:chOff x="0" y="0"/>
          <a:chExt cx="0" cy="0"/>
        </a:xfrm>
      </p:grpSpPr>
      <p:sp>
        <p:nvSpPr>
          <p:cNvPr id="293" name="Google Shape;293;p49"/>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94" name="Google Shape;294;p49"/>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49"/>
          <p:cNvSpPr/>
          <p:nvPr>
            <p:ph idx="2" type="pic"/>
          </p:nvPr>
        </p:nvSpPr>
        <p:spPr>
          <a:xfrm>
            <a:off x="750430" y="2227758"/>
            <a:ext cx="1200375" cy="1201242"/>
          </a:xfrm>
          <a:prstGeom prst="rect">
            <a:avLst/>
          </a:prstGeom>
          <a:noFill/>
          <a:ln>
            <a:noFill/>
          </a:ln>
        </p:spPr>
      </p:sp>
      <p:sp>
        <p:nvSpPr>
          <p:cNvPr id="296" name="Google Shape;296;p49"/>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7" name="Google Shape;297;p49"/>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8" name="Google Shape;298;p49"/>
          <p:cNvSpPr/>
          <p:nvPr>
            <p:ph idx="4" type="pic"/>
          </p:nvPr>
        </p:nvSpPr>
        <p:spPr>
          <a:xfrm>
            <a:off x="5495814" y="2227758"/>
            <a:ext cx="1200375" cy="1201242"/>
          </a:xfrm>
          <a:prstGeom prst="rect">
            <a:avLst/>
          </a:prstGeom>
          <a:noFill/>
          <a:ln>
            <a:noFill/>
          </a:ln>
        </p:spPr>
      </p:sp>
      <p:sp>
        <p:nvSpPr>
          <p:cNvPr id="299" name="Google Shape;299;p49"/>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0" name="Google Shape;300;p49"/>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1" name="Google Shape;301;p49"/>
          <p:cNvSpPr/>
          <p:nvPr>
            <p:ph idx="7" type="pic"/>
          </p:nvPr>
        </p:nvSpPr>
        <p:spPr>
          <a:xfrm>
            <a:off x="750430" y="4254273"/>
            <a:ext cx="1200375" cy="1201242"/>
          </a:xfrm>
          <a:prstGeom prst="rect">
            <a:avLst/>
          </a:prstGeom>
          <a:noFill/>
          <a:ln>
            <a:noFill/>
          </a:ln>
        </p:spPr>
      </p:sp>
      <p:sp>
        <p:nvSpPr>
          <p:cNvPr id="302" name="Google Shape;302;p49"/>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3" name="Google Shape;303;p49"/>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4" name="Google Shape;304;p49"/>
          <p:cNvSpPr/>
          <p:nvPr>
            <p:ph idx="13" type="pic"/>
          </p:nvPr>
        </p:nvSpPr>
        <p:spPr>
          <a:xfrm>
            <a:off x="5495814" y="4254273"/>
            <a:ext cx="1200375" cy="1201242"/>
          </a:xfrm>
          <a:prstGeom prst="rect">
            <a:avLst/>
          </a:prstGeom>
          <a:noFill/>
          <a:ln>
            <a:noFill/>
          </a:ln>
        </p:spPr>
      </p:sp>
      <p:sp>
        <p:nvSpPr>
          <p:cNvPr id="305" name="Google Shape;305;p49"/>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6" name="Google Shape;306;p49"/>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7" name="Google Shape;307;p49"/>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08" name="Google Shape;308;p49"/>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09" name="Google Shape;309;p49"/>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0" name="Google Shape;310;p49"/>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1" name="Google Shape;311;p49"/>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2" name="Google Shape;312;p49"/>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3" name="Google Shape;313;p49"/>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4" name="Google Shape;314;p49"/>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315" name="Shape 315"/>
        <p:cNvGrpSpPr/>
        <p:nvPr/>
      </p:nvGrpSpPr>
      <p:grpSpPr>
        <a:xfrm>
          <a:off x="0" y="0"/>
          <a:ext cx="0" cy="0"/>
          <a:chOff x="0" y="0"/>
          <a:chExt cx="0" cy="0"/>
        </a:xfrm>
      </p:grpSpPr>
      <p:sp>
        <p:nvSpPr>
          <p:cNvPr id="316" name="Google Shape;316;p50"/>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 name="Google Shape;317;p50"/>
          <p:cNvSpPr/>
          <p:nvPr>
            <p:ph idx="2" type="pic"/>
          </p:nvPr>
        </p:nvSpPr>
        <p:spPr>
          <a:xfrm>
            <a:off x="750429" y="2068736"/>
            <a:ext cx="904987" cy="905641"/>
          </a:xfrm>
          <a:prstGeom prst="rect">
            <a:avLst/>
          </a:prstGeom>
          <a:noFill/>
          <a:ln>
            <a:noFill/>
          </a:ln>
        </p:spPr>
      </p:sp>
      <p:sp>
        <p:nvSpPr>
          <p:cNvPr id="318" name="Google Shape;318;p50"/>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9" name="Google Shape;319;p50"/>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0" name="Google Shape;320;p50"/>
          <p:cNvSpPr/>
          <p:nvPr>
            <p:ph idx="4" type="pic"/>
          </p:nvPr>
        </p:nvSpPr>
        <p:spPr>
          <a:xfrm>
            <a:off x="3549397" y="2068736"/>
            <a:ext cx="904987" cy="905641"/>
          </a:xfrm>
          <a:prstGeom prst="rect">
            <a:avLst/>
          </a:prstGeom>
          <a:noFill/>
          <a:ln>
            <a:noFill/>
          </a:ln>
        </p:spPr>
      </p:sp>
      <p:sp>
        <p:nvSpPr>
          <p:cNvPr id="321" name="Google Shape;321;p50"/>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2" name="Google Shape;322;p50"/>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3" name="Google Shape;323;p50"/>
          <p:cNvSpPr/>
          <p:nvPr>
            <p:ph idx="7" type="pic"/>
          </p:nvPr>
        </p:nvSpPr>
        <p:spPr>
          <a:xfrm>
            <a:off x="6348368" y="2068736"/>
            <a:ext cx="904987" cy="905641"/>
          </a:xfrm>
          <a:prstGeom prst="rect">
            <a:avLst/>
          </a:prstGeom>
          <a:noFill/>
          <a:ln>
            <a:noFill/>
          </a:ln>
        </p:spPr>
      </p:sp>
      <p:sp>
        <p:nvSpPr>
          <p:cNvPr id="324" name="Google Shape;324;p50"/>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5" name="Google Shape;325;p50"/>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6" name="Google Shape;326;p50"/>
          <p:cNvSpPr/>
          <p:nvPr>
            <p:ph idx="13" type="pic"/>
          </p:nvPr>
        </p:nvSpPr>
        <p:spPr>
          <a:xfrm>
            <a:off x="9147336" y="2068736"/>
            <a:ext cx="904987" cy="905641"/>
          </a:xfrm>
          <a:prstGeom prst="rect">
            <a:avLst/>
          </a:prstGeom>
          <a:noFill/>
          <a:ln>
            <a:noFill/>
          </a:ln>
        </p:spPr>
      </p:sp>
      <p:sp>
        <p:nvSpPr>
          <p:cNvPr id="327" name="Google Shape;327;p50"/>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8" name="Google Shape;328;p50"/>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9" name="Google Shape;329;p50"/>
          <p:cNvSpPr/>
          <p:nvPr>
            <p:ph idx="16" type="pic"/>
          </p:nvPr>
        </p:nvSpPr>
        <p:spPr>
          <a:xfrm>
            <a:off x="750429" y="4118553"/>
            <a:ext cx="904987" cy="905641"/>
          </a:xfrm>
          <a:prstGeom prst="rect">
            <a:avLst/>
          </a:prstGeom>
          <a:noFill/>
          <a:ln>
            <a:noFill/>
          </a:ln>
        </p:spPr>
      </p:sp>
      <p:sp>
        <p:nvSpPr>
          <p:cNvPr id="330" name="Google Shape;330;p50"/>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1" name="Google Shape;331;p50"/>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50"/>
          <p:cNvSpPr/>
          <p:nvPr>
            <p:ph idx="19" type="pic"/>
          </p:nvPr>
        </p:nvSpPr>
        <p:spPr>
          <a:xfrm>
            <a:off x="3549397" y="4118553"/>
            <a:ext cx="904987" cy="905641"/>
          </a:xfrm>
          <a:prstGeom prst="rect">
            <a:avLst/>
          </a:prstGeom>
          <a:noFill/>
          <a:ln>
            <a:noFill/>
          </a:ln>
        </p:spPr>
      </p:sp>
      <p:sp>
        <p:nvSpPr>
          <p:cNvPr id="333" name="Google Shape;333;p50"/>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4" name="Google Shape;334;p50"/>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5" name="Google Shape;335;p50"/>
          <p:cNvSpPr/>
          <p:nvPr>
            <p:ph idx="22" type="pic"/>
          </p:nvPr>
        </p:nvSpPr>
        <p:spPr>
          <a:xfrm>
            <a:off x="6348368" y="4118553"/>
            <a:ext cx="904987" cy="905641"/>
          </a:xfrm>
          <a:prstGeom prst="rect">
            <a:avLst/>
          </a:prstGeom>
          <a:noFill/>
          <a:ln>
            <a:noFill/>
          </a:ln>
        </p:spPr>
      </p:sp>
      <p:sp>
        <p:nvSpPr>
          <p:cNvPr id="336" name="Google Shape;336;p50"/>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7" name="Google Shape;337;p50"/>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8" name="Google Shape;338;p50"/>
          <p:cNvSpPr/>
          <p:nvPr>
            <p:ph idx="25" type="pic"/>
          </p:nvPr>
        </p:nvSpPr>
        <p:spPr>
          <a:xfrm>
            <a:off x="9147336" y="4118553"/>
            <a:ext cx="904987" cy="905641"/>
          </a:xfrm>
          <a:prstGeom prst="rect">
            <a:avLst/>
          </a:prstGeom>
          <a:noFill/>
          <a:ln>
            <a:noFill/>
          </a:ln>
        </p:spPr>
      </p:sp>
      <p:sp>
        <p:nvSpPr>
          <p:cNvPr id="339" name="Google Shape;339;p50"/>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50"/>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1" name="Google Shape;341;p50"/>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342" name="Shape 342"/>
        <p:cNvGrpSpPr/>
        <p:nvPr/>
      </p:nvGrpSpPr>
      <p:grpSpPr>
        <a:xfrm>
          <a:off x="0" y="0"/>
          <a:ext cx="0" cy="0"/>
          <a:chOff x="0" y="0"/>
          <a:chExt cx="0" cy="0"/>
        </a:xfrm>
      </p:grpSpPr>
      <p:sp>
        <p:nvSpPr>
          <p:cNvPr id="343" name="Google Shape;343;p5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44" name="Google Shape;344;p51"/>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45" name="Google Shape;345;p51"/>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6" name="Google Shape;346;p51"/>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7" name="Google Shape;347;p51"/>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348" name="Shape 348"/>
        <p:cNvGrpSpPr/>
        <p:nvPr/>
      </p:nvGrpSpPr>
      <p:grpSpPr>
        <a:xfrm>
          <a:off x="0" y="0"/>
          <a:ext cx="0" cy="0"/>
          <a:chOff x="0" y="0"/>
          <a:chExt cx="0" cy="0"/>
        </a:xfrm>
      </p:grpSpPr>
      <p:sp>
        <p:nvSpPr>
          <p:cNvPr id="349" name="Google Shape;349;p52"/>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0" name="Google Shape;350;p52"/>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1" name="Google Shape;351;p52"/>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2" name="Google Shape;352;p52"/>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3" name="Google Shape;353;p52"/>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54" name="Google Shape;354;p52"/>
          <p:cNvGrpSpPr/>
          <p:nvPr/>
        </p:nvGrpSpPr>
        <p:grpSpPr>
          <a:xfrm>
            <a:off x="8082093" y="5590905"/>
            <a:ext cx="1572380" cy="1267097"/>
            <a:chOff x="7413403" y="4976359"/>
            <a:chExt cx="2334986" cy="1881641"/>
          </a:xfrm>
        </p:grpSpPr>
        <p:sp>
          <p:nvSpPr>
            <p:cNvPr id="355" name="Google Shape;355;p52"/>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6" name="Google Shape;356;p52"/>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57" name="Google Shape;357;p52"/>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58" name="Google Shape;358;p52"/>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9" name="Google Shape;359;p52"/>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52"/>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361" name="Shape 361"/>
        <p:cNvGrpSpPr/>
        <p:nvPr/>
      </p:nvGrpSpPr>
      <p:grpSpPr>
        <a:xfrm>
          <a:off x="0" y="0"/>
          <a:ext cx="0" cy="0"/>
          <a:chOff x="0" y="0"/>
          <a:chExt cx="0" cy="0"/>
        </a:xfrm>
      </p:grpSpPr>
      <p:sp>
        <p:nvSpPr>
          <p:cNvPr id="362" name="Google Shape;362;p53"/>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3" name="Google Shape;363;p53"/>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4" name="Google Shape;364;p53"/>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5" name="Google Shape;365;p53"/>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6" name="Google Shape;366;p53"/>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67" name="Google Shape;367;p53"/>
          <p:cNvGrpSpPr/>
          <p:nvPr/>
        </p:nvGrpSpPr>
        <p:grpSpPr>
          <a:xfrm>
            <a:off x="2587418" y="5590905"/>
            <a:ext cx="1572380" cy="1267097"/>
            <a:chOff x="7413403" y="4976359"/>
            <a:chExt cx="2334986" cy="1881641"/>
          </a:xfrm>
        </p:grpSpPr>
        <p:sp>
          <p:nvSpPr>
            <p:cNvPr id="368" name="Google Shape;368;p53"/>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9" name="Google Shape;369;p53"/>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70" name="Google Shape;370;p53"/>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1" name="Google Shape;371;p53"/>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2" name="Google Shape;372;p53"/>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3"/>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4" name="Google Shape;374;p53"/>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5" name="Google Shape;375;p53"/>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376" name="Shape 376"/>
        <p:cNvGrpSpPr/>
        <p:nvPr/>
      </p:nvGrpSpPr>
      <p:grpSpPr>
        <a:xfrm>
          <a:off x="0" y="0"/>
          <a:ext cx="0" cy="0"/>
          <a:chOff x="0" y="0"/>
          <a:chExt cx="0" cy="0"/>
        </a:xfrm>
      </p:grpSpPr>
      <p:sp>
        <p:nvSpPr>
          <p:cNvPr id="377" name="Google Shape;377;p54"/>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8" name="Google Shape;378;p54"/>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379" name="Google Shape;379;p54"/>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80" name="Google Shape;380;p54"/>
          <p:cNvGrpSpPr/>
          <p:nvPr/>
        </p:nvGrpSpPr>
        <p:grpSpPr>
          <a:xfrm>
            <a:off x="8264428" y="3685939"/>
            <a:ext cx="3927573" cy="3178856"/>
            <a:chOff x="9857014" y="13834"/>
            <a:chExt cx="2334986" cy="1881641"/>
          </a:xfrm>
        </p:grpSpPr>
        <p:sp>
          <p:nvSpPr>
            <p:cNvPr id="381" name="Google Shape;381;p54"/>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82" name="Google Shape;382;p54"/>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83" name="Google Shape;383;p54"/>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84" name="Google Shape;384;p54"/>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1_End Slide">
    <p:spTree>
      <p:nvGrpSpPr>
        <p:cNvPr id="389" name="Shape 389"/>
        <p:cNvGrpSpPr/>
        <p:nvPr/>
      </p:nvGrpSpPr>
      <p:grpSpPr>
        <a:xfrm>
          <a:off x="0" y="0"/>
          <a:ext cx="0" cy="0"/>
          <a:chOff x="0" y="0"/>
          <a:chExt cx="0" cy="0"/>
        </a:xfrm>
      </p:grpSpPr>
      <p:sp>
        <p:nvSpPr>
          <p:cNvPr id="390" name="Google Shape;390;p27"/>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1" name="Google Shape;391;p27"/>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800"/>
              <a:buNone/>
              <a:defRPr sz="2100">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p:txBody>
      </p:sp>
      <p:sp>
        <p:nvSpPr>
          <p:cNvPr id="392" name="Google Shape;392;p27"/>
          <p:cNvSpPr/>
          <p:nvPr/>
        </p:nvSpPr>
        <p:spPr>
          <a:xfrm>
            <a:off x="8264426" y="0"/>
            <a:ext cx="3927575" cy="6858000"/>
          </a:xfrm>
          <a:prstGeom prst="rect">
            <a:avLst/>
          </a:prstGeom>
          <a:solidFill>
            <a:schemeClr val="accent2"/>
          </a:solidFill>
          <a:ln>
            <a:noFill/>
          </a:ln>
        </p:spPr>
        <p:txBody>
          <a:bodyPr anchorCtr="0" anchor="ctr" bIns="34275" lIns="68550" spcFirstLastPara="1" rIns="68550" wrap="square" tIns="34275">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grpSp>
        <p:nvGrpSpPr>
          <p:cNvPr id="393" name="Google Shape;393;p27"/>
          <p:cNvGrpSpPr/>
          <p:nvPr/>
        </p:nvGrpSpPr>
        <p:grpSpPr>
          <a:xfrm>
            <a:off x="8264428" y="3685939"/>
            <a:ext cx="3927573" cy="3178856"/>
            <a:chOff x="9857014" y="13834"/>
            <a:chExt cx="2334986" cy="1881641"/>
          </a:xfrm>
        </p:grpSpPr>
        <p:sp>
          <p:nvSpPr>
            <p:cNvPr id="394" name="Google Shape;394;p27"/>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sp>
          <p:nvSpPr>
            <p:cNvPr id="395" name="Google Shape;395;p27"/>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grpSp>
      <p:sp>
        <p:nvSpPr>
          <p:cNvPr id="396" name="Google Shape;396;p27"/>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50" spcFirstLastPara="1" rIns="68550" wrap="square" tIns="34275">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sp>
        <p:nvSpPr>
          <p:cNvPr id="397" name="Google Shape;397;p27"/>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34275" lIns="68550" spcFirstLastPara="1" rIns="68550" wrap="square" tIns="34275">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8" name="Shape 398"/>
        <p:cNvGrpSpPr/>
        <p:nvPr/>
      </p:nvGrpSpPr>
      <p:grpSpPr>
        <a:xfrm>
          <a:off x="0" y="0"/>
          <a:ext cx="0" cy="0"/>
          <a:chOff x="0" y="0"/>
          <a:chExt cx="0" cy="0"/>
        </a:xfrm>
      </p:grpSpPr>
      <p:sp>
        <p:nvSpPr>
          <p:cNvPr id="399" name="Google Shape;399;p55"/>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p55"/>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401" name="Google Shape;401;p55"/>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02" name="Google Shape;402;p55"/>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03" name="Google Shape;403;p55"/>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04" name="Google Shape;404;p55"/>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405" name="Google Shape;405;p55"/>
          <p:cNvGrpSpPr/>
          <p:nvPr/>
        </p:nvGrpSpPr>
        <p:grpSpPr>
          <a:xfrm>
            <a:off x="8264428" y="-3419"/>
            <a:ext cx="3927573" cy="3165022"/>
            <a:chOff x="9857014" y="13834"/>
            <a:chExt cx="2334986" cy="1881641"/>
          </a:xfrm>
        </p:grpSpPr>
        <p:sp>
          <p:nvSpPr>
            <p:cNvPr id="406" name="Google Shape;406;p55"/>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07" name="Google Shape;407;p55"/>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08" name="Google Shape;408;p55"/>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09" name="Google Shape;409;p55"/>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0" name="Google Shape;410;p55"/>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11" name="Shape 411"/>
        <p:cNvGrpSpPr/>
        <p:nvPr/>
      </p:nvGrpSpPr>
      <p:grpSpPr>
        <a:xfrm>
          <a:off x="0" y="0"/>
          <a:ext cx="0" cy="0"/>
          <a:chOff x="0" y="0"/>
          <a:chExt cx="0" cy="0"/>
        </a:xfrm>
      </p:grpSpPr>
      <p:sp>
        <p:nvSpPr>
          <p:cNvPr id="412" name="Google Shape;412;p56"/>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3" name="Google Shape;413;p56"/>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4" name="Google Shape;414;p56"/>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5" name="Google Shape;415;p56"/>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416" name="Google Shape;416;p56"/>
          <p:cNvGrpSpPr/>
          <p:nvPr/>
        </p:nvGrpSpPr>
        <p:grpSpPr>
          <a:xfrm>
            <a:off x="8082093" y="5590905"/>
            <a:ext cx="1572380" cy="1267097"/>
            <a:chOff x="7413403" y="4976359"/>
            <a:chExt cx="2334986" cy="1881641"/>
          </a:xfrm>
        </p:grpSpPr>
        <p:sp>
          <p:nvSpPr>
            <p:cNvPr id="417" name="Google Shape;417;p56"/>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8" name="Google Shape;418;p56"/>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19" name="Google Shape;419;p56"/>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420" name="Shape 420"/>
        <p:cNvGrpSpPr/>
        <p:nvPr/>
      </p:nvGrpSpPr>
      <p:grpSpPr>
        <a:xfrm>
          <a:off x="0" y="0"/>
          <a:ext cx="0" cy="0"/>
          <a:chOff x="0" y="0"/>
          <a:chExt cx="0" cy="0"/>
        </a:xfrm>
      </p:grpSpPr>
      <p:sp>
        <p:nvSpPr>
          <p:cNvPr id="421" name="Google Shape;421;p57"/>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2" name="Google Shape;422;p57"/>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3" name="Google Shape;423;p57"/>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4" name="Google Shape;424;p57"/>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5" name="Google Shape;425;p57"/>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6" name="Google Shape;426;p57"/>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427" name="Google Shape;427;p57"/>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428" name="Shape 428"/>
        <p:cNvGrpSpPr/>
        <p:nvPr/>
      </p:nvGrpSpPr>
      <p:grpSpPr>
        <a:xfrm>
          <a:off x="0" y="0"/>
          <a:ext cx="0" cy="0"/>
          <a:chOff x="0" y="0"/>
          <a:chExt cx="0" cy="0"/>
        </a:xfrm>
      </p:grpSpPr>
      <p:sp>
        <p:nvSpPr>
          <p:cNvPr id="429" name="Google Shape;429;p58"/>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0" name="Google Shape;430;p58"/>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1" name="Google Shape;431;p58"/>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432" name="Google Shape;432;p58"/>
          <p:cNvGrpSpPr/>
          <p:nvPr/>
        </p:nvGrpSpPr>
        <p:grpSpPr>
          <a:xfrm rot="-5400000">
            <a:off x="8286530" y="2207195"/>
            <a:ext cx="3032351" cy="2443611"/>
            <a:chOff x="9857014" y="13834"/>
            <a:chExt cx="2334986" cy="1881641"/>
          </a:xfrm>
        </p:grpSpPr>
        <p:sp>
          <p:nvSpPr>
            <p:cNvPr id="433" name="Google Shape;433;p58"/>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4" name="Google Shape;434;p58"/>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35" name="Google Shape;435;p58"/>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6" name="Google Shape;436;p58"/>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437" name="Shape 437"/>
        <p:cNvGrpSpPr/>
        <p:nvPr/>
      </p:nvGrpSpPr>
      <p:grpSpPr>
        <a:xfrm>
          <a:off x="0" y="0"/>
          <a:ext cx="0" cy="0"/>
          <a:chOff x="0" y="0"/>
          <a:chExt cx="0" cy="0"/>
        </a:xfrm>
      </p:grpSpPr>
      <p:sp>
        <p:nvSpPr>
          <p:cNvPr id="438" name="Google Shape;438;p59"/>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9" name="Google Shape;439;p59"/>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0" name="Google Shape;440;p59"/>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41" name="Google Shape;441;p59"/>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42" name="Google Shape;442;p59"/>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443" name="Shape 443"/>
        <p:cNvGrpSpPr/>
        <p:nvPr/>
      </p:nvGrpSpPr>
      <p:grpSpPr>
        <a:xfrm>
          <a:off x="0" y="0"/>
          <a:ext cx="0" cy="0"/>
          <a:chOff x="0" y="0"/>
          <a:chExt cx="0" cy="0"/>
        </a:xfrm>
      </p:grpSpPr>
      <p:grpSp>
        <p:nvGrpSpPr>
          <p:cNvPr id="444" name="Google Shape;444;p60"/>
          <p:cNvGrpSpPr/>
          <p:nvPr/>
        </p:nvGrpSpPr>
        <p:grpSpPr>
          <a:xfrm rot="-5400000">
            <a:off x="10772262" y="152643"/>
            <a:ext cx="1572380" cy="1267097"/>
            <a:chOff x="7413403" y="4976359"/>
            <a:chExt cx="2334986" cy="1881641"/>
          </a:xfrm>
        </p:grpSpPr>
        <p:sp>
          <p:nvSpPr>
            <p:cNvPr id="445" name="Google Shape;445;p60"/>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46" name="Google Shape;446;p60"/>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47" name="Google Shape;447;p60"/>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8" name="Google Shape;448;p60"/>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9" name="Google Shape;449;p60"/>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450" name="Shape 450"/>
        <p:cNvGrpSpPr/>
        <p:nvPr/>
      </p:nvGrpSpPr>
      <p:grpSpPr>
        <a:xfrm>
          <a:off x="0" y="0"/>
          <a:ext cx="0" cy="0"/>
          <a:chOff x="0" y="0"/>
          <a:chExt cx="0" cy="0"/>
        </a:xfrm>
      </p:grpSpPr>
      <p:sp>
        <p:nvSpPr>
          <p:cNvPr id="451" name="Google Shape;451;p61"/>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2" name="Google Shape;452;p61"/>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3" name="Google Shape;453;p61"/>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4" name="Google Shape;454;p61"/>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5" name="Google Shape;455;p61"/>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456" name="Shape 456"/>
        <p:cNvGrpSpPr/>
        <p:nvPr/>
      </p:nvGrpSpPr>
      <p:grpSpPr>
        <a:xfrm>
          <a:off x="0" y="0"/>
          <a:ext cx="0" cy="0"/>
          <a:chOff x="0" y="0"/>
          <a:chExt cx="0" cy="0"/>
        </a:xfrm>
      </p:grpSpPr>
      <p:sp>
        <p:nvSpPr>
          <p:cNvPr id="457" name="Google Shape;457;p62"/>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58" name="Google Shape;458;p62"/>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9" name="Google Shape;459;p62"/>
          <p:cNvSpPr/>
          <p:nvPr>
            <p:ph idx="2" type="pic"/>
          </p:nvPr>
        </p:nvSpPr>
        <p:spPr>
          <a:xfrm>
            <a:off x="750430" y="2227758"/>
            <a:ext cx="1200375" cy="1201242"/>
          </a:xfrm>
          <a:prstGeom prst="rect">
            <a:avLst/>
          </a:prstGeom>
          <a:noFill/>
          <a:ln>
            <a:noFill/>
          </a:ln>
        </p:spPr>
      </p:sp>
      <p:sp>
        <p:nvSpPr>
          <p:cNvPr id="460" name="Google Shape;460;p62"/>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1" name="Google Shape;461;p62"/>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2" name="Google Shape;462;p62"/>
          <p:cNvSpPr/>
          <p:nvPr>
            <p:ph idx="4" type="pic"/>
          </p:nvPr>
        </p:nvSpPr>
        <p:spPr>
          <a:xfrm>
            <a:off x="5495814" y="2227758"/>
            <a:ext cx="1200375" cy="1201242"/>
          </a:xfrm>
          <a:prstGeom prst="rect">
            <a:avLst/>
          </a:prstGeom>
          <a:noFill/>
          <a:ln>
            <a:noFill/>
          </a:ln>
        </p:spPr>
      </p:sp>
      <p:sp>
        <p:nvSpPr>
          <p:cNvPr id="463" name="Google Shape;463;p62"/>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4" name="Google Shape;464;p62"/>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5" name="Google Shape;465;p62"/>
          <p:cNvSpPr/>
          <p:nvPr>
            <p:ph idx="7" type="pic"/>
          </p:nvPr>
        </p:nvSpPr>
        <p:spPr>
          <a:xfrm>
            <a:off x="750430" y="4254273"/>
            <a:ext cx="1200375" cy="1201242"/>
          </a:xfrm>
          <a:prstGeom prst="rect">
            <a:avLst/>
          </a:prstGeom>
          <a:noFill/>
          <a:ln>
            <a:noFill/>
          </a:ln>
        </p:spPr>
      </p:sp>
      <p:sp>
        <p:nvSpPr>
          <p:cNvPr id="466" name="Google Shape;466;p62"/>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7" name="Google Shape;467;p62"/>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8" name="Google Shape;468;p62"/>
          <p:cNvSpPr/>
          <p:nvPr>
            <p:ph idx="13" type="pic"/>
          </p:nvPr>
        </p:nvSpPr>
        <p:spPr>
          <a:xfrm>
            <a:off x="5495814" y="4254273"/>
            <a:ext cx="1200375" cy="1201242"/>
          </a:xfrm>
          <a:prstGeom prst="rect">
            <a:avLst/>
          </a:prstGeom>
          <a:noFill/>
          <a:ln>
            <a:noFill/>
          </a:ln>
        </p:spPr>
      </p:sp>
      <p:sp>
        <p:nvSpPr>
          <p:cNvPr id="469" name="Google Shape;469;p62"/>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0" name="Google Shape;470;p62"/>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1" name="Google Shape;471;p62"/>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72" name="Google Shape;472;p62"/>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73" name="Google Shape;473;p62"/>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74" name="Google Shape;474;p62"/>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75" name="Google Shape;475;p62"/>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76" name="Google Shape;476;p62"/>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77" name="Google Shape;477;p62"/>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78" name="Google Shape;478;p62"/>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479" name="Shape 479"/>
        <p:cNvGrpSpPr/>
        <p:nvPr/>
      </p:nvGrpSpPr>
      <p:grpSpPr>
        <a:xfrm>
          <a:off x="0" y="0"/>
          <a:ext cx="0" cy="0"/>
          <a:chOff x="0" y="0"/>
          <a:chExt cx="0" cy="0"/>
        </a:xfrm>
      </p:grpSpPr>
      <p:sp>
        <p:nvSpPr>
          <p:cNvPr id="480" name="Google Shape;480;p63"/>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1" name="Google Shape;481;p63"/>
          <p:cNvSpPr/>
          <p:nvPr>
            <p:ph idx="2" type="pic"/>
          </p:nvPr>
        </p:nvSpPr>
        <p:spPr>
          <a:xfrm>
            <a:off x="750429" y="2068736"/>
            <a:ext cx="904987" cy="905641"/>
          </a:xfrm>
          <a:prstGeom prst="rect">
            <a:avLst/>
          </a:prstGeom>
          <a:noFill/>
          <a:ln>
            <a:noFill/>
          </a:ln>
        </p:spPr>
      </p:sp>
      <p:sp>
        <p:nvSpPr>
          <p:cNvPr id="482" name="Google Shape;482;p63"/>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3" name="Google Shape;483;p63"/>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4" name="Google Shape;484;p63"/>
          <p:cNvSpPr/>
          <p:nvPr>
            <p:ph idx="4" type="pic"/>
          </p:nvPr>
        </p:nvSpPr>
        <p:spPr>
          <a:xfrm>
            <a:off x="3549397" y="2068736"/>
            <a:ext cx="904987" cy="905641"/>
          </a:xfrm>
          <a:prstGeom prst="rect">
            <a:avLst/>
          </a:prstGeom>
          <a:noFill/>
          <a:ln>
            <a:noFill/>
          </a:ln>
        </p:spPr>
      </p:sp>
      <p:sp>
        <p:nvSpPr>
          <p:cNvPr id="485" name="Google Shape;485;p63"/>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6" name="Google Shape;486;p63"/>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7" name="Google Shape;487;p63"/>
          <p:cNvSpPr/>
          <p:nvPr>
            <p:ph idx="7" type="pic"/>
          </p:nvPr>
        </p:nvSpPr>
        <p:spPr>
          <a:xfrm>
            <a:off x="6348368" y="2068736"/>
            <a:ext cx="904987" cy="905641"/>
          </a:xfrm>
          <a:prstGeom prst="rect">
            <a:avLst/>
          </a:prstGeom>
          <a:noFill/>
          <a:ln>
            <a:noFill/>
          </a:ln>
        </p:spPr>
      </p:sp>
      <p:sp>
        <p:nvSpPr>
          <p:cNvPr id="488" name="Google Shape;488;p63"/>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9" name="Google Shape;489;p63"/>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0" name="Google Shape;490;p63"/>
          <p:cNvSpPr/>
          <p:nvPr>
            <p:ph idx="13" type="pic"/>
          </p:nvPr>
        </p:nvSpPr>
        <p:spPr>
          <a:xfrm>
            <a:off x="9147336" y="2068736"/>
            <a:ext cx="904987" cy="905641"/>
          </a:xfrm>
          <a:prstGeom prst="rect">
            <a:avLst/>
          </a:prstGeom>
          <a:noFill/>
          <a:ln>
            <a:noFill/>
          </a:ln>
        </p:spPr>
      </p:sp>
      <p:sp>
        <p:nvSpPr>
          <p:cNvPr id="491" name="Google Shape;491;p63"/>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2" name="Google Shape;492;p63"/>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3" name="Google Shape;493;p63"/>
          <p:cNvSpPr/>
          <p:nvPr>
            <p:ph idx="16" type="pic"/>
          </p:nvPr>
        </p:nvSpPr>
        <p:spPr>
          <a:xfrm>
            <a:off x="750429" y="4118553"/>
            <a:ext cx="904987" cy="905641"/>
          </a:xfrm>
          <a:prstGeom prst="rect">
            <a:avLst/>
          </a:prstGeom>
          <a:noFill/>
          <a:ln>
            <a:noFill/>
          </a:ln>
        </p:spPr>
      </p:sp>
      <p:sp>
        <p:nvSpPr>
          <p:cNvPr id="494" name="Google Shape;494;p63"/>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5" name="Google Shape;495;p63"/>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6" name="Google Shape;496;p63"/>
          <p:cNvSpPr/>
          <p:nvPr>
            <p:ph idx="19" type="pic"/>
          </p:nvPr>
        </p:nvSpPr>
        <p:spPr>
          <a:xfrm>
            <a:off x="3549397" y="4118553"/>
            <a:ext cx="904987" cy="905641"/>
          </a:xfrm>
          <a:prstGeom prst="rect">
            <a:avLst/>
          </a:prstGeom>
          <a:noFill/>
          <a:ln>
            <a:noFill/>
          </a:ln>
        </p:spPr>
      </p:sp>
      <p:sp>
        <p:nvSpPr>
          <p:cNvPr id="497" name="Google Shape;497;p63"/>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8" name="Google Shape;498;p63"/>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9" name="Google Shape;499;p63"/>
          <p:cNvSpPr/>
          <p:nvPr>
            <p:ph idx="22" type="pic"/>
          </p:nvPr>
        </p:nvSpPr>
        <p:spPr>
          <a:xfrm>
            <a:off x="6348368" y="4118553"/>
            <a:ext cx="904987" cy="905641"/>
          </a:xfrm>
          <a:prstGeom prst="rect">
            <a:avLst/>
          </a:prstGeom>
          <a:noFill/>
          <a:ln>
            <a:noFill/>
          </a:ln>
        </p:spPr>
      </p:sp>
      <p:sp>
        <p:nvSpPr>
          <p:cNvPr id="500" name="Google Shape;500;p63"/>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1" name="Google Shape;501;p63"/>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2" name="Google Shape;502;p63"/>
          <p:cNvSpPr/>
          <p:nvPr>
            <p:ph idx="25" type="pic"/>
          </p:nvPr>
        </p:nvSpPr>
        <p:spPr>
          <a:xfrm>
            <a:off x="9147336" y="4118553"/>
            <a:ext cx="904987" cy="905641"/>
          </a:xfrm>
          <a:prstGeom prst="rect">
            <a:avLst/>
          </a:prstGeom>
          <a:noFill/>
          <a:ln>
            <a:noFill/>
          </a:ln>
        </p:spPr>
      </p:sp>
      <p:sp>
        <p:nvSpPr>
          <p:cNvPr id="503" name="Google Shape;503;p63"/>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4" name="Google Shape;504;p63"/>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5" name="Google Shape;505;p63"/>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506" name="Shape 506"/>
        <p:cNvGrpSpPr/>
        <p:nvPr/>
      </p:nvGrpSpPr>
      <p:grpSpPr>
        <a:xfrm>
          <a:off x="0" y="0"/>
          <a:ext cx="0" cy="0"/>
          <a:chOff x="0" y="0"/>
          <a:chExt cx="0" cy="0"/>
        </a:xfrm>
      </p:grpSpPr>
      <p:sp>
        <p:nvSpPr>
          <p:cNvPr id="507" name="Google Shape;507;p6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08" name="Google Shape;508;p64"/>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09" name="Google Shape;509;p64"/>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0" name="Google Shape;510;p64"/>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1" name="Google Shape;511;p64"/>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512" name="Shape 512"/>
        <p:cNvGrpSpPr/>
        <p:nvPr/>
      </p:nvGrpSpPr>
      <p:grpSpPr>
        <a:xfrm>
          <a:off x="0" y="0"/>
          <a:ext cx="0" cy="0"/>
          <a:chOff x="0" y="0"/>
          <a:chExt cx="0" cy="0"/>
        </a:xfrm>
      </p:grpSpPr>
      <p:sp>
        <p:nvSpPr>
          <p:cNvPr id="513" name="Google Shape;513;p65"/>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4" name="Google Shape;514;p65"/>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5" name="Google Shape;515;p65"/>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16" name="Google Shape;516;p65"/>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17" name="Google Shape;517;p6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518" name="Google Shape;518;p65"/>
          <p:cNvGrpSpPr/>
          <p:nvPr/>
        </p:nvGrpSpPr>
        <p:grpSpPr>
          <a:xfrm>
            <a:off x="8082093" y="5590905"/>
            <a:ext cx="1572380" cy="1267097"/>
            <a:chOff x="7413403" y="4976359"/>
            <a:chExt cx="2334986" cy="1881641"/>
          </a:xfrm>
        </p:grpSpPr>
        <p:sp>
          <p:nvSpPr>
            <p:cNvPr id="519" name="Google Shape;519;p6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20" name="Google Shape;520;p6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521" name="Google Shape;521;p65"/>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22" name="Google Shape;522;p65"/>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3" name="Google Shape;523;p65"/>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4" name="Google Shape;524;p65"/>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525" name="Shape 525"/>
        <p:cNvGrpSpPr/>
        <p:nvPr/>
      </p:nvGrpSpPr>
      <p:grpSpPr>
        <a:xfrm>
          <a:off x="0" y="0"/>
          <a:ext cx="0" cy="0"/>
          <a:chOff x="0" y="0"/>
          <a:chExt cx="0" cy="0"/>
        </a:xfrm>
      </p:grpSpPr>
      <p:sp>
        <p:nvSpPr>
          <p:cNvPr id="526" name="Google Shape;526;p66"/>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7" name="Google Shape;527;p66"/>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8" name="Google Shape;528;p66"/>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29" name="Google Shape;529;p66"/>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30" name="Google Shape;530;p66"/>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531" name="Google Shape;531;p66"/>
          <p:cNvGrpSpPr/>
          <p:nvPr/>
        </p:nvGrpSpPr>
        <p:grpSpPr>
          <a:xfrm>
            <a:off x="2587418" y="5590905"/>
            <a:ext cx="1572380" cy="1267097"/>
            <a:chOff x="7413403" y="4976359"/>
            <a:chExt cx="2334986" cy="1881641"/>
          </a:xfrm>
        </p:grpSpPr>
        <p:sp>
          <p:nvSpPr>
            <p:cNvPr id="532" name="Google Shape;532;p66"/>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33" name="Google Shape;533;p66"/>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534" name="Google Shape;534;p66"/>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5" name="Google Shape;535;p66"/>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6" name="Google Shape;536;p66"/>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7" name="Google Shape;537;p66"/>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8" name="Google Shape;538;p66"/>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9" name="Google Shape;539;p66"/>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540" name="Shape 540"/>
        <p:cNvGrpSpPr/>
        <p:nvPr/>
      </p:nvGrpSpPr>
      <p:grpSpPr>
        <a:xfrm>
          <a:off x="0" y="0"/>
          <a:ext cx="0" cy="0"/>
          <a:chOff x="0" y="0"/>
          <a:chExt cx="0" cy="0"/>
        </a:xfrm>
      </p:grpSpPr>
      <p:sp>
        <p:nvSpPr>
          <p:cNvPr id="541" name="Google Shape;541;p67"/>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67"/>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543" name="Google Shape;543;p67"/>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544" name="Google Shape;544;p67"/>
          <p:cNvGrpSpPr/>
          <p:nvPr/>
        </p:nvGrpSpPr>
        <p:grpSpPr>
          <a:xfrm>
            <a:off x="8264428" y="3685939"/>
            <a:ext cx="3927573" cy="3178856"/>
            <a:chOff x="9857014" y="13834"/>
            <a:chExt cx="2334986" cy="1881641"/>
          </a:xfrm>
        </p:grpSpPr>
        <p:sp>
          <p:nvSpPr>
            <p:cNvPr id="545" name="Google Shape;545;p67"/>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46" name="Google Shape;546;p67"/>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547" name="Google Shape;547;p67"/>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48" name="Google Shape;548;p67"/>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6" name="Shape 556"/>
        <p:cNvGrpSpPr/>
        <p:nvPr/>
      </p:nvGrpSpPr>
      <p:grpSpPr>
        <a:xfrm>
          <a:off x="0" y="0"/>
          <a:ext cx="0" cy="0"/>
          <a:chOff x="0" y="0"/>
          <a:chExt cx="0" cy="0"/>
        </a:xfrm>
      </p:grpSpPr>
      <p:sp>
        <p:nvSpPr>
          <p:cNvPr id="557" name="Google Shape;557;p69"/>
          <p:cNvSpPr txBox="1"/>
          <p:nvPr>
            <p:ph type="ctrTitle"/>
          </p:nvPr>
        </p:nvSpPr>
        <p:spPr>
          <a:xfrm>
            <a:off x="914400" y="2130426"/>
            <a:ext cx="103632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8" name="Google Shape;558;p69"/>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559" name="Google Shape;559;p69"/>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0" name="Google Shape;560;p69"/>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1" name="Google Shape;561;p69"/>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62" name="Shape 562"/>
        <p:cNvGrpSpPr/>
        <p:nvPr/>
      </p:nvGrpSpPr>
      <p:grpSpPr>
        <a:xfrm>
          <a:off x="0" y="0"/>
          <a:ext cx="0" cy="0"/>
          <a:chOff x="0" y="0"/>
          <a:chExt cx="0" cy="0"/>
        </a:xfrm>
      </p:grpSpPr>
      <p:sp>
        <p:nvSpPr>
          <p:cNvPr id="563" name="Google Shape;563;p7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70"/>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65" name="Google Shape;565;p70"/>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6" name="Google Shape;566;p70"/>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7" name="Google Shape;567;p70"/>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68" name="Shape 568"/>
        <p:cNvGrpSpPr/>
        <p:nvPr/>
      </p:nvGrpSpPr>
      <p:grpSpPr>
        <a:xfrm>
          <a:off x="0" y="0"/>
          <a:ext cx="0" cy="0"/>
          <a:chOff x="0" y="0"/>
          <a:chExt cx="0" cy="0"/>
        </a:xfrm>
      </p:grpSpPr>
      <p:sp>
        <p:nvSpPr>
          <p:cNvPr id="569" name="Google Shape;569;p71"/>
          <p:cNvSpPr txBox="1"/>
          <p:nvPr>
            <p:ph type="title"/>
          </p:nvPr>
        </p:nvSpPr>
        <p:spPr>
          <a:xfrm>
            <a:off x="963084" y="4406901"/>
            <a:ext cx="10363200" cy="13620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0" name="Google Shape;570;p71"/>
          <p:cNvSpPr txBox="1"/>
          <p:nvPr>
            <p:ph idx="1" type="body"/>
          </p:nvPr>
        </p:nvSpPr>
        <p:spPr>
          <a:xfrm>
            <a:off x="963084" y="2906713"/>
            <a:ext cx="10363200" cy="1500300"/>
          </a:xfrm>
          <a:prstGeom prst="rect">
            <a:avLst/>
          </a:prstGeom>
          <a:noFill/>
          <a:ln>
            <a:noFill/>
          </a:ln>
        </p:spPr>
        <p:txBody>
          <a:bodyPr anchorCtr="0" anchor="b" bIns="45700" lIns="91425" spcFirstLastPara="1" rIns="91425" wrap="square" tIns="45700">
            <a:norm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571" name="Google Shape;571;p71"/>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2" name="Google Shape;572;p71"/>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3" name="Google Shape;573;p71"/>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74" name="Shape 574"/>
        <p:cNvGrpSpPr/>
        <p:nvPr/>
      </p:nvGrpSpPr>
      <p:grpSpPr>
        <a:xfrm>
          <a:off x="0" y="0"/>
          <a:ext cx="0" cy="0"/>
          <a:chOff x="0" y="0"/>
          <a:chExt cx="0" cy="0"/>
        </a:xfrm>
      </p:grpSpPr>
      <p:sp>
        <p:nvSpPr>
          <p:cNvPr id="575" name="Google Shape;575;p7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6" name="Google Shape;576;p72"/>
          <p:cNvSpPr txBox="1"/>
          <p:nvPr>
            <p:ph idx="1" type="body"/>
          </p:nvPr>
        </p:nvSpPr>
        <p:spPr>
          <a:xfrm>
            <a:off x="609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577" name="Google Shape;577;p72"/>
          <p:cNvSpPr txBox="1"/>
          <p:nvPr>
            <p:ph idx="2" type="body"/>
          </p:nvPr>
        </p:nvSpPr>
        <p:spPr>
          <a:xfrm>
            <a:off x="6197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578" name="Google Shape;578;p72"/>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9" name="Google Shape;579;p72"/>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0" name="Google Shape;580;p72"/>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1" name="Shape 581"/>
        <p:cNvGrpSpPr/>
        <p:nvPr/>
      </p:nvGrpSpPr>
      <p:grpSpPr>
        <a:xfrm>
          <a:off x="0" y="0"/>
          <a:ext cx="0" cy="0"/>
          <a:chOff x="0" y="0"/>
          <a:chExt cx="0" cy="0"/>
        </a:xfrm>
      </p:grpSpPr>
      <p:sp>
        <p:nvSpPr>
          <p:cNvPr id="582" name="Google Shape;582;p7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83" name="Google Shape;583;p73"/>
          <p:cNvSpPr txBox="1"/>
          <p:nvPr>
            <p:ph idx="1" type="body"/>
          </p:nvPr>
        </p:nvSpPr>
        <p:spPr>
          <a:xfrm>
            <a:off x="609600" y="1535113"/>
            <a:ext cx="53868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84" name="Google Shape;584;p73"/>
          <p:cNvSpPr txBox="1"/>
          <p:nvPr>
            <p:ph idx="2" type="body"/>
          </p:nvPr>
        </p:nvSpPr>
        <p:spPr>
          <a:xfrm>
            <a:off x="609600" y="2174875"/>
            <a:ext cx="53868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85" name="Google Shape;585;p73"/>
          <p:cNvSpPr txBox="1"/>
          <p:nvPr>
            <p:ph idx="3" type="body"/>
          </p:nvPr>
        </p:nvSpPr>
        <p:spPr>
          <a:xfrm>
            <a:off x="6193368" y="1535113"/>
            <a:ext cx="53889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86" name="Google Shape;586;p73"/>
          <p:cNvSpPr txBox="1"/>
          <p:nvPr>
            <p:ph idx="4" type="body"/>
          </p:nvPr>
        </p:nvSpPr>
        <p:spPr>
          <a:xfrm>
            <a:off x="6193368" y="2174875"/>
            <a:ext cx="53889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87" name="Google Shape;587;p73"/>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8" name="Google Shape;588;p73"/>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9" name="Google Shape;589;p73"/>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0" name="Shape 590"/>
        <p:cNvGrpSpPr/>
        <p:nvPr/>
      </p:nvGrpSpPr>
      <p:grpSpPr>
        <a:xfrm>
          <a:off x="0" y="0"/>
          <a:ext cx="0" cy="0"/>
          <a:chOff x="0" y="0"/>
          <a:chExt cx="0" cy="0"/>
        </a:xfrm>
      </p:grpSpPr>
      <p:sp>
        <p:nvSpPr>
          <p:cNvPr id="591" name="Google Shape;591;p7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2" name="Google Shape;592;p74"/>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3" name="Google Shape;593;p74"/>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4" name="Google Shape;594;p74"/>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5" name="Shape 595"/>
        <p:cNvGrpSpPr/>
        <p:nvPr/>
      </p:nvGrpSpPr>
      <p:grpSpPr>
        <a:xfrm>
          <a:off x="0" y="0"/>
          <a:ext cx="0" cy="0"/>
          <a:chOff x="0" y="0"/>
          <a:chExt cx="0" cy="0"/>
        </a:xfrm>
      </p:grpSpPr>
      <p:sp>
        <p:nvSpPr>
          <p:cNvPr id="596" name="Google Shape;596;p75"/>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7" name="Google Shape;597;p7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8" name="Google Shape;598;p75"/>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9" name="Shape 599"/>
        <p:cNvGrpSpPr/>
        <p:nvPr/>
      </p:nvGrpSpPr>
      <p:grpSpPr>
        <a:xfrm>
          <a:off x="0" y="0"/>
          <a:ext cx="0" cy="0"/>
          <a:chOff x="0" y="0"/>
          <a:chExt cx="0" cy="0"/>
        </a:xfrm>
      </p:grpSpPr>
      <p:sp>
        <p:nvSpPr>
          <p:cNvPr id="600" name="Google Shape;600;p76"/>
          <p:cNvSpPr txBox="1"/>
          <p:nvPr>
            <p:ph type="title"/>
          </p:nvPr>
        </p:nvSpPr>
        <p:spPr>
          <a:xfrm>
            <a:off x="609601" y="273050"/>
            <a:ext cx="4011000" cy="1162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1" name="Google Shape;601;p76"/>
          <p:cNvSpPr txBox="1"/>
          <p:nvPr>
            <p:ph idx="1" type="body"/>
          </p:nvPr>
        </p:nvSpPr>
        <p:spPr>
          <a:xfrm>
            <a:off x="4766733" y="273051"/>
            <a:ext cx="6815700" cy="5853000"/>
          </a:xfrm>
          <a:prstGeom prst="rect">
            <a:avLst/>
          </a:prstGeom>
          <a:noFill/>
          <a:ln>
            <a:noFill/>
          </a:ln>
        </p:spPr>
        <p:txBody>
          <a:bodyPr anchorCtr="0" anchor="t" bIns="45700" lIns="91425" spcFirstLastPara="1" rIns="91425" wrap="square" tIns="45700">
            <a:norm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602" name="Google Shape;602;p76"/>
          <p:cNvSpPr txBox="1"/>
          <p:nvPr>
            <p:ph idx="2" type="body"/>
          </p:nvPr>
        </p:nvSpPr>
        <p:spPr>
          <a:xfrm>
            <a:off x="609601" y="1435101"/>
            <a:ext cx="4011000" cy="46911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603" name="Google Shape;603;p76"/>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4" name="Google Shape;604;p76"/>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5" name="Google Shape;605;p76"/>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6" name="Shape 606"/>
        <p:cNvGrpSpPr/>
        <p:nvPr/>
      </p:nvGrpSpPr>
      <p:grpSpPr>
        <a:xfrm>
          <a:off x="0" y="0"/>
          <a:ext cx="0" cy="0"/>
          <a:chOff x="0" y="0"/>
          <a:chExt cx="0" cy="0"/>
        </a:xfrm>
      </p:grpSpPr>
      <p:sp>
        <p:nvSpPr>
          <p:cNvPr id="607" name="Google Shape;607;p77"/>
          <p:cNvSpPr txBox="1"/>
          <p:nvPr>
            <p:ph type="title"/>
          </p:nvPr>
        </p:nvSpPr>
        <p:spPr>
          <a:xfrm>
            <a:off x="2389717" y="4800600"/>
            <a:ext cx="7315200" cy="566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8" name="Google Shape;608;p77"/>
          <p:cNvSpPr/>
          <p:nvPr>
            <p:ph idx="2" type="pic"/>
          </p:nvPr>
        </p:nvSpPr>
        <p:spPr>
          <a:xfrm>
            <a:off x="2389717" y="612775"/>
            <a:ext cx="7315200" cy="4114800"/>
          </a:xfrm>
          <a:prstGeom prst="rect">
            <a:avLst/>
          </a:prstGeom>
          <a:noFill/>
          <a:ln>
            <a:noFill/>
          </a:ln>
        </p:spPr>
      </p:sp>
      <p:sp>
        <p:nvSpPr>
          <p:cNvPr id="609" name="Google Shape;609;p77"/>
          <p:cNvSpPr txBox="1"/>
          <p:nvPr>
            <p:ph idx="1" type="body"/>
          </p:nvPr>
        </p:nvSpPr>
        <p:spPr>
          <a:xfrm>
            <a:off x="2389717" y="5367338"/>
            <a:ext cx="7315200" cy="8049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610" name="Google Shape;610;p77"/>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1" name="Google Shape;611;p77"/>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2" name="Google Shape;612;p77"/>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13" name="Shape 613"/>
        <p:cNvGrpSpPr/>
        <p:nvPr/>
      </p:nvGrpSpPr>
      <p:grpSpPr>
        <a:xfrm>
          <a:off x="0" y="0"/>
          <a:ext cx="0" cy="0"/>
          <a:chOff x="0" y="0"/>
          <a:chExt cx="0" cy="0"/>
        </a:xfrm>
      </p:grpSpPr>
      <p:sp>
        <p:nvSpPr>
          <p:cNvPr id="614" name="Google Shape;614;p7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15" name="Google Shape;615;p78"/>
          <p:cNvSpPr txBox="1"/>
          <p:nvPr>
            <p:ph idx="1" type="body"/>
          </p:nvPr>
        </p:nvSpPr>
        <p:spPr>
          <a:xfrm rot="5400000">
            <a:off x="3832950" y="-1623149"/>
            <a:ext cx="4526100" cy="109728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6" name="Google Shape;616;p78"/>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7" name="Google Shape;617;p78"/>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8" name="Google Shape;618;p78"/>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19" name="Shape 619"/>
        <p:cNvGrpSpPr/>
        <p:nvPr/>
      </p:nvGrpSpPr>
      <p:grpSpPr>
        <a:xfrm>
          <a:off x="0" y="0"/>
          <a:ext cx="0" cy="0"/>
          <a:chOff x="0" y="0"/>
          <a:chExt cx="0" cy="0"/>
        </a:xfrm>
      </p:grpSpPr>
      <p:sp>
        <p:nvSpPr>
          <p:cNvPr id="620" name="Google Shape;620;p79"/>
          <p:cNvSpPr txBox="1"/>
          <p:nvPr>
            <p:ph type="title"/>
          </p:nvPr>
        </p:nvSpPr>
        <p:spPr>
          <a:xfrm rot="5400000">
            <a:off x="7285050" y="1828789"/>
            <a:ext cx="5851500" cy="27432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1" name="Google Shape;621;p79"/>
          <p:cNvSpPr txBox="1"/>
          <p:nvPr>
            <p:ph idx="1" type="body"/>
          </p:nvPr>
        </p:nvSpPr>
        <p:spPr>
          <a:xfrm rot="5400000">
            <a:off x="1697000" y="-812861"/>
            <a:ext cx="5851500" cy="80265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22" name="Google Shape;622;p79"/>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3" name="Google Shape;623;p79"/>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4" name="Google Shape;624;p79"/>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3.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5" Type="http://schemas.openxmlformats.org/officeDocument/2006/relationships/theme" Target="../theme/theme4.xml"/><Relationship Id="rId14" Type="http://schemas.openxmlformats.org/officeDocument/2006/relationships/slideLayout" Target="../slideLayouts/slideLayout4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theme" Target="../theme/theme5.xml"/><Relationship Id="rId12" Type="http://schemas.openxmlformats.org/officeDocument/2006/relationships/slideLayout" Target="../slideLayouts/slideLayout59.xml"/><Relationship Id="rId1" Type="http://schemas.openxmlformats.org/officeDocument/2006/relationships/image" Target="../media/image7.png"/><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marR="0" rtl="0" algn="ctr">
              <a:lnSpc>
                <a:spcPct val="110787"/>
              </a:lnSpc>
              <a:spcBef>
                <a:spcPts val="0"/>
              </a:spcBef>
              <a:spcAft>
                <a:spcPts val="0"/>
              </a:spcAft>
              <a:buClr>
                <a:schemeClr val="accent6"/>
              </a:buClr>
              <a:buSzPts val="3300"/>
              <a:buFont typeface="Arial Black"/>
              <a:buNone/>
              <a:defRPr b="1" i="0" sz="3300" u="none" cap="none" strike="noStrik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758952" y="2103120"/>
            <a:ext cx="10671048"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100000"/>
              </a:lnSpc>
              <a:spcBef>
                <a:spcPts val="270"/>
              </a:spcBef>
              <a:spcAft>
                <a:spcPts val="0"/>
              </a:spcAft>
              <a:buClr>
                <a:schemeClr val="accent6"/>
              </a:buClr>
              <a:buSzPts val="2100"/>
              <a:buFont typeface="Arial"/>
              <a:buChar char="•"/>
              <a:defRPr b="0" i="0" sz="2100" u="none" cap="none" strike="noStrike">
                <a:solidFill>
                  <a:schemeClr val="accent6"/>
                </a:solidFill>
                <a:latin typeface="EB Garamond"/>
                <a:ea typeface="EB Garamond"/>
                <a:cs typeface="EB Garamond"/>
                <a:sym typeface="EB Garamond"/>
              </a:defRPr>
            </a:lvl1pPr>
            <a:lvl2pPr indent="-342900" lvl="1" marL="914400" marR="0" rtl="0" algn="l">
              <a:lnSpc>
                <a:spcPct val="100000"/>
              </a:lnSpc>
              <a:spcBef>
                <a:spcPts val="27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2pPr>
            <a:lvl3pPr indent="-323850" lvl="2" marL="1371600" marR="0" rtl="0" algn="l">
              <a:lnSpc>
                <a:spcPct val="100000"/>
              </a:lnSpc>
              <a:spcBef>
                <a:spcPts val="270"/>
              </a:spcBef>
              <a:spcAft>
                <a:spcPts val="0"/>
              </a:spcAft>
              <a:buClr>
                <a:schemeClr val="accent6"/>
              </a:buClr>
              <a:buSzPts val="1500"/>
              <a:buFont typeface="Arial"/>
              <a:buChar char="•"/>
              <a:defRPr b="0" i="0" sz="1500" u="none" cap="none" strike="noStrike">
                <a:solidFill>
                  <a:schemeClr val="accent6"/>
                </a:solidFill>
                <a:latin typeface="EB Garamond"/>
                <a:ea typeface="EB Garamond"/>
                <a:cs typeface="EB Garamond"/>
                <a:sym typeface="EB Garamond"/>
              </a:defRPr>
            </a:lvl3pPr>
            <a:lvl4pPr indent="-314325" lvl="3" marL="18288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4pPr>
            <a:lvl5pPr indent="-314325" lvl="4" marL="22860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9pPr>
          </a:lstStyle>
          <a:p/>
        </p:txBody>
      </p:sp>
      <p:sp>
        <p:nvSpPr>
          <p:cNvPr id="12" name="Google Shape;12;p17"/>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6"/>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13" name="Google Shape;13;p1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900" u="none" cap="none" strike="noStrike">
                <a:solidFill>
                  <a:schemeClr val="accent6"/>
                </a:solidFill>
                <a:latin typeface="Arial"/>
                <a:ea typeface="Arial"/>
                <a:cs typeface="Arial"/>
                <a:sym typeface="Arial"/>
              </a:defRPr>
            </a:lvl1pPr>
            <a:lvl2pPr indent="0" lvl="1" marL="0" marR="0" rtl="0" algn="ctr">
              <a:spcBef>
                <a:spcPts val="0"/>
              </a:spcBef>
              <a:buNone/>
              <a:defRPr b="0" i="0" sz="900" u="none" cap="none" strike="noStrike">
                <a:solidFill>
                  <a:schemeClr val="accent6"/>
                </a:solidFill>
                <a:latin typeface="Arial"/>
                <a:ea typeface="Arial"/>
                <a:cs typeface="Arial"/>
                <a:sym typeface="Arial"/>
              </a:defRPr>
            </a:lvl2pPr>
            <a:lvl3pPr indent="0" lvl="2" marL="0" marR="0" rtl="0" algn="ctr">
              <a:spcBef>
                <a:spcPts val="0"/>
              </a:spcBef>
              <a:buNone/>
              <a:defRPr b="0" i="0" sz="900" u="none" cap="none" strike="noStrike">
                <a:solidFill>
                  <a:schemeClr val="accent6"/>
                </a:solidFill>
                <a:latin typeface="Arial"/>
                <a:ea typeface="Arial"/>
                <a:cs typeface="Arial"/>
                <a:sym typeface="Arial"/>
              </a:defRPr>
            </a:lvl3pPr>
            <a:lvl4pPr indent="0" lvl="3" marL="0" marR="0" rtl="0" algn="ctr">
              <a:spcBef>
                <a:spcPts val="0"/>
              </a:spcBef>
              <a:buNone/>
              <a:defRPr b="0" i="0" sz="900" u="none" cap="none" strike="noStrike">
                <a:solidFill>
                  <a:schemeClr val="accent6"/>
                </a:solidFill>
                <a:latin typeface="Arial"/>
                <a:ea typeface="Arial"/>
                <a:cs typeface="Arial"/>
                <a:sym typeface="Arial"/>
              </a:defRPr>
            </a:lvl4pPr>
            <a:lvl5pPr indent="0" lvl="4" marL="0" marR="0" rtl="0" algn="ctr">
              <a:spcBef>
                <a:spcPts val="0"/>
              </a:spcBef>
              <a:buNone/>
              <a:defRPr b="0" i="0" sz="900" u="none" cap="none" strike="noStrike">
                <a:solidFill>
                  <a:schemeClr val="accent6"/>
                </a:solidFill>
                <a:latin typeface="Arial"/>
                <a:ea typeface="Arial"/>
                <a:cs typeface="Arial"/>
                <a:sym typeface="Arial"/>
              </a:defRPr>
            </a:lvl5pPr>
            <a:lvl6pPr indent="0" lvl="5" marL="0" marR="0" rtl="0" algn="ctr">
              <a:spcBef>
                <a:spcPts val="0"/>
              </a:spcBef>
              <a:buNone/>
              <a:defRPr b="0" i="0" sz="900" u="none" cap="none" strike="noStrike">
                <a:solidFill>
                  <a:schemeClr val="accent6"/>
                </a:solidFill>
                <a:latin typeface="Arial"/>
                <a:ea typeface="Arial"/>
                <a:cs typeface="Arial"/>
                <a:sym typeface="Arial"/>
              </a:defRPr>
            </a:lvl6pPr>
            <a:lvl7pPr indent="0" lvl="6" marL="0" marR="0" rtl="0" algn="ctr">
              <a:spcBef>
                <a:spcPts val="0"/>
              </a:spcBef>
              <a:buNone/>
              <a:defRPr b="0" i="0" sz="900" u="none" cap="none" strike="noStrike">
                <a:solidFill>
                  <a:schemeClr val="accent6"/>
                </a:solidFill>
                <a:latin typeface="Arial"/>
                <a:ea typeface="Arial"/>
                <a:cs typeface="Arial"/>
                <a:sym typeface="Arial"/>
              </a:defRPr>
            </a:lvl7pPr>
            <a:lvl8pPr indent="0" lvl="7" marL="0" marR="0" rtl="0" algn="ctr">
              <a:spcBef>
                <a:spcPts val="0"/>
              </a:spcBef>
              <a:buNone/>
              <a:defRPr b="0" i="0" sz="900" u="none" cap="none" strike="noStrike">
                <a:solidFill>
                  <a:schemeClr val="accent6"/>
                </a:solidFill>
                <a:latin typeface="Arial"/>
                <a:ea typeface="Arial"/>
                <a:cs typeface="Arial"/>
                <a:sym typeface="Arial"/>
              </a:defRPr>
            </a:lvl8pPr>
            <a:lvl9pPr indent="0" lvl="8" marL="0" marR="0" rtl="0" algn="ctr">
              <a:spcBef>
                <a:spcPts val="0"/>
              </a:spcBef>
              <a:buNone/>
              <a:defRPr b="0" i="0" sz="900" u="none" cap="none" strike="noStrike">
                <a:solidFill>
                  <a:schemeClr val="accent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21"/>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21"/>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233" name="Google Shape;233;p21"/>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dk2"/>
                </a:solidFill>
                <a:latin typeface="Arial"/>
                <a:ea typeface="Arial"/>
                <a:cs typeface="Arial"/>
                <a:sym typeface="Arial"/>
              </a:defRPr>
            </a:lvl1pPr>
            <a:lvl2pPr indent="0" lvl="1" marL="0" marR="0" rtl="0" algn="r">
              <a:spcBef>
                <a:spcPts val="0"/>
              </a:spcBef>
              <a:buNone/>
              <a:defRPr b="0" i="0" sz="900" u="none" cap="none" strike="noStrike">
                <a:solidFill>
                  <a:schemeClr val="dk2"/>
                </a:solidFill>
                <a:latin typeface="Arial"/>
                <a:ea typeface="Arial"/>
                <a:cs typeface="Arial"/>
                <a:sym typeface="Arial"/>
              </a:defRPr>
            </a:lvl2pPr>
            <a:lvl3pPr indent="0" lvl="2" marL="0" marR="0" rtl="0" algn="r">
              <a:spcBef>
                <a:spcPts val="0"/>
              </a:spcBef>
              <a:buNone/>
              <a:defRPr b="0" i="0" sz="900" u="none" cap="none" strike="noStrike">
                <a:solidFill>
                  <a:schemeClr val="dk2"/>
                </a:solidFill>
                <a:latin typeface="Arial"/>
                <a:ea typeface="Arial"/>
                <a:cs typeface="Arial"/>
                <a:sym typeface="Arial"/>
              </a:defRPr>
            </a:lvl3pPr>
            <a:lvl4pPr indent="0" lvl="3" marL="0" marR="0" rtl="0" algn="r">
              <a:spcBef>
                <a:spcPts val="0"/>
              </a:spcBef>
              <a:buNone/>
              <a:defRPr b="0" i="0" sz="900" u="none" cap="none" strike="noStrike">
                <a:solidFill>
                  <a:schemeClr val="dk2"/>
                </a:solidFill>
                <a:latin typeface="Arial"/>
                <a:ea typeface="Arial"/>
                <a:cs typeface="Arial"/>
                <a:sym typeface="Arial"/>
              </a:defRPr>
            </a:lvl4pPr>
            <a:lvl5pPr indent="0" lvl="4" marL="0" marR="0" rtl="0" algn="r">
              <a:spcBef>
                <a:spcPts val="0"/>
              </a:spcBef>
              <a:buNone/>
              <a:defRPr b="0" i="0" sz="900" u="none" cap="none" strike="noStrike">
                <a:solidFill>
                  <a:schemeClr val="dk2"/>
                </a:solidFill>
                <a:latin typeface="Arial"/>
                <a:ea typeface="Arial"/>
                <a:cs typeface="Arial"/>
                <a:sym typeface="Arial"/>
              </a:defRPr>
            </a:lvl5pPr>
            <a:lvl6pPr indent="0" lvl="5" marL="0" marR="0" rtl="0" algn="r">
              <a:spcBef>
                <a:spcPts val="0"/>
              </a:spcBef>
              <a:buNone/>
              <a:defRPr b="0" i="0" sz="900" u="none" cap="none" strike="noStrike">
                <a:solidFill>
                  <a:schemeClr val="dk2"/>
                </a:solidFill>
                <a:latin typeface="Arial"/>
                <a:ea typeface="Arial"/>
                <a:cs typeface="Arial"/>
                <a:sym typeface="Arial"/>
              </a:defRPr>
            </a:lvl6pPr>
            <a:lvl7pPr indent="0" lvl="6" marL="0" marR="0" rtl="0" algn="r">
              <a:spcBef>
                <a:spcPts val="0"/>
              </a:spcBef>
              <a:buNone/>
              <a:defRPr b="0" i="0" sz="900" u="none" cap="none" strike="noStrike">
                <a:solidFill>
                  <a:schemeClr val="dk2"/>
                </a:solidFill>
                <a:latin typeface="Arial"/>
                <a:ea typeface="Arial"/>
                <a:cs typeface="Arial"/>
                <a:sym typeface="Arial"/>
              </a:defRPr>
            </a:lvl7pPr>
            <a:lvl8pPr indent="0" lvl="7" marL="0" marR="0" rtl="0" algn="r">
              <a:spcBef>
                <a:spcPts val="0"/>
              </a:spcBef>
              <a:buNone/>
              <a:defRPr b="0" i="0" sz="900" u="none" cap="none" strike="noStrike">
                <a:solidFill>
                  <a:schemeClr val="dk2"/>
                </a:solidFill>
                <a:latin typeface="Arial"/>
                <a:ea typeface="Arial"/>
                <a:cs typeface="Arial"/>
                <a:sym typeface="Arial"/>
              </a:defRPr>
            </a:lvl8pPr>
            <a:lvl9pPr indent="0" lvl="8" marL="0" marR="0" rtl="0" algn="r">
              <a:spcBef>
                <a:spcPts val="0"/>
              </a:spcBef>
              <a:buNone/>
              <a:defRPr b="0" i="0" sz="9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5" name="Shape 385"/>
        <p:cNvGrpSpPr/>
        <p:nvPr/>
      </p:nvGrpSpPr>
      <p:grpSpPr>
        <a:xfrm>
          <a:off x="0" y="0"/>
          <a:ext cx="0" cy="0"/>
          <a:chOff x="0" y="0"/>
          <a:chExt cx="0" cy="0"/>
        </a:xfrm>
      </p:grpSpPr>
      <p:sp>
        <p:nvSpPr>
          <p:cNvPr id="386" name="Google Shape;386;p26"/>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7" name="Google Shape;387;p26"/>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388" name="Google Shape;388;p26"/>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900">
                <a:solidFill>
                  <a:schemeClr val="dk2"/>
                </a:solidFill>
                <a:latin typeface="Arial"/>
                <a:ea typeface="Arial"/>
                <a:cs typeface="Arial"/>
                <a:sym typeface="Arial"/>
              </a:defRPr>
            </a:lvl1pPr>
            <a:lvl2pPr indent="0" lvl="1" marL="0" marR="0" rtl="0" algn="r">
              <a:spcBef>
                <a:spcPts val="0"/>
              </a:spcBef>
              <a:buNone/>
              <a:defRPr sz="900">
                <a:solidFill>
                  <a:schemeClr val="dk2"/>
                </a:solidFill>
                <a:latin typeface="Arial"/>
                <a:ea typeface="Arial"/>
                <a:cs typeface="Arial"/>
                <a:sym typeface="Arial"/>
              </a:defRPr>
            </a:lvl2pPr>
            <a:lvl3pPr indent="0" lvl="2" marL="0" marR="0" rtl="0" algn="r">
              <a:spcBef>
                <a:spcPts val="0"/>
              </a:spcBef>
              <a:buNone/>
              <a:defRPr sz="900">
                <a:solidFill>
                  <a:schemeClr val="dk2"/>
                </a:solidFill>
                <a:latin typeface="Arial"/>
                <a:ea typeface="Arial"/>
                <a:cs typeface="Arial"/>
                <a:sym typeface="Arial"/>
              </a:defRPr>
            </a:lvl3pPr>
            <a:lvl4pPr indent="0" lvl="3" marL="0" marR="0" rtl="0" algn="r">
              <a:spcBef>
                <a:spcPts val="0"/>
              </a:spcBef>
              <a:buNone/>
              <a:defRPr sz="900">
                <a:solidFill>
                  <a:schemeClr val="dk2"/>
                </a:solidFill>
                <a:latin typeface="Arial"/>
                <a:ea typeface="Arial"/>
                <a:cs typeface="Arial"/>
                <a:sym typeface="Arial"/>
              </a:defRPr>
            </a:lvl4pPr>
            <a:lvl5pPr indent="0" lvl="4" marL="0" marR="0" rtl="0" algn="r">
              <a:spcBef>
                <a:spcPts val="0"/>
              </a:spcBef>
              <a:buNone/>
              <a:defRPr sz="900">
                <a:solidFill>
                  <a:schemeClr val="dk2"/>
                </a:solidFill>
                <a:latin typeface="Arial"/>
                <a:ea typeface="Arial"/>
                <a:cs typeface="Arial"/>
                <a:sym typeface="Arial"/>
              </a:defRPr>
            </a:lvl5pPr>
            <a:lvl6pPr indent="0" lvl="5" marL="0" marR="0" rtl="0" algn="r">
              <a:spcBef>
                <a:spcPts val="0"/>
              </a:spcBef>
              <a:buNone/>
              <a:defRPr sz="900">
                <a:solidFill>
                  <a:schemeClr val="dk2"/>
                </a:solidFill>
                <a:latin typeface="Arial"/>
                <a:ea typeface="Arial"/>
                <a:cs typeface="Arial"/>
                <a:sym typeface="Arial"/>
              </a:defRPr>
            </a:lvl6pPr>
            <a:lvl7pPr indent="0" lvl="6" marL="0" marR="0" rtl="0" algn="r">
              <a:spcBef>
                <a:spcPts val="0"/>
              </a:spcBef>
              <a:buNone/>
              <a:defRPr sz="900">
                <a:solidFill>
                  <a:schemeClr val="dk2"/>
                </a:solidFill>
                <a:latin typeface="Arial"/>
                <a:ea typeface="Arial"/>
                <a:cs typeface="Arial"/>
                <a:sym typeface="Arial"/>
              </a:defRPr>
            </a:lvl7pPr>
            <a:lvl8pPr indent="0" lvl="7" marL="0" marR="0" rtl="0" algn="r">
              <a:spcBef>
                <a:spcPts val="0"/>
              </a:spcBef>
              <a:buNone/>
              <a:defRPr sz="900">
                <a:solidFill>
                  <a:schemeClr val="dk2"/>
                </a:solidFill>
                <a:latin typeface="Arial"/>
                <a:ea typeface="Arial"/>
                <a:cs typeface="Arial"/>
                <a:sym typeface="Arial"/>
              </a:defRPr>
            </a:lvl8pPr>
            <a:lvl9pPr indent="0" lvl="8" marL="0" marR="0" rtl="0" algn="r">
              <a:spcBef>
                <a:spcPts val="0"/>
              </a:spcBef>
              <a:buNone/>
              <a:defRPr sz="9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9" name="Shape 549"/>
        <p:cNvGrpSpPr/>
        <p:nvPr/>
      </p:nvGrpSpPr>
      <p:grpSpPr>
        <a:xfrm>
          <a:off x="0" y="0"/>
          <a:ext cx="0" cy="0"/>
          <a:chOff x="0" y="0"/>
          <a:chExt cx="0" cy="0"/>
        </a:xfrm>
      </p:grpSpPr>
      <p:pic>
        <p:nvPicPr>
          <p:cNvPr descr="PowerPoint__strategic plan template-03.png" id="550" name="Google Shape;550;p68"/>
          <p:cNvPicPr preferRelativeResize="0"/>
          <p:nvPr/>
        </p:nvPicPr>
        <p:blipFill rotWithShape="1">
          <a:blip r:embed="rId1">
            <a:alphaModFix/>
          </a:blip>
          <a:srcRect b="0" l="0" r="0" t="0"/>
          <a:stretch/>
        </p:blipFill>
        <p:spPr>
          <a:xfrm>
            <a:off x="0" y="0"/>
            <a:ext cx="12192001" cy="6858000"/>
          </a:xfrm>
          <a:prstGeom prst="rect">
            <a:avLst/>
          </a:prstGeom>
          <a:noFill/>
          <a:ln>
            <a:noFill/>
          </a:ln>
        </p:spPr>
      </p:pic>
      <p:sp>
        <p:nvSpPr>
          <p:cNvPr id="551" name="Google Shape;551;p6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52" name="Google Shape;552;p68"/>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53" name="Google Shape;553;p68"/>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4" name="Google Shape;554;p68"/>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Calibri"/>
                <a:ea typeface="Calibri"/>
                <a:cs typeface="Calibri"/>
                <a:sym typeface="Calibri"/>
              </a:defRPr>
            </a:lvl1pPr>
            <a:lvl2pPr indent="0" lvl="1" marL="0" marR="0" rtl="0" algn="ctr">
              <a:spcBef>
                <a:spcPts val="0"/>
              </a:spcBef>
              <a:buNone/>
              <a:defRPr b="1" sz="1050">
                <a:solidFill>
                  <a:schemeClr val="lt1"/>
                </a:solidFill>
                <a:latin typeface="Calibri"/>
                <a:ea typeface="Calibri"/>
                <a:cs typeface="Calibri"/>
                <a:sym typeface="Calibri"/>
              </a:defRPr>
            </a:lvl2pPr>
            <a:lvl3pPr indent="0" lvl="2" marL="0" marR="0" rtl="0" algn="ctr">
              <a:spcBef>
                <a:spcPts val="0"/>
              </a:spcBef>
              <a:buNone/>
              <a:defRPr b="1" sz="1050">
                <a:solidFill>
                  <a:schemeClr val="lt1"/>
                </a:solidFill>
                <a:latin typeface="Calibri"/>
                <a:ea typeface="Calibri"/>
                <a:cs typeface="Calibri"/>
                <a:sym typeface="Calibri"/>
              </a:defRPr>
            </a:lvl3pPr>
            <a:lvl4pPr indent="0" lvl="3" marL="0" marR="0" rtl="0" algn="ctr">
              <a:spcBef>
                <a:spcPts val="0"/>
              </a:spcBef>
              <a:buNone/>
              <a:defRPr b="1" sz="1050">
                <a:solidFill>
                  <a:schemeClr val="lt1"/>
                </a:solidFill>
                <a:latin typeface="Calibri"/>
                <a:ea typeface="Calibri"/>
                <a:cs typeface="Calibri"/>
                <a:sym typeface="Calibri"/>
              </a:defRPr>
            </a:lvl4pPr>
            <a:lvl5pPr indent="0" lvl="4" marL="0" marR="0" rtl="0" algn="ctr">
              <a:spcBef>
                <a:spcPts val="0"/>
              </a:spcBef>
              <a:buNone/>
              <a:defRPr b="1" sz="1050">
                <a:solidFill>
                  <a:schemeClr val="lt1"/>
                </a:solidFill>
                <a:latin typeface="Calibri"/>
                <a:ea typeface="Calibri"/>
                <a:cs typeface="Calibri"/>
                <a:sym typeface="Calibri"/>
              </a:defRPr>
            </a:lvl5pPr>
            <a:lvl6pPr indent="0" lvl="5" marL="0" marR="0" rtl="0" algn="ctr">
              <a:spcBef>
                <a:spcPts val="0"/>
              </a:spcBef>
              <a:buNone/>
              <a:defRPr b="1" sz="1050">
                <a:solidFill>
                  <a:schemeClr val="lt1"/>
                </a:solidFill>
                <a:latin typeface="Calibri"/>
                <a:ea typeface="Calibri"/>
                <a:cs typeface="Calibri"/>
                <a:sym typeface="Calibri"/>
              </a:defRPr>
            </a:lvl6pPr>
            <a:lvl7pPr indent="0" lvl="6" marL="0" marR="0" rtl="0" algn="ctr">
              <a:spcBef>
                <a:spcPts val="0"/>
              </a:spcBef>
              <a:buNone/>
              <a:defRPr b="1" sz="1050">
                <a:solidFill>
                  <a:schemeClr val="lt1"/>
                </a:solidFill>
                <a:latin typeface="Calibri"/>
                <a:ea typeface="Calibri"/>
                <a:cs typeface="Calibri"/>
                <a:sym typeface="Calibri"/>
              </a:defRPr>
            </a:lvl7pPr>
            <a:lvl8pPr indent="0" lvl="7" marL="0" marR="0" rtl="0" algn="ctr">
              <a:spcBef>
                <a:spcPts val="0"/>
              </a:spcBef>
              <a:buNone/>
              <a:defRPr b="1" sz="1050">
                <a:solidFill>
                  <a:schemeClr val="lt1"/>
                </a:solidFill>
                <a:latin typeface="Calibri"/>
                <a:ea typeface="Calibri"/>
                <a:cs typeface="Calibri"/>
                <a:sym typeface="Calibri"/>
              </a:defRPr>
            </a:lvl8pPr>
            <a:lvl9pPr indent="0" lvl="8" marL="0" marR="0" rtl="0" algn="ctr">
              <a:spcBef>
                <a:spcPts val="0"/>
              </a:spcBef>
              <a:buNone/>
              <a:defRPr b="1" sz="1050">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555" name="Google Shape;555;p68"/>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5.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vmlDrawing" Target="../drawings/vmlDrawing1.vml"/><Relationship Id="rId4" Type="http://schemas.openxmlformats.org/officeDocument/2006/relationships/package" Target="../embeddings/Microsoft_Excel_Sheet1.xlsx"/><Relationship Id="rId5" Type="http://schemas.openxmlformats.org/officeDocument/2006/relationships/package" Target="../embeddings/Microsoft_Excel_Sheet1.xlsx"/><Relationship Id="rId6"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1"/>
          <p:cNvSpPr txBox="1"/>
          <p:nvPr>
            <p:ph type="title"/>
          </p:nvPr>
        </p:nvSpPr>
        <p:spPr>
          <a:xfrm>
            <a:off x="3563725" y="2748951"/>
            <a:ext cx="4800600"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3300"/>
              <a:buFont typeface="Arial Black"/>
              <a:buNone/>
            </a:pPr>
            <a:r>
              <a:rPr lang="en-US"/>
              <a:t>DOBBS ELEMENTARY</a:t>
            </a:r>
            <a:br>
              <a:rPr lang="en-US"/>
            </a:br>
            <a:r>
              <a:rPr lang="en-US" sz="2800"/>
              <a:t>BUDGET FEEDBACK MEETING</a:t>
            </a:r>
            <a:endParaRPr/>
          </a:p>
        </p:txBody>
      </p:sp>
      <p:sp>
        <p:nvSpPr>
          <p:cNvPr id="630" name="Google Shape;630;p1"/>
          <p:cNvSpPr txBox="1"/>
          <p:nvPr>
            <p:ph idx="1" type="body"/>
          </p:nvPr>
        </p:nvSpPr>
        <p:spPr>
          <a:xfrm>
            <a:off x="3695700" y="4789283"/>
            <a:ext cx="4800600" cy="518005"/>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accent6"/>
              </a:buClr>
              <a:buSzPts val="1600"/>
              <a:buNone/>
            </a:pPr>
            <a:r>
              <a:rPr i="1" lang="en-US" sz="1600"/>
              <a:t>To be presented to GO Team </a:t>
            </a:r>
            <a:r>
              <a:rPr b="1" i="1" lang="en-US" sz="1600">
                <a:solidFill>
                  <a:schemeClr val="accent4"/>
                </a:solidFill>
              </a:rPr>
              <a:t>BEFORE</a:t>
            </a:r>
            <a:r>
              <a:rPr i="1" lang="en-US" sz="1600"/>
              <a:t> the school staffing conference</a:t>
            </a:r>
            <a:endParaRPr/>
          </a:p>
        </p:txBody>
      </p:sp>
      <p:sp>
        <p:nvSpPr>
          <p:cNvPr id="631" name="Google Shape;631;p1"/>
          <p:cNvSpPr txBox="1"/>
          <p:nvPr>
            <p:ph idx="4294967295" type="sldNum"/>
          </p:nvPr>
        </p:nvSpPr>
        <p:spPr>
          <a:xfrm>
            <a:off x="9926638" y="457200"/>
            <a:ext cx="741362" cy="2746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2"/>
          <p:cNvSpPr txBox="1"/>
          <p:nvPr>
            <p:ph type="title"/>
          </p:nvPr>
        </p:nvSpPr>
        <p:spPr>
          <a:xfrm>
            <a:off x="2363724" y="344424"/>
            <a:ext cx="8003286"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800"/>
              <a:buFont typeface="Arial Black"/>
              <a:buNone/>
            </a:pPr>
            <a:r>
              <a:rPr lang="en-US" sz="4800"/>
              <a:t>NORMS</a:t>
            </a:r>
            <a:endParaRPr/>
          </a:p>
        </p:txBody>
      </p:sp>
      <p:sp>
        <p:nvSpPr>
          <p:cNvPr id="637" name="Google Shape;637;p2"/>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638" name="Google Shape;638;p2"/>
          <p:cNvGrpSpPr/>
          <p:nvPr/>
        </p:nvGrpSpPr>
        <p:grpSpPr>
          <a:xfrm>
            <a:off x="1472755" y="2046260"/>
            <a:ext cx="9785222" cy="3479854"/>
            <a:chOff x="133921" y="874685"/>
            <a:chExt cx="9785222" cy="3479854"/>
          </a:xfrm>
        </p:grpSpPr>
        <p:sp>
          <p:nvSpPr>
            <p:cNvPr id="639" name="Google Shape;639;p2"/>
            <p:cNvSpPr/>
            <p:nvPr/>
          </p:nvSpPr>
          <p:spPr>
            <a:xfrm>
              <a:off x="13392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
            <p:cNvSpPr/>
            <p:nvPr/>
          </p:nvSpPr>
          <p:spPr>
            <a:xfrm>
              <a:off x="405964" y="1146728"/>
              <a:ext cx="751357" cy="75135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
            <p:cNvSpPr/>
            <p:nvPr/>
          </p:nvSpPr>
          <p:spPr>
            <a:xfrm>
              <a:off x="170695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
            <p:cNvSpPr txBox="1"/>
            <p:nvPr/>
          </p:nvSpPr>
          <p:spPr>
            <a:xfrm>
              <a:off x="170695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This is a meeting of the GO Team. Only members of the team may participate in the discussion. Any members of the public present are here to quietly observe.</a:t>
              </a:r>
              <a:endParaRPr/>
            </a:p>
          </p:txBody>
        </p:sp>
        <p:sp>
          <p:nvSpPr>
            <p:cNvPr id="643" name="Google Shape;643;p2"/>
            <p:cNvSpPr/>
            <p:nvPr/>
          </p:nvSpPr>
          <p:spPr>
            <a:xfrm>
              <a:off x="529256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
            <p:cNvSpPr/>
            <p:nvPr/>
          </p:nvSpPr>
          <p:spPr>
            <a:xfrm>
              <a:off x="5564604" y="1146728"/>
              <a:ext cx="751357" cy="75135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
            <p:cNvSpPr/>
            <p:nvPr/>
          </p:nvSpPr>
          <p:spPr>
            <a:xfrm>
              <a:off x="686559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
            <p:cNvSpPr txBox="1"/>
            <p:nvPr/>
          </p:nvSpPr>
          <p:spPr>
            <a:xfrm>
              <a:off x="686559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We will follow the agenda as noticed to the public and stay on task.</a:t>
              </a:r>
              <a:endParaRPr/>
            </a:p>
          </p:txBody>
        </p:sp>
        <p:sp>
          <p:nvSpPr>
            <p:cNvPr id="647" name="Google Shape;647;p2"/>
            <p:cNvSpPr/>
            <p:nvPr/>
          </p:nvSpPr>
          <p:spPr>
            <a:xfrm>
              <a:off x="13392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
            <p:cNvSpPr/>
            <p:nvPr/>
          </p:nvSpPr>
          <p:spPr>
            <a:xfrm>
              <a:off x="405964" y="3331139"/>
              <a:ext cx="751357" cy="75135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
            <p:cNvSpPr/>
            <p:nvPr/>
          </p:nvSpPr>
          <p:spPr>
            <a:xfrm>
              <a:off x="170695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
            <p:cNvSpPr txBox="1"/>
            <p:nvPr/>
          </p:nvSpPr>
          <p:spPr>
            <a:xfrm>
              <a:off x="170695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We invite and welcome contributions of every member and listen to each other.</a:t>
              </a:r>
              <a:endParaRPr/>
            </a:p>
          </p:txBody>
        </p:sp>
        <p:sp>
          <p:nvSpPr>
            <p:cNvPr id="651" name="Google Shape;651;p2"/>
            <p:cNvSpPr/>
            <p:nvPr/>
          </p:nvSpPr>
          <p:spPr>
            <a:xfrm>
              <a:off x="529256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
            <p:cNvSpPr/>
            <p:nvPr/>
          </p:nvSpPr>
          <p:spPr>
            <a:xfrm>
              <a:off x="5564604" y="3331139"/>
              <a:ext cx="751357" cy="75135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
            <p:cNvSpPr/>
            <p:nvPr/>
          </p:nvSpPr>
          <p:spPr>
            <a:xfrm>
              <a:off x="686559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
            <p:cNvSpPr txBox="1"/>
            <p:nvPr/>
          </p:nvSpPr>
          <p:spPr>
            <a:xfrm>
              <a:off x="686559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We will respect all ideas and assume good intentions.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3"/>
          <p:cNvSpPr/>
          <p:nvPr/>
        </p:nvSpPr>
        <p:spPr>
          <a:xfrm>
            <a:off x="4248694" y="976866"/>
            <a:ext cx="7066459" cy="1177486"/>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Overlock"/>
                <a:ea typeface="Overlock"/>
                <a:cs typeface="Overlock"/>
                <a:sym typeface="Overlock"/>
              </a:rPr>
              <a:t>YOUR SCHOOL STRATEGIC PLAN…</a:t>
            </a:r>
            <a:endParaRPr/>
          </a:p>
          <a:p>
            <a:pPr indent="0" lvl="0" marL="0" marR="0" rtl="0" algn="ctr">
              <a:spcBef>
                <a:spcPts val="0"/>
              </a:spcBef>
              <a:spcAft>
                <a:spcPts val="0"/>
              </a:spcAft>
              <a:buNone/>
            </a:pPr>
            <a:r>
              <a:t/>
            </a:r>
            <a:endParaRPr b="1" i="0" sz="1600" u="none" cap="none" strike="noStrike">
              <a:solidFill>
                <a:schemeClr val="lt1"/>
              </a:solidFill>
              <a:latin typeface="Overlock"/>
              <a:ea typeface="Overlock"/>
              <a:cs typeface="Overlock"/>
              <a:sym typeface="Overlock"/>
            </a:endParaRPr>
          </a:p>
          <a:p>
            <a:pPr indent="0" lvl="0" marL="0" marR="0" rtl="0" algn="ctr">
              <a:spcBef>
                <a:spcPts val="0"/>
              </a:spcBef>
              <a:spcAft>
                <a:spcPts val="0"/>
              </a:spcAft>
              <a:buNone/>
            </a:pPr>
            <a:r>
              <a:rPr b="1" i="0" lang="en-US" sz="1600" u="none" cap="none" strike="noStrike">
                <a:solidFill>
                  <a:schemeClr val="lt1"/>
                </a:solidFill>
                <a:latin typeface="EB Garamond"/>
                <a:ea typeface="EB Garamond"/>
                <a:cs typeface="EB Garamond"/>
                <a:sym typeface="EB Garamond"/>
              </a:rPr>
              <a:t>is your roadmap and your role.</a:t>
            </a:r>
            <a:endParaRPr/>
          </a:p>
          <a:p>
            <a:pPr indent="0" lvl="0" marL="0" marR="0" rtl="0" algn="ctr">
              <a:spcBef>
                <a:spcPts val="0"/>
              </a:spcBef>
              <a:spcAft>
                <a:spcPts val="0"/>
              </a:spcAft>
              <a:buNone/>
            </a:pPr>
            <a:r>
              <a:rPr b="1" i="0" lang="en-US" sz="1600" u="none" cap="none" strike="noStrike">
                <a:solidFill>
                  <a:schemeClr val="lt1"/>
                </a:solidFill>
                <a:latin typeface="EB Garamond"/>
                <a:ea typeface="EB Garamond"/>
                <a:cs typeface="EB Garamond"/>
                <a:sym typeface="EB Garamond"/>
              </a:rPr>
              <a:t>It is your direction, your priorities, your vision, your present, your future. </a:t>
            </a:r>
            <a:endParaRPr/>
          </a:p>
          <a:p>
            <a:pPr indent="0" lvl="0" marL="0" marR="0" rtl="0" algn="ctr">
              <a:spcBef>
                <a:spcPts val="0"/>
              </a:spcBef>
              <a:spcAft>
                <a:spcPts val="0"/>
              </a:spcAft>
              <a:buNone/>
            </a:pPr>
            <a:r>
              <a:t/>
            </a:r>
            <a:endParaRPr b="1" i="0" sz="1600" u="none" cap="none" strike="noStrike">
              <a:solidFill>
                <a:schemeClr val="lt1"/>
              </a:solidFill>
              <a:latin typeface="Overlock"/>
              <a:ea typeface="Overlock"/>
              <a:cs typeface="Overlock"/>
              <a:sym typeface="Overlock"/>
            </a:endParaRPr>
          </a:p>
        </p:txBody>
      </p:sp>
      <p:sp>
        <p:nvSpPr>
          <p:cNvPr id="661" name="Google Shape;661;p3"/>
          <p:cNvSpPr txBox="1"/>
          <p:nvPr>
            <p:ph type="title"/>
          </p:nvPr>
        </p:nvSpPr>
        <p:spPr>
          <a:xfrm>
            <a:off x="3371850" y="248714"/>
            <a:ext cx="8820149" cy="62507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2600"/>
              <a:buFont typeface="Arial Black"/>
              <a:buNone/>
            </a:pPr>
            <a:r>
              <a:rPr b="1" lang="en-US" sz="2600"/>
              <a:t>GO TEAM BUDGET DEVELOPMENT PROCESS</a:t>
            </a:r>
            <a:endParaRPr/>
          </a:p>
        </p:txBody>
      </p:sp>
      <p:sp>
        <p:nvSpPr>
          <p:cNvPr id="662" name="Google Shape;662;p3"/>
          <p:cNvSpPr txBox="1"/>
          <p:nvPr>
            <p:ph idx="12" type="sldNum"/>
          </p:nvPr>
        </p:nvSpPr>
        <p:spPr>
          <a:xfrm>
            <a:off x="9330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chemeClr val="dk2"/>
                </a:solidFill>
              </a:rPr>
              <a:t>‹#›</a:t>
            </a:fld>
            <a:endParaRPr>
              <a:solidFill>
                <a:schemeClr val="dk2"/>
              </a:solidFill>
            </a:endParaRPr>
          </a:p>
        </p:txBody>
      </p:sp>
      <p:grpSp>
        <p:nvGrpSpPr>
          <p:cNvPr id="663" name="Google Shape;663;p3"/>
          <p:cNvGrpSpPr/>
          <p:nvPr/>
        </p:nvGrpSpPr>
        <p:grpSpPr>
          <a:xfrm>
            <a:off x="-581151" y="1679140"/>
            <a:ext cx="11837829" cy="5752583"/>
            <a:chOff x="-4829844" y="-740211"/>
            <a:chExt cx="11837829" cy="5752583"/>
          </a:xfrm>
        </p:grpSpPr>
        <p:sp>
          <p:nvSpPr>
            <p:cNvPr id="664" name="Google Shape;664;p3"/>
            <p:cNvSpPr/>
            <p:nvPr/>
          </p:nvSpPr>
          <p:spPr>
            <a:xfrm>
              <a:off x="-4829844" y="-740211"/>
              <a:ext cx="5752583" cy="5752583"/>
            </a:xfrm>
            <a:prstGeom prst="blockArc">
              <a:avLst>
                <a:gd fmla="val 18900000" name="adj1"/>
                <a:gd fmla="val 2700000" name="adj2"/>
                <a:gd fmla="val 375" name="adj3"/>
              </a:avLst>
            </a:prstGeom>
            <a:no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
            <p:cNvSpPr/>
            <p:nvPr/>
          </p:nvSpPr>
          <p:spPr>
            <a:xfrm>
              <a:off x="483235" y="328443"/>
              <a:ext cx="6524750" cy="657229"/>
            </a:xfrm>
            <a:prstGeom prst="rect">
              <a:avLst/>
            </a:prstGeom>
            <a:gradFill>
              <a:gsLst>
                <a:gs pos="0">
                  <a:srgbClr val="6D6F70"/>
                </a:gs>
                <a:gs pos="50000">
                  <a:srgbClr val="585B5C"/>
                </a:gs>
                <a:gs pos="100000">
                  <a:srgbClr val="4D5052"/>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
            <p:cNvSpPr txBox="1"/>
            <p:nvPr/>
          </p:nvSpPr>
          <p:spPr>
            <a:xfrm>
              <a:off x="483235" y="328443"/>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1: Data Review</a:t>
              </a:r>
              <a:endParaRPr/>
            </a:p>
          </p:txBody>
        </p:sp>
        <p:sp>
          <p:nvSpPr>
            <p:cNvPr id="667" name="Google Shape;667;p3"/>
            <p:cNvSpPr/>
            <p:nvPr/>
          </p:nvSpPr>
          <p:spPr>
            <a:xfrm>
              <a:off x="105649" y="258908"/>
              <a:ext cx="821536" cy="821536"/>
            </a:xfrm>
            <a:prstGeom prst="ellipse">
              <a:avLst/>
            </a:prstGeom>
            <a:blipFill rotWithShape="1">
              <a:blip r:embed="rId3">
                <a:alphaModFix/>
              </a:blip>
              <a:stretch>
                <a:fillRect b="0" l="0" r="0" t="0"/>
              </a:stretch>
            </a:blipFill>
            <a:ln cap="flat" cmpd="sng" w="9525">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
            <p:cNvSpPr/>
            <p:nvPr/>
          </p:nvSpPr>
          <p:spPr>
            <a:xfrm>
              <a:off x="860040" y="1314458"/>
              <a:ext cx="6147945" cy="657229"/>
            </a:xfrm>
            <a:prstGeom prst="rect">
              <a:avLst/>
            </a:prstGeom>
            <a:gradFill>
              <a:gsLst>
                <a:gs pos="0">
                  <a:srgbClr val="5C7781"/>
                </a:gs>
                <a:gs pos="50000">
                  <a:srgbClr val="3C6673"/>
                </a:gs>
                <a:gs pos="100000">
                  <a:srgbClr val="335A66"/>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
            <p:cNvSpPr txBox="1"/>
            <p:nvPr/>
          </p:nvSpPr>
          <p:spPr>
            <a:xfrm>
              <a:off x="860040" y="1314458"/>
              <a:ext cx="6147945"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2: Strategic Plan Review</a:t>
              </a:r>
              <a:endParaRPr/>
            </a:p>
          </p:txBody>
        </p:sp>
        <p:sp>
          <p:nvSpPr>
            <p:cNvPr id="670" name="Google Shape;670;p3"/>
            <p:cNvSpPr/>
            <p:nvPr/>
          </p:nvSpPr>
          <p:spPr>
            <a:xfrm>
              <a:off x="449271" y="1232304"/>
              <a:ext cx="821536" cy="821536"/>
            </a:xfrm>
            <a:prstGeom prst="ellipse">
              <a:avLst/>
            </a:prstGeom>
            <a:blipFill rotWithShape="1">
              <a:blip r:embed="rId3">
                <a:alphaModFix/>
              </a:blip>
              <a:stretch>
                <a:fillRect b="0" l="0" r="0" t="0"/>
              </a:stretch>
            </a:blipFill>
            <a:ln cap="flat" cmpd="sng" w="9525">
              <a:solidFill>
                <a:srgbClr val="40657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
            <p:cNvSpPr/>
            <p:nvPr/>
          </p:nvSpPr>
          <p:spPr>
            <a:xfrm>
              <a:off x="860040" y="2111772"/>
              <a:ext cx="6147945" cy="1034629"/>
            </a:xfrm>
            <a:prstGeom prst="rect">
              <a:avLst/>
            </a:prstGeom>
            <a:gradFill>
              <a:gsLst>
                <a:gs pos="0">
                  <a:srgbClr val="4F926B"/>
                </a:gs>
                <a:gs pos="50000">
                  <a:srgbClr val="248855"/>
                </a:gs>
                <a:gs pos="100000">
                  <a:srgbClr val="1C7B4C"/>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
            <p:cNvSpPr txBox="1"/>
            <p:nvPr/>
          </p:nvSpPr>
          <p:spPr>
            <a:xfrm>
              <a:off x="860040" y="2111772"/>
              <a:ext cx="6147945" cy="1034629"/>
            </a:xfrm>
            <a:prstGeom prst="rect">
              <a:avLst/>
            </a:prstGeom>
            <a:noFill/>
            <a:ln>
              <a:noFill/>
            </a:ln>
          </p:spPr>
          <p:txBody>
            <a:bodyPr anchorCtr="0" anchor="ctr" bIns="76200" lIns="521675" spcFirstLastPara="1" rIns="76200" wrap="square" tIns="76200">
              <a:noAutofit/>
            </a:bodyPr>
            <a:lstStyle/>
            <a:p>
              <a:pPr indent="-1200150" lvl="0" marL="1200150" marR="0" rtl="0" algn="l">
                <a:lnSpc>
                  <a:spcPct val="10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3: Budget Parameters</a:t>
              </a:r>
              <a:endParaRPr/>
            </a:p>
            <a:p>
              <a:pPr indent="-171450" lvl="0" marL="1314450" marR="0" rtl="0" algn="l">
                <a:lnSpc>
                  <a:spcPct val="10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(Strategic Priorities)</a:t>
              </a:r>
              <a:endParaRPr/>
            </a:p>
          </p:txBody>
        </p:sp>
        <p:sp>
          <p:nvSpPr>
            <p:cNvPr id="673" name="Google Shape;673;p3"/>
            <p:cNvSpPr/>
            <p:nvPr/>
          </p:nvSpPr>
          <p:spPr>
            <a:xfrm>
              <a:off x="449271" y="2218319"/>
              <a:ext cx="821536" cy="821536"/>
            </a:xfrm>
            <a:prstGeom prst="ellipse">
              <a:avLst/>
            </a:prstGeom>
            <a:blipFill rotWithShape="1">
              <a:blip r:embed="rId3">
                <a:alphaModFix/>
              </a:blip>
              <a:stretch>
                <a:fillRect b="0" l="0" r="0" t="0"/>
              </a:stretch>
            </a:blipFill>
            <a:ln cap="flat" cmpd="sng" w="9525">
              <a:solidFill>
                <a:srgbClr val="2A8457"/>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
            <p:cNvSpPr/>
            <p:nvPr/>
          </p:nvSpPr>
          <p:spPr>
            <a:xfrm>
              <a:off x="483235" y="3286487"/>
              <a:ext cx="6524750" cy="657229"/>
            </a:xfrm>
            <a:prstGeom prst="rect">
              <a:avLst/>
            </a:prstGeom>
            <a:gradFill>
              <a:gsLst>
                <a:gs pos="0">
                  <a:srgbClr val="48A355"/>
                </a:gs>
                <a:gs pos="50000">
                  <a:srgbClr val="0C9D30"/>
                </a:gs>
                <a:gs pos="100000">
                  <a:srgbClr val="04902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
            <p:cNvSpPr txBox="1"/>
            <p:nvPr/>
          </p:nvSpPr>
          <p:spPr>
            <a:xfrm>
              <a:off x="483235" y="3286487"/>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4: Budget Choices</a:t>
              </a:r>
              <a:endParaRPr/>
            </a:p>
          </p:txBody>
        </p:sp>
        <p:sp>
          <p:nvSpPr>
            <p:cNvPr id="676" name="Google Shape;676;p3"/>
            <p:cNvSpPr/>
            <p:nvPr/>
          </p:nvSpPr>
          <p:spPr>
            <a:xfrm>
              <a:off x="0" y="3149159"/>
              <a:ext cx="821536" cy="821536"/>
            </a:xfrm>
            <a:prstGeom prst="ellipse">
              <a:avLst/>
            </a:prstGeom>
            <a:blipFill rotWithShape="1">
              <a:blip r:embed="rId4">
                <a:alphaModFix/>
              </a:blip>
              <a:stretch>
                <a:fillRect b="0" l="0" r="0" t="0"/>
              </a:stretch>
            </a:blipFill>
            <a:ln cap="flat" cmpd="sng" w="9525">
              <a:solidFill>
                <a:srgbClr val="14973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Image result for you are here" id="677" name="Google Shape;677;p3"/>
          <p:cNvPicPr preferRelativeResize="0"/>
          <p:nvPr/>
        </p:nvPicPr>
        <p:blipFill rotWithShape="1">
          <a:blip r:embed="rId5">
            <a:alphaModFix/>
          </a:blip>
          <a:srcRect b="0" l="0" r="0" t="0"/>
          <a:stretch/>
        </p:blipFill>
        <p:spPr>
          <a:xfrm rot="-1582574">
            <a:off x="3924842" y="4949974"/>
            <a:ext cx="792559" cy="11355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pic>
        <p:nvPicPr>
          <p:cNvPr id="683" name="Google Shape;683;p4"/>
          <p:cNvPicPr preferRelativeResize="0"/>
          <p:nvPr/>
        </p:nvPicPr>
        <p:blipFill rotWithShape="1">
          <a:blip r:embed="rId3">
            <a:alphaModFix/>
          </a:blip>
          <a:srcRect b="0" l="0" r="0" t="0"/>
          <a:stretch/>
        </p:blipFill>
        <p:spPr>
          <a:xfrm>
            <a:off x="8662743" y="4487665"/>
            <a:ext cx="1216600" cy="1487222"/>
          </a:xfrm>
          <a:prstGeom prst="rect">
            <a:avLst/>
          </a:prstGeom>
          <a:noFill/>
          <a:ln>
            <a:noFill/>
          </a:ln>
        </p:spPr>
      </p:pic>
      <p:grpSp>
        <p:nvGrpSpPr>
          <p:cNvPr id="684" name="Google Shape;684;p4"/>
          <p:cNvGrpSpPr/>
          <p:nvPr/>
        </p:nvGrpSpPr>
        <p:grpSpPr>
          <a:xfrm>
            <a:off x="2450852" y="1639914"/>
            <a:ext cx="7288380" cy="2466229"/>
            <a:chOff x="138196" y="1326"/>
            <a:chExt cx="7288380" cy="2466229"/>
          </a:xfrm>
        </p:grpSpPr>
        <p:sp>
          <p:nvSpPr>
            <p:cNvPr id="685" name="Google Shape;685;p4"/>
            <p:cNvSpPr/>
            <p:nvPr/>
          </p:nvSpPr>
          <p:spPr>
            <a:xfrm rot="5400000">
              <a:off x="328746" y="1426390"/>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
            <p:cNvSpPr/>
            <p:nvPr/>
          </p:nvSpPr>
          <p:spPr>
            <a:xfrm>
              <a:off x="232937" y="1711750"/>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
            <p:cNvSpPr txBox="1"/>
            <p:nvPr/>
          </p:nvSpPr>
          <p:spPr>
            <a:xfrm>
              <a:off x="232937" y="1711750"/>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1                             </a:t>
              </a:r>
              <a:r>
                <a:rPr b="0" i="0" lang="en-US" sz="1400" u="none" cap="none" strike="noStrike">
                  <a:solidFill>
                    <a:schemeClr val="dk1"/>
                  </a:solidFill>
                  <a:latin typeface="Arial"/>
                  <a:ea typeface="Arial"/>
                  <a:cs typeface="Arial"/>
                  <a:sym typeface="Arial"/>
                </a:rPr>
                <a:t>Review and Update Strategic Plan and Rank Strategic Priorities</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By end of Fall Semester</a:t>
              </a:r>
              <a:endParaRPr/>
            </a:p>
          </p:txBody>
        </p:sp>
        <p:sp>
          <p:nvSpPr>
            <p:cNvPr id="688" name="Google Shape;688;p4"/>
            <p:cNvSpPr/>
            <p:nvPr/>
          </p:nvSpPr>
          <p:spPr>
            <a:xfrm>
              <a:off x="932491" y="1356077"/>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
            <p:cNvSpPr/>
            <p:nvPr/>
          </p:nvSpPr>
          <p:spPr>
            <a:xfrm rot="5400000">
              <a:off x="1384298" y="1165192"/>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
            <p:cNvSpPr/>
            <p:nvPr/>
          </p:nvSpPr>
          <p:spPr>
            <a:xfrm>
              <a:off x="1230150" y="1450552"/>
              <a:ext cx="978919"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
            <p:cNvSpPr txBox="1"/>
            <p:nvPr/>
          </p:nvSpPr>
          <p:spPr>
            <a:xfrm>
              <a:off x="1230150" y="1450552"/>
              <a:ext cx="978919"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2 </a:t>
              </a:r>
              <a:r>
                <a:rPr b="0" i="0" lang="en-US" sz="1400" u="none" cap="none" strike="noStrike">
                  <a:solidFill>
                    <a:schemeClr val="dk1"/>
                  </a:solidFill>
                  <a:latin typeface="Arial"/>
                  <a:ea typeface="Arial"/>
                  <a:cs typeface="Arial"/>
                  <a:sym typeface="Arial"/>
                </a:rPr>
                <a:t>Principals: Workshop   FY 24 Budget</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January 24 </a:t>
              </a:r>
              <a:r>
                <a:rPr b="0" baseline="30000" i="0" lang="en-US" sz="1200" u="none" cap="none" strike="noStrike">
                  <a:solidFill>
                    <a:srgbClr val="FF0000"/>
                  </a:solidFill>
                  <a:latin typeface="Calibri"/>
                  <a:ea typeface="Calibri"/>
                  <a:cs typeface="Calibri"/>
                  <a:sym typeface="Calibri"/>
                </a:rPr>
                <a:t> </a:t>
              </a:r>
              <a:endParaRPr b="0" i="0" sz="1200" u="none" cap="none" strike="noStrike">
                <a:solidFill>
                  <a:srgbClr val="FF0000"/>
                </a:solidFill>
                <a:latin typeface="Arial"/>
                <a:ea typeface="Arial"/>
                <a:cs typeface="Arial"/>
                <a:sym typeface="Arial"/>
              </a:endParaRPr>
            </a:p>
          </p:txBody>
        </p:sp>
        <p:sp>
          <p:nvSpPr>
            <p:cNvPr id="692" name="Google Shape;692;p4"/>
            <p:cNvSpPr/>
            <p:nvPr/>
          </p:nvSpPr>
          <p:spPr>
            <a:xfrm>
              <a:off x="1988043" y="1094879"/>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
            <p:cNvSpPr/>
            <p:nvPr/>
          </p:nvSpPr>
          <p:spPr>
            <a:xfrm rot="5400000">
              <a:off x="2439850" y="90399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
            <p:cNvSpPr/>
            <p:nvPr/>
          </p:nvSpPr>
          <p:spPr>
            <a:xfrm>
              <a:off x="2276027" y="1189355"/>
              <a:ext cx="998268"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
            <p:cNvSpPr txBox="1"/>
            <p:nvPr/>
          </p:nvSpPr>
          <p:spPr>
            <a:xfrm>
              <a:off x="2276027" y="1189355"/>
              <a:ext cx="998268"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3              </a:t>
              </a:r>
              <a:r>
                <a:rPr b="0" i="0" lang="en-US" sz="1400" u="none" cap="none" strike="noStrike">
                  <a:solidFill>
                    <a:schemeClr val="dk1"/>
                  </a:solidFill>
                  <a:latin typeface="Arial"/>
                  <a:ea typeface="Arial"/>
                  <a:cs typeface="Arial"/>
                  <a:sym typeface="Arial"/>
                </a:rPr>
                <a:t>GO Team Initial Budget Session: Allocation</a:t>
              </a:r>
              <a:endParaRPr/>
            </a:p>
            <a:p>
              <a:pPr indent="0" lvl="0" marL="0" marR="0" rtl="0" algn="l">
                <a:lnSpc>
                  <a:spcPct val="90000"/>
                </a:lnSpc>
                <a:spcBef>
                  <a:spcPts val="560"/>
                </a:spcBef>
                <a:spcAft>
                  <a:spcPts val="0"/>
                </a:spcAft>
                <a:buClr>
                  <a:srgbClr val="FF0000"/>
                </a:buClr>
                <a:buSzPts val="1200"/>
                <a:buFont typeface="Arial"/>
                <a:buNone/>
              </a:pPr>
              <a:r>
                <a:rPr b="0" i="0" lang="en-US" sz="1200" u="none" cap="none" strike="noStrike">
                  <a:solidFill>
                    <a:srgbClr val="FF0000"/>
                  </a:solidFill>
                  <a:latin typeface="Arial"/>
                  <a:ea typeface="Arial"/>
                  <a:cs typeface="Arial"/>
                  <a:sym typeface="Arial"/>
                </a:rPr>
                <a:t>January 24 – </a:t>
              </a:r>
              <a:r>
                <a:rPr b="0" i="0" lang="en-US" sz="1200" u="none" cap="none" strike="noStrike">
                  <a:solidFill>
                    <a:srgbClr val="FF0000"/>
                  </a:solidFill>
                  <a:latin typeface="Calibri"/>
                  <a:ea typeface="Calibri"/>
                  <a:cs typeface="Calibri"/>
                  <a:sym typeface="Calibri"/>
                </a:rPr>
                <a:t>early February </a:t>
              </a:r>
              <a:endParaRPr b="0" i="0" sz="1200" u="none" cap="none" strike="noStrike">
                <a:solidFill>
                  <a:schemeClr val="dk1"/>
                </a:solidFill>
                <a:latin typeface="Arial"/>
                <a:ea typeface="Arial"/>
                <a:cs typeface="Arial"/>
                <a:sym typeface="Arial"/>
              </a:endParaRPr>
            </a:p>
          </p:txBody>
        </p:sp>
        <p:sp>
          <p:nvSpPr>
            <p:cNvPr id="696" name="Google Shape;696;p4"/>
            <p:cNvSpPr/>
            <p:nvPr/>
          </p:nvSpPr>
          <p:spPr>
            <a:xfrm>
              <a:off x="3043595" y="83368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
            <p:cNvSpPr/>
            <p:nvPr/>
          </p:nvSpPr>
          <p:spPr>
            <a:xfrm rot="5400000">
              <a:off x="3545427" y="594366"/>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
            <p:cNvSpPr/>
            <p:nvPr/>
          </p:nvSpPr>
          <p:spPr>
            <a:xfrm>
              <a:off x="3349076" y="888840"/>
              <a:ext cx="1151773" cy="8526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
            <p:cNvSpPr txBox="1"/>
            <p:nvPr/>
          </p:nvSpPr>
          <p:spPr>
            <a:xfrm>
              <a:off x="3349076" y="888840"/>
              <a:ext cx="1151773" cy="85266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4         </a:t>
              </a:r>
              <a:r>
                <a:rPr b="0" i="0" lang="en-US" sz="1400" u="none" cap="none" strike="noStrike">
                  <a:solidFill>
                    <a:schemeClr val="dk1"/>
                  </a:solidFill>
                  <a:latin typeface="Arial"/>
                  <a:ea typeface="Arial"/>
                  <a:cs typeface="Arial"/>
                  <a:sym typeface="Arial"/>
                </a:rPr>
                <a:t> Principals: Associate Supt. Discussions and Review</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February (supports needed, specific challenges, coaching)</a:t>
              </a:r>
              <a:endParaRPr b="0" i="0" sz="1200" u="none" cap="none" strike="noStrike">
                <a:solidFill>
                  <a:srgbClr val="FF0000"/>
                </a:solidFill>
                <a:latin typeface="Arial"/>
                <a:ea typeface="Arial"/>
                <a:cs typeface="Arial"/>
                <a:sym typeface="Arial"/>
              </a:endParaRPr>
            </a:p>
          </p:txBody>
        </p:sp>
        <p:sp>
          <p:nvSpPr>
            <p:cNvPr id="700" name="Google Shape;700;p4"/>
            <p:cNvSpPr/>
            <p:nvPr/>
          </p:nvSpPr>
          <p:spPr>
            <a:xfrm>
              <a:off x="4149172" y="52405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
            <p:cNvSpPr/>
            <p:nvPr/>
          </p:nvSpPr>
          <p:spPr>
            <a:xfrm rot="5400000">
              <a:off x="4571861" y="333168"/>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
            <p:cNvSpPr/>
            <p:nvPr/>
          </p:nvSpPr>
          <p:spPr>
            <a:xfrm>
              <a:off x="4450827" y="641369"/>
              <a:ext cx="1093537"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
            <p:cNvSpPr txBox="1"/>
            <p:nvPr/>
          </p:nvSpPr>
          <p:spPr>
            <a:xfrm>
              <a:off x="4450827" y="641369"/>
              <a:ext cx="1093537" cy="755805"/>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Step 5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GO Team Feedback Session: Draft Budget Presented &amp; Discussed </a:t>
              </a:r>
              <a:r>
                <a:rPr b="0" i="0" lang="en-US" sz="1200" u="none" cap="none" strike="noStrike">
                  <a:solidFill>
                    <a:srgbClr val="FF0000"/>
                  </a:solidFill>
                  <a:latin typeface="Calibri"/>
                  <a:ea typeface="Calibri"/>
                  <a:cs typeface="Calibri"/>
                  <a:sym typeface="Calibri"/>
                </a:rPr>
                <a:t>February – </a:t>
              </a:r>
              <a:r>
                <a:rPr b="0" i="0" lang="en-US" sz="1200" u="none" cap="none" strike="noStrike">
                  <a:solidFill>
                    <a:srgbClr val="FF0000"/>
                  </a:solidFill>
                  <a:highlight>
                    <a:srgbClr val="FFFF00"/>
                  </a:highlight>
                  <a:latin typeface="Calibri"/>
                  <a:ea typeface="Calibri"/>
                  <a:cs typeface="Calibri"/>
                  <a:sym typeface="Calibri"/>
                </a:rPr>
                <a:t>multiple meetings</a:t>
              </a:r>
              <a:r>
                <a:rPr b="0" i="0" lang="en-US" sz="1200" u="none" cap="none" strike="noStrike">
                  <a:solidFill>
                    <a:srgbClr val="FF0000"/>
                  </a:solidFill>
                  <a:latin typeface="Calibri"/>
                  <a:ea typeface="Calibri"/>
                  <a:cs typeface="Calibri"/>
                  <a:sym typeface="Calibri"/>
                </a:rPr>
                <a:t>, if necessary</a:t>
              </a:r>
              <a:endParaRPr/>
            </a:p>
          </p:txBody>
        </p:sp>
        <p:sp>
          <p:nvSpPr>
            <p:cNvPr id="704" name="Google Shape;704;p4"/>
            <p:cNvSpPr/>
            <p:nvPr/>
          </p:nvSpPr>
          <p:spPr>
            <a:xfrm>
              <a:off x="5175606" y="262855"/>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
            <p:cNvSpPr/>
            <p:nvPr/>
          </p:nvSpPr>
          <p:spPr>
            <a:xfrm rot="5400000">
              <a:off x="5627642" y="71971"/>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
            <p:cNvSpPr/>
            <p:nvPr/>
          </p:nvSpPr>
          <p:spPr>
            <a:xfrm>
              <a:off x="5483391" y="356719"/>
              <a:ext cx="1093994"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
            <p:cNvSpPr txBox="1"/>
            <p:nvPr/>
          </p:nvSpPr>
          <p:spPr>
            <a:xfrm>
              <a:off x="5483391" y="356719"/>
              <a:ext cx="1093994"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6               </a:t>
              </a:r>
              <a:r>
                <a:rPr b="0" i="0" lang="en-US" sz="1400" u="none" cap="none" strike="noStrike">
                  <a:solidFill>
                    <a:schemeClr val="dk1"/>
                  </a:solidFill>
                  <a:latin typeface="Arial"/>
                  <a:ea typeface="Arial"/>
                  <a:cs typeface="Arial"/>
                  <a:sym typeface="Arial"/>
                </a:rPr>
                <a:t>Principals:</a:t>
              </a:r>
              <a:r>
                <a:rPr b="1" i="0" lang="en-US" sz="1600" u="none" cap="none" strike="noStrike">
                  <a:solidFill>
                    <a:schemeClr val="dk1"/>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HR Staffing Conferences Begin</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Late February  – Early March   </a:t>
              </a:r>
              <a:endParaRPr b="0" i="0" sz="1200" u="none" cap="none" strike="noStrike">
                <a:solidFill>
                  <a:srgbClr val="FF0000"/>
                </a:solidFill>
                <a:latin typeface="Arial"/>
                <a:ea typeface="Arial"/>
                <a:cs typeface="Arial"/>
                <a:sym typeface="Arial"/>
              </a:endParaRPr>
            </a:p>
          </p:txBody>
        </p:sp>
        <p:sp>
          <p:nvSpPr>
            <p:cNvPr id="708" name="Google Shape;708;p4"/>
            <p:cNvSpPr/>
            <p:nvPr/>
          </p:nvSpPr>
          <p:spPr>
            <a:xfrm>
              <a:off x="6231387" y="1658"/>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
            <p:cNvSpPr/>
            <p:nvPr/>
          </p:nvSpPr>
          <p:spPr>
            <a:xfrm rot="5400000">
              <a:off x="6662058" y="-18922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
            <p:cNvSpPr/>
            <p:nvPr/>
          </p:nvSpPr>
          <p:spPr>
            <a:xfrm>
              <a:off x="6556247" y="114703"/>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
            <p:cNvSpPr txBox="1"/>
            <p:nvPr/>
          </p:nvSpPr>
          <p:spPr>
            <a:xfrm>
              <a:off x="6556247" y="114703"/>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7      </a:t>
              </a:r>
              <a:r>
                <a:rPr b="0" i="0" lang="en-US" sz="1400" u="none" cap="none" strike="noStrike">
                  <a:solidFill>
                    <a:schemeClr val="dk1"/>
                  </a:solidFill>
                  <a:latin typeface="Arial"/>
                  <a:ea typeface="Arial"/>
                  <a:cs typeface="Arial"/>
                  <a:sym typeface="Arial"/>
                </a:rPr>
                <a:t>GO Team Final Budget Approval Meeting</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Budgets Approved by  March 17 </a:t>
              </a:r>
              <a:endParaRPr b="1" i="0" sz="1200" u="none" cap="none" strike="noStrike">
                <a:solidFill>
                  <a:srgbClr val="FF0000"/>
                </a:solidFill>
                <a:latin typeface="Arial"/>
                <a:ea typeface="Arial"/>
                <a:cs typeface="Arial"/>
                <a:sym typeface="Arial"/>
              </a:endParaRPr>
            </a:p>
          </p:txBody>
        </p:sp>
      </p:grpSp>
      <p:pic>
        <p:nvPicPr>
          <p:cNvPr descr="Image result for you are here" id="712" name="Google Shape;712;p4"/>
          <p:cNvPicPr preferRelativeResize="0"/>
          <p:nvPr/>
        </p:nvPicPr>
        <p:blipFill rotWithShape="1">
          <a:blip r:embed="rId4">
            <a:alphaModFix/>
          </a:blip>
          <a:srcRect b="0" l="0" r="0" t="0"/>
          <a:stretch/>
        </p:blipFill>
        <p:spPr>
          <a:xfrm>
            <a:off x="6875801" y="1261478"/>
            <a:ext cx="570059" cy="831576"/>
          </a:xfrm>
          <a:prstGeom prst="rect">
            <a:avLst/>
          </a:prstGeom>
          <a:noFill/>
          <a:ln>
            <a:noFill/>
          </a:ln>
        </p:spPr>
      </p:pic>
      <p:sp>
        <p:nvSpPr>
          <p:cNvPr id="713" name="Google Shape;713;p4"/>
          <p:cNvSpPr/>
          <p:nvPr/>
        </p:nvSpPr>
        <p:spPr>
          <a:xfrm>
            <a:off x="4107293" y="5981275"/>
            <a:ext cx="3405863" cy="253916"/>
          </a:xfrm>
          <a:prstGeom prst="rect">
            <a:avLst/>
          </a:prstGeom>
          <a:noFill/>
          <a:ln cap="flat" cmpd="sng" w="38100">
            <a:solidFill>
              <a:srgbClr val="9F5C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50"/>
              <a:buFont typeface="Calibri"/>
              <a:buNone/>
            </a:pPr>
            <a:r>
              <a:rPr b="1" i="0" lang="en-US" sz="1050" u="none" cap="none" strike="noStrike">
                <a:solidFill>
                  <a:srgbClr val="000000"/>
                </a:solidFill>
                <a:latin typeface="Calibri"/>
                <a:ea typeface="Calibri"/>
                <a:cs typeface="Calibri"/>
                <a:sym typeface="Calibri"/>
              </a:rPr>
              <a:t>GO Teams are encouraged to have ongoing conversations</a:t>
            </a:r>
            <a:endParaRPr/>
          </a:p>
        </p:txBody>
      </p:sp>
      <p:sp>
        <p:nvSpPr>
          <p:cNvPr id="714" name="Google Shape;714;p4"/>
          <p:cNvSpPr txBox="1"/>
          <p:nvPr/>
        </p:nvSpPr>
        <p:spPr>
          <a:xfrm>
            <a:off x="2032480" y="324575"/>
            <a:ext cx="6556249" cy="831576"/>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0"/>
              <a:buFont typeface="Trebuchet MS"/>
              <a:buNone/>
            </a:pPr>
            <a:r>
              <a:rPr b="1" i="0" lang="en-US" sz="3000" u="none" cap="none" strike="noStrike">
                <a:solidFill>
                  <a:srgbClr val="000000"/>
                </a:solidFill>
                <a:latin typeface="Trebuchet MS"/>
                <a:ea typeface="Trebuchet MS"/>
                <a:cs typeface="Trebuchet MS"/>
                <a:sym typeface="Trebuchet MS"/>
              </a:rPr>
              <a:t>Overview of FY ‘24 GO Team Budget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5"/>
          <p:cNvSpPr txBox="1"/>
          <p:nvPr>
            <p:ph type="title"/>
          </p:nvPr>
        </p:nvSpPr>
        <p:spPr>
          <a:xfrm>
            <a:off x="3634867" y="86868"/>
            <a:ext cx="8165592" cy="76809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Calibri"/>
              <a:buNone/>
            </a:pPr>
            <a:r>
              <a:rPr b="1" i="0" lang="en-US" sz="4400" u="sng" cap="none" strike="noStrike">
                <a:solidFill>
                  <a:schemeClr val="dk1"/>
                </a:solidFill>
                <a:latin typeface="Calibri"/>
                <a:ea typeface="Calibri"/>
                <a:cs typeface="Calibri"/>
                <a:sym typeface="Calibri"/>
              </a:rPr>
              <a:t>Budget Feedback Meetings</a:t>
            </a:r>
            <a:endParaRPr/>
          </a:p>
        </p:txBody>
      </p:sp>
      <p:sp>
        <p:nvSpPr>
          <p:cNvPr id="720" name="Google Shape;720;p5"/>
          <p:cNvSpPr txBox="1"/>
          <p:nvPr>
            <p:ph idx="2" type="body"/>
          </p:nvPr>
        </p:nvSpPr>
        <p:spPr>
          <a:xfrm>
            <a:off x="3526091" y="1221867"/>
            <a:ext cx="8383143" cy="51617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2800"/>
              <a:buNone/>
            </a:pPr>
            <a:r>
              <a:rPr b="1" lang="en-US" sz="2800" u="sng">
                <a:solidFill>
                  <a:schemeClr val="accent3"/>
                </a:solidFill>
              </a:rPr>
              <a:t>What</a:t>
            </a:r>
            <a:endParaRPr/>
          </a:p>
          <a:p>
            <a:pPr indent="0" lvl="0" marL="0" rtl="0" algn="l">
              <a:lnSpc>
                <a:spcPct val="100000"/>
              </a:lnSpc>
              <a:spcBef>
                <a:spcPts val="0"/>
              </a:spcBef>
              <a:spcAft>
                <a:spcPts val="0"/>
              </a:spcAft>
              <a:buClr>
                <a:schemeClr val="accent5"/>
              </a:buClr>
              <a:buSzPts val="2200"/>
              <a:buNone/>
            </a:pPr>
            <a:r>
              <a:rPr lang="en-US" sz="2200">
                <a:solidFill>
                  <a:schemeClr val="accent5"/>
                </a:solidFill>
              </a:rPr>
              <a:t>The GO Team feedback session(s) should be scheduled for the principal to provide an overview of the school’s draft budget for the GO Team members and the general public. </a:t>
            </a:r>
            <a:endParaRPr/>
          </a:p>
          <a:p>
            <a:pPr indent="0" lvl="0" marL="0" rtl="0" algn="l">
              <a:lnSpc>
                <a:spcPct val="100000"/>
              </a:lnSpc>
              <a:spcBef>
                <a:spcPts val="1200"/>
              </a:spcBef>
              <a:spcAft>
                <a:spcPts val="0"/>
              </a:spcAft>
              <a:buClr>
                <a:schemeClr val="accent3"/>
              </a:buClr>
              <a:buSzPts val="2800"/>
              <a:buNone/>
            </a:pPr>
            <a:r>
              <a:rPr b="1" lang="en-US" sz="2800" u="sng">
                <a:solidFill>
                  <a:schemeClr val="accent3"/>
                </a:solidFill>
              </a:rPr>
              <a:t>Why</a:t>
            </a:r>
            <a:endParaRPr/>
          </a:p>
          <a:p>
            <a:pPr indent="0" lvl="0" marL="63500" rtl="0" algn="l">
              <a:lnSpc>
                <a:spcPct val="100000"/>
              </a:lnSpc>
              <a:spcBef>
                <a:spcPts val="0"/>
              </a:spcBef>
              <a:spcAft>
                <a:spcPts val="0"/>
              </a:spcAft>
              <a:buClr>
                <a:schemeClr val="accent5"/>
              </a:buClr>
              <a:buSzPts val="2200"/>
              <a:buNone/>
            </a:pPr>
            <a:r>
              <a:rPr lang="en-US" sz="2200">
                <a:solidFill>
                  <a:schemeClr val="accent5"/>
                </a:solidFill>
              </a:rPr>
              <a:t>This meeting provides an opportunity for GO Teams to discuss how the school’s budget has been allocated to support the programmatic needs and key strategic priorities. </a:t>
            </a:r>
            <a:endParaRPr/>
          </a:p>
          <a:p>
            <a:pPr indent="0" lvl="0" marL="0" rtl="0" algn="l">
              <a:lnSpc>
                <a:spcPct val="100000"/>
              </a:lnSpc>
              <a:spcBef>
                <a:spcPts val="1200"/>
              </a:spcBef>
              <a:spcAft>
                <a:spcPts val="0"/>
              </a:spcAft>
              <a:buClr>
                <a:schemeClr val="accent3"/>
              </a:buClr>
              <a:buSzPts val="2800"/>
              <a:buNone/>
            </a:pPr>
            <a:r>
              <a:rPr b="1" lang="en-US" sz="2800" u="sng">
                <a:solidFill>
                  <a:schemeClr val="accent3"/>
                </a:solidFill>
              </a:rPr>
              <a:t>When </a:t>
            </a:r>
            <a:endParaRPr/>
          </a:p>
          <a:p>
            <a:pPr indent="0" lvl="0" marL="63500" rtl="0" algn="l">
              <a:lnSpc>
                <a:spcPct val="100000"/>
              </a:lnSpc>
              <a:spcBef>
                <a:spcPts val="0"/>
              </a:spcBef>
              <a:spcAft>
                <a:spcPts val="0"/>
              </a:spcAft>
              <a:buClr>
                <a:schemeClr val="accent5"/>
              </a:buClr>
              <a:buSzPts val="2200"/>
              <a:buNone/>
            </a:pPr>
            <a:r>
              <a:rPr lang="en-US" sz="2200">
                <a:solidFill>
                  <a:schemeClr val="accent5"/>
                </a:solidFill>
              </a:rPr>
              <a:t>Meetings must be held in February </a:t>
            </a:r>
            <a:r>
              <a:rPr b="1" lang="en-US" sz="2200">
                <a:solidFill>
                  <a:schemeClr val="accent4"/>
                </a:solidFill>
              </a:rPr>
              <a:t>before staffing conferences</a:t>
            </a:r>
            <a:r>
              <a:rPr lang="en-US" sz="2200">
                <a:solidFill>
                  <a:schemeClr val="accent5"/>
                </a:solidFill>
              </a:rPr>
              <a:t>. May be combined with the allocation meeting (</a:t>
            </a:r>
            <a:r>
              <a:rPr i="1" lang="en-US" sz="2200">
                <a:solidFill>
                  <a:schemeClr val="accent5"/>
                </a:solidFill>
              </a:rPr>
              <a:t>as needed</a:t>
            </a:r>
            <a:r>
              <a:rPr lang="en-US" sz="2200">
                <a:solidFill>
                  <a:schemeClr val="accent5"/>
                </a:solidFill>
              </a:rPr>
              <a:t>), if the GO Team has completed strategic plan updates and ranked strategic priorities</a:t>
            </a:r>
            <a:r>
              <a:rPr i="1" lang="en-US" sz="2200">
                <a:solidFill>
                  <a:schemeClr val="accent5"/>
                </a:solidFill>
              </a:rPr>
              <a:t>.</a:t>
            </a:r>
            <a:r>
              <a:rPr lang="en-US" sz="2200">
                <a:solidFill>
                  <a:schemeClr val="accent5"/>
                </a:solidFill>
              </a:rPr>
              <a:t> </a:t>
            </a:r>
            <a:endParaRPr sz="2200">
              <a:solidFill>
                <a:schemeClr val="accent5"/>
              </a:solidFill>
            </a:endParaRPr>
          </a:p>
        </p:txBody>
      </p:sp>
      <p:sp>
        <p:nvSpPr>
          <p:cNvPr id="721" name="Google Shape;721;p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88888"/>
              </a:buClr>
              <a:buSzPts val="3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722" name="Google Shape;722;p5"/>
          <p:cNvSpPr txBox="1"/>
          <p:nvPr/>
        </p:nvSpPr>
        <p:spPr>
          <a:xfrm>
            <a:off x="3041965" y="3242070"/>
            <a:ext cx="61020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EB Garamond"/>
                <a:ea typeface="EB Garamond"/>
                <a:cs typeface="EB Garamond"/>
                <a:sym typeface="EB Garamond"/>
              </a:rPr>
              <a:t> </a:t>
            </a:r>
            <a:endParaRPr sz="1800">
              <a:solidFill>
                <a:schemeClr val="dk1"/>
              </a:solidFill>
              <a:latin typeface="EB Garamond"/>
              <a:ea typeface="EB Garamond"/>
              <a:cs typeface="EB Garamond"/>
              <a:sym typeface="EB 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6"/>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29" name="Google Shape;729;p6"/>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30" name="Google Shape;730;p6"/>
          <p:cNvSpPr txBox="1"/>
          <p:nvPr/>
        </p:nvSpPr>
        <p:spPr>
          <a:xfrm>
            <a:off x="2846042" y="107010"/>
            <a:ext cx="63927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FY24 Budget Parameters</a:t>
            </a:r>
            <a:endParaRPr/>
          </a:p>
        </p:txBody>
      </p:sp>
      <p:graphicFrame>
        <p:nvGraphicFramePr>
          <p:cNvPr id="731" name="Google Shape;731;p6"/>
          <p:cNvGraphicFramePr/>
          <p:nvPr/>
        </p:nvGraphicFramePr>
        <p:xfrm>
          <a:off x="2241724" y="997201"/>
          <a:ext cx="3000000" cy="3000000"/>
        </p:xfrm>
        <a:graphic>
          <a:graphicData uri="http://schemas.openxmlformats.org/drawingml/2006/table">
            <a:tbl>
              <a:tblPr bandRow="1" firstRow="1">
                <a:noFill/>
                <a:tableStyleId>{52398AB9-4DA6-4CC3-BF69-2365CFFAEC05}</a:tableStyleId>
              </a:tblPr>
              <a:tblGrid>
                <a:gridCol w="3938825"/>
                <a:gridCol w="3938825"/>
              </a:tblGrid>
              <a:tr h="543900">
                <a:tc>
                  <a:txBody>
                    <a:bodyPr/>
                    <a:lstStyle/>
                    <a:p>
                      <a:pPr indent="0" lvl="0" marL="0" marR="0" rtl="0" algn="ctr">
                        <a:spcBef>
                          <a:spcPts val="0"/>
                        </a:spcBef>
                        <a:spcAft>
                          <a:spcPts val="0"/>
                        </a:spcAft>
                        <a:buNone/>
                      </a:pPr>
                      <a:br>
                        <a:rPr lang="en-US" sz="1350" u="none" cap="none" strike="noStrike"/>
                      </a:br>
                      <a:r>
                        <a:rPr b="1" i="0" lang="en-US" sz="1750" u="none" cap="none" strike="noStrike">
                          <a:solidFill>
                            <a:srgbClr val="FFFFFF"/>
                          </a:solidFill>
                          <a:latin typeface="Arial"/>
                          <a:ea typeface="Arial"/>
                          <a:cs typeface="Arial"/>
                          <a:sym typeface="Arial"/>
                        </a:rPr>
                        <a:t>FY24 School Priorities</a:t>
                      </a:r>
                      <a:endParaRPr sz="1350" u="none" cap="none" strike="noStrike"/>
                    </a:p>
                  </a:txBody>
                  <a:tcPr marT="47625" marB="47625" marR="95250" marL="95250"/>
                </a:tc>
                <a:tc>
                  <a:txBody>
                    <a:bodyPr/>
                    <a:lstStyle/>
                    <a:p>
                      <a:pPr indent="0" lvl="0" marL="0" marR="0" rtl="0" algn="ctr">
                        <a:spcBef>
                          <a:spcPts val="0"/>
                        </a:spcBef>
                        <a:spcAft>
                          <a:spcPts val="0"/>
                        </a:spcAft>
                        <a:buNone/>
                      </a:pPr>
                      <a:br>
                        <a:rPr lang="en-US" sz="1350" u="none" cap="none" strike="noStrike"/>
                      </a:br>
                      <a:r>
                        <a:rPr b="1" i="0" lang="en-US" sz="1750" u="none" cap="none" strike="noStrike">
                          <a:solidFill>
                            <a:srgbClr val="FFFFFF"/>
                          </a:solidFill>
                          <a:latin typeface="Arial"/>
                          <a:ea typeface="Arial"/>
                          <a:cs typeface="Arial"/>
                          <a:sym typeface="Arial"/>
                        </a:rPr>
                        <a:t>Rationale</a:t>
                      </a:r>
                      <a:endParaRPr sz="1350" u="none" cap="none" strike="noStrike"/>
                    </a:p>
                  </a:txBody>
                  <a:tcPr marT="47625" marB="47625" marR="95250" marL="95250"/>
                </a:tc>
              </a:tr>
              <a:tr h="1240350">
                <a:tc>
                  <a:txBody>
                    <a:bodyPr/>
                    <a:lstStyle/>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Increase STUDENT proficiency in Literacy and Mathematics </a:t>
                      </a:r>
                      <a:endParaRPr sz="1350" u="none" cap="none" strike="noStrike"/>
                    </a:p>
                  </a:txBody>
                  <a:tcPr marT="47625" marB="47625" marR="95250" marL="95250"/>
                </a:tc>
                <a:tc>
                  <a:txBody>
                    <a:bodyPr/>
                    <a:lstStyle/>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 Strategic Plan Goals</a:t>
                      </a:r>
                      <a:endParaRPr sz="1350" u="none" cap="none" strike="noStrike"/>
                    </a:p>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Increase the # of Teachers for Targeted, small group  Instruction</a:t>
                      </a:r>
                      <a:endParaRPr sz="1350" u="none" cap="none" strike="noStrike"/>
                    </a:p>
                  </a:txBody>
                  <a:tcPr marT="47625" marB="47625" marR="95250" marL="95250"/>
                </a:tc>
              </a:tr>
              <a:tr h="1064025">
                <a:tc>
                  <a:txBody>
                    <a:bodyPr/>
                    <a:lstStyle/>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Increase STAFF capacity in literacy instruction. </a:t>
                      </a:r>
                      <a:endParaRPr sz="1350" u="none" cap="none" strike="noStrike"/>
                    </a:p>
                  </a:txBody>
                  <a:tcPr marT="47625" marB="47625" marR="95250" marL="95250"/>
                </a:tc>
                <a:tc>
                  <a:txBody>
                    <a:bodyPr/>
                    <a:lstStyle/>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Increase # of support staff supporting teachers</a:t>
                      </a:r>
                      <a:endParaRPr sz="1350" u="none" cap="none" strike="noStrike"/>
                    </a:p>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Increase Principal Support to free up time for Instruction Focus</a:t>
                      </a:r>
                      <a:endParaRPr sz="1350" u="none" cap="none" strike="noStrike"/>
                    </a:p>
                  </a:txBody>
                  <a:tcPr marT="47625" marB="47625" marR="95250" marL="95250"/>
                </a:tc>
              </a:tr>
              <a:tr h="1064025">
                <a:tc>
                  <a:txBody>
                    <a:bodyPr/>
                    <a:lstStyle/>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Increase Staff capacity in data analysis and usage for instructional decision making. </a:t>
                      </a:r>
                      <a:endParaRPr sz="1350" u="none" cap="none" strike="noStrike"/>
                    </a:p>
                  </a:txBody>
                  <a:tcPr marT="47625" marB="47625" marR="95250" marL="95250"/>
                </a:tc>
                <a:tc>
                  <a:txBody>
                    <a:bodyPr/>
                    <a:lstStyle/>
                    <a:p>
                      <a:pPr indent="0" lvl="0" marL="0" marR="0" rtl="0" algn="ctr">
                        <a:spcBef>
                          <a:spcPts val="0"/>
                        </a:spcBef>
                        <a:spcAft>
                          <a:spcPts val="0"/>
                        </a:spcAft>
                        <a:buNone/>
                      </a:pPr>
                      <a:r>
                        <a:rPr b="0" i="0" lang="en-US" sz="1750" u="none" cap="none" strike="noStrike">
                          <a:solidFill>
                            <a:srgbClr val="000000"/>
                          </a:solidFill>
                          <a:latin typeface="Arial"/>
                          <a:ea typeface="Arial"/>
                          <a:cs typeface="Arial"/>
                          <a:sym typeface="Arial"/>
                        </a:rPr>
                        <a:t>There is a need for enhanced teacher support to be able to assist teachers with data analysis that will impact student learning  </a:t>
                      </a:r>
                      <a:endParaRPr sz="1350" u="none" cap="none" strike="noStrike"/>
                    </a:p>
                  </a:txBody>
                  <a:tcPr marT="47625" marB="47625" marR="95250" marL="95250"/>
                </a:tc>
              </a:tr>
              <a:tr h="757950">
                <a:tc>
                  <a:txBody>
                    <a:bodyPr/>
                    <a:lstStyle/>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t/>
                      </a:r>
                      <a:endParaRPr sz="1750" u="none" cap="none" strike="noStrike"/>
                    </a:p>
                  </a:txBody>
                  <a:tcPr marT="45725" marB="45725" marR="91450" marL="91450"/>
                </a:tc>
              </a:tr>
            </a:tbl>
          </a:graphicData>
        </a:graphic>
      </p:graphicFrame>
      <p:sp>
        <p:nvSpPr>
          <p:cNvPr id="732" name="Google Shape;732;p6"/>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7"/>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39" name="Google Shape;739;p7"/>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40" name="Google Shape;740;p7"/>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FY24 Budget Parameters</a:t>
            </a:r>
            <a:endParaRPr/>
          </a:p>
        </p:txBody>
      </p:sp>
      <p:graphicFrame>
        <p:nvGraphicFramePr>
          <p:cNvPr id="741" name="Google Shape;741;p7"/>
          <p:cNvGraphicFramePr/>
          <p:nvPr/>
        </p:nvGraphicFramePr>
        <p:xfrm>
          <a:off x="2933322" y="1305450"/>
          <a:ext cx="3000000" cy="3000000"/>
        </p:xfrm>
        <a:graphic>
          <a:graphicData uri="http://schemas.openxmlformats.org/drawingml/2006/table">
            <a:tbl>
              <a:tblPr bandRow="1" firstRow="1">
                <a:noFill/>
                <a:tableStyleId>{52398AB9-4DA6-4CC3-BF69-2365CFFAEC05}</a:tableStyleId>
              </a:tblPr>
              <a:tblGrid>
                <a:gridCol w="3770175"/>
                <a:gridCol w="3770175"/>
              </a:tblGrid>
              <a:tr h="5632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Prioriies</a:t>
                      </a:r>
                      <a:endParaRPr sz="1750" u="none" cap="none" strike="noStrike">
                        <a:latin typeface="Arial"/>
                        <a:ea typeface="Arial"/>
                        <a:cs typeface="Arial"/>
                        <a:sym typeface="Arial"/>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284375">
                <a:tc>
                  <a:txBody>
                    <a:bodyPr/>
                    <a:lstStyle/>
                    <a:p>
                      <a:pPr indent="0" lvl="0" marL="0" marR="0" rtl="0" algn="ctr">
                        <a:spcBef>
                          <a:spcPts val="0"/>
                        </a:spcBef>
                        <a:spcAft>
                          <a:spcPts val="0"/>
                        </a:spcAft>
                        <a:buNone/>
                      </a:pPr>
                      <a:r>
                        <a:rPr lang="en-US" sz="1750" u="none" cap="none" strike="noStrike"/>
                        <a:t>Maintain lower class sizes in the primary ears by funding parapros in 1</a:t>
                      </a:r>
                      <a:r>
                        <a:rPr baseline="30000" lang="en-US" sz="1750" u="none" cap="none" strike="noStrike"/>
                        <a:t>st</a:t>
                      </a:r>
                      <a:r>
                        <a:rPr lang="en-US" sz="1750" u="none" cap="none" strike="noStrike"/>
                        <a:t> and second grade</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47% mobility rate requires a great deal of teacher attention to students who enter our school throughout the year – many of which are below level. </a:t>
                      </a:r>
                      <a:endParaRPr sz="1750" u="none" cap="none" strike="noStrike"/>
                    </a:p>
                  </a:txBody>
                  <a:tcPr marT="45725" marB="45725" marR="91450" marL="91450"/>
                </a:tc>
              </a:tr>
              <a:tr h="1043975">
                <a:tc>
                  <a:txBody>
                    <a:bodyPr/>
                    <a:lstStyle/>
                    <a:p>
                      <a:pPr indent="0" lvl="0" marL="0" marR="0" rtl="0" algn="ctr">
                        <a:spcBef>
                          <a:spcPts val="0"/>
                        </a:spcBef>
                        <a:spcAft>
                          <a:spcPts val="0"/>
                        </a:spcAft>
                        <a:buNone/>
                      </a:pPr>
                      <a:r>
                        <a:rPr lang="en-US" sz="1750" u="none" cap="none" strike="noStrike"/>
                        <a:t>Maximize wrap around services ie: Nurse, SSW, Counseling</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This continues to be a need for our students, but we need to look closely at maximizing our budget to make this work. </a:t>
                      </a:r>
                      <a:endParaRPr/>
                    </a:p>
                  </a:txBody>
                  <a:tcPr marT="45725" marB="45725" marR="91450" marL="91450"/>
                </a:tc>
              </a:tr>
              <a:tr h="1524775">
                <a:tc>
                  <a:txBody>
                    <a:bodyPr/>
                    <a:lstStyle/>
                    <a:p>
                      <a:pPr indent="0" lvl="0" marL="0" marR="0" rtl="0" algn="ctr">
                        <a:spcBef>
                          <a:spcPts val="0"/>
                        </a:spcBef>
                        <a:spcAft>
                          <a:spcPts val="0"/>
                        </a:spcAft>
                        <a:buNone/>
                      </a:pPr>
                      <a:r>
                        <a:rPr lang="en-US" sz="1750" u="none" cap="none" strike="noStrike"/>
                        <a:t>Increase Reading/Lexiles and writing of 3</a:t>
                      </a:r>
                      <a:r>
                        <a:rPr baseline="30000" lang="en-US" sz="1750" u="none" cap="none" strike="noStrike"/>
                        <a:t>rd</a:t>
                      </a:r>
                      <a:r>
                        <a:rPr lang="en-US" sz="1750" u="none" cap="none" strike="noStrike"/>
                        <a:t> – 5</a:t>
                      </a:r>
                      <a:r>
                        <a:rPr baseline="30000" lang="en-US" sz="1750" u="none" cap="none" strike="noStrike"/>
                        <a:t>th</a:t>
                      </a:r>
                      <a:r>
                        <a:rPr lang="en-US" sz="1750" u="none" cap="none" strike="noStrike"/>
                        <a:t> grade students.  How can we restructure our program to achieve this? </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Data indicates that students who have been with us for more than one year have greater performance levels than students who are transient.  With 47% of our students</a:t>
                      </a:r>
                      <a:endParaRPr sz="1750" u="none" cap="none" strike="noStrike"/>
                    </a:p>
                  </a:txBody>
                  <a:tcPr marT="45725" marB="45725" marR="91450" marL="91450"/>
                </a:tc>
              </a:tr>
            </a:tbl>
          </a:graphicData>
        </a:graphic>
      </p:graphicFrame>
      <p:sp>
        <p:nvSpPr>
          <p:cNvPr id="742" name="Google Shape;742;p7"/>
          <p:cNvSpPr txBox="1"/>
          <p:nvPr/>
        </p:nvSpPr>
        <p:spPr>
          <a:xfrm rot="-1509551">
            <a:off x="4459836" y="2575511"/>
            <a:ext cx="396993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rgbClr val="D47B22"/>
                </a:solidFill>
                <a:latin typeface="Arial"/>
                <a:ea typeface="Arial"/>
                <a:cs typeface="Arial"/>
                <a:sym typeface="Arial"/>
              </a:rPr>
              <a:t>Example</a:t>
            </a:r>
            <a:endParaRPr/>
          </a:p>
        </p:txBody>
      </p:sp>
      <p:sp>
        <p:nvSpPr>
          <p:cNvPr id="743" name="Google Shape;743;p7"/>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sp>
        <p:nvSpPr>
          <p:cNvPr id="744" name="Google Shape;744;p7"/>
          <p:cNvSpPr txBox="1"/>
          <p:nvPr/>
        </p:nvSpPr>
        <p:spPr>
          <a:xfrm>
            <a:off x="3048755" y="3233017"/>
            <a:ext cx="60975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sp>
        <p:nvSpPr>
          <p:cNvPr id="745" name="Google Shape;745;p7"/>
          <p:cNvSpPr txBox="1"/>
          <p:nvPr/>
        </p:nvSpPr>
        <p:spPr>
          <a:xfrm>
            <a:off x="3048755" y="3233017"/>
            <a:ext cx="60975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graphicFrame>
        <p:nvGraphicFramePr>
          <p:cNvPr id="746" name="Google Shape;746;p7"/>
          <p:cNvGraphicFramePr/>
          <p:nvPr/>
        </p:nvGraphicFramePr>
        <p:xfrm>
          <a:off x="2791066" y="983677"/>
          <a:ext cx="3000000" cy="3000000"/>
        </p:xfrm>
        <a:graphic>
          <a:graphicData uri="http://schemas.openxmlformats.org/drawingml/2006/table">
            <a:tbl>
              <a:tblPr>
                <a:noFill/>
                <a:tableStyleId>{C6C72864-D434-4343-B5BA-9298F9100948}</a:tableStyleId>
              </a:tblPr>
              <a:tblGrid>
                <a:gridCol w="3841300"/>
                <a:gridCol w="3841300"/>
              </a:tblGrid>
              <a:tr h="786725">
                <a:tc>
                  <a:txBody>
                    <a:bodyPr/>
                    <a:lstStyle/>
                    <a:p>
                      <a:pPr indent="0" lvl="0" marL="0" marR="0" rtl="0" algn="ctr">
                        <a:spcBef>
                          <a:spcPts val="0"/>
                        </a:spcBef>
                        <a:spcAft>
                          <a:spcPts val="0"/>
                        </a:spcAft>
                        <a:buNone/>
                      </a:pPr>
                      <a:br>
                        <a:rPr lang="en-US" sz="1350" u="none" cap="none" strike="noStrike"/>
                      </a:br>
                      <a:r>
                        <a:rPr b="1" i="0" lang="en-US" sz="1750" u="none" cap="none" strike="noStrike">
                          <a:solidFill>
                            <a:srgbClr val="FFFFFF"/>
                          </a:solidFill>
                          <a:latin typeface="Arial"/>
                          <a:ea typeface="Arial"/>
                          <a:cs typeface="Arial"/>
                          <a:sym typeface="Arial"/>
                        </a:rPr>
                        <a:t>FY24 School Priorities</a:t>
                      </a:r>
                      <a:endParaRPr sz="1350" u="none" cap="none" strike="noStrike"/>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3CF45"/>
                    </a:solidFill>
                  </a:tcPr>
                </a:tc>
                <a:tc>
                  <a:txBody>
                    <a:bodyPr/>
                    <a:lstStyle/>
                    <a:p>
                      <a:pPr indent="0" lvl="0" marL="0" marR="0" rtl="0" algn="ctr">
                        <a:spcBef>
                          <a:spcPts val="0"/>
                        </a:spcBef>
                        <a:spcAft>
                          <a:spcPts val="0"/>
                        </a:spcAft>
                        <a:buNone/>
                      </a:pPr>
                      <a:br>
                        <a:rPr lang="en-US" sz="1350" u="none" cap="none" strike="noStrike"/>
                      </a:br>
                      <a:r>
                        <a:rPr b="1" i="0" lang="en-US" sz="1750" u="none" cap="none" strike="noStrike">
                          <a:solidFill>
                            <a:srgbClr val="FFFFFF"/>
                          </a:solidFill>
                          <a:latin typeface="Arial"/>
                          <a:ea typeface="Arial"/>
                          <a:cs typeface="Arial"/>
                          <a:sym typeface="Arial"/>
                        </a:rPr>
                        <a:t>Rationale</a:t>
                      </a:r>
                      <a:endParaRPr sz="1350" u="none" cap="none" strike="noStrike"/>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3CF45"/>
                    </a:solidFill>
                  </a:tcPr>
                </a:tc>
              </a:tr>
              <a:tr h="1806125">
                <a:tc>
                  <a:txBody>
                    <a:bodyPr/>
                    <a:lstStyle/>
                    <a:p>
                      <a:pPr indent="0" lvl="0" marL="0" marR="0" rtl="0" algn="ctr">
                        <a:spcBef>
                          <a:spcPts val="0"/>
                        </a:spcBef>
                        <a:spcAft>
                          <a:spcPts val="0"/>
                        </a:spcAft>
                        <a:buNone/>
                      </a:pPr>
                      <a:r>
                        <a:rPr b="0" i="0" lang="en-US" sz="2000" u="none" cap="none" strike="noStrike">
                          <a:solidFill>
                            <a:srgbClr val="000000"/>
                          </a:solidFill>
                          <a:latin typeface="Arial"/>
                          <a:ea typeface="Arial"/>
                          <a:cs typeface="Arial"/>
                          <a:sym typeface="Arial"/>
                        </a:rPr>
                        <a:t>Utilize data to meet the individual needs of students.  </a:t>
                      </a:r>
                      <a:endParaRPr sz="1350" u="none" cap="none" strike="noStrike"/>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FAEDCE"/>
                    </a:solidFill>
                  </a:tcPr>
                </a:tc>
                <a:tc>
                  <a:txBody>
                    <a:bodyPr/>
                    <a:lstStyle/>
                    <a:p>
                      <a:pPr indent="0" lvl="0" marL="0" marR="0" rtl="0" algn="ctr">
                        <a:spcBef>
                          <a:spcPts val="0"/>
                        </a:spcBef>
                        <a:spcAft>
                          <a:spcPts val="0"/>
                        </a:spcAft>
                        <a:buNone/>
                      </a:pPr>
                      <a:r>
                        <a:rPr b="0" i="0" lang="en-US" sz="2000" u="none" cap="none" strike="noStrike">
                          <a:solidFill>
                            <a:srgbClr val="000000"/>
                          </a:solidFill>
                          <a:latin typeface="Arial"/>
                          <a:ea typeface="Arial"/>
                          <a:cs typeface="Arial"/>
                          <a:sym typeface="Arial"/>
                        </a:rPr>
                        <a:t>Ensure that students are receiving maximized opportunities for achievement and remediation daily.</a:t>
                      </a:r>
                      <a:endParaRPr sz="1350" u="none" cap="none" strike="noStrike"/>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FAEDCE"/>
                    </a:solidFill>
                  </a:tcPr>
                </a:tc>
              </a:tr>
              <a:tr h="1357750">
                <a:tc>
                  <a:txBody>
                    <a:bodyPr/>
                    <a:lstStyle/>
                    <a:p>
                      <a:pPr indent="0" lvl="0" marL="0" marR="0" rtl="0" algn="ctr">
                        <a:spcBef>
                          <a:spcPts val="0"/>
                        </a:spcBef>
                        <a:spcAft>
                          <a:spcPts val="0"/>
                        </a:spcAft>
                        <a:buNone/>
                      </a:pPr>
                      <a:r>
                        <a:rPr b="0" i="0" lang="en-US" sz="2000" u="none" cap="none" strike="noStrike">
                          <a:solidFill>
                            <a:srgbClr val="000000"/>
                          </a:solidFill>
                          <a:latin typeface="Arial"/>
                          <a:ea typeface="Arial"/>
                          <a:cs typeface="Arial"/>
                          <a:sym typeface="Arial"/>
                        </a:rPr>
                        <a:t>Monitor the communication to parents of students chronically absent. </a:t>
                      </a:r>
                      <a:endParaRPr sz="1350" u="none" cap="none" strike="noStrike"/>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FDF6E8"/>
                    </a:solidFill>
                  </a:tcPr>
                </a:tc>
                <a:tc>
                  <a:txBody>
                    <a:bodyPr/>
                    <a:lstStyle/>
                    <a:p>
                      <a:pPr indent="0" lvl="0" marL="0" marR="0" rtl="0" algn="ctr">
                        <a:spcBef>
                          <a:spcPts val="0"/>
                        </a:spcBef>
                        <a:spcAft>
                          <a:spcPts val="0"/>
                        </a:spcAft>
                        <a:buNone/>
                      </a:pPr>
                      <a:r>
                        <a:rPr b="0" i="0" lang="en-US" sz="2000" u="none" cap="none" strike="noStrike">
                          <a:solidFill>
                            <a:srgbClr val="000000"/>
                          </a:solidFill>
                          <a:latin typeface="Arial"/>
                          <a:ea typeface="Arial"/>
                          <a:cs typeface="Arial"/>
                          <a:sym typeface="Arial"/>
                        </a:rPr>
                        <a:t>Absent students affect the CCRPI score and adversely impact achievement. </a:t>
                      </a:r>
                      <a:endParaRPr sz="1350" u="none" cap="none" strike="noStrike"/>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FDF6E8"/>
                    </a:solidFill>
                  </a:tcPr>
                </a:tc>
              </a:tr>
              <a:tr h="1103975">
                <a:tc>
                  <a:txBody>
                    <a:bodyPr/>
                    <a:lstStyle/>
                    <a:p>
                      <a:pPr indent="0" lvl="0" marL="0" marR="0" rtl="0" algn="l">
                        <a:spcBef>
                          <a:spcPts val="0"/>
                        </a:spcBef>
                        <a:spcAft>
                          <a:spcPts val="0"/>
                        </a:spcAft>
                        <a:buNone/>
                      </a:pPr>
                      <a:r>
                        <a:rPr lang="en-US" sz="1350" u="none" cap="none" strike="noStrike"/>
                        <a:t> </a:t>
                      </a:r>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FAEDCE"/>
                    </a:solidFill>
                  </a:tcPr>
                </a:tc>
                <a:tc>
                  <a:txBody>
                    <a:bodyPr/>
                    <a:lstStyle/>
                    <a:p>
                      <a:pPr indent="0" lvl="0" marL="0" marR="0" rtl="0" algn="l">
                        <a:spcBef>
                          <a:spcPts val="0"/>
                        </a:spcBef>
                        <a:spcAft>
                          <a:spcPts val="0"/>
                        </a:spcAft>
                        <a:buNone/>
                      </a:pPr>
                      <a:r>
                        <a:rPr lang="en-US" sz="1350" u="none" cap="none" strike="noStrike"/>
                        <a:t> </a:t>
                      </a:r>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FAEDCE"/>
                    </a:solidFill>
                  </a:tcPr>
                </a:tc>
              </a:tr>
            </a:tbl>
          </a:graphicData>
        </a:graphic>
      </p:graphicFrame>
      <p:sp>
        <p:nvSpPr>
          <p:cNvPr id="747" name="Google Shape;747;p7"/>
          <p:cNvSpPr/>
          <p:nvPr/>
        </p:nvSpPr>
        <p:spPr>
          <a:xfrm>
            <a:off x="2076450" y="2125663"/>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8"/>
          <p:cNvSpPr/>
          <p:nvPr/>
        </p:nvSpPr>
        <p:spPr>
          <a:xfrm>
            <a:off x="476250" y="1270129"/>
            <a:ext cx="9734550"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EB Garamond"/>
              <a:ea typeface="EB Garamond"/>
              <a:cs typeface="EB Garamond"/>
              <a:sym typeface="EB Garamond"/>
            </a:endParaRPr>
          </a:p>
        </p:txBody>
      </p:sp>
      <p:pic>
        <p:nvPicPr>
          <p:cNvPr id="754" name="Google Shape;754;p8"/>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55" name="Google Shape;755;p8"/>
          <p:cNvSpPr txBox="1"/>
          <p:nvPr/>
        </p:nvSpPr>
        <p:spPr>
          <a:xfrm>
            <a:off x="259080" y="192911"/>
            <a:ext cx="10181158"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Descriptions of Strategic Plan</a:t>
            </a:r>
            <a:endParaRPr/>
          </a:p>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Breakout Categories</a:t>
            </a:r>
            <a:endParaRPr/>
          </a:p>
        </p:txBody>
      </p:sp>
      <p:sp>
        <p:nvSpPr>
          <p:cNvPr id="756" name="Google Shape;756;p8"/>
          <p:cNvSpPr txBox="1"/>
          <p:nvPr/>
        </p:nvSpPr>
        <p:spPr>
          <a:xfrm>
            <a:off x="476250" y="2027240"/>
            <a:ext cx="10677525" cy="3785652"/>
          </a:xfrm>
          <a:prstGeom prst="rect">
            <a:avLst/>
          </a:prstGeom>
          <a:noFill/>
          <a:ln>
            <a:noFill/>
          </a:ln>
        </p:spPr>
        <p:txBody>
          <a:bodyPr anchorCtr="0" anchor="t" bIns="45700" lIns="91425" spcFirstLastPara="1" rIns="91425" wrap="square" tIns="45700">
            <a:spAutoFit/>
          </a:bodyPr>
          <a:lstStyle/>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Priorities:</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FY24 funding </a:t>
            </a:r>
            <a:r>
              <a:rPr lang="en-US" sz="2400" u="sng">
                <a:solidFill>
                  <a:schemeClr val="dk1"/>
                </a:solidFill>
                <a:latin typeface="Calibri"/>
                <a:ea typeface="Calibri"/>
                <a:cs typeface="Calibri"/>
                <a:sym typeface="Calibri"/>
              </a:rPr>
              <a:t>priorities</a:t>
            </a:r>
            <a:r>
              <a:rPr lang="en-US" sz="2400">
                <a:solidFill>
                  <a:schemeClr val="dk1"/>
                </a:solidFill>
                <a:latin typeface="Calibri"/>
                <a:ea typeface="Calibri"/>
                <a:cs typeface="Calibri"/>
                <a:sym typeface="Calibri"/>
              </a:rPr>
              <a:t> from the school’s strategic plan, ranked by the order of importance. </a:t>
            </a:r>
            <a:endParaRPr/>
          </a:p>
          <a:p>
            <a:pPr indent="-247650" lvl="0" marL="400050" marR="0" rtl="0" algn="l">
              <a:spcBef>
                <a:spcPts val="0"/>
              </a:spcBef>
              <a:spcAft>
                <a:spcPts val="0"/>
              </a:spcAft>
              <a:buClr>
                <a:schemeClr val="dk1"/>
              </a:buClr>
              <a:buSzPts val="2400"/>
              <a:buFont typeface="Arial Black"/>
              <a:buNone/>
            </a:pPr>
            <a:r>
              <a:t/>
            </a:r>
            <a:endParaRPr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APS Five Focus Area:</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What part of the APS Five is the priority aligned to?</a:t>
            </a:r>
            <a:endParaRPr/>
          </a:p>
          <a:p>
            <a:pPr indent="-247650" lvl="0" marL="400050" marR="0" rtl="0" algn="l">
              <a:spcBef>
                <a:spcPts val="0"/>
              </a:spcBef>
              <a:spcAft>
                <a:spcPts val="0"/>
              </a:spcAft>
              <a:buClr>
                <a:schemeClr val="dk1"/>
              </a:buClr>
              <a:buSzPts val="2400"/>
              <a:buFont typeface="Arial Black"/>
              <a:buNone/>
            </a:pPr>
            <a:r>
              <a:t/>
            </a:r>
            <a:endParaRPr b="1"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Strategies:</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Lays out specific objectives for schools improvement.</a:t>
            </a:r>
            <a:endParaRPr/>
          </a:p>
          <a:p>
            <a:pPr indent="-247650" lvl="0" marL="400050" marR="0" rtl="0" algn="l">
              <a:spcBef>
                <a:spcPts val="0"/>
              </a:spcBef>
              <a:spcAft>
                <a:spcPts val="0"/>
              </a:spcAft>
              <a:buClr>
                <a:schemeClr val="dk1"/>
              </a:buClr>
              <a:buSzPts val="2400"/>
              <a:buFont typeface="Arial Black"/>
              <a:buNone/>
            </a:pPr>
            <a:r>
              <a:t/>
            </a:r>
            <a:endParaRPr b="1"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Request: </a:t>
            </a:r>
            <a:r>
              <a:rPr lang="en-US" sz="2400">
                <a:solidFill>
                  <a:schemeClr val="dk1"/>
                </a:solidFill>
                <a:latin typeface="Calibri"/>
                <a:ea typeface="Calibri"/>
                <a:cs typeface="Calibri"/>
                <a:sym typeface="Calibri"/>
              </a:rPr>
              <a:t>“The Ask”  What needs to be funded in order to support the strategy?  </a:t>
            </a:r>
            <a:endParaRPr/>
          </a:p>
          <a:p>
            <a:pPr indent="-247650" lvl="0" marL="400050" marR="0" rtl="0" algn="l">
              <a:spcBef>
                <a:spcPts val="0"/>
              </a:spcBef>
              <a:spcAft>
                <a:spcPts val="0"/>
              </a:spcAft>
              <a:buClr>
                <a:schemeClr val="dk1"/>
              </a:buClr>
              <a:buSzPts val="2400"/>
              <a:buFont typeface="Arial Black"/>
              <a:buNone/>
            </a:pPr>
            <a:r>
              <a:t/>
            </a:r>
            <a:endParaRPr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Amount:</a:t>
            </a:r>
            <a:r>
              <a:rPr lang="en-US" sz="2400">
                <a:solidFill>
                  <a:schemeClr val="dk1"/>
                </a:solidFill>
                <a:latin typeface="Calibri"/>
                <a:ea typeface="Calibri"/>
                <a:cs typeface="Calibri"/>
                <a:sym typeface="Calibri"/>
              </a:rPr>
              <a:t> What is the cost associated with the Request?</a:t>
            </a:r>
            <a:endParaRPr/>
          </a:p>
        </p:txBody>
      </p:sp>
      <p:sp>
        <p:nvSpPr>
          <p:cNvPr id="757" name="Google Shape;757;p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pic>
        <p:nvPicPr>
          <p:cNvPr id="763" name="Google Shape;763;p9"/>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764" name="Google Shape;764;p9"/>
          <p:cNvGraphicFramePr/>
          <p:nvPr/>
        </p:nvGraphicFramePr>
        <p:xfrm>
          <a:off x="3419476" y="1216376"/>
          <a:ext cx="3000000" cy="3000000"/>
        </p:xfrm>
        <a:graphic>
          <a:graphicData uri="http://schemas.openxmlformats.org/drawingml/2006/table">
            <a:tbl>
              <a:tblPr bandRow="1" firstRow="1">
                <a:noFill/>
                <a:tableStyleId>{E4396E14-5E9E-4134-9A4B-A8E118E70BE9}</a:tableStyleId>
              </a:tblPr>
              <a:tblGrid>
                <a:gridCol w="2001375"/>
                <a:gridCol w="1644400"/>
                <a:gridCol w="1860475"/>
                <a:gridCol w="1713625"/>
                <a:gridCol w="1444325"/>
              </a:tblGrid>
              <a:tr h="512300">
                <a:tc>
                  <a:txBody>
                    <a:bodyPr/>
                    <a:lstStyle/>
                    <a:p>
                      <a:pPr indent="0" lvl="0" marL="0" marR="0" rtl="0" algn="ctr">
                        <a:spcBef>
                          <a:spcPts val="0"/>
                        </a:spcBef>
                        <a:spcAft>
                          <a:spcPts val="0"/>
                        </a:spcAft>
                        <a:buNone/>
                      </a:pPr>
                      <a:r>
                        <a:rPr lang="en-US" sz="1400" u="none" cap="none" strike="noStrike"/>
                        <a:t>Priorities</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APS FIVE Focus Area</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Strategies</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u="none" cap="none" strike="noStrike">
                          <a:solidFill>
                            <a:schemeClr val="lt1"/>
                          </a:solidFill>
                        </a:rPr>
                        <a:t>Requests</a:t>
                      </a:r>
                      <a:endParaRPr b="1" sz="1400" u="none" cap="none" strike="noStrike">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Amount</a:t>
                      </a:r>
                      <a:endParaRPr sz="1400" u="none" cap="none" strike="noStrike">
                        <a:latin typeface="Calibri"/>
                        <a:ea typeface="Calibri"/>
                        <a:cs typeface="Calibri"/>
                        <a:sym typeface="Calibri"/>
                      </a:endParaRPr>
                    </a:p>
                  </a:txBody>
                  <a:tcPr marT="34300" marB="34300" marR="68575" marL="68575" anchor="ctr"/>
                </a:tc>
              </a:tr>
              <a:tr h="785175">
                <a:tc>
                  <a:txBody>
                    <a:bodyPr/>
                    <a:lstStyle/>
                    <a:p>
                      <a:pPr indent="0" lvl="0" marL="0" marR="0" rtl="0" algn="l">
                        <a:spcBef>
                          <a:spcPts val="0"/>
                        </a:spcBef>
                        <a:spcAft>
                          <a:spcPts val="0"/>
                        </a:spcAft>
                        <a:buNone/>
                      </a:pPr>
                      <a:r>
                        <a:rPr b="1" lang="en-US" sz="1100" u="none" cap="none" strike="noStrike">
                          <a:solidFill>
                            <a:srgbClr val="002060"/>
                          </a:solidFill>
                          <a:latin typeface="Calibri"/>
                          <a:ea typeface="Calibri"/>
                          <a:cs typeface="Calibri"/>
                          <a:sym typeface="Calibri"/>
                        </a:rPr>
                        <a:t>#1 - Increase proficiency in literacy &amp; mathematics</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Curriculum &amp; Instruction</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Implement literacy strategies from Rollins Center</a:t>
                      </a:r>
                      <a:endParaRPr/>
                    </a:p>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p>
                      <a:pPr indent="0" lvl="0" marL="0" marR="0" rtl="0" algn="l">
                        <a:spcBef>
                          <a:spcPts val="0"/>
                        </a:spcBef>
                        <a:spcAft>
                          <a:spcPts val="0"/>
                        </a:spcAft>
                        <a:buNone/>
                      </a:pPr>
                      <a:r>
                        <a:rPr b="1" lang="en-US" sz="1100">
                          <a:solidFill>
                            <a:srgbClr val="002060"/>
                          </a:solidFill>
                          <a:latin typeface="Calibri"/>
                          <a:ea typeface="Calibri"/>
                          <a:cs typeface="Calibri"/>
                          <a:sym typeface="Calibri"/>
                        </a:rPr>
                        <a:t>Utilize small group instruction to provide individualized instruction</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Purchase TWO Turnaround Teachers for Reading Lab  &amp; Math Lab  during Specials. </a:t>
                      </a:r>
                      <a:endParaRPr/>
                    </a:p>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p>
                      <a:pPr indent="0" lvl="0" marL="0" marR="0" rtl="0" algn="l">
                        <a:spcBef>
                          <a:spcPts val="0"/>
                        </a:spcBef>
                        <a:spcAft>
                          <a:spcPts val="0"/>
                        </a:spcAft>
                        <a:buNone/>
                      </a:pPr>
                      <a:r>
                        <a:rPr b="1" lang="en-US" sz="1100">
                          <a:solidFill>
                            <a:srgbClr val="002060"/>
                          </a:solidFill>
                          <a:latin typeface="Calibri"/>
                          <a:ea typeface="Calibri"/>
                          <a:cs typeface="Calibri"/>
                          <a:sym typeface="Calibri"/>
                        </a:rPr>
                        <a:t>Increase EIP Teachers from 1 to 4. </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$450,000</a:t>
                      </a:r>
                      <a:endParaRPr/>
                    </a:p>
                  </a:txBody>
                  <a:tcPr marT="34300" marB="34300" marR="68575" marL="68575" anchor="ctr"/>
                </a:tc>
              </a:tr>
              <a:tr h="2600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r>
              <a:tr h="1284675">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#2 Increase daily average attendance rate</a:t>
                      </a:r>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Utilize Care Team and Attendance Committee to coordinate supports for students with absences</a:t>
                      </a:r>
                      <a:endParaRPr/>
                    </a:p>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p>
                      <a:pPr indent="0" lvl="0" marL="0" marR="0" rtl="0" algn="l">
                        <a:spcBef>
                          <a:spcPts val="0"/>
                        </a:spcBef>
                        <a:spcAft>
                          <a:spcPts val="0"/>
                        </a:spcAft>
                        <a:buNone/>
                      </a:pPr>
                      <a:r>
                        <a:rPr b="1" lang="en-US" sz="1100">
                          <a:solidFill>
                            <a:srgbClr val="002060"/>
                          </a:solidFill>
                          <a:latin typeface="Calibri"/>
                          <a:ea typeface="Calibri"/>
                          <a:cs typeface="Calibri"/>
                          <a:sym typeface="Calibri"/>
                        </a:rPr>
                        <a:t>Implement attendance incentive program </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Student incentives</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10,000</a:t>
                      </a:r>
                      <a:endParaRPr/>
                    </a:p>
                  </a:txBody>
                  <a:tcPr marT="34300" marB="34300" marR="68575" marL="68575" anchor="ctr"/>
                </a:tc>
              </a:tr>
              <a:tr h="260075">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c>
                  <a:txBody>
                    <a:bodyPr/>
                    <a:lstStyle/>
                    <a:p>
                      <a:pPr indent="0" lvl="0" marL="0" marR="0" rtl="0" algn="l">
                        <a:spcBef>
                          <a:spcPts val="0"/>
                        </a:spcBef>
                        <a:spcAft>
                          <a:spcPts val="0"/>
                        </a:spcAft>
                        <a:buNone/>
                      </a:pPr>
                      <a:r>
                        <a:t/>
                      </a:r>
                      <a:endParaRPr sz="1200"/>
                    </a:p>
                  </a:txBody>
                  <a:tcPr marT="34300" marB="34300" marR="68575" marL="68575" anchor="ctr"/>
                </a:tc>
              </a:tr>
              <a:tr h="764500">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#3 – Increase staff capacity in literacy instruction</a:t>
                      </a:r>
                      <a:endParaRPr/>
                    </a:p>
                  </a:txBody>
                  <a:tcPr marT="34300" marB="34300" marR="68575" marL="68575" anchor="ctr"/>
                </a:tc>
                <a:tc>
                  <a:txBody>
                    <a:bodyPr/>
                    <a:lstStyle/>
                    <a:p>
                      <a:pPr indent="0" lvl="0" marL="0" marR="0" rtl="0" algn="ctr">
                        <a:spcBef>
                          <a:spcPts val="0"/>
                        </a:spcBef>
                        <a:spcAft>
                          <a:spcPts val="0"/>
                        </a:spcAft>
                        <a:buNone/>
                      </a:pPr>
                      <a:r>
                        <a:rPr b="1" lang="en-US" sz="1100">
                          <a:solidFill>
                            <a:srgbClr val="002060"/>
                          </a:solidFill>
                          <a:latin typeface="Calibri"/>
                          <a:ea typeface="Calibri"/>
                          <a:cs typeface="Calibri"/>
                          <a:sym typeface="Calibri"/>
                        </a:rPr>
                        <a:t>Curriculum &amp; Instruction</a:t>
                      </a:r>
                      <a:endParaRPr/>
                    </a:p>
                  </a:txBody>
                  <a:tcPr marT="34300" marB="34300" marR="68575" marL="68575" anchor="ctr"/>
                </a:tc>
                <a:tc>
                  <a:txBody>
                    <a:bodyPr/>
                    <a:lstStyle/>
                    <a:p>
                      <a:pPr indent="0" lvl="0" marL="0" marR="0" rtl="0" algn="ctr">
                        <a:spcBef>
                          <a:spcPts val="0"/>
                        </a:spcBef>
                        <a:spcAft>
                          <a:spcPts val="0"/>
                        </a:spcAft>
                        <a:buNone/>
                      </a:pPr>
                      <a:r>
                        <a:rPr b="1" lang="en-US" sz="1100">
                          <a:solidFill>
                            <a:srgbClr val="002060"/>
                          </a:solidFill>
                          <a:latin typeface="Calibri"/>
                          <a:ea typeface="Calibri"/>
                          <a:cs typeface="Calibri"/>
                          <a:sym typeface="Calibri"/>
                        </a:rPr>
                        <a:t>Instructional staff engagement in the Rollins Center training and other trainings</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Professional development, instructional resources for teachers, web-based licenses and subscriptions for teachers &amp; students</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$306,000</a:t>
                      </a:r>
                      <a:endParaRPr/>
                    </a:p>
                  </a:txBody>
                  <a:tcPr marT="34300" marB="34300" marR="68575" marL="68575" anchor="ctr"/>
                </a:tc>
              </a:tr>
              <a:tr h="244325">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244325">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244325">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244325">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bl>
          </a:graphicData>
        </a:graphic>
      </p:graphicFrame>
      <p:sp>
        <p:nvSpPr>
          <p:cNvPr id="765" name="Google Shape;765;p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66" name="Google Shape;766;p9"/>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EB Garamond"/>
              <a:ea typeface="EB Garamond"/>
              <a:cs typeface="EB Garamond"/>
              <a:sym typeface="EB Garamond"/>
            </a:endParaRPr>
          </a:p>
        </p:txBody>
      </p:sp>
      <p:sp>
        <p:nvSpPr>
          <p:cNvPr id="767" name="Google Shape;767;p9"/>
          <p:cNvSpPr txBox="1"/>
          <p:nvPr/>
        </p:nvSpPr>
        <p:spPr>
          <a:xfrm>
            <a:off x="3419476" y="324379"/>
            <a:ext cx="8772524"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700">
                <a:solidFill>
                  <a:srgbClr val="000000"/>
                </a:solidFill>
                <a:latin typeface="Century Schoolbook"/>
                <a:ea typeface="Century Schoolbook"/>
                <a:cs typeface="Century Schoolbook"/>
                <a:sym typeface="Century Schoolbook"/>
              </a:rPr>
              <a:t>FY24 Strategic Plan Break-out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pic>
        <p:nvPicPr>
          <p:cNvPr id="773" name="Google Shape;773;p10"/>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774" name="Google Shape;774;p10"/>
          <p:cNvGraphicFramePr/>
          <p:nvPr/>
        </p:nvGraphicFramePr>
        <p:xfrm>
          <a:off x="3277354" y="1089651"/>
          <a:ext cx="3000000" cy="3000000"/>
        </p:xfrm>
        <a:graphic>
          <a:graphicData uri="http://schemas.openxmlformats.org/drawingml/2006/table">
            <a:tbl>
              <a:tblPr bandRow="1" firstRow="1">
                <a:noFill/>
                <a:tableStyleId>{E4396E14-5E9E-4134-9A4B-A8E118E70BE9}</a:tableStyleId>
              </a:tblPr>
              <a:tblGrid>
                <a:gridCol w="1654375"/>
                <a:gridCol w="1839975"/>
                <a:gridCol w="1839975"/>
                <a:gridCol w="1694725"/>
                <a:gridCol w="1428400"/>
              </a:tblGrid>
              <a:tr h="543175">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1242975">
                <a:tc>
                  <a:txBody>
                    <a:bodyPr/>
                    <a:lstStyle/>
                    <a:p>
                      <a:pPr indent="0" lvl="0" marL="0" marR="0" rtl="0" algn="l">
                        <a:spcBef>
                          <a:spcPts val="0"/>
                        </a:spcBef>
                        <a:spcAft>
                          <a:spcPts val="0"/>
                        </a:spcAft>
                        <a:buNone/>
                      </a:pPr>
                      <a:r>
                        <a:rPr b="0" lang="en-US" sz="1100">
                          <a:solidFill>
                            <a:srgbClr val="FF0000"/>
                          </a:solidFill>
                        </a:rPr>
                        <a:t>Increase</a:t>
                      </a:r>
                      <a:r>
                        <a:rPr b="0" lang="en-US" sz="1100">
                          <a:solidFill>
                            <a:srgbClr val="FF0000"/>
                          </a:solidFill>
                        </a:rPr>
                        <a:t> level of rigor and relevance </a:t>
                      </a:r>
                      <a:r>
                        <a:rPr b="0" i="1" lang="en-US" sz="1100">
                          <a:solidFill>
                            <a:srgbClr val="FF0000"/>
                          </a:solidFill>
                        </a:rPr>
                        <a:t>(example- please remove)</a:t>
                      </a:r>
                      <a:endParaRPr b="0" i="1" sz="1100">
                        <a:solidFill>
                          <a:srgbClr val="FF0000"/>
                        </a:solidFill>
                      </a:endParaRPr>
                    </a:p>
                  </a:txBody>
                  <a:tcPr marT="34300" marB="34300" marR="68575" marL="68575" anchor="b"/>
                </a:tc>
                <a:tc>
                  <a:txBody>
                    <a:bodyPr/>
                    <a:lstStyle/>
                    <a:p>
                      <a:pPr indent="0" lvl="0" marL="0" marR="0" rtl="0" algn="ctr">
                        <a:lnSpc>
                          <a:spcPct val="100000"/>
                        </a:lnSpc>
                        <a:spcBef>
                          <a:spcPts val="0"/>
                        </a:spcBef>
                        <a:spcAft>
                          <a:spcPts val="0"/>
                        </a:spcAft>
                        <a:buClr>
                          <a:srgbClr val="FF0000"/>
                        </a:buClr>
                        <a:buSzPts val="1100"/>
                        <a:buFont typeface="EB Garamond"/>
                        <a:buNone/>
                      </a:pPr>
                      <a:r>
                        <a:rPr b="0" lang="en-US" sz="1100">
                          <a:solidFill>
                            <a:srgbClr val="FF0000"/>
                          </a:solidFill>
                        </a:rPr>
                        <a:t>Fostering Academic Excellence for All </a:t>
                      </a:r>
                      <a:r>
                        <a:rPr b="0" i="1" lang="en-US" sz="1100">
                          <a:solidFill>
                            <a:srgbClr val="FF0000"/>
                          </a:solidFill>
                        </a:rPr>
                        <a:t>(example- please remove)</a:t>
                      </a:r>
                      <a:endParaRPr b="0" i="1" sz="1100">
                        <a:solidFill>
                          <a:srgbClr val="FF0000"/>
                        </a:solidFill>
                        <a:latin typeface="EB Garamond"/>
                        <a:ea typeface="EB Garamond"/>
                        <a:cs typeface="EB Garamond"/>
                        <a:sym typeface="EB Garamond"/>
                      </a:endParaRPr>
                    </a:p>
                  </a:txBody>
                  <a:tcPr marT="34300" marB="34300" marR="68575" marL="68575" anchor="b"/>
                </a:tc>
                <a:tc>
                  <a:txBody>
                    <a:bodyPr/>
                    <a:lstStyle/>
                    <a:p>
                      <a:pPr indent="0" lvl="0" marL="0" marR="0" rtl="0" algn="l">
                        <a:spcBef>
                          <a:spcPts val="0"/>
                        </a:spcBef>
                        <a:spcAft>
                          <a:spcPts val="0"/>
                        </a:spcAft>
                        <a:buNone/>
                      </a:pPr>
                      <a:r>
                        <a:rPr b="0" lang="en-US" sz="1100">
                          <a:solidFill>
                            <a:srgbClr val="FF0000"/>
                          </a:solidFill>
                        </a:rPr>
                        <a:t>Implementation</a:t>
                      </a:r>
                      <a:r>
                        <a:rPr b="0" lang="en-US" sz="1100">
                          <a:solidFill>
                            <a:srgbClr val="FF0000"/>
                          </a:solidFill>
                        </a:rPr>
                        <a:t> of guided reading training for all staff </a:t>
                      </a:r>
                      <a:r>
                        <a:rPr b="0" i="1" lang="en-US" sz="1100">
                          <a:solidFill>
                            <a:srgbClr val="FF0000"/>
                          </a:solidFill>
                        </a:rPr>
                        <a:t>(example- please remove)</a:t>
                      </a:r>
                      <a:endParaRPr b="0" i="1" sz="1100">
                        <a:solidFill>
                          <a:srgbClr val="FF0000"/>
                        </a:solidFill>
                        <a:latin typeface="EB Garamond"/>
                        <a:ea typeface="EB Garamond"/>
                        <a:cs typeface="EB Garamond"/>
                        <a:sym typeface="EB Garamond"/>
                      </a:endParaRPr>
                    </a:p>
                  </a:txBody>
                  <a:tcPr marT="34300" marB="34300" marR="68575" marL="68575" anchor="b"/>
                </a:tc>
                <a:tc>
                  <a:txBody>
                    <a:bodyPr/>
                    <a:lstStyle/>
                    <a:p>
                      <a:pPr indent="0" lvl="0" marL="0" marR="0" rtl="0" algn="l">
                        <a:lnSpc>
                          <a:spcPct val="100000"/>
                        </a:lnSpc>
                        <a:spcBef>
                          <a:spcPts val="0"/>
                        </a:spcBef>
                        <a:spcAft>
                          <a:spcPts val="0"/>
                        </a:spcAft>
                        <a:buClr>
                          <a:srgbClr val="FF0000"/>
                        </a:buClr>
                        <a:buSzPts val="1100"/>
                        <a:buFont typeface="EB Garamond"/>
                        <a:buNone/>
                      </a:pPr>
                      <a:r>
                        <a:rPr b="0" lang="en-US" sz="1100">
                          <a:solidFill>
                            <a:srgbClr val="FF0000"/>
                          </a:solidFill>
                        </a:rPr>
                        <a:t>Purchase an additional Teacher</a:t>
                      </a:r>
                      <a:endParaRPr/>
                    </a:p>
                    <a:p>
                      <a:pPr indent="0" lvl="0" marL="0" marR="0" rtl="0" algn="l">
                        <a:lnSpc>
                          <a:spcPct val="100000"/>
                        </a:lnSpc>
                        <a:spcBef>
                          <a:spcPts val="0"/>
                        </a:spcBef>
                        <a:spcAft>
                          <a:spcPts val="0"/>
                        </a:spcAft>
                        <a:buClr>
                          <a:schemeClr val="dk1"/>
                        </a:buClr>
                        <a:buSzPts val="1100"/>
                        <a:buFont typeface="EB Garamond"/>
                        <a:buNone/>
                      </a:pPr>
                      <a:r>
                        <a:t/>
                      </a:r>
                      <a:endParaRPr b="0" sz="1100">
                        <a:solidFill>
                          <a:srgbClr val="FF0000"/>
                        </a:solidFill>
                      </a:endParaRPr>
                    </a:p>
                    <a:p>
                      <a:pPr indent="0" lvl="0" marL="0" marR="0" rtl="0" algn="l">
                        <a:lnSpc>
                          <a:spcPct val="100000"/>
                        </a:lnSpc>
                        <a:spcBef>
                          <a:spcPts val="0"/>
                        </a:spcBef>
                        <a:spcAft>
                          <a:spcPts val="0"/>
                        </a:spcAft>
                        <a:buClr>
                          <a:srgbClr val="FF0000"/>
                        </a:buClr>
                        <a:buSzPts val="1100"/>
                        <a:buFont typeface="EB Garamond"/>
                        <a:buNone/>
                      </a:pPr>
                      <a:r>
                        <a:rPr b="0" i="1" lang="en-US" sz="1100">
                          <a:solidFill>
                            <a:srgbClr val="FF0000"/>
                          </a:solidFill>
                        </a:rPr>
                        <a:t>(example- please remove)</a:t>
                      </a:r>
                      <a:endParaRPr b="0" i="1" sz="1100">
                        <a:solidFill>
                          <a:srgbClr val="FF0000"/>
                        </a:solidFill>
                        <a:latin typeface="EB Garamond"/>
                        <a:ea typeface="EB Garamond"/>
                        <a:cs typeface="EB Garamond"/>
                        <a:sym typeface="EB Garamond"/>
                      </a:endParaRPr>
                    </a:p>
                  </a:txBody>
                  <a:tcPr marT="34300" marB="34300" marR="68575" marL="68575" anchor="b"/>
                </a:tc>
                <a:tc>
                  <a:txBody>
                    <a:bodyPr/>
                    <a:lstStyle/>
                    <a:p>
                      <a:pPr indent="0" lvl="0" marL="0" marR="0" rtl="0" algn="l">
                        <a:spcBef>
                          <a:spcPts val="0"/>
                        </a:spcBef>
                        <a:spcAft>
                          <a:spcPts val="0"/>
                        </a:spcAft>
                        <a:buNone/>
                      </a:pPr>
                      <a:r>
                        <a:rPr b="0" lang="en-US" sz="1100">
                          <a:solidFill>
                            <a:srgbClr val="FF0000"/>
                          </a:solidFill>
                        </a:rPr>
                        <a:t>$84, 134</a:t>
                      </a:r>
                      <a:endParaRPr/>
                    </a:p>
                    <a:p>
                      <a:pPr indent="0" lvl="0" marL="0" marR="0" rtl="0" algn="l">
                        <a:spcBef>
                          <a:spcPts val="0"/>
                        </a:spcBef>
                        <a:spcAft>
                          <a:spcPts val="0"/>
                        </a:spcAft>
                        <a:buNone/>
                      </a:pPr>
                      <a:r>
                        <a:t/>
                      </a:r>
                      <a:endParaRPr b="0" sz="1100">
                        <a:solidFill>
                          <a:srgbClr val="FF0000"/>
                        </a:solidFill>
                      </a:endParaRPr>
                    </a:p>
                    <a:p>
                      <a:pPr indent="0" lvl="0" marL="0" marR="0" rtl="0" algn="l">
                        <a:lnSpc>
                          <a:spcPct val="100000"/>
                        </a:lnSpc>
                        <a:spcBef>
                          <a:spcPts val="0"/>
                        </a:spcBef>
                        <a:spcAft>
                          <a:spcPts val="0"/>
                        </a:spcAft>
                        <a:buClr>
                          <a:srgbClr val="FF0000"/>
                        </a:buClr>
                        <a:buSzPts val="1100"/>
                        <a:buFont typeface="EB Garamond"/>
                        <a:buNone/>
                      </a:pPr>
                      <a:r>
                        <a:rPr b="0" i="1" lang="en-US" sz="1100">
                          <a:solidFill>
                            <a:srgbClr val="FF0000"/>
                          </a:solidFill>
                        </a:rPr>
                        <a:t>(example- please remove)</a:t>
                      </a:r>
                      <a:endParaRPr b="0" i="1" sz="1100">
                        <a:solidFill>
                          <a:srgbClr val="FF0000"/>
                        </a:solidFill>
                        <a:latin typeface="EB Garamond"/>
                        <a:ea typeface="EB Garamond"/>
                        <a:cs typeface="EB Garamond"/>
                        <a:sym typeface="EB Garamond"/>
                      </a:endParaRPr>
                    </a:p>
                  </a:txBody>
                  <a:tcPr marT="34300" marB="34300" marR="68575" marL="68575" anchor="b"/>
                </a:tc>
              </a:tr>
              <a:tr h="314700">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1274950">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#4 – Staff capacity in data analysis and usage for instructional decision making. </a:t>
                      </a:r>
                      <a:endParaRPr/>
                    </a:p>
                  </a:txBody>
                  <a:tcPr marT="34300" marB="34300" marR="68575" marL="68575" anchor="ctr"/>
                </a:tc>
                <a:tc>
                  <a:txBody>
                    <a:bodyPr/>
                    <a:lstStyle/>
                    <a:p>
                      <a:pPr indent="0" lvl="0" marL="0" marR="0" rtl="0" algn="l">
                        <a:lnSpc>
                          <a:spcPct val="100000"/>
                        </a:lnSpc>
                        <a:spcBef>
                          <a:spcPts val="0"/>
                        </a:spcBef>
                        <a:spcAft>
                          <a:spcPts val="0"/>
                        </a:spcAft>
                        <a:buClr>
                          <a:srgbClr val="002060"/>
                        </a:buClr>
                        <a:buSzPts val="1100"/>
                        <a:buFont typeface="Calibri"/>
                        <a:buNone/>
                      </a:pPr>
                      <a:r>
                        <a:rPr b="1" lang="en-US" sz="1100">
                          <a:solidFill>
                            <a:srgbClr val="002060"/>
                          </a:solidFill>
                          <a:latin typeface="Calibri"/>
                          <a:ea typeface="Calibri"/>
                          <a:cs typeface="Calibri"/>
                          <a:sym typeface="Calibri"/>
                        </a:rPr>
                        <a:t>Curriculum &amp; Instruction</a:t>
                      </a:r>
                      <a:endParaRPr/>
                    </a:p>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Staff engagement in bi-weekly data meetings.</a:t>
                      </a:r>
                      <a:endParaRPr/>
                    </a:p>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p>
                      <a:pPr indent="0" lvl="0" marL="0" marR="0" rtl="0" algn="l">
                        <a:spcBef>
                          <a:spcPts val="0"/>
                        </a:spcBef>
                        <a:spcAft>
                          <a:spcPts val="0"/>
                        </a:spcAft>
                        <a:buNone/>
                      </a:pPr>
                      <a:r>
                        <a:rPr b="1" lang="en-US" sz="1100">
                          <a:solidFill>
                            <a:srgbClr val="002060"/>
                          </a:solidFill>
                          <a:latin typeface="Calibri"/>
                          <a:ea typeface="Calibri"/>
                          <a:cs typeface="Calibri"/>
                          <a:sym typeface="Calibri"/>
                        </a:rPr>
                        <a:t>Leadership &amp; Instructional support staff to support teachers in lesson planning and implementation. </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Purchase an additional coach and business manager to maximize admin’s time with the teachers to build capacity.  </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$356, 271</a:t>
                      </a:r>
                      <a:endParaRPr/>
                    </a:p>
                  </a:txBody>
                  <a:tcPr marT="34300" marB="34300" marR="68575" marL="68575" anchor="ctr"/>
                </a:tc>
              </a:tr>
              <a:tr h="314700">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586650">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#5 – Increase STEM integration.</a:t>
                      </a:r>
                      <a:endParaRPr/>
                    </a:p>
                  </a:txBody>
                  <a:tcPr marT="34300" marB="34300" marR="68575" marL="68575" anchor="ctr"/>
                </a:tc>
                <a:tc>
                  <a:txBody>
                    <a:bodyPr/>
                    <a:lstStyle/>
                    <a:p>
                      <a:pPr indent="0" lvl="0" marL="0" marR="0" rtl="0" algn="l">
                        <a:lnSpc>
                          <a:spcPct val="100000"/>
                        </a:lnSpc>
                        <a:spcBef>
                          <a:spcPts val="0"/>
                        </a:spcBef>
                        <a:spcAft>
                          <a:spcPts val="0"/>
                        </a:spcAft>
                        <a:buClr>
                          <a:srgbClr val="002060"/>
                        </a:buClr>
                        <a:buSzPts val="1100"/>
                        <a:buFont typeface="Calibri"/>
                        <a:buNone/>
                      </a:pPr>
                      <a:r>
                        <a:rPr b="1" lang="en-US" sz="1100">
                          <a:solidFill>
                            <a:srgbClr val="002060"/>
                          </a:solidFill>
                          <a:latin typeface="Calibri"/>
                          <a:ea typeface="Calibri"/>
                          <a:cs typeface="Calibri"/>
                          <a:sym typeface="Calibri"/>
                        </a:rPr>
                        <a:t>Curriculum &amp; Instruction</a:t>
                      </a:r>
                      <a:endParaRPr/>
                    </a:p>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Engage in Monthly STEM professional learning and planning. </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Purchase a STEM Lab Teacher</a:t>
                      </a:r>
                      <a:endParaRPr/>
                    </a:p>
                  </a:txBody>
                  <a:tcPr marT="34300" marB="34300" marR="68575" marL="68575" anchor="ctr"/>
                </a:tc>
                <a:tc>
                  <a:txBody>
                    <a:bodyPr/>
                    <a:lstStyle/>
                    <a:p>
                      <a:pPr indent="0" lvl="0" marL="0" marR="0" rtl="0" algn="l">
                        <a:spcBef>
                          <a:spcPts val="0"/>
                        </a:spcBef>
                        <a:spcAft>
                          <a:spcPts val="0"/>
                        </a:spcAft>
                        <a:buNone/>
                      </a:pPr>
                      <a:r>
                        <a:rPr b="1" lang="en-US" sz="1100">
                          <a:solidFill>
                            <a:srgbClr val="002060"/>
                          </a:solidFill>
                          <a:latin typeface="Calibri"/>
                          <a:ea typeface="Calibri"/>
                          <a:cs typeface="Calibri"/>
                          <a:sym typeface="Calibri"/>
                        </a:rPr>
                        <a:t>$ 90,000</a:t>
                      </a:r>
                      <a:endParaRPr/>
                    </a:p>
                  </a:txBody>
                  <a:tcPr marT="34300" marB="34300" marR="68575" marL="68575" anchor="ctr"/>
                </a:tc>
              </a:tr>
              <a:tr h="314700">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314700">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314700">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314700">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r h="314700">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c>
                  <a:txBody>
                    <a:bodyPr/>
                    <a:lstStyle/>
                    <a:p>
                      <a:pPr indent="0" lvl="0" marL="0" marR="0" rtl="0" algn="l">
                        <a:spcBef>
                          <a:spcPts val="0"/>
                        </a:spcBef>
                        <a:spcAft>
                          <a:spcPts val="0"/>
                        </a:spcAft>
                        <a:buNone/>
                      </a:pPr>
                      <a:r>
                        <a:t/>
                      </a:r>
                      <a:endParaRPr b="1" sz="1100">
                        <a:solidFill>
                          <a:srgbClr val="002060"/>
                        </a:solidFill>
                        <a:latin typeface="Calibri"/>
                        <a:ea typeface="Calibri"/>
                        <a:cs typeface="Calibri"/>
                        <a:sym typeface="Calibri"/>
                      </a:endParaRPr>
                    </a:p>
                  </a:txBody>
                  <a:tcPr marT="34300" marB="34300" marR="68575" marL="68575" anchor="ctr"/>
                </a:tc>
              </a:tr>
            </a:tbl>
          </a:graphicData>
        </a:graphic>
      </p:graphicFrame>
      <p:sp>
        <p:nvSpPr>
          <p:cNvPr id="775" name="Google Shape;775;p1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76" name="Google Shape;776;p10"/>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EB Garamond"/>
              <a:ea typeface="EB Garamond"/>
              <a:cs typeface="EB Garamond"/>
              <a:sym typeface="EB Garamond"/>
            </a:endParaRPr>
          </a:p>
        </p:txBody>
      </p:sp>
      <p:sp>
        <p:nvSpPr>
          <p:cNvPr id="777" name="Google Shape;777;p10"/>
          <p:cNvSpPr txBox="1"/>
          <p:nvPr/>
        </p:nvSpPr>
        <p:spPr>
          <a:xfrm>
            <a:off x="3419476" y="324379"/>
            <a:ext cx="8772524"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700">
                <a:solidFill>
                  <a:srgbClr val="000000"/>
                </a:solidFill>
                <a:latin typeface="Century Schoolbook"/>
                <a:ea typeface="Century Schoolbook"/>
                <a:cs typeface="Century Schoolbook"/>
                <a:sym typeface="Century Schoolbook"/>
              </a:rPr>
              <a:t>FY24 Strategic Plan Break-out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pic>
        <p:nvPicPr>
          <p:cNvPr id="783" name="Google Shape;783;p11"/>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784" name="Google Shape;784;p11"/>
          <p:cNvGraphicFramePr/>
          <p:nvPr/>
        </p:nvGraphicFramePr>
        <p:xfrm>
          <a:off x="3552118" y="875782"/>
          <a:ext cx="3000000" cy="3000000"/>
        </p:xfrm>
        <a:graphic>
          <a:graphicData uri="http://schemas.openxmlformats.org/drawingml/2006/table">
            <a:tbl>
              <a:tblPr bandRow="1" firstRow="1">
                <a:noFill/>
                <a:tableStyleId>{D6D29DDD-781E-4CF1-AD33-324993C205E0}</a:tableStyleId>
              </a:tblPr>
              <a:tblGrid>
                <a:gridCol w="1626625"/>
                <a:gridCol w="1860950"/>
                <a:gridCol w="1870300"/>
                <a:gridCol w="1704675"/>
                <a:gridCol w="1444675"/>
              </a:tblGrid>
              <a:tr h="614775">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3724225">
                <a:tc>
                  <a:txBody>
                    <a:bodyPr/>
                    <a:lstStyle/>
                    <a:p>
                      <a:pPr indent="0" lvl="0" marL="0" marR="0" rtl="0" algn="l">
                        <a:spcBef>
                          <a:spcPts val="0"/>
                        </a:spcBef>
                        <a:spcAft>
                          <a:spcPts val="0"/>
                        </a:spcAft>
                        <a:buNone/>
                      </a:pPr>
                      <a:r>
                        <a:rPr b="1" lang="en-US" sz="1400">
                          <a:solidFill>
                            <a:srgbClr val="002060"/>
                          </a:solidFill>
                          <a:latin typeface="Calibri"/>
                          <a:ea typeface="Calibri"/>
                          <a:cs typeface="Calibri"/>
                          <a:sym typeface="Calibri"/>
                        </a:rPr>
                        <a:t>Increase proficiency in literacy and math.</a:t>
                      </a:r>
                      <a:endParaRPr b="1" i="1" sz="1400">
                        <a:solidFill>
                          <a:srgbClr val="002060"/>
                        </a:solidFill>
                        <a:latin typeface="Calibri"/>
                        <a:ea typeface="Calibri"/>
                        <a:cs typeface="Calibri"/>
                        <a:sym typeface="Calibri"/>
                      </a:endParaRPr>
                    </a:p>
                  </a:txBody>
                  <a:tcPr marT="34300" marB="34300" marR="68575" marL="68575" anchor="b"/>
                </a:tc>
                <a:tc>
                  <a:txBody>
                    <a:bodyPr/>
                    <a:lstStyle/>
                    <a:p>
                      <a:pPr indent="0" lvl="0" marL="0" marR="0" rtl="0" algn="ctr">
                        <a:lnSpc>
                          <a:spcPct val="100000"/>
                        </a:lnSpc>
                        <a:spcBef>
                          <a:spcPts val="0"/>
                        </a:spcBef>
                        <a:spcAft>
                          <a:spcPts val="0"/>
                        </a:spcAft>
                        <a:buClr>
                          <a:srgbClr val="002060"/>
                        </a:buClr>
                        <a:buSzPts val="1400"/>
                        <a:buFont typeface="Calibri"/>
                        <a:buNone/>
                      </a:pPr>
                      <a:r>
                        <a:rPr b="1" lang="en-US" sz="1400">
                          <a:solidFill>
                            <a:srgbClr val="002060"/>
                          </a:solidFill>
                          <a:latin typeface="Calibri"/>
                          <a:ea typeface="Calibri"/>
                          <a:cs typeface="Calibri"/>
                          <a:sym typeface="Calibri"/>
                        </a:rPr>
                        <a:t>Curriculum &amp; Instruction</a:t>
                      </a:r>
                      <a:endParaRPr b="1" i="1" sz="1400">
                        <a:solidFill>
                          <a:srgbClr val="002060"/>
                        </a:solidFill>
                        <a:latin typeface="Calibri"/>
                        <a:ea typeface="Calibri"/>
                        <a:cs typeface="Calibri"/>
                        <a:sym typeface="Calibri"/>
                      </a:endParaRPr>
                    </a:p>
                  </a:txBody>
                  <a:tcPr marT="34300" marB="34300" marR="68575" marL="68575" anchor="b"/>
                </a:tc>
                <a:tc>
                  <a:txBody>
                    <a:bodyPr/>
                    <a:lstStyle/>
                    <a:p>
                      <a:pPr indent="0" lvl="0" marL="0" marR="0" rtl="0" algn="l">
                        <a:spcBef>
                          <a:spcPts val="0"/>
                        </a:spcBef>
                        <a:spcAft>
                          <a:spcPts val="0"/>
                        </a:spcAft>
                        <a:buNone/>
                      </a:pPr>
                      <a:r>
                        <a:rPr b="1" lang="en-US" sz="1400">
                          <a:solidFill>
                            <a:srgbClr val="002060"/>
                          </a:solidFill>
                          <a:latin typeface="Calibri"/>
                          <a:ea typeface="Calibri"/>
                          <a:cs typeface="Calibri"/>
                          <a:sym typeface="Calibri"/>
                        </a:rPr>
                        <a:t>Utilize small group instruction for individualized learning </a:t>
                      </a:r>
                      <a:endParaRPr b="1" i="1" sz="1400">
                        <a:solidFill>
                          <a:srgbClr val="002060"/>
                        </a:solidFill>
                        <a:latin typeface="Calibri"/>
                        <a:ea typeface="Calibri"/>
                        <a:cs typeface="Calibri"/>
                        <a:sym typeface="Calibri"/>
                      </a:endParaRPr>
                    </a:p>
                  </a:txBody>
                  <a:tcPr marT="34300" marB="34300" marR="68575" marL="68575" anchor="b"/>
                </a:tc>
                <a:tc>
                  <a:txBody>
                    <a:bodyPr/>
                    <a:lstStyle/>
                    <a:p>
                      <a:pPr indent="0" lvl="0" marL="0" marR="0" rtl="0" algn="l">
                        <a:lnSpc>
                          <a:spcPct val="100000"/>
                        </a:lnSpc>
                        <a:spcBef>
                          <a:spcPts val="0"/>
                        </a:spcBef>
                        <a:spcAft>
                          <a:spcPts val="0"/>
                        </a:spcAft>
                        <a:buClr>
                          <a:schemeClr val="dk1"/>
                        </a:buClr>
                        <a:buSzPts val="1400"/>
                        <a:buFont typeface="EB Garamond"/>
                        <a:buNone/>
                      </a:pPr>
                      <a:r>
                        <a:t/>
                      </a:r>
                      <a:endParaRPr b="1" sz="14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EB Garamond"/>
                        <a:buNone/>
                      </a:pPr>
                      <a:r>
                        <a:t/>
                      </a:r>
                      <a:endParaRPr b="1" sz="14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2060"/>
                        </a:buClr>
                        <a:buSzPts val="1400"/>
                        <a:buFont typeface="Calibri"/>
                        <a:buNone/>
                      </a:pPr>
                      <a:r>
                        <a:rPr b="1" lang="en-US" sz="1400">
                          <a:solidFill>
                            <a:srgbClr val="002060"/>
                          </a:solidFill>
                          <a:latin typeface="Calibri"/>
                          <a:ea typeface="Calibri"/>
                          <a:cs typeface="Calibri"/>
                          <a:sym typeface="Calibri"/>
                        </a:rPr>
                        <a:t>Purchase I-Ready for after school tutorial </a:t>
                      </a:r>
                      <a:endParaRPr/>
                    </a:p>
                    <a:p>
                      <a:pPr indent="0" lvl="0" marL="0" marR="0" rtl="0" algn="l">
                        <a:lnSpc>
                          <a:spcPct val="100000"/>
                        </a:lnSpc>
                        <a:spcBef>
                          <a:spcPts val="0"/>
                        </a:spcBef>
                        <a:spcAft>
                          <a:spcPts val="0"/>
                        </a:spcAft>
                        <a:buClr>
                          <a:schemeClr val="dk1"/>
                        </a:buClr>
                        <a:buSzPts val="1400"/>
                        <a:buFont typeface="EB Garamond"/>
                        <a:buNone/>
                      </a:pPr>
                      <a:r>
                        <a:t/>
                      </a:r>
                      <a:endParaRPr b="1" sz="14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2060"/>
                        </a:buClr>
                        <a:buSzPts val="1400"/>
                        <a:buFont typeface="Calibri"/>
                        <a:buNone/>
                      </a:pPr>
                      <a:r>
                        <a:rPr b="1" lang="en-US" sz="1400">
                          <a:solidFill>
                            <a:srgbClr val="002060"/>
                          </a:solidFill>
                          <a:latin typeface="Calibri"/>
                          <a:ea typeface="Calibri"/>
                          <a:cs typeface="Calibri"/>
                          <a:sym typeface="Calibri"/>
                        </a:rPr>
                        <a:t>Provide school transportation for student</a:t>
                      </a:r>
                      <a:endParaRPr/>
                    </a:p>
                    <a:p>
                      <a:pPr indent="0" lvl="0" marL="0" marR="0" rtl="0" algn="l">
                        <a:lnSpc>
                          <a:spcPct val="100000"/>
                        </a:lnSpc>
                        <a:spcBef>
                          <a:spcPts val="0"/>
                        </a:spcBef>
                        <a:spcAft>
                          <a:spcPts val="0"/>
                        </a:spcAft>
                        <a:buClr>
                          <a:schemeClr val="dk1"/>
                        </a:buClr>
                        <a:buSzPts val="1400"/>
                        <a:buFont typeface="EB Garamond"/>
                        <a:buNone/>
                      </a:pPr>
                      <a:r>
                        <a:t/>
                      </a:r>
                      <a:endParaRPr b="1" i="1" sz="14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2060"/>
                        </a:buClr>
                        <a:buSzPts val="1400"/>
                        <a:buFont typeface="Calibri"/>
                        <a:buNone/>
                      </a:pPr>
                      <a:r>
                        <a:rPr b="1" i="0" lang="en-US" sz="1400">
                          <a:solidFill>
                            <a:srgbClr val="002060"/>
                          </a:solidFill>
                          <a:latin typeface="Calibri"/>
                          <a:ea typeface="Calibri"/>
                          <a:cs typeface="Calibri"/>
                          <a:sym typeface="Calibri"/>
                        </a:rPr>
                        <a:t>Provide stipends for after school teachers</a:t>
                      </a:r>
                      <a:endParaRPr/>
                    </a:p>
                    <a:p>
                      <a:pPr indent="0" lvl="0" marL="0" marR="0" rtl="0" algn="l">
                        <a:lnSpc>
                          <a:spcPct val="100000"/>
                        </a:lnSpc>
                        <a:spcBef>
                          <a:spcPts val="0"/>
                        </a:spcBef>
                        <a:spcAft>
                          <a:spcPts val="0"/>
                        </a:spcAft>
                        <a:buClr>
                          <a:schemeClr val="dk1"/>
                        </a:buClr>
                        <a:buSzPts val="1400"/>
                        <a:buFont typeface="EB Garamond"/>
                        <a:buNone/>
                      </a:pPr>
                      <a:r>
                        <a:t/>
                      </a:r>
                      <a:endParaRPr b="1" i="1" sz="1400">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EB Garamond"/>
                        <a:buNone/>
                      </a:pPr>
                      <a:r>
                        <a:t/>
                      </a:r>
                      <a:endParaRPr b="1" i="1" sz="1400">
                        <a:solidFill>
                          <a:srgbClr val="002060"/>
                        </a:solidFill>
                        <a:latin typeface="Calibri"/>
                        <a:ea typeface="Calibri"/>
                        <a:cs typeface="Calibri"/>
                        <a:sym typeface="Calibri"/>
                      </a:endParaRPr>
                    </a:p>
                  </a:txBody>
                  <a:tcPr marT="34300" marB="34300" marR="68575" marL="68575" anchor="b"/>
                </a:tc>
                <a:tc>
                  <a:txBody>
                    <a:bodyPr/>
                    <a:lstStyle/>
                    <a:p>
                      <a:pPr indent="0" lvl="0" marL="0" marR="0" rtl="0" algn="l">
                        <a:spcBef>
                          <a:spcPts val="0"/>
                        </a:spcBef>
                        <a:spcAft>
                          <a:spcPts val="0"/>
                        </a:spcAft>
                        <a:buNone/>
                      </a:pPr>
                      <a:r>
                        <a:rPr b="1" lang="en-US" sz="1400">
                          <a:solidFill>
                            <a:srgbClr val="002060"/>
                          </a:solidFill>
                          <a:latin typeface="Calibri"/>
                          <a:ea typeface="Calibri"/>
                          <a:cs typeface="Calibri"/>
                          <a:sym typeface="Calibri"/>
                        </a:rPr>
                        <a:t>215,000</a:t>
                      </a:r>
                      <a:endParaRPr/>
                    </a:p>
                    <a:p>
                      <a:pPr indent="0" lvl="0" marL="0" marR="0" rtl="0" algn="l">
                        <a:spcBef>
                          <a:spcPts val="0"/>
                        </a:spcBef>
                        <a:spcAft>
                          <a:spcPts val="0"/>
                        </a:spcAft>
                        <a:buNone/>
                      </a:pPr>
                      <a:r>
                        <a:t/>
                      </a:r>
                      <a:endParaRPr b="1" sz="1400">
                        <a:solidFill>
                          <a:srgbClr val="002060"/>
                        </a:solidFill>
                        <a:latin typeface="Calibri"/>
                        <a:ea typeface="Calibri"/>
                        <a:cs typeface="Calibri"/>
                        <a:sym typeface="Calibri"/>
                      </a:endParaRPr>
                    </a:p>
                  </a:txBody>
                  <a:tcPr marT="34300" marB="34300" marR="68575" marL="68575" anchor="b"/>
                </a:tc>
              </a:tr>
              <a:tr h="320900">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20900">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20900">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20900">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20900">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785" name="Google Shape;785;p1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86" name="Google Shape;786;p11"/>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EB Garamond"/>
              <a:ea typeface="EB Garamond"/>
              <a:cs typeface="EB Garamond"/>
              <a:sym typeface="EB Garamond"/>
            </a:endParaRPr>
          </a:p>
        </p:txBody>
      </p:sp>
      <p:sp>
        <p:nvSpPr>
          <p:cNvPr id="787" name="Google Shape;787;p11"/>
          <p:cNvSpPr txBox="1"/>
          <p:nvPr/>
        </p:nvSpPr>
        <p:spPr>
          <a:xfrm>
            <a:off x="3419476" y="324379"/>
            <a:ext cx="8772524"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entury Schoolbook"/>
                <a:ea typeface="Century Schoolbook"/>
                <a:cs typeface="Century Schoolbook"/>
                <a:sym typeface="Century Schoolbook"/>
              </a:rPr>
              <a:t>Plan for FY24 CARES Allocation</a:t>
            </a:r>
            <a:endParaRPr b="1" sz="2000">
              <a:solidFill>
                <a:srgbClr val="000000"/>
              </a:solidFill>
              <a:latin typeface="Century Schoolbook"/>
              <a:ea typeface="Century Schoolbook"/>
              <a:cs typeface="Century Schoolbook"/>
              <a:sym typeface="Century Schoolboo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12"/>
          <p:cNvSpPr txBox="1"/>
          <p:nvPr/>
        </p:nvSpPr>
        <p:spPr>
          <a:xfrm>
            <a:off x="2438400" y="257044"/>
            <a:ext cx="8229600" cy="602055"/>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ctr">
              <a:spcBef>
                <a:spcPts val="0"/>
              </a:spcBef>
              <a:spcAft>
                <a:spcPts val="0"/>
              </a:spcAft>
              <a:buClr>
                <a:srgbClr val="000000"/>
              </a:buClr>
              <a:buSzPct val="100000"/>
              <a:buFont typeface="Calibri"/>
              <a:buNone/>
            </a:pPr>
            <a:r>
              <a:rPr lang="en-US" sz="4400">
                <a:solidFill>
                  <a:srgbClr val="000000"/>
                </a:solidFill>
                <a:latin typeface="Calibri"/>
                <a:ea typeface="Calibri"/>
                <a:cs typeface="Calibri"/>
                <a:sym typeface="Calibri"/>
              </a:rPr>
              <a:t>Budget by Function (Required)</a:t>
            </a:r>
            <a:endParaRPr/>
          </a:p>
          <a:p>
            <a:pPr indent="0" lvl="0" marL="0" marR="0" rtl="0" algn="ctr">
              <a:spcBef>
                <a:spcPts val="0"/>
              </a:spcBef>
              <a:spcAft>
                <a:spcPts val="0"/>
              </a:spcAft>
              <a:buClr>
                <a:srgbClr val="000000"/>
              </a:buClr>
              <a:buSzPct val="100000"/>
              <a:buFont typeface="Calibri"/>
              <a:buNone/>
            </a:pPr>
            <a:r>
              <a:rPr i="1" lang="en-US" sz="3400">
                <a:solidFill>
                  <a:srgbClr val="000000"/>
                </a:solidFill>
                <a:latin typeface="Calibri"/>
                <a:ea typeface="Calibri"/>
                <a:cs typeface="Calibri"/>
                <a:sym typeface="Calibri"/>
              </a:rPr>
              <a:t>*Based on Current Allocation of School Budget</a:t>
            </a:r>
            <a:endParaRPr/>
          </a:p>
          <a:p>
            <a:pPr indent="0" lvl="0" marL="0" marR="0" rtl="0" algn="ctr">
              <a:spcBef>
                <a:spcPts val="0"/>
              </a:spcBef>
              <a:spcAft>
                <a:spcPts val="0"/>
              </a:spcAft>
              <a:buClr>
                <a:schemeClr val="dk1"/>
              </a:buClr>
              <a:buSzPct val="100000"/>
              <a:buFont typeface="Arial Black"/>
              <a:buNone/>
            </a:pPr>
            <a:r>
              <a:t/>
            </a:r>
            <a:endParaRPr sz="4400">
              <a:solidFill>
                <a:srgbClr val="000000"/>
              </a:solidFill>
              <a:latin typeface="Calibri"/>
              <a:ea typeface="Calibri"/>
              <a:cs typeface="Calibri"/>
              <a:sym typeface="Calibri"/>
            </a:endParaRPr>
          </a:p>
        </p:txBody>
      </p:sp>
      <p:sp>
        <p:nvSpPr>
          <p:cNvPr id="794" name="Google Shape;794;p1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95" name="Google Shape;795;p12"/>
          <p:cNvSpPr txBox="1"/>
          <p:nvPr/>
        </p:nvSpPr>
        <p:spPr>
          <a:xfrm>
            <a:off x="3829616" y="2073244"/>
            <a:ext cx="5902859" cy="21275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graphicFrame>
        <p:nvGraphicFramePr>
          <p:cNvPr id="796" name="Google Shape;796;p12"/>
          <p:cNvGraphicFramePr/>
          <p:nvPr/>
        </p:nvGraphicFramePr>
        <p:xfrm>
          <a:off x="2154724" y="1548142"/>
          <a:ext cx="8513275" cy="4146487"/>
        </p:xfrm>
        <a:graphic>
          <a:graphicData uri="http://schemas.openxmlformats.org/presentationml/2006/ole">
            <mc:AlternateContent>
              <mc:Choice Requires="v">
                <p:oleObj r:id="rId4" imgH="4146487" imgW="8513275" progId="Excel.Sheet.12" spid="_x0000_s1">
                  <p:embed/>
                </p:oleObj>
              </mc:Choice>
              <mc:Fallback>
                <p:oleObj r:id="rId5" imgH="4146487" imgW="8513275" progId="Excel.Sheet.12">
                  <p:embed/>
                  <p:pic>
                    <p:nvPicPr>
                      <p:cNvPr id="796" name="Google Shape;796;p12"/>
                      <p:cNvPicPr preferRelativeResize="0"/>
                      <p:nvPr/>
                    </p:nvPicPr>
                    <p:blipFill rotWithShape="1">
                      <a:blip r:embed="rId6">
                        <a:alphaModFix/>
                      </a:blip>
                      <a:srcRect b="0" l="0" r="0" t="0"/>
                      <a:stretch/>
                    </p:blipFill>
                    <p:spPr>
                      <a:xfrm>
                        <a:off x="2154724" y="1548142"/>
                        <a:ext cx="8513275" cy="4146487"/>
                      </a:xfrm>
                      <a:prstGeom prst="rect">
                        <a:avLst/>
                      </a:prstGeom>
                      <a:noFill/>
                      <a:ln>
                        <a:noFill/>
                      </a:ln>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3"/>
          <p:cNvSpPr txBox="1"/>
          <p:nvPr/>
        </p:nvSpPr>
        <p:spPr>
          <a:xfrm rot="-1220374">
            <a:off x="4631561" y="2684567"/>
            <a:ext cx="3163045"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rgbClr val="F0CAA2"/>
                </a:solidFill>
                <a:latin typeface="EB Garamond"/>
                <a:ea typeface="EB Garamond"/>
                <a:cs typeface="EB Garamond"/>
                <a:sym typeface="EB Garamond"/>
              </a:rPr>
              <a:t>Example</a:t>
            </a:r>
            <a:endParaRPr/>
          </a:p>
        </p:txBody>
      </p:sp>
      <p:sp>
        <p:nvSpPr>
          <p:cNvPr id="803" name="Google Shape;803;p13"/>
          <p:cNvSpPr txBox="1"/>
          <p:nvPr/>
        </p:nvSpPr>
        <p:spPr>
          <a:xfrm>
            <a:off x="2438400" y="109669"/>
            <a:ext cx="8229600" cy="71989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ctr">
              <a:spcBef>
                <a:spcPts val="0"/>
              </a:spcBef>
              <a:spcAft>
                <a:spcPts val="0"/>
              </a:spcAft>
              <a:buClr>
                <a:srgbClr val="000000"/>
              </a:buClr>
              <a:buSzPct val="100000"/>
              <a:buFont typeface="Calibri"/>
              <a:buNone/>
            </a:pPr>
            <a:r>
              <a:rPr lang="en-US" sz="4400">
                <a:solidFill>
                  <a:srgbClr val="000000"/>
                </a:solidFill>
                <a:latin typeface="Calibri"/>
                <a:ea typeface="Calibri"/>
                <a:cs typeface="Calibri"/>
                <a:sym typeface="Calibri"/>
              </a:rPr>
              <a:t>Budget by Function (Required)</a:t>
            </a:r>
            <a:endParaRPr/>
          </a:p>
          <a:p>
            <a:pPr indent="0" lvl="0" marL="0" marR="0" rtl="0" algn="ctr">
              <a:spcBef>
                <a:spcPts val="0"/>
              </a:spcBef>
              <a:spcAft>
                <a:spcPts val="0"/>
              </a:spcAft>
              <a:buClr>
                <a:srgbClr val="000000"/>
              </a:buClr>
              <a:buSzPct val="100000"/>
              <a:buFont typeface="Calibri"/>
              <a:buNone/>
            </a:pPr>
            <a:r>
              <a:rPr i="1" lang="en-US" sz="3600">
                <a:solidFill>
                  <a:srgbClr val="000000"/>
                </a:solidFill>
                <a:latin typeface="Calibri"/>
                <a:ea typeface="Calibri"/>
                <a:cs typeface="Calibri"/>
                <a:sym typeface="Calibri"/>
              </a:rPr>
              <a:t>*Based on Current Allocation of School Budget</a:t>
            </a:r>
            <a:endParaRPr/>
          </a:p>
        </p:txBody>
      </p:sp>
      <p:sp>
        <p:nvSpPr>
          <p:cNvPr id="804" name="Google Shape;804;p1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graphicFrame>
        <p:nvGraphicFramePr>
          <p:cNvPr id="805" name="Google Shape;805;p13"/>
          <p:cNvGraphicFramePr/>
          <p:nvPr/>
        </p:nvGraphicFramePr>
        <p:xfrm>
          <a:off x="2172832" y="1366837"/>
          <a:ext cx="7776926" cy="4753305"/>
        </p:xfrm>
        <a:graphic>
          <a:graphicData uri="http://schemas.openxmlformats.org/drawingml/2006/chart">
            <c:chart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14"/>
          <p:cNvSpPr txBox="1"/>
          <p:nvPr>
            <p:ph type="title"/>
          </p:nvPr>
        </p:nvSpPr>
        <p:spPr>
          <a:xfrm>
            <a:off x="3173691" y="347472"/>
            <a:ext cx="6922809" cy="76809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6"/>
              </a:buClr>
              <a:buSzPts val="2300"/>
              <a:buFont typeface="Arial Black"/>
              <a:buNone/>
            </a:pPr>
            <a:r>
              <a:rPr lang="en-US" sz="2300"/>
              <a:t>QUESTIONS FOR THE GO TEAM TO CONSIDER AND DISCUSS</a:t>
            </a:r>
            <a:endParaRPr/>
          </a:p>
        </p:txBody>
      </p:sp>
      <p:sp>
        <p:nvSpPr>
          <p:cNvPr id="812" name="Google Shape;812;p14"/>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813" name="Google Shape;813;p14"/>
          <p:cNvGrpSpPr/>
          <p:nvPr/>
        </p:nvGrpSpPr>
        <p:grpSpPr>
          <a:xfrm>
            <a:off x="1928621" y="1409762"/>
            <a:ext cx="9777604" cy="5128135"/>
            <a:chOff x="0" y="62"/>
            <a:chExt cx="9777604" cy="5128135"/>
          </a:xfrm>
        </p:grpSpPr>
        <p:sp>
          <p:nvSpPr>
            <p:cNvPr id="814" name="Google Shape;814;p14"/>
            <p:cNvSpPr/>
            <p:nvPr/>
          </p:nvSpPr>
          <p:spPr>
            <a:xfrm rot="5400000">
              <a:off x="5648159" y="-1878006"/>
              <a:ext cx="2001223" cy="6257666"/>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4"/>
            <p:cNvSpPr txBox="1"/>
            <p:nvPr/>
          </p:nvSpPr>
          <p:spPr>
            <a:xfrm>
              <a:off x="3519938" y="347907"/>
              <a:ext cx="6159974" cy="1805839"/>
            </a:xfrm>
            <a:prstGeom prst="rect">
              <a:avLst/>
            </a:prstGeom>
            <a:noFill/>
            <a:ln>
              <a:noFill/>
            </a:ln>
          </p:spPr>
          <p:txBody>
            <a:bodyPr anchorCtr="0" anchor="ctr" bIns="30475" lIns="60950" spcFirstLastPara="1" rIns="60950" wrap="square" tIns="30475">
              <a:noAutofit/>
            </a:bodyPr>
            <a:lstStyle/>
            <a:p>
              <a:pPr indent="-171450" lvl="1" marL="171450" marR="0" rtl="0" algn="l">
                <a:lnSpc>
                  <a:spcPct val="90000"/>
                </a:lnSpc>
                <a:spcBef>
                  <a:spcPts val="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Are new positions and/or resources included in the budget to address our major priorities?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Do we know (as a team) the plan to support implementation of these priorities beyond the budget (ex. What strategies will be implemented)?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What tradeoffs are being made in order to support these priorities? </a:t>
              </a:r>
              <a:endParaRPr/>
            </a:p>
          </p:txBody>
        </p:sp>
        <p:sp>
          <p:nvSpPr>
            <p:cNvPr id="816" name="Google Shape;816;p14"/>
            <p:cNvSpPr/>
            <p:nvPr/>
          </p:nvSpPr>
          <p:spPr>
            <a:xfrm>
              <a:off x="0" y="62"/>
              <a:ext cx="3519937" cy="2501529"/>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4"/>
            <p:cNvSpPr txBox="1"/>
            <p:nvPr/>
          </p:nvSpPr>
          <p:spPr>
            <a:xfrm>
              <a:off x="122115" y="122177"/>
              <a:ext cx="3275707" cy="2257299"/>
            </a:xfrm>
            <a:prstGeom prst="rect">
              <a:avLst/>
            </a:prstGeom>
            <a:noFill/>
            <a:ln>
              <a:noFill/>
            </a:ln>
          </p:spPr>
          <p:txBody>
            <a:bodyPr anchorCtr="0" anchor="ctr" bIns="49525" lIns="99050" spcFirstLastPara="1" rIns="99050" wrap="square" tIns="49525">
              <a:noAutofit/>
            </a:bodyPr>
            <a:lstStyle/>
            <a:p>
              <a:pPr indent="0" lvl="0" marL="0" marR="0" rtl="0" algn="ctr">
                <a:lnSpc>
                  <a:spcPct val="90000"/>
                </a:lnSpc>
                <a:spcBef>
                  <a:spcPts val="0"/>
                </a:spcBef>
                <a:spcAft>
                  <a:spcPts val="0"/>
                </a:spcAft>
                <a:buClr>
                  <a:schemeClr val="lt1"/>
                </a:buClr>
                <a:buSzPts val="2600"/>
                <a:buFont typeface="EB Garamond"/>
                <a:buNone/>
              </a:pPr>
              <a:r>
                <a:rPr lang="en-US" sz="2600">
                  <a:solidFill>
                    <a:schemeClr val="lt1"/>
                  </a:solidFill>
                  <a:latin typeface="EB Garamond"/>
                  <a:ea typeface="EB Garamond"/>
                  <a:cs typeface="EB Garamond"/>
                  <a:sym typeface="EB Garamond"/>
                </a:rPr>
                <a:t>Are our school’s priorities (from your strategic plan) reflected in this budget? </a:t>
              </a:r>
              <a:endParaRPr/>
            </a:p>
          </p:txBody>
        </p:sp>
        <p:sp>
          <p:nvSpPr>
            <p:cNvPr id="818" name="Google Shape;818;p14"/>
            <p:cNvSpPr/>
            <p:nvPr/>
          </p:nvSpPr>
          <p:spPr>
            <a:xfrm rot="5400000">
              <a:off x="5648159" y="748599"/>
              <a:ext cx="2001223" cy="6257666"/>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4"/>
            <p:cNvSpPr txBox="1"/>
            <p:nvPr/>
          </p:nvSpPr>
          <p:spPr>
            <a:xfrm>
              <a:off x="3519938" y="2974512"/>
              <a:ext cx="6159974" cy="1805839"/>
            </a:xfrm>
            <a:prstGeom prst="rect">
              <a:avLst/>
            </a:prstGeom>
            <a:noFill/>
            <a:ln>
              <a:noFill/>
            </a:ln>
          </p:spPr>
          <p:txBody>
            <a:bodyPr anchorCtr="0" anchor="ctr" bIns="30475" lIns="60950" spcFirstLastPara="1" rIns="60950" wrap="square" tIns="30475">
              <a:noAutofit/>
            </a:bodyPr>
            <a:lstStyle/>
            <a:p>
              <a:pPr indent="-171450" lvl="1" marL="171450" marR="0" rtl="0" algn="l">
                <a:lnSpc>
                  <a:spcPct val="90000"/>
                </a:lnSpc>
                <a:spcBef>
                  <a:spcPts val="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Cluster priorities- what staff, materials, etc. are dedicated to supporting our cluster’s priorities?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Signature programs- what staff, materials, etc. are dedicated to supporting our signature program?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Are there positions our school will share with another school, i.e. nurse, counselor?</a:t>
              </a:r>
              <a:endParaRPr/>
            </a:p>
          </p:txBody>
        </p:sp>
        <p:sp>
          <p:nvSpPr>
            <p:cNvPr id="820" name="Google Shape;820;p14"/>
            <p:cNvSpPr/>
            <p:nvPr/>
          </p:nvSpPr>
          <p:spPr>
            <a:xfrm>
              <a:off x="0" y="2626668"/>
              <a:ext cx="3519937" cy="2501529"/>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4"/>
            <p:cNvSpPr txBox="1"/>
            <p:nvPr/>
          </p:nvSpPr>
          <p:spPr>
            <a:xfrm>
              <a:off x="122115" y="2748783"/>
              <a:ext cx="3275707" cy="2257299"/>
            </a:xfrm>
            <a:prstGeom prst="rect">
              <a:avLst/>
            </a:prstGeom>
            <a:noFill/>
            <a:ln>
              <a:noFill/>
            </a:ln>
          </p:spPr>
          <p:txBody>
            <a:bodyPr anchorCtr="0" anchor="ctr" bIns="49525" lIns="99050" spcFirstLastPara="1" rIns="99050" wrap="square" tIns="49525">
              <a:noAutofit/>
            </a:bodyPr>
            <a:lstStyle/>
            <a:p>
              <a:pPr indent="0" lvl="0" marL="0" marR="0" rtl="0" algn="ctr">
                <a:lnSpc>
                  <a:spcPct val="90000"/>
                </a:lnSpc>
                <a:spcBef>
                  <a:spcPts val="0"/>
                </a:spcBef>
                <a:spcAft>
                  <a:spcPts val="0"/>
                </a:spcAft>
                <a:buClr>
                  <a:schemeClr val="lt1"/>
                </a:buClr>
                <a:buSzPts val="2600"/>
                <a:buFont typeface="EB Garamond"/>
                <a:buNone/>
              </a:pPr>
              <a:r>
                <a:rPr lang="en-US" sz="2600">
                  <a:solidFill>
                    <a:schemeClr val="lt1"/>
                  </a:solidFill>
                  <a:latin typeface="EB Garamond"/>
                  <a:ea typeface="EB Garamond"/>
                  <a:cs typeface="EB Garamond"/>
                  <a:sym typeface="EB Garamond"/>
                </a:rPr>
                <a:t> How are district and cluster priorities reflected in our budget?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15"/>
          <p:cNvSpPr txBox="1"/>
          <p:nvPr>
            <p:ph type="title"/>
          </p:nvPr>
        </p:nvSpPr>
        <p:spPr>
          <a:xfrm>
            <a:off x="1167494" y="381000"/>
            <a:ext cx="9779183" cy="1325563"/>
          </a:xfrm>
          <a:prstGeom prst="rect">
            <a:avLst/>
          </a:prstGeom>
          <a:noFill/>
          <a:ln>
            <a:noFill/>
          </a:ln>
        </p:spPr>
        <p:txBody>
          <a:bodyPr anchorCtr="0" anchor="ctr" bIns="34275" lIns="68550" spcFirstLastPara="1" rIns="68550" wrap="square" tIns="34275">
            <a:normAutofit/>
          </a:bodyPr>
          <a:lstStyle/>
          <a:p>
            <a:pPr indent="0" lvl="0" marL="0" rtl="0" algn="l">
              <a:lnSpc>
                <a:spcPct val="90000"/>
              </a:lnSpc>
              <a:spcBef>
                <a:spcPts val="0"/>
              </a:spcBef>
              <a:spcAft>
                <a:spcPts val="0"/>
              </a:spcAft>
              <a:buClr>
                <a:schemeClr val="accent2"/>
              </a:buClr>
              <a:buSzPts val="6000"/>
              <a:buFont typeface="Arial"/>
              <a:buNone/>
            </a:pPr>
            <a:r>
              <a:rPr b="1" lang="en-US">
                <a:solidFill>
                  <a:schemeClr val="accent2"/>
                </a:solidFill>
              </a:rPr>
              <a:t>Where We’re </a:t>
            </a:r>
            <a:r>
              <a:rPr lang="en-US">
                <a:solidFill>
                  <a:schemeClr val="accent2"/>
                </a:solidFill>
              </a:rPr>
              <a:t>G</a:t>
            </a:r>
            <a:r>
              <a:rPr b="1" lang="en-US">
                <a:solidFill>
                  <a:schemeClr val="accent2"/>
                </a:solidFill>
              </a:rPr>
              <a:t>oing?</a:t>
            </a:r>
            <a:endParaRPr/>
          </a:p>
        </p:txBody>
      </p:sp>
      <p:sp>
        <p:nvSpPr>
          <p:cNvPr id="827" name="Google Shape;827;p15"/>
          <p:cNvSpPr txBox="1"/>
          <p:nvPr>
            <p:ph idx="1" type="body"/>
          </p:nvPr>
        </p:nvSpPr>
        <p:spPr>
          <a:xfrm>
            <a:off x="2268719" y="1357461"/>
            <a:ext cx="7465289" cy="4998891"/>
          </a:xfrm>
          <a:prstGeom prst="rect">
            <a:avLst/>
          </a:prstGeom>
          <a:noFill/>
          <a:ln>
            <a:noFill/>
          </a:ln>
        </p:spPr>
        <p:txBody>
          <a:bodyPr anchorCtr="0" anchor="t" bIns="34275" lIns="68550" spcFirstLastPara="1" rIns="68550" wrap="square" tIns="34275">
            <a:noAutofit/>
          </a:bodyPr>
          <a:lstStyle/>
          <a:p>
            <a:pPr indent="-457200" lvl="0" marL="520700" rtl="0" algn="l">
              <a:lnSpc>
                <a:spcPct val="90000"/>
              </a:lnSpc>
              <a:spcBef>
                <a:spcPts val="600"/>
              </a:spcBef>
              <a:spcAft>
                <a:spcPts val="0"/>
              </a:spcAft>
              <a:buClr>
                <a:schemeClr val="dk1"/>
              </a:buClr>
              <a:buSzPts val="2100"/>
              <a:buNone/>
            </a:pPr>
            <a:r>
              <a:rPr lang="en-US"/>
              <a:t>Our next meeting is the </a:t>
            </a:r>
            <a:r>
              <a:rPr b="1" lang="en-US" u="sng"/>
              <a:t>Budget Approval Meeting</a:t>
            </a:r>
            <a:r>
              <a:rPr lang="en-US"/>
              <a:t> </a:t>
            </a:r>
            <a:endParaRPr/>
          </a:p>
          <a:p>
            <a:pPr indent="-457200" lvl="0" marL="520700" rtl="0" algn="l">
              <a:lnSpc>
                <a:spcPct val="90000"/>
              </a:lnSpc>
              <a:spcBef>
                <a:spcPts val="600"/>
              </a:spcBef>
              <a:spcAft>
                <a:spcPts val="0"/>
              </a:spcAft>
              <a:buClr>
                <a:schemeClr val="dk1"/>
              </a:buClr>
              <a:buSzPts val="2100"/>
              <a:buNone/>
            </a:pPr>
            <a:r>
              <a:t/>
            </a:r>
            <a:endParaRPr/>
          </a:p>
          <a:p>
            <a:pPr indent="-457200" lvl="0" marL="520700" rtl="0" algn="l">
              <a:lnSpc>
                <a:spcPct val="90000"/>
              </a:lnSpc>
              <a:spcBef>
                <a:spcPts val="600"/>
              </a:spcBef>
              <a:spcAft>
                <a:spcPts val="0"/>
              </a:spcAft>
              <a:buClr>
                <a:srgbClr val="9F5C19"/>
              </a:buClr>
              <a:buSzPts val="2400"/>
              <a:buNone/>
            </a:pPr>
            <a:r>
              <a:rPr b="1" lang="en-US" sz="2400" u="sng">
                <a:solidFill>
                  <a:srgbClr val="9F5C19"/>
                </a:solidFill>
              </a:rPr>
              <a:t>What:</a:t>
            </a:r>
            <a:endParaRPr/>
          </a:p>
          <a:p>
            <a:pPr indent="-457200" lvl="0" marL="520700" rtl="0" algn="l">
              <a:lnSpc>
                <a:spcPct val="90000"/>
              </a:lnSpc>
              <a:spcBef>
                <a:spcPts val="600"/>
              </a:spcBef>
              <a:spcAft>
                <a:spcPts val="0"/>
              </a:spcAft>
              <a:buClr>
                <a:schemeClr val="dk1"/>
              </a:buClr>
              <a:buSzPts val="2100"/>
              <a:buNone/>
            </a:pPr>
            <a:r>
              <a:rPr lang="en-US"/>
              <a:t>	During this meeting we will </a:t>
            </a:r>
            <a:r>
              <a:rPr lang="en-US" sz="2000"/>
              <a:t>review the budget, which should be updated based on feedback from the staffing conference, Associate Superintendents, and key leaders. After review, GO Teams will need to </a:t>
            </a:r>
            <a:r>
              <a:rPr b="1" lang="en-US" sz="2000">
                <a:solidFill>
                  <a:schemeClr val="accent2"/>
                </a:solidFill>
              </a:rPr>
              <a:t>take action</a:t>
            </a:r>
            <a:r>
              <a:rPr lang="en-US" sz="2000">
                <a:solidFill>
                  <a:schemeClr val="accent2"/>
                </a:solidFill>
              </a:rPr>
              <a:t> </a:t>
            </a:r>
            <a:r>
              <a:rPr lang="en-US" sz="2000"/>
              <a:t>(i.e., vote) on the FY24 Budget.  </a:t>
            </a:r>
            <a:endParaRPr/>
          </a:p>
          <a:p>
            <a:pPr indent="0" lvl="0" marL="63500" rtl="0" algn="l">
              <a:lnSpc>
                <a:spcPct val="90000"/>
              </a:lnSpc>
              <a:spcBef>
                <a:spcPts val="600"/>
              </a:spcBef>
              <a:spcAft>
                <a:spcPts val="0"/>
              </a:spcAft>
              <a:buClr>
                <a:srgbClr val="9F5C19"/>
              </a:buClr>
              <a:buSzPts val="2400"/>
              <a:buNone/>
            </a:pPr>
            <a:r>
              <a:rPr b="1" lang="en-US" sz="2400" u="sng">
                <a:solidFill>
                  <a:srgbClr val="9F5C19"/>
                </a:solidFill>
              </a:rPr>
              <a:t>Why:</a:t>
            </a:r>
            <a:endParaRPr/>
          </a:p>
          <a:p>
            <a:pPr indent="-6350" lvl="0" marL="520700" rtl="0" algn="l">
              <a:lnSpc>
                <a:spcPct val="90000"/>
              </a:lnSpc>
              <a:spcBef>
                <a:spcPts val="600"/>
              </a:spcBef>
              <a:spcAft>
                <a:spcPts val="0"/>
              </a:spcAft>
              <a:buClr>
                <a:schemeClr val="dk1"/>
              </a:buClr>
              <a:buSzPts val="2000"/>
              <a:buNone/>
            </a:pPr>
            <a:r>
              <a:rPr lang="en-US" sz="2000"/>
              <a:t>Principals will present the final budget recommendations for GO Team approval. </a:t>
            </a:r>
            <a:endParaRPr b="1" sz="2000" u="sng"/>
          </a:p>
          <a:p>
            <a:pPr indent="0" lvl="0" marL="63500" rtl="0" algn="l">
              <a:lnSpc>
                <a:spcPct val="90000"/>
              </a:lnSpc>
              <a:spcBef>
                <a:spcPts val="600"/>
              </a:spcBef>
              <a:spcAft>
                <a:spcPts val="0"/>
              </a:spcAft>
              <a:buClr>
                <a:srgbClr val="9F5C19"/>
              </a:buClr>
              <a:buSzPts val="2400"/>
              <a:buNone/>
            </a:pPr>
            <a:r>
              <a:rPr b="1" lang="en-US" sz="2400" u="sng">
                <a:solidFill>
                  <a:srgbClr val="9F5C19"/>
                </a:solidFill>
              </a:rPr>
              <a:t>When:</a:t>
            </a:r>
            <a:endParaRPr/>
          </a:p>
          <a:p>
            <a:pPr indent="-6350" lvl="0" marL="520700" rtl="0" algn="l">
              <a:lnSpc>
                <a:spcPct val="90000"/>
              </a:lnSpc>
              <a:spcBef>
                <a:spcPts val="600"/>
              </a:spcBef>
              <a:spcAft>
                <a:spcPts val="0"/>
              </a:spcAft>
              <a:buClr>
                <a:schemeClr val="dk1"/>
              </a:buClr>
              <a:buSzPts val="2000"/>
              <a:buNone/>
            </a:pPr>
            <a:r>
              <a:rPr lang="en-US" sz="2000"/>
              <a:t>All approval meetings </a:t>
            </a:r>
            <a:r>
              <a:rPr b="1" lang="en-US" sz="2000">
                <a:solidFill>
                  <a:srgbClr val="FF0000"/>
                </a:solidFill>
              </a:rPr>
              <a:t>must</a:t>
            </a:r>
            <a:r>
              <a:rPr lang="en-US" sz="2000"/>
              <a:t> be held </a:t>
            </a:r>
            <a:r>
              <a:rPr b="1" lang="en-US" sz="2000">
                <a:solidFill>
                  <a:srgbClr val="FF0000"/>
                </a:solidFill>
              </a:rPr>
              <a:t>after</a:t>
            </a:r>
            <a:r>
              <a:rPr lang="en-US" sz="2000"/>
              <a:t> staffing conferences. Budgets must be approved by </a:t>
            </a:r>
            <a:r>
              <a:rPr b="1" lang="en-US" sz="2000">
                <a:solidFill>
                  <a:srgbClr val="FF0000"/>
                </a:solidFill>
              </a:rPr>
              <a:t>March 17</a:t>
            </a:r>
            <a:r>
              <a:rPr b="1" baseline="30000" lang="en-US" sz="2000">
                <a:solidFill>
                  <a:srgbClr val="FF0000"/>
                </a:solidFill>
              </a:rPr>
              <a:t>th</a:t>
            </a:r>
            <a:r>
              <a:rPr lang="en-US" sz="2000"/>
              <a:t>. </a:t>
            </a:r>
            <a:endParaRPr/>
          </a:p>
          <a:p>
            <a:pPr indent="0" lvl="0" marL="0" rtl="0" algn="l">
              <a:lnSpc>
                <a:spcPct val="90000"/>
              </a:lnSpc>
              <a:spcBef>
                <a:spcPts val="0"/>
              </a:spcBef>
              <a:spcAft>
                <a:spcPts val="0"/>
              </a:spcAft>
              <a:buClr>
                <a:schemeClr val="dk1"/>
              </a:buClr>
              <a:buSzPts val="2400"/>
              <a:buNone/>
            </a:pPr>
            <a:r>
              <a:t/>
            </a:r>
            <a:endParaRPr/>
          </a:p>
        </p:txBody>
      </p:sp>
      <p:sp>
        <p:nvSpPr>
          <p:cNvPr id="828" name="Google Shape;828;p15"/>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83A9"/>
                </a:solidFill>
                <a:latin typeface="Arial"/>
                <a:ea typeface="Arial"/>
                <a:cs typeface="Arial"/>
                <a:sym typeface="Arial"/>
              </a:rPr>
              <a:t>‹#›</a:t>
            </a:fld>
            <a:endParaRPr b="0" i="0" sz="1200" u="none" cap="none" strike="noStrike">
              <a:solidFill>
                <a:srgbClr val="0083A9"/>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6"/>
          <p:cNvSpPr txBox="1"/>
          <p:nvPr>
            <p:ph type="ctrTitle"/>
          </p:nvPr>
        </p:nvSpPr>
        <p:spPr>
          <a:xfrm>
            <a:off x="2399621" y="1699022"/>
            <a:ext cx="4665209" cy="1790700"/>
          </a:xfrm>
          <a:prstGeom prst="rect">
            <a:avLst/>
          </a:prstGeom>
          <a:noFill/>
          <a:ln>
            <a:noFill/>
          </a:ln>
        </p:spPr>
        <p:txBody>
          <a:bodyPr anchorCtr="0" anchor="b" bIns="34275" lIns="68550" spcFirstLastPara="1" rIns="68550" wrap="square" tIns="34275">
            <a:noAutofit/>
          </a:bodyPr>
          <a:lstStyle/>
          <a:p>
            <a:pPr indent="0" lvl="0" marL="0" rtl="0" algn="l">
              <a:lnSpc>
                <a:spcPct val="90000"/>
              </a:lnSpc>
              <a:spcBef>
                <a:spcPts val="0"/>
              </a:spcBef>
              <a:spcAft>
                <a:spcPts val="0"/>
              </a:spcAft>
              <a:buClr>
                <a:schemeClr val="dk1"/>
              </a:buClr>
              <a:buSzPts val="6000"/>
              <a:buFont typeface="Arial"/>
              <a:buNone/>
            </a:pPr>
            <a:r>
              <a:rPr lang="en-US"/>
              <a:t>Thank you</a:t>
            </a:r>
            <a:endParaRPr/>
          </a:p>
        </p:txBody>
      </p:sp>
      <p:sp>
        <p:nvSpPr>
          <p:cNvPr id="834" name="Google Shape;834;p16"/>
          <p:cNvSpPr txBox="1"/>
          <p:nvPr>
            <p:ph idx="4294967295" type="sldNum"/>
          </p:nvPr>
        </p:nvSpPr>
        <p:spPr>
          <a:xfrm>
            <a:off x="10029826" y="5624513"/>
            <a:ext cx="638175" cy="273844"/>
          </a:xfrm>
          <a:prstGeom prst="rect">
            <a:avLst/>
          </a:prstGeom>
          <a:noFill/>
          <a:ln>
            <a:noFill/>
          </a:ln>
        </p:spPr>
        <p:txBody>
          <a:bodyPr anchorCtr="0" anchor="ctr" bIns="34275" lIns="68550" spcFirstLastPara="1" rIns="68550" wrap="square" tIns="34275">
            <a:noAutofit/>
          </a:bodyPr>
          <a:lstStyle/>
          <a:p>
            <a:pPr indent="0" lvl="0" marL="0" rtl="0" algn="r">
              <a:spcBef>
                <a:spcPts val="0"/>
              </a:spcBef>
              <a:spcAft>
                <a:spcPts val="0"/>
              </a:spcAft>
              <a:buNone/>
            </a:pPr>
            <a:fld id="{00000000-1234-1234-1234-123412341234}" type="slidenum">
              <a:rPr lang="en-US">
                <a:solidFill>
                  <a:srgbClr val="0083A9"/>
                </a:solidFill>
                <a:latin typeface="Arial"/>
                <a:ea typeface="Arial"/>
                <a:cs typeface="Arial"/>
                <a:sym typeface="Arial"/>
              </a:rPr>
              <a:t>‹#›</a:t>
            </a:fld>
            <a:endParaRPr>
              <a:solidFill>
                <a:srgbClr val="0083A9"/>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022 Principal's Report Template - Mtg 1">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2014-12-15T21:46:52Z</dcterms:created>
  <dc:creator>Graphics Designer Office of Communications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