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comments+xml" PartName="/ppt/comments/comment1.xml"/>
  <Override ContentType="application/vnd.openxmlformats-officedocument.presentationml.slideLayout+xml" PartName="/ppt/slideLayouts/slideLayout3.xml"/>
  <Override ContentType="application/vnd.openxmlformats-officedocument.presentationml.slideLayout+xml" PartName="/ppt/slideLayouts/slideLayout24.xml"/>
  <Override ContentType="application/vnd.openxmlformats-officedocument.presentationml.slideLayout+xml" PartName="/ppt/slideLayouts/slideLayout11.xml"/>
  <Override ContentType="application/vnd.openxmlformats-officedocument.presentationml.slideLayout+xml" PartName="/ppt/slideLayouts/slideLayout29.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25.xml"/>
  <Override ContentType="application/vnd.openxmlformats-officedocument.presentationml.slideLayout+xml" PartName="/ppt/slideLayouts/slideLayout17.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6.xml"/>
  <Override ContentType="application/vnd.openxmlformats-officedocument.presentationml.slideLayout+xml" PartName="/ppt/slideLayouts/slideLayout21.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26.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4.xml"/>
  <Override ContentType="application/vnd.openxmlformats-officedocument.presentationml.slideLayout+xml" PartName="/ppt/slideLayouts/slideLayout28.xml"/>
  <Override ContentType="application/vnd.openxmlformats-officedocument.presentationml.slideLayout+xml" PartName="/ppt/slideLayouts/slideLayout27.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package.core-properties+xml" PartName="/docProps/core.xml"/>
  <Override ContentType="application/vnd.openxmlformats-officedocument.presentationml.presentation.main+xml" PartName="/ppt/presentation.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31.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custom-properties+xml" PartName="/docProps/custom.xml"/>
  <Override ContentType="application/binary" PartName="/ppt/metadata"/>
  <Override ContentType="application/vnd.openxmlformats-officedocument.presentationml.notesMaster+xml" PartName="/ppt/notesMasters/notesMaster1.xml"/>
  <Override ContentType="application/vnd.openxmlformats-officedocument.presentationml.commentAuthors+xml" PartName="/ppt/commentAuthors.xml"/>
  <Override ContentType="application/vnd.openxmlformats-officedocument.presentationml.presProps+xml" PartName="/ppt/presProps.xml"/>
</Types>
</file>

<file path=_rels/.rels><?xml version="1.0" encoding="UTF-8" standalone="yes"?><Relationships xmlns="http://schemas.openxmlformats.org/package/2006/relationships"><Relationship Id="rId1" Type="http://schemas.openxmlformats.org/officeDocument/2006/relationships/custom-properties" Target="docProps/custom.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48" r:id="rId4"/>
    <p:sldMasterId id="2147483665" r:id="rId5"/>
  </p:sldMasterIdLst>
  <p:notesMasterIdLst>
    <p:notesMasterId r:id="rId6"/>
  </p:notes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 id="273" r:id="rId24"/>
    <p:sldId id="274" r:id="rId25"/>
    <p:sldId id="275" r:id="rId26"/>
    <p:sldId id="276" r:id="rId27"/>
    <p:sldId id="277" r:id="rId28"/>
    <p:sldId id="278" r:id="rId29"/>
    <p:sldId id="279" r:id="rId30"/>
    <p:sldId id="280" r:id="rId31"/>
    <p:sldId id="281" r:id="rId32"/>
    <p:sldId id="282" r:id="rId33"/>
    <p:sldId id="283" r:id="rId34"/>
    <p:sldId id="284" r:id="rId35"/>
    <p:sldId id="285" r:id="rId36"/>
    <p:sldId id="286" r:id="rId37"/>
    <p:sldId id="287" r:id="rId38"/>
    <p:sldId id="288" r:id="rId39"/>
  </p:sldIdLst>
  <p:sldSz cy="6858000" cx="12192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http://customooxmlschemas.google.com/">
      <go:slidesCustomData xmlns:go="http://customooxmlschemas.google.com/" r:id="rId40" roundtripDataSignature="AMtx7miclQ2+rjtIp8jKUFP0OYwyRkMKvA=="/>
    </p:ext>
  </p:extLst>
</p:presentation>
</file>

<file path=ppt/commentAuthors.xml><?xml version="1.0" encoding="utf-8"?>
<p:cmAuthor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Author clrIdx="0" id="0" initials="" lastIdx="2" name="Ojezua, Lami"/>
</p:cmAuthorLst>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_rels/presentation.xml.rels><?xml version="1.0" encoding="UTF-8" standalone="yes"?><Relationships xmlns="http://schemas.openxmlformats.org/package/2006/relationships"><Relationship Id="rId40" Type="http://customschemas.google.com/relationships/presentationmetadata" Target="metadata"/><Relationship Id="rId20" Type="http://schemas.openxmlformats.org/officeDocument/2006/relationships/slide" Target="slides/slide14.xml"/><Relationship Id="rId22" Type="http://schemas.openxmlformats.org/officeDocument/2006/relationships/slide" Target="slides/slide16.xml"/><Relationship Id="rId21" Type="http://schemas.openxmlformats.org/officeDocument/2006/relationships/slide" Target="slides/slide15.xml"/><Relationship Id="rId24" Type="http://schemas.openxmlformats.org/officeDocument/2006/relationships/slide" Target="slides/slide18.xml"/><Relationship Id="rId23" Type="http://schemas.openxmlformats.org/officeDocument/2006/relationships/slide" Target="slides/slide17.xml"/><Relationship Id="rId1" Type="http://schemas.openxmlformats.org/officeDocument/2006/relationships/theme" Target="theme/theme3.xml"/><Relationship Id="rId2" Type="http://schemas.openxmlformats.org/officeDocument/2006/relationships/presProps" Target="presProps.xml"/><Relationship Id="rId3" Type="http://schemas.openxmlformats.org/officeDocument/2006/relationships/commentAuthors" Target="commentAuthors.xml"/><Relationship Id="rId4" Type="http://schemas.openxmlformats.org/officeDocument/2006/relationships/slideMaster" Target="slideMasters/slideMaster1.xml"/><Relationship Id="rId9" Type="http://schemas.openxmlformats.org/officeDocument/2006/relationships/slide" Target="slides/slide3.xml"/><Relationship Id="rId26" Type="http://schemas.openxmlformats.org/officeDocument/2006/relationships/slide" Target="slides/slide20.xml"/><Relationship Id="rId25" Type="http://schemas.openxmlformats.org/officeDocument/2006/relationships/slide" Target="slides/slide19.xml"/><Relationship Id="rId28" Type="http://schemas.openxmlformats.org/officeDocument/2006/relationships/slide" Target="slides/slide22.xml"/><Relationship Id="rId27" Type="http://schemas.openxmlformats.org/officeDocument/2006/relationships/slide" Target="slides/slide21.xml"/><Relationship Id="rId5" Type="http://schemas.openxmlformats.org/officeDocument/2006/relationships/slideMaster" Target="slideMasters/slideMaster2.xml"/><Relationship Id="rId6" Type="http://schemas.openxmlformats.org/officeDocument/2006/relationships/notesMaster" Target="notesMasters/notesMaster1.xml"/><Relationship Id="rId29" Type="http://schemas.openxmlformats.org/officeDocument/2006/relationships/slide" Target="slides/slide23.xml"/><Relationship Id="rId7" Type="http://schemas.openxmlformats.org/officeDocument/2006/relationships/slide" Target="slides/slide1.xml"/><Relationship Id="rId8" Type="http://schemas.openxmlformats.org/officeDocument/2006/relationships/slide" Target="slides/slide2.xml"/><Relationship Id="rId31" Type="http://schemas.openxmlformats.org/officeDocument/2006/relationships/slide" Target="slides/slide25.xml"/><Relationship Id="rId30" Type="http://schemas.openxmlformats.org/officeDocument/2006/relationships/slide" Target="slides/slide24.xml"/><Relationship Id="rId11" Type="http://schemas.openxmlformats.org/officeDocument/2006/relationships/slide" Target="slides/slide5.xml"/><Relationship Id="rId33" Type="http://schemas.openxmlformats.org/officeDocument/2006/relationships/slide" Target="slides/slide27.xml"/><Relationship Id="rId10" Type="http://schemas.openxmlformats.org/officeDocument/2006/relationships/slide" Target="slides/slide4.xml"/><Relationship Id="rId32" Type="http://schemas.openxmlformats.org/officeDocument/2006/relationships/slide" Target="slides/slide26.xml"/><Relationship Id="rId13" Type="http://schemas.openxmlformats.org/officeDocument/2006/relationships/slide" Target="slides/slide7.xml"/><Relationship Id="rId35" Type="http://schemas.openxmlformats.org/officeDocument/2006/relationships/slide" Target="slides/slide29.xml"/><Relationship Id="rId12" Type="http://schemas.openxmlformats.org/officeDocument/2006/relationships/slide" Target="slides/slide6.xml"/><Relationship Id="rId34" Type="http://schemas.openxmlformats.org/officeDocument/2006/relationships/slide" Target="slides/slide28.xml"/><Relationship Id="rId15" Type="http://schemas.openxmlformats.org/officeDocument/2006/relationships/slide" Target="slides/slide9.xml"/><Relationship Id="rId37" Type="http://schemas.openxmlformats.org/officeDocument/2006/relationships/slide" Target="slides/slide31.xml"/><Relationship Id="rId14" Type="http://schemas.openxmlformats.org/officeDocument/2006/relationships/slide" Target="slides/slide8.xml"/><Relationship Id="rId36" Type="http://schemas.openxmlformats.org/officeDocument/2006/relationships/slide" Target="slides/slide30.xml"/><Relationship Id="rId17" Type="http://schemas.openxmlformats.org/officeDocument/2006/relationships/slide" Target="slides/slide11.xml"/><Relationship Id="rId39" Type="http://schemas.openxmlformats.org/officeDocument/2006/relationships/slide" Target="slides/slide33.xml"/><Relationship Id="rId16" Type="http://schemas.openxmlformats.org/officeDocument/2006/relationships/slide" Target="slides/slide10.xml"/><Relationship Id="rId38" Type="http://schemas.openxmlformats.org/officeDocument/2006/relationships/slide" Target="slides/slide32.xml"/><Relationship Id="rId19" Type="http://schemas.openxmlformats.org/officeDocument/2006/relationships/slide" Target="slides/slide13.xml"/><Relationship Id="rId18" Type="http://schemas.openxmlformats.org/officeDocument/2006/relationships/slide" Target="slides/slide12.xml"/></Relationships>
</file>

<file path=ppt/comments/comment1.xml><?xml version="1.0" encoding="utf-8"?>
<p:cmLs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m authorId="0" idx="1" dt="2022-05-03T13:24:12.565">
    <p:pos x="4426" y="45"/>
    <p:text>After reviewing your data (both qualitative and quantitative), identify some strengths and weaknesses as a CIP Team and list them here. From there, please identify an overarching need for each pritority area.</p:text>
    <p:extLst>
      <p:ext uri="{C676402C-5697-4E1C-873F-D02D1690AC5C}">
        <p15:threadingInfo timeZoneBias="0"/>
      </p:ext>
      <p:ext uri="http://customooxmlschemas.google.com/">
        <go:slidesCustomData xmlns:go="http://customooxmlschemas.google.com/" commentPostId="AAAAlZL4mzc"/>
      </p:ext>
    </p:extLst>
  </p:cm>
  <p:cm authorId="0" idx="2" dt="2022-05-03T13:24:56.839">
    <p:pos x="4573" y="4603"/>
    <p:text>Click on this jamboard link. Allow 5 min for all members of your team to brainstorm a problem statement for each area: Literacy, Numeracy, and Culture/Climate. Choose ONE Problem Statement for each area (literacy, numeracy, and climate/culture).</p:text>
    <p:extLst>
      <p:ext uri="{C676402C-5697-4E1C-873F-D02D1690AC5C}">
        <p15:threadingInfo timeZoneBias="0"/>
      </p:ext>
      <p:ext uri="http://customooxmlschemas.google.com/">
        <go:slidesCustomData xmlns:go="http://customooxmlschemas.google.com/" commentPostId="AAAAlZL4mzY"/>
      </p:ext>
    </p:extLst>
  </p:cm>
</p:cmLst>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8788"/>
          </a:xfrm>
          <a:prstGeom prst="rect">
            <a:avLst/>
          </a:prstGeom>
          <a:noFill/>
          <a:ln>
            <a:noFill/>
          </a:ln>
        </p:spPr>
        <p:txBody>
          <a:bodyPr anchorCtr="0" anchor="t"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4" name="Google Shape;4;n"/>
          <p:cNvSpPr txBox="1"/>
          <p:nvPr>
            <p:ph idx="10" type="dt"/>
          </p:nvPr>
        </p:nvSpPr>
        <p:spPr>
          <a:xfrm>
            <a:off x="3884613" y="0"/>
            <a:ext cx="2971800" cy="458788"/>
          </a:xfrm>
          <a:prstGeom prst="rect">
            <a:avLst/>
          </a:prstGeom>
          <a:noFill/>
          <a:ln>
            <a:noFill/>
          </a:ln>
        </p:spPr>
        <p:txBody>
          <a:bodyPr anchorCtr="0" anchor="t" bIns="45700" lIns="91425" spcFirstLastPara="1" rIns="91425" wrap="square" tIns="45700">
            <a:noAutofit/>
          </a:bodyPr>
          <a:lstStyle>
            <a:lvl1pPr lvl="0" marR="0" rtl="0" algn="r">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5" name="Google Shape;5;n"/>
          <p:cNvSpPr/>
          <p:nvPr>
            <p:ph idx="3"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6" name="Google Shape;6;n"/>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lvl1pPr indent="-228600" lvl="0" marL="457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indent="-228600" lvl="1" marL="914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2pPr>
            <a:lvl3pPr indent="-228600" lvl="2" marL="1371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3pPr>
            <a:lvl4pPr indent="-228600" lvl="3" marL="1828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4pPr>
            <a:lvl5pPr indent="-228600" lvl="4" marL="22860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5pPr>
            <a:lvl6pPr indent="-228600" lvl="5" marL="27432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6pPr>
            <a:lvl7pPr indent="-228600" lvl="6" marL="32004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7pPr>
            <a:lvl8pPr indent="-228600" lvl="7" marL="36576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8pPr>
            <a:lvl9pPr indent="-228600" lvl="8" marL="411480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9pPr>
          </a:lstStyle>
          <a:p/>
        </p:txBody>
      </p:sp>
      <p:sp>
        <p:nvSpPr>
          <p:cNvPr id="7" name="Google Shape;7;n"/>
          <p:cNvSpPr txBox="1"/>
          <p:nvPr>
            <p:ph idx="11" type="ftr"/>
          </p:nvPr>
        </p:nvSpPr>
        <p:spPr>
          <a:xfrm>
            <a:off x="0" y="8685213"/>
            <a:ext cx="2971800" cy="458787"/>
          </a:xfrm>
          <a:prstGeom prst="rect">
            <a:avLst/>
          </a:prstGeom>
          <a:noFill/>
          <a:ln>
            <a:noFill/>
          </a:ln>
        </p:spPr>
        <p:txBody>
          <a:bodyPr anchorCtr="0" anchor="b" bIns="45700" lIns="91425" spcFirstLastPara="1" rIns="91425" wrap="square" tIns="45700">
            <a:noAutofit/>
          </a:bodyPr>
          <a:lstStyle>
            <a:lvl1pPr lvl="0" marR="0" rtl="0" algn="l">
              <a:spcBef>
                <a:spcPts val="0"/>
              </a:spcBef>
              <a:spcAft>
                <a:spcPts val="0"/>
              </a:spcAft>
              <a:buSzPts val="1400"/>
              <a:buNone/>
              <a:defRPr b="0" i="0" sz="1200" u="none" cap="none" strike="noStrike">
                <a:solidFill>
                  <a:schemeClr val="dk1"/>
                </a:solidFill>
                <a:latin typeface="Calibri"/>
                <a:ea typeface="Calibri"/>
                <a:cs typeface="Calibri"/>
                <a:sym typeface="Calibri"/>
              </a:defRPr>
            </a:lvl1pPr>
            <a:lvl2pPr lvl="1"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2pPr>
            <a:lvl3pPr lvl="2"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3pPr>
            <a:lvl4pPr lvl="3"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4pPr>
            <a:lvl5pPr lvl="4"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5pPr>
            <a:lvl6pPr lvl="5"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6pPr>
            <a:lvl7pPr lvl="6"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7pPr>
            <a:lvl8pPr lvl="7"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8pPr>
            <a:lvl9pPr lvl="8" marR="0" rtl="0" algn="l">
              <a:spcBef>
                <a:spcPts val="0"/>
              </a:spcBef>
              <a:spcAft>
                <a:spcPts val="0"/>
              </a:spcAft>
              <a:buSzPts val="1400"/>
              <a:buNone/>
              <a:defRPr b="0" i="0" sz="1800" u="none" cap="none" strike="noStrike">
                <a:solidFill>
                  <a:schemeClr val="dk1"/>
                </a:solidFill>
                <a:latin typeface="Calibri"/>
                <a:ea typeface="Calibri"/>
                <a:cs typeface="Calibri"/>
                <a:sym typeface="Calibri"/>
              </a:defRPr>
            </a:lvl9pPr>
          </a:lstStyle>
          <a:p/>
        </p:txBody>
      </p:sp>
      <p:sp>
        <p:nvSpPr>
          <p:cNvPr id="8" name="Google Shape;8;n"/>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marR="0" rtl="0" algn="r">
              <a:spcBef>
                <a:spcPts val="0"/>
              </a:spcBef>
              <a:spcAft>
                <a:spcPts val="0"/>
              </a:spcAft>
              <a:buNone/>
            </a:pPr>
            <a:fld id="{00000000-1234-1234-1234-123412341234}" type="slidenum">
              <a:rPr b="0" i="0" lang="en-US" sz="1200" u="none" cap="none" strike="noStrike">
                <a:solidFill>
                  <a:schemeClr val="dk1"/>
                </a:solidFill>
                <a:latin typeface="Calibri"/>
                <a:ea typeface="Calibri"/>
                <a:cs typeface="Calibri"/>
                <a:sym typeface="Calibri"/>
              </a:rPr>
              <a:t>‹#›</a:t>
            </a:fld>
            <a:endParaRPr b="0" i="0" sz="1200" u="none" cap="none" strike="noStrike">
              <a:solidFill>
                <a:schemeClr val="dk1"/>
              </a:solidFill>
              <a:latin typeface="Calibri"/>
              <a:ea typeface="Calibri"/>
              <a:cs typeface="Calibri"/>
              <a:sym typeface="Calibri"/>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1" name="Shape 301"/>
        <p:cNvGrpSpPr/>
        <p:nvPr/>
      </p:nvGrpSpPr>
      <p:grpSpPr>
        <a:xfrm>
          <a:off x="0" y="0"/>
          <a:ext cx="0" cy="0"/>
          <a:chOff x="0" y="0"/>
          <a:chExt cx="0" cy="0"/>
        </a:xfrm>
      </p:grpSpPr>
      <p:sp>
        <p:nvSpPr>
          <p:cNvPr id="302" name="Google Shape;302;p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3" name="Google Shape;303;p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7" name="Shape 307"/>
        <p:cNvGrpSpPr/>
        <p:nvPr/>
      </p:nvGrpSpPr>
      <p:grpSpPr>
        <a:xfrm>
          <a:off x="0" y="0"/>
          <a:ext cx="0" cy="0"/>
          <a:chOff x="0" y="0"/>
          <a:chExt cx="0" cy="0"/>
        </a:xfrm>
      </p:grpSpPr>
      <p:sp>
        <p:nvSpPr>
          <p:cNvPr id="308" name="Google Shape;308;p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09" name="Google Shape;309;p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p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17" name="Google Shape;317;p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9" name="Shape 349"/>
        <p:cNvGrpSpPr/>
        <p:nvPr/>
      </p:nvGrpSpPr>
      <p:grpSpPr>
        <a:xfrm>
          <a:off x="0" y="0"/>
          <a:ext cx="0" cy="0"/>
          <a:chOff x="0" y="0"/>
          <a:chExt cx="0" cy="0"/>
        </a:xfrm>
      </p:grpSpPr>
      <p:sp>
        <p:nvSpPr>
          <p:cNvPr id="350" name="Google Shape;350;p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51" name="Google Shape;351;p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9" name="Shape 359"/>
        <p:cNvGrpSpPr/>
        <p:nvPr/>
      </p:nvGrpSpPr>
      <p:grpSpPr>
        <a:xfrm>
          <a:off x="0" y="0"/>
          <a:ext cx="0" cy="0"/>
          <a:chOff x="0" y="0"/>
          <a:chExt cx="0" cy="0"/>
        </a:xfrm>
      </p:grpSpPr>
      <p:sp>
        <p:nvSpPr>
          <p:cNvPr id="360" name="Google Shape;360;p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61" name="Google Shape;361;p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6: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367" name="Google Shape;367;p6:notes"/>
          <p:cNvSpPr txBox="1"/>
          <p:nvPr>
            <p:ph idx="1" type="body"/>
          </p:nvPr>
        </p:nvSpPr>
        <p:spPr>
          <a:xfrm>
            <a:off x="702310" y="4480004"/>
            <a:ext cx="5618480" cy="3665458"/>
          </a:xfrm>
          <a:prstGeom prst="rect">
            <a:avLst/>
          </a:prstGeom>
          <a:noFill/>
          <a:ln>
            <a:noFill/>
          </a:ln>
        </p:spPr>
        <p:txBody>
          <a:bodyPr anchorCtr="0" anchor="t" bIns="46650" lIns="93300" spcFirstLastPara="1" rIns="93300" wrap="square" tIns="4665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368" name="Google Shape;368;p6:notes"/>
          <p:cNvSpPr txBox="1"/>
          <p:nvPr>
            <p:ph idx="12" type="sldNum"/>
          </p:nvPr>
        </p:nvSpPr>
        <p:spPr>
          <a:xfrm>
            <a:off x="3978132" y="8842030"/>
            <a:ext cx="3043343" cy="467071"/>
          </a:xfrm>
          <a:prstGeom prst="rect">
            <a:avLst/>
          </a:prstGeom>
          <a:noFill/>
          <a:ln>
            <a:noFill/>
          </a:ln>
        </p:spPr>
        <p:txBody>
          <a:bodyPr anchorCtr="0" anchor="b" bIns="46650" lIns="93300" spcFirstLastPara="1" rIns="93300" wrap="square" tIns="466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5" name="Shape 395"/>
        <p:cNvGrpSpPr/>
        <p:nvPr/>
      </p:nvGrpSpPr>
      <p:grpSpPr>
        <a:xfrm>
          <a:off x="0" y="0"/>
          <a:ext cx="0" cy="0"/>
          <a:chOff x="0" y="0"/>
          <a:chExt cx="0" cy="0"/>
        </a:xfrm>
      </p:grpSpPr>
      <p:sp>
        <p:nvSpPr>
          <p:cNvPr id="396" name="Google Shape;396;p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397" name="Google Shape;397;p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1" name="Shape 401"/>
        <p:cNvGrpSpPr/>
        <p:nvPr/>
      </p:nvGrpSpPr>
      <p:grpSpPr>
        <a:xfrm>
          <a:off x="0" y="0"/>
          <a:ext cx="0" cy="0"/>
          <a:chOff x="0" y="0"/>
          <a:chExt cx="0" cy="0"/>
        </a:xfrm>
      </p:grpSpPr>
      <p:sp>
        <p:nvSpPr>
          <p:cNvPr id="402" name="Google Shape;402;p8:notes"/>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p>
            <a:pPr indent="0" lvl="0" marL="0" rtl="0" algn="l">
              <a:lnSpc>
                <a:spcPct val="100000"/>
              </a:lnSpc>
              <a:spcBef>
                <a:spcPts val="0"/>
              </a:spcBef>
              <a:spcAft>
                <a:spcPts val="0"/>
              </a:spcAft>
              <a:buClr>
                <a:schemeClr val="dk1"/>
              </a:buClr>
              <a:buSzPts val="1100"/>
              <a:buFont typeface="Calibri"/>
              <a:buNone/>
            </a:pPr>
            <a:r>
              <a:rPr lang="en-US"/>
              <a:t>Notes for School CIP Teams: After completing your Comprehensive Needs Assessment ( data protocol), you will come here and identify some strengths and opportunities/challenges you have observed from the data. The priority areas are Literacy, Numeracy, and Whole Child &amp; Student Support. Identify an overarching need for each area. Formulate a problem statement for each area. Make sure the problem statement meets the criteria. Refer to your CIP resources.</a:t>
            </a:r>
            <a:endParaRPr/>
          </a:p>
        </p:txBody>
      </p:sp>
      <p:sp>
        <p:nvSpPr>
          <p:cNvPr id="403" name="Google Shape;403;p8:notes"/>
          <p:cNvSpPr/>
          <p:nvPr>
            <p:ph idx="2" type="sldImg"/>
          </p:nvPr>
        </p:nvSpPr>
        <p:spPr>
          <a:xfrm>
            <a:off x="381000" y="685800"/>
            <a:ext cx="6096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6" name="Shape 406"/>
        <p:cNvGrpSpPr/>
        <p:nvPr/>
      </p:nvGrpSpPr>
      <p:grpSpPr>
        <a:xfrm>
          <a:off x="0" y="0"/>
          <a:ext cx="0" cy="0"/>
          <a:chOff x="0" y="0"/>
          <a:chExt cx="0" cy="0"/>
        </a:xfrm>
      </p:grpSpPr>
      <p:sp>
        <p:nvSpPr>
          <p:cNvPr id="407" name="Google Shape;407;p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08" name="Google Shape;408;p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1" name="Shape 411"/>
        <p:cNvGrpSpPr/>
        <p:nvPr/>
      </p:nvGrpSpPr>
      <p:grpSpPr>
        <a:xfrm>
          <a:off x="0" y="0"/>
          <a:ext cx="0" cy="0"/>
          <a:chOff x="0" y="0"/>
          <a:chExt cx="0" cy="0"/>
        </a:xfrm>
      </p:grpSpPr>
      <p:sp>
        <p:nvSpPr>
          <p:cNvPr id="412" name="Google Shape;412;p1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13" name="Google Shape;413;p1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3" name="Shape 423"/>
        <p:cNvGrpSpPr/>
        <p:nvPr/>
      </p:nvGrpSpPr>
      <p:grpSpPr>
        <a:xfrm>
          <a:off x="0" y="0"/>
          <a:ext cx="0" cy="0"/>
          <a:chOff x="0" y="0"/>
          <a:chExt cx="0" cy="0"/>
        </a:xfrm>
      </p:grpSpPr>
      <p:sp>
        <p:nvSpPr>
          <p:cNvPr id="424" name="Google Shape;424;p1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25" name="Google Shape;425;p1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29" name="Shape 429"/>
        <p:cNvGrpSpPr/>
        <p:nvPr/>
      </p:nvGrpSpPr>
      <p:grpSpPr>
        <a:xfrm>
          <a:off x="0" y="0"/>
          <a:ext cx="0" cy="0"/>
          <a:chOff x="0" y="0"/>
          <a:chExt cx="0" cy="0"/>
        </a:xfrm>
      </p:grpSpPr>
      <p:sp>
        <p:nvSpPr>
          <p:cNvPr id="430" name="Google Shape;430;p1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1" name="Google Shape;431;p1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36" name="Shape 436"/>
        <p:cNvGrpSpPr/>
        <p:nvPr/>
      </p:nvGrpSpPr>
      <p:grpSpPr>
        <a:xfrm>
          <a:off x="0" y="0"/>
          <a:ext cx="0" cy="0"/>
          <a:chOff x="0" y="0"/>
          <a:chExt cx="0" cy="0"/>
        </a:xfrm>
      </p:grpSpPr>
      <p:sp>
        <p:nvSpPr>
          <p:cNvPr id="437" name="Google Shape;437;p1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38" name="Google Shape;438;p1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43" name="Shape 443"/>
        <p:cNvGrpSpPr/>
        <p:nvPr/>
      </p:nvGrpSpPr>
      <p:grpSpPr>
        <a:xfrm>
          <a:off x="0" y="0"/>
          <a:ext cx="0" cy="0"/>
          <a:chOff x="0" y="0"/>
          <a:chExt cx="0" cy="0"/>
        </a:xfrm>
      </p:grpSpPr>
      <p:sp>
        <p:nvSpPr>
          <p:cNvPr id="444" name="Google Shape;444;g1ba73d62c19_0_19: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45" name="Google Shape;445;g1ba73d62c19_0_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0" name="Shape 450"/>
        <p:cNvGrpSpPr/>
        <p:nvPr/>
      </p:nvGrpSpPr>
      <p:grpSpPr>
        <a:xfrm>
          <a:off x="0" y="0"/>
          <a:ext cx="0" cy="0"/>
          <a:chOff x="0" y="0"/>
          <a:chExt cx="0" cy="0"/>
        </a:xfrm>
      </p:grpSpPr>
      <p:sp>
        <p:nvSpPr>
          <p:cNvPr id="451" name="Google Shape;451;g1ba73d62c19_0_25: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2" name="Google Shape;452;g1ba73d62c19_0_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57" name="Shape 457"/>
        <p:cNvGrpSpPr/>
        <p:nvPr/>
      </p:nvGrpSpPr>
      <p:grpSpPr>
        <a:xfrm>
          <a:off x="0" y="0"/>
          <a:ext cx="0" cy="0"/>
          <a:chOff x="0" y="0"/>
          <a:chExt cx="0" cy="0"/>
        </a:xfrm>
      </p:grpSpPr>
      <p:sp>
        <p:nvSpPr>
          <p:cNvPr id="458" name="Google Shape;458;p1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59" name="Google Shape;459;p1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65" name="Shape 465"/>
        <p:cNvGrpSpPr/>
        <p:nvPr/>
      </p:nvGrpSpPr>
      <p:grpSpPr>
        <a:xfrm>
          <a:off x="0" y="0"/>
          <a:ext cx="0" cy="0"/>
          <a:chOff x="0" y="0"/>
          <a:chExt cx="0" cy="0"/>
        </a:xfrm>
      </p:grpSpPr>
      <p:sp>
        <p:nvSpPr>
          <p:cNvPr id="466" name="Google Shape;466;g1ba73d62c19_0_8: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67" name="Google Shape;467;g1ba73d62c19_0_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2" name="Shape 472"/>
        <p:cNvGrpSpPr/>
        <p:nvPr/>
      </p:nvGrpSpPr>
      <p:grpSpPr>
        <a:xfrm>
          <a:off x="0" y="0"/>
          <a:ext cx="0" cy="0"/>
          <a:chOff x="0" y="0"/>
          <a:chExt cx="0" cy="0"/>
        </a:xfrm>
      </p:grpSpPr>
      <p:sp>
        <p:nvSpPr>
          <p:cNvPr id="473" name="Google Shape;473;g1ba73d62c19_0_1:notes"/>
          <p:cNvSpPr txBox="1"/>
          <p:nvPr>
            <p:ph idx="1" type="body"/>
          </p:nvPr>
        </p:nvSpPr>
        <p:spPr>
          <a:xfrm>
            <a:off x="685800" y="4400550"/>
            <a:ext cx="5486400" cy="360060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74" name="Google Shape;474;g1ba73d62c19_0_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78" name="Shape 478"/>
        <p:cNvGrpSpPr/>
        <p:nvPr/>
      </p:nvGrpSpPr>
      <p:grpSpPr>
        <a:xfrm>
          <a:off x="0" y="0"/>
          <a:ext cx="0" cy="0"/>
          <a:chOff x="0" y="0"/>
          <a:chExt cx="0" cy="0"/>
        </a:xfrm>
      </p:grpSpPr>
      <p:sp>
        <p:nvSpPr>
          <p:cNvPr id="479" name="Google Shape;479;p1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80" name="Google Shape;480;p1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94" name="Shape 494"/>
        <p:cNvGrpSpPr/>
        <p:nvPr/>
      </p:nvGrpSpPr>
      <p:grpSpPr>
        <a:xfrm>
          <a:off x="0" y="0"/>
          <a:ext cx="0" cy="0"/>
          <a:chOff x="0" y="0"/>
          <a:chExt cx="0" cy="0"/>
        </a:xfrm>
      </p:grpSpPr>
      <p:sp>
        <p:nvSpPr>
          <p:cNvPr id="495" name="Google Shape;495;p1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496" name="Google Shape;496;p1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05" name="Shape 505"/>
        <p:cNvGrpSpPr/>
        <p:nvPr/>
      </p:nvGrpSpPr>
      <p:grpSpPr>
        <a:xfrm>
          <a:off x="0" y="0"/>
          <a:ext cx="0" cy="0"/>
          <a:chOff x="0" y="0"/>
          <a:chExt cx="0" cy="0"/>
        </a:xfrm>
      </p:grpSpPr>
      <p:sp>
        <p:nvSpPr>
          <p:cNvPr id="506" name="Google Shape;506;p1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07" name="Google Shape;507;p1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10" name="Shape 510"/>
        <p:cNvGrpSpPr/>
        <p:nvPr/>
      </p:nvGrpSpPr>
      <p:grpSpPr>
        <a:xfrm>
          <a:off x="0" y="0"/>
          <a:ext cx="0" cy="0"/>
          <a:chOff x="0" y="0"/>
          <a:chExt cx="0" cy="0"/>
        </a:xfrm>
      </p:grpSpPr>
      <p:sp>
        <p:nvSpPr>
          <p:cNvPr id="511" name="Google Shape;511;p18:notes"/>
          <p:cNvSpPr/>
          <p:nvPr>
            <p:ph idx="2" type="sldImg"/>
          </p:nvPr>
        </p:nvSpPr>
        <p:spPr>
          <a:xfrm>
            <a:off x="719138" y="1163638"/>
            <a:ext cx="5584825" cy="3141662"/>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12" name="Google Shape;512;p18:notes"/>
          <p:cNvSpPr txBox="1"/>
          <p:nvPr>
            <p:ph idx="1" type="body"/>
          </p:nvPr>
        </p:nvSpPr>
        <p:spPr>
          <a:xfrm>
            <a:off x="702310" y="4480004"/>
            <a:ext cx="5618480" cy="3665458"/>
          </a:xfrm>
          <a:prstGeom prst="rect">
            <a:avLst/>
          </a:prstGeom>
          <a:noFill/>
          <a:ln>
            <a:noFill/>
          </a:ln>
        </p:spPr>
        <p:txBody>
          <a:bodyPr anchorCtr="0" anchor="t" bIns="46650" lIns="93300" spcFirstLastPara="1" rIns="93300" wrap="square" tIns="46650">
            <a:noAutofit/>
          </a:bodyPr>
          <a:lstStyle/>
          <a:p>
            <a:pPr indent="0" lvl="0" marL="0" rtl="0" algn="l">
              <a:lnSpc>
                <a:spcPct val="100000"/>
              </a:lnSpc>
              <a:spcBef>
                <a:spcPts val="0"/>
              </a:spcBef>
              <a:spcAft>
                <a:spcPts val="0"/>
              </a:spcAft>
              <a:buClr>
                <a:schemeClr val="dk1"/>
              </a:buClr>
              <a:buSzPts val="1200"/>
              <a:buFont typeface="Calibri"/>
              <a:buNone/>
            </a:pPr>
            <a:r>
              <a:t/>
            </a:r>
            <a:endParaRPr/>
          </a:p>
        </p:txBody>
      </p:sp>
      <p:sp>
        <p:nvSpPr>
          <p:cNvPr id="513" name="Google Shape;513;p18:notes"/>
          <p:cNvSpPr txBox="1"/>
          <p:nvPr>
            <p:ph idx="12" type="sldNum"/>
          </p:nvPr>
        </p:nvSpPr>
        <p:spPr>
          <a:xfrm>
            <a:off x="3978132" y="8842030"/>
            <a:ext cx="3043343" cy="467071"/>
          </a:xfrm>
          <a:prstGeom prst="rect">
            <a:avLst/>
          </a:prstGeom>
          <a:noFill/>
          <a:ln>
            <a:noFill/>
          </a:ln>
        </p:spPr>
        <p:txBody>
          <a:bodyPr anchorCtr="0" anchor="b" bIns="46650" lIns="93300" spcFirstLastPara="1" rIns="93300" wrap="square" tIns="46650">
            <a:noAutofit/>
          </a:bodyPr>
          <a:lstStyle/>
          <a:p>
            <a:pPr indent="0" lvl="0" marL="0" marR="0" rtl="0" algn="r">
              <a:lnSpc>
                <a:spcPct val="100000"/>
              </a:lnSpc>
              <a:spcBef>
                <a:spcPts val="0"/>
              </a:spcBef>
              <a:spcAft>
                <a:spcPts val="0"/>
              </a:spcAft>
              <a:buClr>
                <a:srgbClr val="000000"/>
              </a:buClr>
              <a:buSzPts val="1200"/>
              <a:buFont typeface="Calibri"/>
              <a:buNone/>
            </a:pPr>
            <a:fld id="{00000000-1234-1234-1234-123412341234}" type="slidenum">
              <a:rPr b="0" i="0" lang="en-US" sz="1200" u="none" cap="none" strike="noStrike">
                <a:solidFill>
                  <a:srgbClr val="000000"/>
                </a:solidFill>
                <a:latin typeface="Calibri"/>
                <a:ea typeface="Calibri"/>
                <a:cs typeface="Calibri"/>
                <a:sym typeface="Calibri"/>
              </a:rPr>
              <a:t>‹#›</a:t>
            </a:fld>
            <a:endParaRPr b="0" i="0" sz="1200" u="none" cap="none" strike="noStrike">
              <a:solidFill>
                <a:srgbClr val="000000"/>
              </a:solidFill>
              <a:latin typeface="Calibri"/>
              <a:ea typeface="Calibri"/>
              <a:cs typeface="Calibri"/>
              <a:sym typeface="Calibri"/>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40" name="Shape 540"/>
        <p:cNvGrpSpPr/>
        <p:nvPr/>
      </p:nvGrpSpPr>
      <p:grpSpPr>
        <a:xfrm>
          <a:off x="0" y="0"/>
          <a:ext cx="0" cy="0"/>
          <a:chOff x="0" y="0"/>
          <a:chExt cx="0" cy="0"/>
        </a:xfrm>
      </p:grpSpPr>
      <p:sp>
        <p:nvSpPr>
          <p:cNvPr id="541" name="Google Shape;541;p1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round/>
            <a:headEnd len="sm" w="sm" type="none"/>
            <a:tailEnd len="sm" w="sm" type="none"/>
          </a:ln>
        </p:spPr>
      </p:sp>
      <p:sp>
        <p:nvSpPr>
          <p:cNvPr id="542" name="Google Shape;542;p19:notes"/>
          <p:cNvSpPr txBox="1"/>
          <p:nvPr>
            <p:ph idx="1" type="body"/>
          </p:nvPr>
        </p:nvSpPr>
        <p:spPr>
          <a:xfrm>
            <a:off x="685800" y="4400550"/>
            <a:ext cx="5486400" cy="3600450"/>
          </a:xfrm>
          <a:prstGeom prst="rect">
            <a:avLst/>
          </a:prstGeom>
          <a:noFill/>
          <a:ln>
            <a:noFill/>
          </a:ln>
        </p:spPr>
        <p:txBody>
          <a:bodyPr anchorCtr="0" anchor="t" bIns="45700" lIns="91425" spcFirstLastPara="1" rIns="91425" wrap="square" tIns="45700">
            <a:noAutofit/>
          </a:bodyPr>
          <a:lstStyle/>
          <a:p>
            <a:pPr indent="0" lvl="0" marL="0" rtl="0" algn="l">
              <a:spcBef>
                <a:spcPts val="0"/>
              </a:spcBef>
              <a:spcAft>
                <a:spcPts val="0"/>
              </a:spcAft>
              <a:buNone/>
            </a:pPr>
            <a:r>
              <a:rPr lang="en-US"/>
              <a:t>We will do a gallery walk to bring this to the front. </a:t>
            </a:r>
            <a:endParaRPr/>
          </a:p>
        </p:txBody>
      </p:sp>
      <p:sp>
        <p:nvSpPr>
          <p:cNvPr id="543" name="Google Shape;543;p19:notes"/>
          <p:cNvSpPr txBox="1"/>
          <p:nvPr>
            <p:ph idx="12" type="sldNum"/>
          </p:nvPr>
        </p:nvSpPr>
        <p:spPr>
          <a:xfrm>
            <a:off x="3884613" y="8685213"/>
            <a:ext cx="2971800" cy="458787"/>
          </a:xfrm>
          <a:prstGeom prst="rect">
            <a:avLst/>
          </a:prstGeom>
          <a:noFill/>
          <a:ln>
            <a:noFill/>
          </a:ln>
        </p:spPr>
        <p:txBody>
          <a:bodyPr anchorCtr="0" anchor="b"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0" name="Shape 560"/>
        <p:cNvGrpSpPr/>
        <p:nvPr/>
      </p:nvGrpSpPr>
      <p:grpSpPr>
        <a:xfrm>
          <a:off x="0" y="0"/>
          <a:ext cx="0" cy="0"/>
          <a:chOff x="0" y="0"/>
          <a:chExt cx="0" cy="0"/>
        </a:xfrm>
      </p:grpSpPr>
      <p:sp>
        <p:nvSpPr>
          <p:cNvPr id="561" name="Google Shape;561;p20: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2" name="Google Shape;562;p20: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66" name="Shape 566"/>
        <p:cNvGrpSpPr/>
        <p:nvPr/>
      </p:nvGrpSpPr>
      <p:grpSpPr>
        <a:xfrm>
          <a:off x="0" y="0"/>
          <a:ext cx="0" cy="0"/>
          <a:chOff x="0" y="0"/>
          <a:chExt cx="0" cy="0"/>
        </a:xfrm>
      </p:grpSpPr>
      <p:sp>
        <p:nvSpPr>
          <p:cNvPr id="567" name="Google Shape;567;p21: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68" name="Google Shape;568;p21: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4" name="Shape 574"/>
        <p:cNvGrpSpPr/>
        <p:nvPr/>
      </p:nvGrpSpPr>
      <p:grpSpPr>
        <a:xfrm>
          <a:off x="0" y="0"/>
          <a:ext cx="0" cy="0"/>
          <a:chOff x="0" y="0"/>
          <a:chExt cx="0" cy="0"/>
        </a:xfrm>
      </p:grpSpPr>
      <p:sp>
        <p:nvSpPr>
          <p:cNvPr id="575" name="Google Shape;575;p22: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76" name="Google Shape;576;p22: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579" name="Shape 579"/>
        <p:cNvGrpSpPr/>
        <p:nvPr/>
      </p:nvGrpSpPr>
      <p:grpSpPr>
        <a:xfrm>
          <a:off x="0" y="0"/>
          <a:ext cx="0" cy="0"/>
          <a:chOff x="0" y="0"/>
          <a:chExt cx="0" cy="0"/>
        </a:xfrm>
      </p:grpSpPr>
      <p:sp>
        <p:nvSpPr>
          <p:cNvPr id="580" name="Google Shape;580;p23: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581" name="Google Shape;581;p23: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17" name="Shape 617"/>
        <p:cNvGrpSpPr/>
        <p:nvPr/>
      </p:nvGrpSpPr>
      <p:grpSpPr>
        <a:xfrm>
          <a:off x="0" y="0"/>
          <a:ext cx="0" cy="0"/>
          <a:chOff x="0" y="0"/>
          <a:chExt cx="0" cy="0"/>
        </a:xfrm>
      </p:grpSpPr>
      <p:sp>
        <p:nvSpPr>
          <p:cNvPr id="618" name="Google Shape;618;p24: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19" name="Google Shape;619;p24: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24" name="Shape 624"/>
        <p:cNvGrpSpPr/>
        <p:nvPr/>
      </p:nvGrpSpPr>
      <p:grpSpPr>
        <a:xfrm>
          <a:off x="0" y="0"/>
          <a:ext cx="0" cy="0"/>
          <a:chOff x="0" y="0"/>
          <a:chExt cx="0" cy="0"/>
        </a:xfrm>
      </p:grpSpPr>
      <p:sp>
        <p:nvSpPr>
          <p:cNvPr id="625" name="Google Shape;625;p25: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26" name="Google Shape;626;p25: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31" name="Shape 631"/>
        <p:cNvGrpSpPr/>
        <p:nvPr/>
      </p:nvGrpSpPr>
      <p:grpSpPr>
        <a:xfrm>
          <a:off x="0" y="0"/>
          <a:ext cx="0" cy="0"/>
          <a:chOff x="0" y="0"/>
          <a:chExt cx="0" cy="0"/>
        </a:xfrm>
      </p:grpSpPr>
      <p:sp>
        <p:nvSpPr>
          <p:cNvPr id="632" name="Google Shape;632;p26: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33" name="Google Shape;633;p26: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2" name="Shape 642"/>
        <p:cNvGrpSpPr/>
        <p:nvPr/>
      </p:nvGrpSpPr>
      <p:grpSpPr>
        <a:xfrm>
          <a:off x="0" y="0"/>
          <a:ext cx="0" cy="0"/>
          <a:chOff x="0" y="0"/>
          <a:chExt cx="0" cy="0"/>
        </a:xfrm>
      </p:grpSpPr>
      <p:sp>
        <p:nvSpPr>
          <p:cNvPr id="643" name="Google Shape;643;p27: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44" name="Google Shape;644;p27: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49" name="Shape 649"/>
        <p:cNvGrpSpPr/>
        <p:nvPr/>
      </p:nvGrpSpPr>
      <p:grpSpPr>
        <a:xfrm>
          <a:off x="0" y="0"/>
          <a:ext cx="0" cy="0"/>
          <a:chOff x="0" y="0"/>
          <a:chExt cx="0" cy="0"/>
        </a:xfrm>
      </p:grpSpPr>
      <p:sp>
        <p:nvSpPr>
          <p:cNvPr id="650" name="Google Shape;650;p28: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51" name="Google Shape;651;p28: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663" name="Shape 663"/>
        <p:cNvGrpSpPr/>
        <p:nvPr/>
      </p:nvGrpSpPr>
      <p:grpSpPr>
        <a:xfrm>
          <a:off x="0" y="0"/>
          <a:ext cx="0" cy="0"/>
          <a:chOff x="0" y="0"/>
          <a:chExt cx="0" cy="0"/>
        </a:xfrm>
      </p:grpSpPr>
      <p:sp>
        <p:nvSpPr>
          <p:cNvPr id="664" name="Google Shape;664;p29:notes"/>
          <p:cNvSpPr txBox="1"/>
          <p:nvPr>
            <p:ph idx="1" type="body"/>
          </p:nvPr>
        </p:nvSpPr>
        <p:spPr>
          <a:xfrm>
            <a:off x="685800" y="4400550"/>
            <a:ext cx="5486400" cy="3600450"/>
          </a:xfrm>
          <a:prstGeom prst="rect">
            <a:avLst/>
          </a:prstGeom>
        </p:spPr>
        <p:txBody>
          <a:bodyPr anchorCtr="0" anchor="t" bIns="45700" lIns="91425" spcFirstLastPara="1" rIns="91425" wrap="square" tIns="45700">
            <a:noAutofit/>
          </a:bodyPr>
          <a:lstStyle/>
          <a:p>
            <a:pPr indent="0" lvl="0" marL="0" rtl="0" algn="l">
              <a:spcBef>
                <a:spcPts val="0"/>
              </a:spcBef>
              <a:spcAft>
                <a:spcPts val="0"/>
              </a:spcAft>
              <a:buNone/>
            </a:pPr>
            <a:r>
              <a:t/>
            </a:r>
            <a:endParaRPr/>
          </a:p>
        </p:txBody>
      </p:sp>
      <p:sp>
        <p:nvSpPr>
          <p:cNvPr id="665" name="Google Shape;665;p29:notes"/>
          <p:cNvSpPr/>
          <p:nvPr>
            <p:ph idx="2" type="sldImg"/>
          </p:nvPr>
        </p:nvSpPr>
        <p:spPr>
          <a:xfrm>
            <a:off x="685800" y="1143000"/>
            <a:ext cx="5486400" cy="30861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15" name="Shape 15"/>
        <p:cNvGrpSpPr/>
        <p:nvPr/>
      </p:nvGrpSpPr>
      <p:grpSpPr>
        <a:xfrm>
          <a:off x="0" y="0"/>
          <a:ext cx="0" cy="0"/>
          <a:chOff x="0" y="0"/>
          <a:chExt cx="0" cy="0"/>
        </a:xfrm>
      </p:grpSpPr>
      <p:sp>
        <p:nvSpPr>
          <p:cNvPr id="16" name="Google Shape;16;p31"/>
          <p:cNvSpPr/>
          <p:nvPr/>
        </p:nvSpPr>
        <p:spPr>
          <a:xfrm>
            <a:off x="4000500" y="1087403"/>
            <a:ext cx="8191500" cy="5770597"/>
          </a:xfrm>
          <a:custGeom>
            <a:rect b="b" l="l" r="r" t="t"/>
            <a:pathLst>
              <a:path extrusionOk="0" h="5770597" w="8191500">
                <a:moveTo>
                  <a:pt x="4929467" y="0"/>
                </a:moveTo>
                <a:cubicBezTo>
                  <a:pt x="6120547" y="0"/>
                  <a:pt x="7212963" y="419755"/>
                  <a:pt x="8065066" y="1118513"/>
                </a:cubicBezTo>
                <a:lnTo>
                  <a:pt x="8191500" y="1227339"/>
                </a:lnTo>
                <a:lnTo>
                  <a:pt x="8191500" y="5770597"/>
                </a:lnTo>
                <a:lnTo>
                  <a:pt x="79523" y="5770597"/>
                </a:lnTo>
                <a:lnTo>
                  <a:pt x="56799" y="5644158"/>
                </a:lnTo>
                <a:cubicBezTo>
                  <a:pt x="19398" y="5400934"/>
                  <a:pt x="0" y="5151822"/>
                  <a:pt x="0" y="4898209"/>
                </a:cubicBezTo>
                <a:cubicBezTo>
                  <a:pt x="0" y="2193003"/>
                  <a:pt x="2206998" y="0"/>
                  <a:pt x="4929467"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cxnSp>
        <p:nvCxnSpPr>
          <p:cNvPr id="17" name="Google Shape;17;p31"/>
          <p:cNvCxnSpPr/>
          <p:nvPr/>
        </p:nvCxnSpPr>
        <p:spPr>
          <a:xfrm>
            <a:off x="406241" y="183933"/>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18" name="Google Shape;18;p31"/>
          <p:cNvSpPr/>
          <p:nvPr/>
        </p:nvSpPr>
        <p:spPr>
          <a:xfrm>
            <a:off x="5292348" y="1"/>
            <a:ext cx="2279742" cy="1267785"/>
          </a:xfrm>
          <a:custGeom>
            <a:rect b="b" l="l" r="r" t="t"/>
            <a:pathLst>
              <a:path extrusionOk="0" h="1267785" w="2279742">
                <a:moveTo>
                  <a:pt x="0" y="0"/>
                </a:moveTo>
                <a:lnTo>
                  <a:pt x="138700" y="0"/>
                </a:lnTo>
                <a:lnTo>
                  <a:pt x="138700" y="1078193"/>
                </a:lnTo>
                <a:lnTo>
                  <a:pt x="2002733" y="0"/>
                </a:lnTo>
                <a:lnTo>
                  <a:pt x="2279742" y="0"/>
                </a:lnTo>
                <a:lnTo>
                  <a:pt x="104026" y="1258503"/>
                </a:lnTo>
                <a:cubicBezTo>
                  <a:pt x="93484" y="1264595"/>
                  <a:pt x="81523" y="1267796"/>
                  <a:pt x="69351" y="1267785"/>
                </a:cubicBezTo>
                <a:cubicBezTo>
                  <a:pt x="31049" y="1267785"/>
                  <a:pt x="0" y="1236737"/>
                  <a:pt x="0" y="1198436"/>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9" name="Google Shape;19;p31"/>
          <p:cNvSpPr/>
          <p:nvPr/>
        </p:nvSpPr>
        <p:spPr>
          <a:xfrm>
            <a:off x="10208695" y="1"/>
            <a:ext cx="1135066" cy="477997"/>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0" name="Google Shape;20;p31"/>
          <p:cNvSpPr/>
          <p:nvPr/>
        </p:nvSpPr>
        <p:spPr>
          <a:xfrm>
            <a:off x="1569044" y="514898"/>
            <a:ext cx="2393351" cy="2328423"/>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21" name="Google Shape;21;p31"/>
          <p:cNvSpPr/>
          <p:nvPr/>
        </p:nvSpPr>
        <p:spPr>
          <a:xfrm flipH="1">
            <a:off x="0" y="2949740"/>
            <a:ext cx="1186451" cy="1771650"/>
          </a:xfrm>
          <a:custGeom>
            <a:rect b="b" l="l" r="r" t="t"/>
            <a:pathLst>
              <a:path extrusionOk="0" h="1771650" w="1186451">
                <a:moveTo>
                  <a:pt x="61913" y="0"/>
                </a:moveTo>
                <a:lnTo>
                  <a:pt x="1186451" y="0"/>
                </a:lnTo>
                <a:lnTo>
                  <a:pt x="1186451" y="123825"/>
                </a:lnTo>
                <a:lnTo>
                  <a:pt x="123825" y="123825"/>
                </a:lnTo>
                <a:lnTo>
                  <a:pt x="123825" y="1647825"/>
                </a:lnTo>
                <a:lnTo>
                  <a:pt x="1186451" y="1647825"/>
                </a:lnTo>
                <a:lnTo>
                  <a:pt x="1186451" y="1771650"/>
                </a:lnTo>
                <a:lnTo>
                  <a:pt x="61913" y="1771650"/>
                </a:lnTo>
                <a:cubicBezTo>
                  <a:pt x="27719" y="1771650"/>
                  <a:pt x="0" y="1743932"/>
                  <a:pt x="0" y="1709738"/>
                </a:cubicBez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2" name="Google Shape;22;p31"/>
          <p:cNvSpPr/>
          <p:nvPr/>
        </p:nvSpPr>
        <p:spPr>
          <a:xfrm rot="-5400000">
            <a:off x="1539683" y="4203427"/>
            <a:ext cx="4083433" cy="4083433"/>
          </a:xfrm>
          <a:prstGeom prst="arc">
            <a:avLst>
              <a:gd fmla="val 16200000" name="adj1"/>
              <a:gd fmla="val 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23" name="Google Shape;23;p31"/>
          <p:cNvSpPr txBox="1"/>
          <p:nvPr>
            <p:ph type="ctrTitle"/>
          </p:nvPr>
        </p:nvSpPr>
        <p:spPr>
          <a:xfrm>
            <a:off x="5093208" y="2743200"/>
            <a:ext cx="6592824" cy="2386584"/>
          </a:xfrm>
          <a:prstGeom prst="rect">
            <a:avLst/>
          </a:prstGeom>
          <a:noFill/>
          <a:ln>
            <a:noFill/>
          </a:ln>
        </p:spPr>
        <p:txBody>
          <a:bodyPr anchorCtr="0" anchor="b" bIns="45700" lIns="91425" spcFirstLastPara="1" rIns="91425" wrap="square" tIns="45700">
            <a:normAutofit/>
          </a:bodyPr>
          <a:lstStyle>
            <a:lvl1pPr lvl="0" algn="r">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 name="Google Shape;24;p31"/>
          <p:cNvSpPr txBox="1"/>
          <p:nvPr>
            <p:ph idx="1" type="subTitle"/>
          </p:nvPr>
        </p:nvSpPr>
        <p:spPr>
          <a:xfrm>
            <a:off x="5093208" y="5221224"/>
            <a:ext cx="6592824" cy="996696"/>
          </a:xfrm>
          <a:prstGeom prst="rect">
            <a:avLst/>
          </a:prstGeom>
          <a:noFill/>
          <a:ln>
            <a:noFill/>
          </a:ln>
        </p:spPr>
        <p:txBody>
          <a:bodyPr anchorCtr="0" anchor="t" bIns="45700" lIns="91425" spcFirstLastPara="1" rIns="91425" wrap="square" tIns="45700">
            <a:normAutofit/>
          </a:bodyPr>
          <a:lstStyle>
            <a:lvl1pPr lvl="0" algn="r">
              <a:lnSpc>
                <a:spcPct val="90000"/>
              </a:lnSpc>
              <a:spcBef>
                <a:spcPts val="1000"/>
              </a:spcBef>
              <a:spcAft>
                <a:spcPts val="0"/>
              </a:spcAft>
              <a:buClr>
                <a:schemeClr val="lt1"/>
              </a:buClr>
              <a:buSzPts val="2400"/>
              <a:buNone/>
              <a:defRPr sz="2400">
                <a:solidFill>
                  <a:schemeClr val="lt1"/>
                </a:solidFil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small pictures">
  <p:cSld name="Title and Content 2 small pictures">
    <p:spTree>
      <p:nvGrpSpPr>
        <p:cNvPr id="25" name="Shape 25"/>
        <p:cNvGrpSpPr/>
        <p:nvPr/>
      </p:nvGrpSpPr>
      <p:grpSpPr>
        <a:xfrm>
          <a:off x="0" y="0"/>
          <a:ext cx="0" cy="0"/>
          <a:chOff x="0" y="0"/>
          <a:chExt cx="0" cy="0"/>
        </a:xfrm>
      </p:grpSpPr>
      <p:sp>
        <p:nvSpPr>
          <p:cNvPr id="26" name="Google Shape;26;p32"/>
          <p:cNvSpPr/>
          <p:nvPr>
            <p:ph idx="2" type="pic"/>
          </p:nvPr>
        </p:nvSpPr>
        <p:spPr>
          <a:xfrm>
            <a:off x="7200479" y="1150210"/>
            <a:ext cx="2207046" cy="2204178"/>
          </a:xfrm>
          <a:prstGeom prst="rect">
            <a:avLst/>
          </a:prstGeom>
          <a:noFill/>
          <a:ln>
            <a:noFill/>
          </a:ln>
        </p:spPr>
      </p:sp>
      <p:sp>
        <p:nvSpPr>
          <p:cNvPr id="27" name="Google Shape;27;p32"/>
          <p:cNvSpPr/>
          <p:nvPr>
            <p:ph idx="3" type="pic"/>
          </p:nvPr>
        </p:nvSpPr>
        <p:spPr>
          <a:xfrm>
            <a:off x="8444632" y="2579683"/>
            <a:ext cx="3096807" cy="3096807"/>
          </a:xfrm>
          <a:prstGeom prst="rect">
            <a:avLst/>
          </a:prstGeom>
          <a:noFill/>
          <a:ln>
            <a:noFill/>
          </a:ln>
        </p:spPr>
      </p:sp>
      <p:sp>
        <p:nvSpPr>
          <p:cNvPr id="28" name="Google Shape;28;p32"/>
          <p:cNvSpPr txBox="1"/>
          <p:nvPr>
            <p:ph type="title"/>
          </p:nvPr>
        </p:nvSpPr>
        <p:spPr>
          <a:xfrm>
            <a:off x="539496" y="365124"/>
            <a:ext cx="5806440" cy="13258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 name="Google Shape;29;p32"/>
          <p:cNvSpPr txBox="1"/>
          <p:nvPr>
            <p:ph idx="1" type="body"/>
          </p:nvPr>
        </p:nvSpPr>
        <p:spPr>
          <a:xfrm>
            <a:off x="539496" y="1825625"/>
            <a:ext cx="5806440" cy="4352544"/>
          </a:xfrm>
          <a:prstGeom prst="rect">
            <a:avLst/>
          </a:prstGeom>
          <a:noFill/>
          <a:ln>
            <a:noFill/>
          </a:ln>
        </p:spPr>
        <p:txBody>
          <a:bodyPr anchorCtr="0" anchor="t" bIns="45700" lIns="91425" spcFirstLastPara="1" rIns="91425" wrap="square" tIns="45700">
            <a:normAutofit/>
          </a:bodyPr>
          <a:lstStyle>
            <a:lvl1pPr indent="-228600" lvl="0" marL="457200" algn="l">
              <a:lnSpc>
                <a:spcPct val="110000"/>
              </a:lnSpc>
              <a:spcBef>
                <a:spcPts val="1000"/>
              </a:spcBef>
              <a:spcAft>
                <a:spcPts val="0"/>
              </a:spcAft>
              <a:buClr>
                <a:schemeClr val="dk1"/>
              </a:buClr>
              <a:buSzPts val="2400"/>
              <a:buNone/>
              <a:defRPr sz="2400"/>
            </a:lvl1pPr>
            <a:lvl2pPr indent="-355600" lvl="1" marL="914400" algn="l">
              <a:lnSpc>
                <a:spcPct val="110000"/>
              </a:lnSpc>
              <a:spcBef>
                <a:spcPts val="500"/>
              </a:spcBef>
              <a:spcAft>
                <a:spcPts val="0"/>
              </a:spcAft>
              <a:buClr>
                <a:schemeClr val="dk1"/>
              </a:buClr>
              <a:buSzPts val="2000"/>
              <a:buChar char="•"/>
              <a:defRPr sz="2000"/>
            </a:lvl2pPr>
            <a:lvl3pPr indent="-342900" lvl="2" marL="1371600" algn="l">
              <a:lnSpc>
                <a:spcPct val="110000"/>
              </a:lnSpc>
              <a:spcBef>
                <a:spcPts val="500"/>
              </a:spcBef>
              <a:spcAft>
                <a:spcPts val="0"/>
              </a:spcAft>
              <a:buClr>
                <a:schemeClr val="dk1"/>
              </a:buClr>
              <a:buSzPts val="1800"/>
              <a:buChar char="•"/>
              <a:defRPr sz="1800"/>
            </a:lvl3pPr>
            <a:lvl4pPr indent="-330200" lvl="3" marL="1828800" algn="l">
              <a:lnSpc>
                <a:spcPct val="110000"/>
              </a:lnSpc>
              <a:spcBef>
                <a:spcPts val="500"/>
              </a:spcBef>
              <a:spcAft>
                <a:spcPts val="0"/>
              </a:spcAft>
              <a:buClr>
                <a:schemeClr val="dk1"/>
              </a:buClr>
              <a:buSzPts val="1600"/>
              <a:buChar char="•"/>
              <a:defRPr sz="1600"/>
            </a:lvl4pPr>
            <a:lvl5pPr indent="-342900" lvl="4" marL="2286000" algn="l">
              <a:lnSpc>
                <a:spcPct val="11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 name="Google Shape;30;p32"/>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1" name="Google Shape;31;p3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Avenir"/>
                <a:ea typeface="Avenir"/>
                <a:cs typeface="Avenir"/>
                <a:sym typeface="Avenir"/>
              </a:defRPr>
            </a:lvl1pPr>
            <a:lvl2pPr indent="0" lvl="1" marL="0" marR="0" algn="r">
              <a:spcBef>
                <a:spcPts val="0"/>
              </a:spcBef>
              <a:buNone/>
              <a:defRPr b="0" i="0" sz="1200" u="none" cap="none" strike="noStrike">
                <a:solidFill>
                  <a:srgbClr val="888888"/>
                </a:solidFill>
                <a:latin typeface="Avenir"/>
                <a:ea typeface="Avenir"/>
                <a:cs typeface="Avenir"/>
                <a:sym typeface="Avenir"/>
              </a:defRPr>
            </a:lvl2pPr>
            <a:lvl3pPr indent="0" lvl="2" marL="0" marR="0" algn="r">
              <a:spcBef>
                <a:spcPts val="0"/>
              </a:spcBef>
              <a:buNone/>
              <a:defRPr b="0" i="0" sz="1200" u="none" cap="none" strike="noStrike">
                <a:solidFill>
                  <a:srgbClr val="888888"/>
                </a:solidFill>
                <a:latin typeface="Avenir"/>
                <a:ea typeface="Avenir"/>
                <a:cs typeface="Avenir"/>
                <a:sym typeface="Avenir"/>
              </a:defRPr>
            </a:lvl3pPr>
            <a:lvl4pPr indent="0" lvl="3" marL="0" marR="0" algn="r">
              <a:spcBef>
                <a:spcPts val="0"/>
              </a:spcBef>
              <a:buNone/>
              <a:defRPr b="0" i="0" sz="1200" u="none" cap="none" strike="noStrike">
                <a:solidFill>
                  <a:srgbClr val="888888"/>
                </a:solidFill>
                <a:latin typeface="Avenir"/>
                <a:ea typeface="Avenir"/>
                <a:cs typeface="Avenir"/>
                <a:sym typeface="Avenir"/>
              </a:defRPr>
            </a:lvl4pPr>
            <a:lvl5pPr indent="0" lvl="4" marL="0" marR="0" algn="r">
              <a:spcBef>
                <a:spcPts val="0"/>
              </a:spcBef>
              <a:buNone/>
              <a:defRPr b="0" i="0" sz="1200" u="none" cap="none" strike="noStrike">
                <a:solidFill>
                  <a:srgbClr val="888888"/>
                </a:solidFill>
                <a:latin typeface="Avenir"/>
                <a:ea typeface="Avenir"/>
                <a:cs typeface="Avenir"/>
                <a:sym typeface="Avenir"/>
              </a:defRPr>
            </a:lvl5pPr>
            <a:lvl6pPr indent="0" lvl="5" marL="0" marR="0" algn="r">
              <a:spcBef>
                <a:spcPts val="0"/>
              </a:spcBef>
              <a:buNone/>
              <a:defRPr b="0" i="0" sz="1200" u="none" cap="none" strike="noStrike">
                <a:solidFill>
                  <a:srgbClr val="888888"/>
                </a:solidFill>
                <a:latin typeface="Avenir"/>
                <a:ea typeface="Avenir"/>
                <a:cs typeface="Avenir"/>
                <a:sym typeface="Avenir"/>
              </a:defRPr>
            </a:lvl6pPr>
            <a:lvl7pPr indent="0" lvl="6" marL="0" marR="0" algn="r">
              <a:spcBef>
                <a:spcPts val="0"/>
              </a:spcBef>
              <a:buNone/>
              <a:defRPr b="0" i="0" sz="1200" u="none" cap="none" strike="noStrike">
                <a:solidFill>
                  <a:srgbClr val="888888"/>
                </a:solidFill>
                <a:latin typeface="Avenir"/>
                <a:ea typeface="Avenir"/>
                <a:cs typeface="Avenir"/>
                <a:sym typeface="Avenir"/>
              </a:defRPr>
            </a:lvl7pPr>
            <a:lvl8pPr indent="0" lvl="7" marL="0" marR="0" algn="r">
              <a:spcBef>
                <a:spcPts val="0"/>
              </a:spcBef>
              <a:buNone/>
              <a:defRPr b="0" i="0" sz="1200" u="none" cap="none" strike="noStrike">
                <a:solidFill>
                  <a:srgbClr val="888888"/>
                </a:solidFill>
                <a:latin typeface="Avenir"/>
                <a:ea typeface="Avenir"/>
                <a:cs typeface="Avenir"/>
                <a:sym typeface="Avenir"/>
              </a:defRPr>
            </a:lvl8pPr>
            <a:lvl9pPr indent="0" lvl="8" marL="0" marR="0" algn="r">
              <a:spcBef>
                <a:spcPts val="0"/>
              </a:spcBef>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2" name="Google Shape;32;p32"/>
          <p:cNvSpPr/>
          <p:nvPr/>
        </p:nvSpPr>
        <p:spPr>
          <a:xfrm>
            <a:off x="10249620" y="1555068"/>
            <a:ext cx="819303" cy="79707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33" name="Google Shape;33;p32"/>
          <p:cNvSpPr/>
          <p:nvPr/>
        </p:nvSpPr>
        <p:spPr>
          <a:xfrm>
            <a:off x="7590089" y="4034393"/>
            <a:ext cx="876704" cy="876704"/>
          </a:xfrm>
          <a:prstGeom prst="rect">
            <a:avLst/>
          </a:prstGeom>
          <a:noFill/>
          <a:ln cap="flat" cmpd="sng" w="1270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type="obj">
  <p:cSld name="OBJECT">
    <p:spTree>
      <p:nvGrpSpPr>
        <p:cNvPr id="34" name="Shape 34"/>
        <p:cNvGrpSpPr/>
        <p:nvPr/>
      </p:nvGrpSpPr>
      <p:grpSpPr>
        <a:xfrm>
          <a:off x="0" y="0"/>
          <a:ext cx="0" cy="0"/>
          <a:chOff x="0" y="0"/>
          <a:chExt cx="0" cy="0"/>
        </a:xfrm>
      </p:grpSpPr>
      <p:sp>
        <p:nvSpPr>
          <p:cNvPr id="35" name="Google Shape;35;p33"/>
          <p:cNvSpPr txBox="1"/>
          <p:nvPr>
            <p:ph type="title"/>
          </p:nvPr>
        </p:nvSpPr>
        <p:spPr>
          <a:xfrm>
            <a:off x="539496"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36" name="Google Shape;36;p33"/>
          <p:cNvSpPr txBox="1"/>
          <p:nvPr>
            <p:ph idx="1" type="body"/>
          </p:nvPr>
        </p:nvSpPr>
        <p:spPr>
          <a:xfrm>
            <a:off x="1179576" y="1911096"/>
            <a:ext cx="98298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7" name="Google Shape;37;p33"/>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38" name="Google Shape;38;p3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Avenir"/>
                <a:ea typeface="Avenir"/>
                <a:cs typeface="Avenir"/>
                <a:sym typeface="Avenir"/>
              </a:defRPr>
            </a:lvl1pPr>
            <a:lvl2pPr indent="0" lvl="1" marL="0" marR="0" algn="r">
              <a:spcBef>
                <a:spcPts val="0"/>
              </a:spcBef>
              <a:buNone/>
              <a:defRPr b="0" i="0" sz="1200" u="none" cap="none" strike="noStrike">
                <a:solidFill>
                  <a:srgbClr val="888888"/>
                </a:solidFill>
                <a:latin typeface="Avenir"/>
                <a:ea typeface="Avenir"/>
                <a:cs typeface="Avenir"/>
                <a:sym typeface="Avenir"/>
              </a:defRPr>
            </a:lvl2pPr>
            <a:lvl3pPr indent="0" lvl="2" marL="0" marR="0" algn="r">
              <a:spcBef>
                <a:spcPts val="0"/>
              </a:spcBef>
              <a:buNone/>
              <a:defRPr b="0" i="0" sz="1200" u="none" cap="none" strike="noStrike">
                <a:solidFill>
                  <a:srgbClr val="888888"/>
                </a:solidFill>
                <a:latin typeface="Avenir"/>
                <a:ea typeface="Avenir"/>
                <a:cs typeface="Avenir"/>
                <a:sym typeface="Avenir"/>
              </a:defRPr>
            </a:lvl3pPr>
            <a:lvl4pPr indent="0" lvl="3" marL="0" marR="0" algn="r">
              <a:spcBef>
                <a:spcPts val="0"/>
              </a:spcBef>
              <a:buNone/>
              <a:defRPr b="0" i="0" sz="1200" u="none" cap="none" strike="noStrike">
                <a:solidFill>
                  <a:srgbClr val="888888"/>
                </a:solidFill>
                <a:latin typeface="Avenir"/>
                <a:ea typeface="Avenir"/>
                <a:cs typeface="Avenir"/>
                <a:sym typeface="Avenir"/>
              </a:defRPr>
            </a:lvl4pPr>
            <a:lvl5pPr indent="0" lvl="4" marL="0" marR="0" algn="r">
              <a:spcBef>
                <a:spcPts val="0"/>
              </a:spcBef>
              <a:buNone/>
              <a:defRPr b="0" i="0" sz="1200" u="none" cap="none" strike="noStrike">
                <a:solidFill>
                  <a:srgbClr val="888888"/>
                </a:solidFill>
                <a:latin typeface="Avenir"/>
                <a:ea typeface="Avenir"/>
                <a:cs typeface="Avenir"/>
                <a:sym typeface="Avenir"/>
              </a:defRPr>
            </a:lvl5pPr>
            <a:lvl6pPr indent="0" lvl="5" marL="0" marR="0" algn="r">
              <a:spcBef>
                <a:spcPts val="0"/>
              </a:spcBef>
              <a:buNone/>
              <a:defRPr b="0" i="0" sz="1200" u="none" cap="none" strike="noStrike">
                <a:solidFill>
                  <a:srgbClr val="888888"/>
                </a:solidFill>
                <a:latin typeface="Avenir"/>
                <a:ea typeface="Avenir"/>
                <a:cs typeface="Avenir"/>
                <a:sym typeface="Avenir"/>
              </a:defRPr>
            </a:lvl6pPr>
            <a:lvl7pPr indent="0" lvl="6" marL="0" marR="0" algn="r">
              <a:spcBef>
                <a:spcPts val="0"/>
              </a:spcBef>
              <a:buNone/>
              <a:defRPr b="0" i="0" sz="1200" u="none" cap="none" strike="noStrike">
                <a:solidFill>
                  <a:srgbClr val="888888"/>
                </a:solidFill>
                <a:latin typeface="Avenir"/>
                <a:ea typeface="Avenir"/>
                <a:cs typeface="Avenir"/>
                <a:sym typeface="Avenir"/>
              </a:defRPr>
            </a:lvl7pPr>
            <a:lvl8pPr indent="0" lvl="7" marL="0" marR="0" algn="r">
              <a:spcBef>
                <a:spcPts val="0"/>
              </a:spcBef>
              <a:buNone/>
              <a:defRPr b="0" i="0" sz="1200" u="none" cap="none" strike="noStrike">
                <a:solidFill>
                  <a:srgbClr val="888888"/>
                </a:solidFill>
                <a:latin typeface="Avenir"/>
                <a:ea typeface="Avenir"/>
                <a:cs typeface="Avenir"/>
                <a:sym typeface="Avenir"/>
              </a:defRPr>
            </a:lvl8pPr>
            <a:lvl9pPr indent="0" lvl="8" marL="0" marR="0" algn="r">
              <a:spcBef>
                <a:spcPts val="0"/>
              </a:spcBef>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39" name="Google Shape;39;p33"/>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0" name="Google Shape;40;p33"/>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Agenda">
  <p:cSld name="Agenda">
    <p:spTree>
      <p:nvGrpSpPr>
        <p:cNvPr id="41" name="Shape 41"/>
        <p:cNvGrpSpPr/>
        <p:nvPr/>
      </p:nvGrpSpPr>
      <p:grpSpPr>
        <a:xfrm>
          <a:off x="0" y="0"/>
          <a:ext cx="0" cy="0"/>
          <a:chOff x="0" y="0"/>
          <a:chExt cx="0" cy="0"/>
        </a:xfrm>
      </p:grpSpPr>
      <p:sp>
        <p:nvSpPr>
          <p:cNvPr id="42" name="Google Shape;42;p34"/>
          <p:cNvSpPr/>
          <p:nvPr/>
        </p:nvSpPr>
        <p:spPr>
          <a:xfrm>
            <a:off x="489189" y="1119031"/>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3" name="Google Shape;43;p34"/>
          <p:cNvSpPr/>
          <p:nvPr/>
        </p:nvSpPr>
        <p:spPr>
          <a:xfrm rot="-1790889">
            <a:off x="8683720" y="941148"/>
            <a:ext cx="2987899" cy="2987899"/>
          </a:xfrm>
          <a:prstGeom prst="arc">
            <a:avLst>
              <a:gd fmla="val 15817365" name="adj1"/>
              <a:gd fmla="val 1781380"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44" name="Google Shape;44;p34"/>
          <p:cNvSpPr/>
          <p:nvPr/>
        </p:nvSpPr>
        <p:spPr>
          <a:xfrm>
            <a:off x="910048" y="4780992"/>
            <a:ext cx="546100" cy="546100"/>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5" name="Google Shape;45;p34"/>
          <p:cNvSpPr txBox="1"/>
          <p:nvPr>
            <p:ph type="title"/>
          </p:nvPr>
        </p:nvSpPr>
        <p:spPr>
          <a:xfrm>
            <a:off x="1170432" y="1399032"/>
            <a:ext cx="3236976" cy="406908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46" name="Google Shape;46;p34"/>
          <p:cNvSpPr txBox="1"/>
          <p:nvPr>
            <p:ph idx="1" type="body"/>
          </p:nvPr>
        </p:nvSpPr>
        <p:spPr>
          <a:xfrm>
            <a:off x="5788152" y="1527048"/>
            <a:ext cx="5111496" cy="3931920"/>
          </a:xfrm>
          <a:prstGeom prst="rect">
            <a:avLst/>
          </a:prstGeom>
          <a:noFill/>
          <a:ln>
            <a:noFill/>
          </a:ln>
        </p:spPr>
        <p:txBody>
          <a:bodyPr anchorCtr="0" anchor="ctr"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800"/>
              <a:buNone/>
              <a:defRPr/>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228600" lvl="3" marL="1828800" algn="l">
              <a:lnSpc>
                <a:spcPct val="90000"/>
              </a:lnSpc>
              <a:spcBef>
                <a:spcPts val="500"/>
              </a:spcBef>
              <a:spcAft>
                <a:spcPts val="0"/>
              </a:spcAft>
              <a:buClr>
                <a:schemeClr val="dk1"/>
              </a:buClr>
              <a:buSzPts val="1800"/>
              <a:buNone/>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47" name="Google Shape;47;p34"/>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48" name="Google Shape;48;p3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Avenir"/>
                <a:ea typeface="Avenir"/>
                <a:cs typeface="Avenir"/>
                <a:sym typeface="Avenir"/>
              </a:defRPr>
            </a:lvl1pPr>
            <a:lvl2pPr indent="0" lvl="1" marL="0" marR="0" algn="r">
              <a:spcBef>
                <a:spcPts val="0"/>
              </a:spcBef>
              <a:buNone/>
              <a:defRPr b="0" i="0" sz="1200" u="none" cap="none" strike="noStrike">
                <a:solidFill>
                  <a:srgbClr val="888888"/>
                </a:solidFill>
                <a:latin typeface="Avenir"/>
                <a:ea typeface="Avenir"/>
                <a:cs typeface="Avenir"/>
                <a:sym typeface="Avenir"/>
              </a:defRPr>
            </a:lvl2pPr>
            <a:lvl3pPr indent="0" lvl="2" marL="0" marR="0" algn="r">
              <a:spcBef>
                <a:spcPts val="0"/>
              </a:spcBef>
              <a:buNone/>
              <a:defRPr b="0" i="0" sz="1200" u="none" cap="none" strike="noStrike">
                <a:solidFill>
                  <a:srgbClr val="888888"/>
                </a:solidFill>
                <a:latin typeface="Avenir"/>
                <a:ea typeface="Avenir"/>
                <a:cs typeface="Avenir"/>
                <a:sym typeface="Avenir"/>
              </a:defRPr>
            </a:lvl3pPr>
            <a:lvl4pPr indent="0" lvl="3" marL="0" marR="0" algn="r">
              <a:spcBef>
                <a:spcPts val="0"/>
              </a:spcBef>
              <a:buNone/>
              <a:defRPr b="0" i="0" sz="1200" u="none" cap="none" strike="noStrike">
                <a:solidFill>
                  <a:srgbClr val="888888"/>
                </a:solidFill>
                <a:latin typeface="Avenir"/>
                <a:ea typeface="Avenir"/>
                <a:cs typeface="Avenir"/>
                <a:sym typeface="Avenir"/>
              </a:defRPr>
            </a:lvl4pPr>
            <a:lvl5pPr indent="0" lvl="4" marL="0" marR="0" algn="r">
              <a:spcBef>
                <a:spcPts val="0"/>
              </a:spcBef>
              <a:buNone/>
              <a:defRPr b="0" i="0" sz="1200" u="none" cap="none" strike="noStrike">
                <a:solidFill>
                  <a:srgbClr val="888888"/>
                </a:solidFill>
                <a:latin typeface="Avenir"/>
                <a:ea typeface="Avenir"/>
                <a:cs typeface="Avenir"/>
                <a:sym typeface="Avenir"/>
              </a:defRPr>
            </a:lvl5pPr>
            <a:lvl6pPr indent="0" lvl="5" marL="0" marR="0" algn="r">
              <a:spcBef>
                <a:spcPts val="0"/>
              </a:spcBef>
              <a:buNone/>
              <a:defRPr b="0" i="0" sz="1200" u="none" cap="none" strike="noStrike">
                <a:solidFill>
                  <a:srgbClr val="888888"/>
                </a:solidFill>
                <a:latin typeface="Avenir"/>
                <a:ea typeface="Avenir"/>
                <a:cs typeface="Avenir"/>
                <a:sym typeface="Avenir"/>
              </a:defRPr>
            </a:lvl6pPr>
            <a:lvl7pPr indent="0" lvl="6" marL="0" marR="0" algn="r">
              <a:spcBef>
                <a:spcPts val="0"/>
              </a:spcBef>
              <a:buNone/>
              <a:defRPr b="0" i="0" sz="1200" u="none" cap="none" strike="noStrike">
                <a:solidFill>
                  <a:srgbClr val="888888"/>
                </a:solidFill>
                <a:latin typeface="Avenir"/>
                <a:ea typeface="Avenir"/>
                <a:cs typeface="Avenir"/>
                <a:sym typeface="Avenir"/>
              </a:defRPr>
            </a:lvl7pPr>
            <a:lvl8pPr indent="0" lvl="7" marL="0" marR="0" algn="r">
              <a:spcBef>
                <a:spcPts val="0"/>
              </a:spcBef>
              <a:buNone/>
              <a:defRPr b="0" i="0" sz="1200" u="none" cap="none" strike="noStrike">
                <a:solidFill>
                  <a:srgbClr val="888888"/>
                </a:solidFill>
                <a:latin typeface="Avenir"/>
                <a:ea typeface="Avenir"/>
                <a:cs typeface="Avenir"/>
                <a:sym typeface="Avenir"/>
              </a:defRPr>
            </a:lvl8pPr>
            <a:lvl9pPr indent="0" lvl="8" marL="0" marR="0" algn="r">
              <a:spcBef>
                <a:spcPts val="0"/>
              </a:spcBef>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49" name="Shape 49"/>
        <p:cNvGrpSpPr/>
        <p:nvPr/>
      </p:nvGrpSpPr>
      <p:grpSpPr>
        <a:xfrm>
          <a:off x="0" y="0"/>
          <a:ext cx="0" cy="0"/>
          <a:chOff x="0" y="0"/>
          <a:chExt cx="0" cy="0"/>
        </a:xfrm>
      </p:grpSpPr>
      <p:sp>
        <p:nvSpPr>
          <p:cNvPr id="50" name="Google Shape;50;p35"/>
          <p:cNvSpPr/>
          <p:nvPr/>
        </p:nvSpPr>
        <p:spPr>
          <a:xfrm>
            <a:off x="2815929" y="148929"/>
            <a:ext cx="6560142" cy="6560142"/>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51" name="Google Shape;51;p35"/>
          <p:cNvSpPr/>
          <p:nvPr/>
        </p:nvSpPr>
        <p:spPr>
          <a:xfrm flipH="1" rot="-1577571">
            <a:off x="2494119" y="-28502"/>
            <a:ext cx="6816262" cy="6816262"/>
          </a:xfrm>
          <a:prstGeom prst="arc">
            <a:avLst>
              <a:gd fmla="val 16200000" name="adj1"/>
              <a:gd fmla="val 20093138"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52" name="Google Shape;52;p35"/>
          <p:cNvSpPr/>
          <p:nvPr/>
        </p:nvSpPr>
        <p:spPr>
          <a:xfrm>
            <a:off x="8165417" y="5241988"/>
            <a:ext cx="759403" cy="738802"/>
          </a:xfrm>
          <a:prstGeom prst="ellipse">
            <a:avLst/>
          </a:pr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53" name="Google Shape;53;p35"/>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lvl1pPr lvl="0" algn="ctr">
              <a:lnSpc>
                <a:spcPct val="90000"/>
              </a:lnSpc>
              <a:spcBef>
                <a:spcPts val="0"/>
              </a:spcBef>
              <a:spcAft>
                <a:spcPts val="0"/>
              </a:spcAft>
              <a:buClr>
                <a:schemeClr val="lt1"/>
              </a:buClr>
              <a:buSzPts val="6000"/>
              <a:buFont typeface="Twentieth Century"/>
              <a:buNone/>
              <a:defRPr sz="6000">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54" name="Google Shape;54;p35"/>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lt1"/>
              </a:buClr>
              <a:buSzPts val="2400"/>
              <a:buNone/>
              <a:defRPr sz="2400">
                <a:solidFill>
                  <a:schemeClr val="lt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55" name="Shape 55"/>
        <p:cNvGrpSpPr/>
        <p:nvPr/>
      </p:nvGrpSpPr>
      <p:grpSpPr>
        <a:xfrm>
          <a:off x="0" y="0"/>
          <a:ext cx="0" cy="0"/>
          <a:chOff x="0" y="0"/>
          <a:chExt cx="0" cy="0"/>
        </a:xfrm>
      </p:grpSpPr>
      <p:sp>
        <p:nvSpPr>
          <p:cNvPr id="56" name="Google Shape;56;p3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57" name="Google Shape;57;p3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Avenir"/>
                <a:ea typeface="Avenir"/>
                <a:cs typeface="Avenir"/>
                <a:sym typeface="Avenir"/>
              </a:defRPr>
            </a:lvl1pPr>
            <a:lvl2pPr indent="0" lvl="1" marL="0" marR="0" algn="r">
              <a:spcBef>
                <a:spcPts val="0"/>
              </a:spcBef>
              <a:buNone/>
              <a:defRPr b="0" i="0" sz="1200" u="none" cap="none" strike="noStrike">
                <a:solidFill>
                  <a:srgbClr val="888888"/>
                </a:solidFill>
                <a:latin typeface="Avenir"/>
                <a:ea typeface="Avenir"/>
                <a:cs typeface="Avenir"/>
                <a:sym typeface="Avenir"/>
              </a:defRPr>
            </a:lvl2pPr>
            <a:lvl3pPr indent="0" lvl="2" marL="0" marR="0" algn="r">
              <a:spcBef>
                <a:spcPts val="0"/>
              </a:spcBef>
              <a:buNone/>
              <a:defRPr b="0" i="0" sz="1200" u="none" cap="none" strike="noStrike">
                <a:solidFill>
                  <a:srgbClr val="888888"/>
                </a:solidFill>
                <a:latin typeface="Avenir"/>
                <a:ea typeface="Avenir"/>
                <a:cs typeface="Avenir"/>
                <a:sym typeface="Avenir"/>
              </a:defRPr>
            </a:lvl3pPr>
            <a:lvl4pPr indent="0" lvl="3" marL="0" marR="0" algn="r">
              <a:spcBef>
                <a:spcPts val="0"/>
              </a:spcBef>
              <a:buNone/>
              <a:defRPr b="0" i="0" sz="1200" u="none" cap="none" strike="noStrike">
                <a:solidFill>
                  <a:srgbClr val="888888"/>
                </a:solidFill>
                <a:latin typeface="Avenir"/>
                <a:ea typeface="Avenir"/>
                <a:cs typeface="Avenir"/>
                <a:sym typeface="Avenir"/>
              </a:defRPr>
            </a:lvl4pPr>
            <a:lvl5pPr indent="0" lvl="4" marL="0" marR="0" algn="r">
              <a:spcBef>
                <a:spcPts val="0"/>
              </a:spcBef>
              <a:buNone/>
              <a:defRPr b="0" i="0" sz="1200" u="none" cap="none" strike="noStrike">
                <a:solidFill>
                  <a:srgbClr val="888888"/>
                </a:solidFill>
                <a:latin typeface="Avenir"/>
                <a:ea typeface="Avenir"/>
                <a:cs typeface="Avenir"/>
                <a:sym typeface="Avenir"/>
              </a:defRPr>
            </a:lvl5pPr>
            <a:lvl6pPr indent="0" lvl="5" marL="0" marR="0" algn="r">
              <a:spcBef>
                <a:spcPts val="0"/>
              </a:spcBef>
              <a:buNone/>
              <a:defRPr b="0" i="0" sz="1200" u="none" cap="none" strike="noStrike">
                <a:solidFill>
                  <a:srgbClr val="888888"/>
                </a:solidFill>
                <a:latin typeface="Avenir"/>
                <a:ea typeface="Avenir"/>
                <a:cs typeface="Avenir"/>
                <a:sym typeface="Avenir"/>
              </a:defRPr>
            </a:lvl6pPr>
            <a:lvl7pPr indent="0" lvl="6" marL="0" marR="0" algn="r">
              <a:spcBef>
                <a:spcPts val="0"/>
              </a:spcBef>
              <a:buNone/>
              <a:defRPr b="0" i="0" sz="1200" u="none" cap="none" strike="noStrike">
                <a:solidFill>
                  <a:srgbClr val="888888"/>
                </a:solidFill>
                <a:latin typeface="Avenir"/>
                <a:ea typeface="Avenir"/>
                <a:cs typeface="Avenir"/>
                <a:sym typeface="Avenir"/>
              </a:defRPr>
            </a:lvl7pPr>
            <a:lvl8pPr indent="0" lvl="7" marL="0" marR="0" algn="r">
              <a:spcBef>
                <a:spcPts val="0"/>
              </a:spcBef>
              <a:buNone/>
              <a:defRPr b="0" i="0" sz="1200" u="none" cap="none" strike="noStrike">
                <a:solidFill>
                  <a:srgbClr val="888888"/>
                </a:solidFill>
                <a:latin typeface="Avenir"/>
                <a:ea typeface="Avenir"/>
                <a:cs typeface="Avenir"/>
                <a:sym typeface="Avenir"/>
              </a:defRPr>
            </a:lvl8pPr>
            <a:lvl9pPr indent="0" lvl="8" marL="0" marR="0" algn="r">
              <a:spcBef>
                <a:spcPts val="0"/>
              </a:spcBef>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58" name="Google Shape;58;p36"/>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59" name="Google Shape;59;p36"/>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type="twoTxTwoObj">
  <p:cSld name="TWO_OBJECTS_WITH_TEXT">
    <p:spTree>
      <p:nvGrpSpPr>
        <p:cNvPr id="60" name="Shape 60"/>
        <p:cNvGrpSpPr/>
        <p:nvPr/>
      </p:nvGrpSpPr>
      <p:grpSpPr>
        <a:xfrm>
          <a:off x="0" y="0"/>
          <a:ext cx="0" cy="0"/>
          <a:chOff x="0" y="0"/>
          <a:chExt cx="0" cy="0"/>
        </a:xfrm>
      </p:grpSpPr>
      <p:sp>
        <p:nvSpPr>
          <p:cNvPr id="61" name="Google Shape;61;p37"/>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62" name="Google Shape;62;p37"/>
          <p:cNvSpPr txBox="1"/>
          <p:nvPr>
            <p:ph idx="1" type="body"/>
          </p:nvPr>
        </p:nvSpPr>
        <p:spPr>
          <a:xfrm>
            <a:off x="839788" y="1681163"/>
            <a:ext cx="5157787"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3" name="Google Shape;63;p37"/>
          <p:cNvSpPr txBox="1"/>
          <p:nvPr>
            <p:ph idx="2" type="body"/>
          </p:nvPr>
        </p:nvSpPr>
        <p:spPr>
          <a:xfrm>
            <a:off x="839788" y="2505075"/>
            <a:ext cx="5157787"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4" name="Google Shape;64;p37"/>
          <p:cNvSpPr txBox="1"/>
          <p:nvPr>
            <p:ph idx="3" type="body"/>
          </p:nvPr>
        </p:nvSpPr>
        <p:spPr>
          <a:xfrm>
            <a:off x="6172200" y="1681163"/>
            <a:ext cx="5183188"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65" name="Google Shape;65;p37"/>
          <p:cNvSpPr txBox="1"/>
          <p:nvPr>
            <p:ph idx="4" type="body"/>
          </p:nvPr>
        </p:nvSpPr>
        <p:spPr>
          <a:xfrm>
            <a:off x="6172200" y="2505075"/>
            <a:ext cx="5183188" cy="3684588"/>
          </a:xfrm>
          <a:prstGeom prst="rect">
            <a:avLst/>
          </a:prstGeom>
          <a:noFill/>
          <a:ln>
            <a:noFill/>
          </a:ln>
        </p:spPr>
        <p:txBody>
          <a:bodyPr anchorCtr="0" anchor="t" bIns="45700" lIns="91425" spcFirstLastPara="1" rIns="91425" wrap="square" tIns="45700">
            <a:normAutofit/>
          </a:bodyPr>
          <a:lstStyle>
            <a:lvl1pPr indent="-381000" lvl="0" marL="457200" algn="l">
              <a:lnSpc>
                <a:spcPct val="90000"/>
              </a:lnSpc>
              <a:spcBef>
                <a:spcPts val="1000"/>
              </a:spcBef>
              <a:spcAft>
                <a:spcPts val="0"/>
              </a:spcAft>
              <a:buClr>
                <a:schemeClr val="dk1"/>
              </a:buClr>
              <a:buSzPts val="2400"/>
              <a:buChar char="•"/>
              <a:defRPr sz="2400"/>
            </a:lvl1pPr>
            <a:lvl2pPr indent="-355600" lvl="1" marL="914400" algn="l">
              <a:lnSpc>
                <a:spcPct val="90000"/>
              </a:lnSpc>
              <a:spcBef>
                <a:spcPts val="500"/>
              </a:spcBef>
              <a:spcAft>
                <a:spcPts val="0"/>
              </a:spcAft>
              <a:buClr>
                <a:schemeClr val="dk1"/>
              </a:buClr>
              <a:buSzPts val="2000"/>
              <a:buChar char="•"/>
              <a:defRPr sz="2000"/>
            </a:lvl2pPr>
            <a:lvl3pPr indent="-342900" lvl="2" marL="1371600" algn="l">
              <a:lnSpc>
                <a:spcPct val="90000"/>
              </a:lnSpc>
              <a:spcBef>
                <a:spcPts val="500"/>
              </a:spcBef>
              <a:spcAft>
                <a:spcPts val="0"/>
              </a:spcAft>
              <a:buClr>
                <a:schemeClr val="dk1"/>
              </a:buClr>
              <a:buSzPts val="1800"/>
              <a:buChar char="•"/>
              <a:defRPr sz="1800"/>
            </a:lvl3pPr>
            <a:lvl4pPr indent="-330200" lvl="3" marL="1828800" algn="l">
              <a:lnSpc>
                <a:spcPct val="90000"/>
              </a:lnSpc>
              <a:spcBef>
                <a:spcPts val="500"/>
              </a:spcBef>
              <a:spcAft>
                <a:spcPts val="0"/>
              </a:spcAft>
              <a:buClr>
                <a:schemeClr val="dk1"/>
              </a:buClr>
              <a:buSzPts val="1600"/>
              <a:buChar char="•"/>
              <a:defRPr sz="1600"/>
            </a:lvl4pPr>
            <a:lvl5pPr indent="-330200" lvl="4" marL="2286000" algn="l">
              <a:lnSpc>
                <a:spcPct val="90000"/>
              </a:lnSpc>
              <a:spcBef>
                <a:spcPts val="500"/>
              </a:spcBef>
              <a:spcAft>
                <a:spcPts val="0"/>
              </a:spcAft>
              <a:buClr>
                <a:schemeClr val="dk1"/>
              </a:buClr>
              <a:buSzPts val="1600"/>
              <a:buChar char="•"/>
              <a:defRPr sz="16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66" name="Google Shape;66;p3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67" name="Google Shape;67;p3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Avenir"/>
                <a:ea typeface="Avenir"/>
                <a:cs typeface="Avenir"/>
                <a:sym typeface="Avenir"/>
              </a:defRPr>
            </a:lvl1pPr>
            <a:lvl2pPr indent="0" lvl="1" marL="0" marR="0" algn="r">
              <a:spcBef>
                <a:spcPts val="0"/>
              </a:spcBef>
              <a:buNone/>
              <a:defRPr b="0" i="0" sz="1200" u="none" cap="none" strike="noStrike">
                <a:solidFill>
                  <a:srgbClr val="888888"/>
                </a:solidFill>
                <a:latin typeface="Avenir"/>
                <a:ea typeface="Avenir"/>
                <a:cs typeface="Avenir"/>
                <a:sym typeface="Avenir"/>
              </a:defRPr>
            </a:lvl2pPr>
            <a:lvl3pPr indent="0" lvl="2" marL="0" marR="0" algn="r">
              <a:spcBef>
                <a:spcPts val="0"/>
              </a:spcBef>
              <a:buNone/>
              <a:defRPr b="0" i="0" sz="1200" u="none" cap="none" strike="noStrike">
                <a:solidFill>
                  <a:srgbClr val="888888"/>
                </a:solidFill>
                <a:latin typeface="Avenir"/>
                <a:ea typeface="Avenir"/>
                <a:cs typeface="Avenir"/>
                <a:sym typeface="Avenir"/>
              </a:defRPr>
            </a:lvl3pPr>
            <a:lvl4pPr indent="0" lvl="3" marL="0" marR="0" algn="r">
              <a:spcBef>
                <a:spcPts val="0"/>
              </a:spcBef>
              <a:buNone/>
              <a:defRPr b="0" i="0" sz="1200" u="none" cap="none" strike="noStrike">
                <a:solidFill>
                  <a:srgbClr val="888888"/>
                </a:solidFill>
                <a:latin typeface="Avenir"/>
                <a:ea typeface="Avenir"/>
                <a:cs typeface="Avenir"/>
                <a:sym typeface="Avenir"/>
              </a:defRPr>
            </a:lvl4pPr>
            <a:lvl5pPr indent="0" lvl="4" marL="0" marR="0" algn="r">
              <a:spcBef>
                <a:spcPts val="0"/>
              </a:spcBef>
              <a:buNone/>
              <a:defRPr b="0" i="0" sz="1200" u="none" cap="none" strike="noStrike">
                <a:solidFill>
                  <a:srgbClr val="888888"/>
                </a:solidFill>
                <a:latin typeface="Avenir"/>
                <a:ea typeface="Avenir"/>
                <a:cs typeface="Avenir"/>
                <a:sym typeface="Avenir"/>
              </a:defRPr>
            </a:lvl5pPr>
            <a:lvl6pPr indent="0" lvl="5" marL="0" marR="0" algn="r">
              <a:spcBef>
                <a:spcPts val="0"/>
              </a:spcBef>
              <a:buNone/>
              <a:defRPr b="0" i="0" sz="1200" u="none" cap="none" strike="noStrike">
                <a:solidFill>
                  <a:srgbClr val="888888"/>
                </a:solidFill>
                <a:latin typeface="Avenir"/>
                <a:ea typeface="Avenir"/>
                <a:cs typeface="Avenir"/>
                <a:sym typeface="Avenir"/>
              </a:defRPr>
            </a:lvl6pPr>
            <a:lvl7pPr indent="0" lvl="6" marL="0" marR="0" algn="r">
              <a:spcBef>
                <a:spcPts val="0"/>
              </a:spcBef>
              <a:buNone/>
              <a:defRPr b="0" i="0" sz="1200" u="none" cap="none" strike="noStrike">
                <a:solidFill>
                  <a:srgbClr val="888888"/>
                </a:solidFill>
                <a:latin typeface="Avenir"/>
                <a:ea typeface="Avenir"/>
                <a:cs typeface="Avenir"/>
                <a:sym typeface="Avenir"/>
              </a:defRPr>
            </a:lvl7pPr>
            <a:lvl8pPr indent="0" lvl="7" marL="0" marR="0" algn="r">
              <a:spcBef>
                <a:spcPts val="0"/>
              </a:spcBef>
              <a:buNone/>
              <a:defRPr b="0" i="0" sz="1200" u="none" cap="none" strike="noStrike">
                <a:solidFill>
                  <a:srgbClr val="888888"/>
                </a:solidFill>
                <a:latin typeface="Avenir"/>
                <a:ea typeface="Avenir"/>
                <a:cs typeface="Avenir"/>
                <a:sym typeface="Avenir"/>
              </a:defRPr>
            </a:lvl8pPr>
            <a:lvl9pPr indent="0" lvl="8" marL="0" marR="0" algn="r">
              <a:spcBef>
                <a:spcPts val="0"/>
              </a:spcBef>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68" name="Google Shape;68;p37"/>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69" name="Google Shape;69;p37"/>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mparison 3 column">
  <p:cSld name="Comparison 3 column">
    <p:spTree>
      <p:nvGrpSpPr>
        <p:cNvPr id="70" name="Shape 70"/>
        <p:cNvGrpSpPr/>
        <p:nvPr/>
      </p:nvGrpSpPr>
      <p:grpSpPr>
        <a:xfrm>
          <a:off x="0" y="0"/>
          <a:ext cx="0" cy="0"/>
          <a:chOff x="0" y="0"/>
          <a:chExt cx="0" cy="0"/>
        </a:xfrm>
      </p:grpSpPr>
      <p:sp>
        <p:nvSpPr>
          <p:cNvPr id="71" name="Google Shape;71;p38"/>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72" name="Google Shape;72;p38"/>
          <p:cNvSpPr txBox="1"/>
          <p:nvPr>
            <p:ph idx="1" type="body"/>
          </p:nvPr>
        </p:nvSpPr>
        <p:spPr>
          <a:xfrm>
            <a:off x="83978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3" name="Google Shape;73;p38"/>
          <p:cNvSpPr txBox="1"/>
          <p:nvPr>
            <p:ph idx="2" type="body"/>
          </p:nvPr>
        </p:nvSpPr>
        <p:spPr>
          <a:xfrm>
            <a:off x="83978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4" name="Google Shape;74;p38"/>
          <p:cNvSpPr txBox="1"/>
          <p:nvPr>
            <p:ph idx="3" type="body"/>
          </p:nvPr>
        </p:nvSpPr>
        <p:spPr>
          <a:xfrm>
            <a:off x="445312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75" name="Google Shape;75;p38"/>
          <p:cNvSpPr txBox="1"/>
          <p:nvPr>
            <p:ph idx="4" type="body"/>
          </p:nvPr>
        </p:nvSpPr>
        <p:spPr>
          <a:xfrm>
            <a:off x="445312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76" name="Google Shape;76;p3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77" name="Google Shape;77;p3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rgbClr val="888888"/>
                </a:solidFill>
                <a:latin typeface="Avenir"/>
                <a:ea typeface="Avenir"/>
                <a:cs typeface="Avenir"/>
                <a:sym typeface="Avenir"/>
              </a:defRPr>
            </a:lvl1pPr>
            <a:lvl2pPr indent="0" lvl="1" marL="0" marR="0" algn="r">
              <a:spcBef>
                <a:spcPts val="0"/>
              </a:spcBef>
              <a:buNone/>
              <a:defRPr b="0" i="0" sz="1200" u="none" cap="none" strike="noStrike">
                <a:solidFill>
                  <a:srgbClr val="888888"/>
                </a:solidFill>
                <a:latin typeface="Avenir"/>
                <a:ea typeface="Avenir"/>
                <a:cs typeface="Avenir"/>
                <a:sym typeface="Avenir"/>
              </a:defRPr>
            </a:lvl2pPr>
            <a:lvl3pPr indent="0" lvl="2" marL="0" marR="0" algn="r">
              <a:spcBef>
                <a:spcPts val="0"/>
              </a:spcBef>
              <a:buNone/>
              <a:defRPr b="0" i="0" sz="1200" u="none" cap="none" strike="noStrike">
                <a:solidFill>
                  <a:srgbClr val="888888"/>
                </a:solidFill>
                <a:latin typeface="Avenir"/>
                <a:ea typeface="Avenir"/>
                <a:cs typeface="Avenir"/>
                <a:sym typeface="Avenir"/>
              </a:defRPr>
            </a:lvl3pPr>
            <a:lvl4pPr indent="0" lvl="3" marL="0" marR="0" algn="r">
              <a:spcBef>
                <a:spcPts val="0"/>
              </a:spcBef>
              <a:buNone/>
              <a:defRPr b="0" i="0" sz="1200" u="none" cap="none" strike="noStrike">
                <a:solidFill>
                  <a:srgbClr val="888888"/>
                </a:solidFill>
                <a:latin typeface="Avenir"/>
                <a:ea typeface="Avenir"/>
                <a:cs typeface="Avenir"/>
                <a:sym typeface="Avenir"/>
              </a:defRPr>
            </a:lvl4pPr>
            <a:lvl5pPr indent="0" lvl="4" marL="0" marR="0" algn="r">
              <a:spcBef>
                <a:spcPts val="0"/>
              </a:spcBef>
              <a:buNone/>
              <a:defRPr b="0" i="0" sz="1200" u="none" cap="none" strike="noStrike">
                <a:solidFill>
                  <a:srgbClr val="888888"/>
                </a:solidFill>
                <a:latin typeface="Avenir"/>
                <a:ea typeface="Avenir"/>
                <a:cs typeface="Avenir"/>
                <a:sym typeface="Avenir"/>
              </a:defRPr>
            </a:lvl5pPr>
            <a:lvl6pPr indent="0" lvl="5" marL="0" marR="0" algn="r">
              <a:spcBef>
                <a:spcPts val="0"/>
              </a:spcBef>
              <a:buNone/>
              <a:defRPr b="0" i="0" sz="1200" u="none" cap="none" strike="noStrike">
                <a:solidFill>
                  <a:srgbClr val="888888"/>
                </a:solidFill>
                <a:latin typeface="Avenir"/>
                <a:ea typeface="Avenir"/>
                <a:cs typeface="Avenir"/>
                <a:sym typeface="Avenir"/>
              </a:defRPr>
            </a:lvl6pPr>
            <a:lvl7pPr indent="0" lvl="6" marL="0" marR="0" algn="r">
              <a:spcBef>
                <a:spcPts val="0"/>
              </a:spcBef>
              <a:buNone/>
              <a:defRPr b="0" i="0" sz="1200" u="none" cap="none" strike="noStrike">
                <a:solidFill>
                  <a:srgbClr val="888888"/>
                </a:solidFill>
                <a:latin typeface="Avenir"/>
                <a:ea typeface="Avenir"/>
                <a:cs typeface="Avenir"/>
                <a:sym typeface="Avenir"/>
              </a:defRPr>
            </a:lvl7pPr>
            <a:lvl8pPr indent="0" lvl="7" marL="0" marR="0" algn="r">
              <a:spcBef>
                <a:spcPts val="0"/>
              </a:spcBef>
              <a:buNone/>
              <a:defRPr b="0" i="0" sz="1200" u="none" cap="none" strike="noStrike">
                <a:solidFill>
                  <a:srgbClr val="888888"/>
                </a:solidFill>
                <a:latin typeface="Avenir"/>
                <a:ea typeface="Avenir"/>
                <a:cs typeface="Avenir"/>
                <a:sym typeface="Avenir"/>
              </a:defRPr>
            </a:lvl8pPr>
            <a:lvl9pPr indent="0" lvl="8" marL="0" marR="0" algn="r">
              <a:spcBef>
                <a:spcPts val="0"/>
              </a:spcBef>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78" name="Google Shape;78;p38"/>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79" name="Google Shape;79;p38"/>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80" name="Google Shape;80;p38"/>
          <p:cNvSpPr txBox="1"/>
          <p:nvPr>
            <p:ph idx="5" type="body"/>
          </p:nvPr>
        </p:nvSpPr>
        <p:spPr>
          <a:xfrm>
            <a:off x="8065008" y="1681163"/>
            <a:ext cx="3291840" cy="823912"/>
          </a:xfrm>
          <a:prstGeom prst="rect">
            <a:avLst/>
          </a:prstGeom>
          <a:noFill/>
          <a:ln>
            <a:noFill/>
          </a:ln>
        </p:spPr>
        <p:txBody>
          <a:bodyPr anchorCtr="0" anchor="b"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b="1" sz="2400"/>
            </a:lvl1pPr>
            <a:lvl2pPr indent="-228600" lvl="1" marL="914400" algn="l">
              <a:lnSpc>
                <a:spcPct val="90000"/>
              </a:lnSpc>
              <a:spcBef>
                <a:spcPts val="500"/>
              </a:spcBef>
              <a:spcAft>
                <a:spcPts val="0"/>
              </a:spcAft>
              <a:buClr>
                <a:schemeClr val="dk1"/>
              </a:buClr>
              <a:buSzPts val="2000"/>
              <a:buNone/>
              <a:defRPr b="1" sz="2000"/>
            </a:lvl2pPr>
            <a:lvl3pPr indent="-228600" lvl="2" marL="1371600" algn="l">
              <a:lnSpc>
                <a:spcPct val="90000"/>
              </a:lnSpc>
              <a:spcBef>
                <a:spcPts val="500"/>
              </a:spcBef>
              <a:spcAft>
                <a:spcPts val="0"/>
              </a:spcAft>
              <a:buClr>
                <a:schemeClr val="dk1"/>
              </a:buClr>
              <a:buSzPts val="1800"/>
              <a:buNone/>
              <a:defRPr b="1" sz="1800"/>
            </a:lvl3pPr>
            <a:lvl4pPr indent="-228600" lvl="3" marL="1828800" algn="l">
              <a:lnSpc>
                <a:spcPct val="90000"/>
              </a:lnSpc>
              <a:spcBef>
                <a:spcPts val="500"/>
              </a:spcBef>
              <a:spcAft>
                <a:spcPts val="0"/>
              </a:spcAft>
              <a:buClr>
                <a:schemeClr val="dk1"/>
              </a:buClr>
              <a:buSzPts val="1600"/>
              <a:buNone/>
              <a:defRPr b="1" sz="1600"/>
            </a:lvl4pPr>
            <a:lvl5pPr indent="-228600" lvl="4" marL="2286000" algn="l">
              <a:lnSpc>
                <a:spcPct val="90000"/>
              </a:lnSpc>
              <a:spcBef>
                <a:spcPts val="500"/>
              </a:spcBef>
              <a:spcAft>
                <a:spcPts val="0"/>
              </a:spcAft>
              <a:buClr>
                <a:schemeClr val="dk1"/>
              </a:buClr>
              <a:buSzPts val="1600"/>
              <a:buNone/>
              <a:defRPr b="1" sz="1600"/>
            </a:lvl5pPr>
            <a:lvl6pPr indent="-228600" lvl="5" marL="2743200" algn="l">
              <a:lnSpc>
                <a:spcPct val="90000"/>
              </a:lnSpc>
              <a:spcBef>
                <a:spcPts val="500"/>
              </a:spcBef>
              <a:spcAft>
                <a:spcPts val="0"/>
              </a:spcAft>
              <a:buClr>
                <a:schemeClr val="dk1"/>
              </a:buClr>
              <a:buSzPts val="1600"/>
              <a:buNone/>
              <a:defRPr b="1" sz="1600"/>
            </a:lvl6pPr>
            <a:lvl7pPr indent="-228600" lvl="6" marL="3200400" algn="l">
              <a:lnSpc>
                <a:spcPct val="90000"/>
              </a:lnSpc>
              <a:spcBef>
                <a:spcPts val="500"/>
              </a:spcBef>
              <a:spcAft>
                <a:spcPts val="0"/>
              </a:spcAft>
              <a:buClr>
                <a:schemeClr val="dk1"/>
              </a:buClr>
              <a:buSzPts val="1600"/>
              <a:buNone/>
              <a:defRPr b="1" sz="1600"/>
            </a:lvl7pPr>
            <a:lvl8pPr indent="-228600" lvl="7" marL="3657600" algn="l">
              <a:lnSpc>
                <a:spcPct val="90000"/>
              </a:lnSpc>
              <a:spcBef>
                <a:spcPts val="500"/>
              </a:spcBef>
              <a:spcAft>
                <a:spcPts val="0"/>
              </a:spcAft>
              <a:buClr>
                <a:schemeClr val="dk1"/>
              </a:buClr>
              <a:buSzPts val="1600"/>
              <a:buNone/>
              <a:defRPr b="1" sz="1600"/>
            </a:lvl8pPr>
            <a:lvl9pPr indent="-228600" lvl="8" marL="4114800" algn="l">
              <a:lnSpc>
                <a:spcPct val="90000"/>
              </a:lnSpc>
              <a:spcBef>
                <a:spcPts val="500"/>
              </a:spcBef>
              <a:spcAft>
                <a:spcPts val="0"/>
              </a:spcAft>
              <a:buClr>
                <a:schemeClr val="dk1"/>
              </a:buClr>
              <a:buSzPts val="1600"/>
              <a:buNone/>
              <a:defRPr b="1" sz="1600"/>
            </a:lvl9pPr>
          </a:lstStyle>
          <a:p/>
        </p:txBody>
      </p:sp>
      <p:sp>
        <p:nvSpPr>
          <p:cNvPr id="81" name="Google Shape;81;p38"/>
          <p:cNvSpPr txBox="1"/>
          <p:nvPr>
            <p:ph idx="6" type="body"/>
          </p:nvPr>
        </p:nvSpPr>
        <p:spPr>
          <a:xfrm>
            <a:off x="8065008" y="2505075"/>
            <a:ext cx="3291840" cy="3684588"/>
          </a:xfrm>
          <a:prstGeom prst="rect">
            <a:avLst/>
          </a:prstGeom>
          <a:noFill/>
          <a:ln>
            <a:noFill/>
          </a:ln>
        </p:spPr>
        <p:txBody>
          <a:bodyPr anchorCtr="0" anchor="t" bIns="45700" lIns="91425" spcFirstLastPara="1" rIns="91425" wrap="square" tIns="45700">
            <a:normAutofit/>
          </a:bodyPr>
          <a:lstStyle>
            <a:lvl1pPr indent="-355600" lvl="0" marL="457200" algn="l">
              <a:lnSpc>
                <a:spcPct val="90000"/>
              </a:lnSpc>
              <a:spcBef>
                <a:spcPts val="1000"/>
              </a:spcBef>
              <a:spcAft>
                <a:spcPts val="0"/>
              </a:spcAft>
              <a:buClr>
                <a:schemeClr val="dk1"/>
              </a:buClr>
              <a:buSzPts val="2000"/>
              <a:buChar char="•"/>
              <a:defRPr sz="2000"/>
            </a:lvl1pPr>
            <a:lvl2pPr indent="-342900" lvl="1" marL="914400" algn="l">
              <a:lnSpc>
                <a:spcPct val="90000"/>
              </a:lnSpc>
              <a:spcBef>
                <a:spcPts val="500"/>
              </a:spcBef>
              <a:spcAft>
                <a:spcPts val="0"/>
              </a:spcAft>
              <a:buClr>
                <a:schemeClr val="dk1"/>
              </a:buClr>
              <a:buSzPts val="1800"/>
              <a:buChar char="•"/>
              <a:defRPr sz="1800"/>
            </a:lvl2pPr>
            <a:lvl3pPr indent="-330200" lvl="2" marL="1371600" algn="l">
              <a:lnSpc>
                <a:spcPct val="90000"/>
              </a:lnSpc>
              <a:spcBef>
                <a:spcPts val="500"/>
              </a:spcBef>
              <a:spcAft>
                <a:spcPts val="0"/>
              </a:spcAft>
              <a:buClr>
                <a:schemeClr val="dk1"/>
              </a:buClr>
              <a:buSzPts val="1600"/>
              <a:buChar char="•"/>
              <a:defRPr sz="1600"/>
            </a:lvl3pPr>
            <a:lvl4pPr indent="-317500" lvl="3" marL="1828800" algn="l">
              <a:lnSpc>
                <a:spcPct val="90000"/>
              </a:lnSpc>
              <a:spcBef>
                <a:spcPts val="500"/>
              </a:spcBef>
              <a:spcAft>
                <a:spcPts val="0"/>
              </a:spcAft>
              <a:buClr>
                <a:schemeClr val="dk1"/>
              </a:buClr>
              <a:buSzPts val="1400"/>
              <a:buChar char="•"/>
              <a:defRPr sz="1400"/>
            </a:lvl4pPr>
            <a:lvl5pPr indent="-317500" lvl="4" marL="2286000" algn="l">
              <a:lnSpc>
                <a:spcPct val="90000"/>
              </a:lnSpc>
              <a:spcBef>
                <a:spcPts val="500"/>
              </a:spcBef>
              <a:spcAft>
                <a:spcPts val="0"/>
              </a:spcAft>
              <a:buClr>
                <a:schemeClr val="dk1"/>
              </a:buClr>
              <a:buSzPts val="1400"/>
              <a:buChar char="•"/>
              <a:defRPr sz="1400"/>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slide with picture">
  <p:cSld name="Quote slide with picture">
    <p:bg>
      <p:bgPr>
        <a:solidFill>
          <a:schemeClr val="dk1"/>
        </a:solidFill>
      </p:bgPr>
    </p:bg>
    <p:spTree>
      <p:nvGrpSpPr>
        <p:cNvPr id="82" name="Shape 82"/>
        <p:cNvGrpSpPr/>
        <p:nvPr/>
      </p:nvGrpSpPr>
      <p:grpSpPr>
        <a:xfrm>
          <a:off x="0" y="0"/>
          <a:ext cx="0" cy="0"/>
          <a:chOff x="0" y="0"/>
          <a:chExt cx="0" cy="0"/>
        </a:xfrm>
      </p:grpSpPr>
      <p:sp>
        <p:nvSpPr>
          <p:cNvPr id="83" name="Google Shape;83;p39"/>
          <p:cNvSpPr/>
          <p:nvPr>
            <p:ph idx="2" type="pic"/>
          </p:nvPr>
        </p:nvSpPr>
        <p:spPr>
          <a:xfrm>
            <a:off x="0" y="1"/>
            <a:ext cx="12192000" cy="6858000"/>
          </a:xfrm>
          <a:prstGeom prst="rect">
            <a:avLst/>
          </a:prstGeom>
          <a:noFill/>
          <a:ln>
            <a:noFill/>
          </a:ln>
        </p:spPr>
      </p:sp>
      <p:sp>
        <p:nvSpPr>
          <p:cNvPr id="84" name="Google Shape;84;p39"/>
          <p:cNvSpPr txBox="1"/>
          <p:nvPr>
            <p:ph type="title"/>
          </p:nvPr>
        </p:nvSpPr>
        <p:spPr>
          <a:xfrm>
            <a:off x="3111500" y="370600"/>
            <a:ext cx="5923842" cy="5923842"/>
          </a:xfrm>
          <a:prstGeom prst="rect">
            <a:avLst/>
          </a:prstGeom>
          <a:solidFill>
            <a:schemeClr val="lt1">
              <a:alpha val="94901"/>
            </a:schemeClr>
          </a:solidFill>
          <a:ln>
            <a:noFill/>
          </a:ln>
        </p:spPr>
        <p:txBody>
          <a:bodyPr anchorCtr="0" anchor="b" bIns="2331700" lIns="457200" spcFirstLastPara="1" rIns="457200" wrap="square" tIns="45700">
            <a:noAutofit/>
          </a:bodyPr>
          <a:lstStyle>
            <a:lvl1pPr lvl="0" algn="ctr">
              <a:lnSpc>
                <a:spcPct val="90000"/>
              </a:lnSpc>
              <a:spcBef>
                <a:spcPts val="0"/>
              </a:spcBef>
              <a:spcAft>
                <a:spcPts val="0"/>
              </a:spcAft>
              <a:buClr>
                <a:schemeClr val="dk1"/>
              </a:buClr>
              <a:buSzPts val="4000"/>
              <a:buFont typeface="Twentieth Century"/>
              <a:buNone/>
              <a:defRPr sz="4000">
                <a:solidFill>
                  <a:schemeClr val="dk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85" name="Google Shape;85;p39"/>
          <p:cNvSpPr txBox="1"/>
          <p:nvPr>
            <p:ph idx="1" type="body"/>
          </p:nvPr>
        </p:nvSpPr>
        <p:spPr>
          <a:xfrm>
            <a:off x="3575304" y="4379976"/>
            <a:ext cx="5038344" cy="713232"/>
          </a:xfrm>
          <a:prstGeom prst="rect">
            <a:avLst/>
          </a:prstGeom>
          <a:noFill/>
          <a:ln>
            <a:noFill/>
          </a:ln>
        </p:spPr>
        <p:txBody>
          <a:bodyPr anchorCtr="0" anchor="t" bIns="45700" lIns="91425" spcFirstLastPara="1" rIns="91425" wrap="square" tIns="45700">
            <a:normAutofit/>
          </a:bodyPr>
          <a:lstStyle>
            <a:lvl1pPr indent="-228600" lvl="0" marL="457200" algn="ctr">
              <a:lnSpc>
                <a:spcPct val="90000"/>
              </a:lnSpc>
              <a:spcBef>
                <a:spcPts val="1000"/>
              </a:spcBef>
              <a:spcAft>
                <a:spcPts val="0"/>
              </a:spcAft>
              <a:buClr>
                <a:schemeClr val="dk1"/>
              </a:buClr>
              <a:buSzPts val="2400"/>
              <a:buNone/>
              <a:defRPr sz="2400">
                <a:solidFill>
                  <a:schemeClr val="dk1"/>
                </a:solidFil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86" name="Google Shape;86;p3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solidFill>
                  <a:schemeClr val="lt1"/>
                </a:solidFill>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87" name="Google Shape;87;p3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b="0" i="0" sz="1200" u="none" cap="none" strike="noStrike">
                <a:solidFill>
                  <a:schemeClr val="lt1"/>
                </a:solidFill>
                <a:latin typeface="Avenir"/>
                <a:ea typeface="Avenir"/>
                <a:cs typeface="Avenir"/>
                <a:sym typeface="Avenir"/>
              </a:defRPr>
            </a:lvl1pPr>
            <a:lvl2pPr indent="0" lvl="1" marL="0" marR="0" algn="r">
              <a:spcBef>
                <a:spcPts val="0"/>
              </a:spcBef>
              <a:buNone/>
              <a:defRPr b="0" i="0" sz="1200" u="none" cap="none" strike="noStrike">
                <a:solidFill>
                  <a:schemeClr val="lt1"/>
                </a:solidFill>
                <a:latin typeface="Avenir"/>
                <a:ea typeface="Avenir"/>
                <a:cs typeface="Avenir"/>
                <a:sym typeface="Avenir"/>
              </a:defRPr>
            </a:lvl2pPr>
            <a:lvl3pPr indent="0" lvl="2" marL="0" marR="0" algn="r">
              <a:spcBef>
                <a:spcPts val="0"/>
              </a:spcBef>
              <a:buNone/>
              <a:defRPr b="0" i="0" sz="1200" u="none" cap="none" strike="noStrike">
                <a:solidFill>
                  <a:schemeClr val="lt1"/>
                </a:solidFill>
                <a:latin typeface="Avenir"/>
                <a:ea typeface="Avenir"/>
                <a:cs typeface="Avenir"/>
                <a:sym typeface="Avenir"/>
              </a:defRPr>
            </a:lvl3pPr>
            <a:lvl4pPr indent="0" lvl="3" marL="0" marR="0" algn="r">
              <a:spcBef>
                <a:spcPts val="0"/>
              </a:spcBef>
              <a:buNone/>
              <a:defRPr b="0" i="0" sz="1200" u="none" cap="none" strike="noStrike">
                <a:solidFill>
                  <a:schemeClr val="lt1"/>
                </a:solidFill>
                <a:latin typeface="Avenir"/>
                <a:ea typeface="Avenir"/>
                <a:cs typeface="Avenir"/>
                <a:sym typeface="Avenir"/>
              </a:defRPr>
            </a:lvl4pPr>
            <a:lvl5pPr indent="0" lvl="4" marL="0" marR="0" algn="r">
              <a:spcBef>
                <a:spcPts val="0"/>
              </a:spcBef>
              <a:buNone/>
              <a:defRPr b="0" i="0" sz="1200" u="none" cap="none" strike="noStrike">
                <a:solidFill>
                  <a:schemeClr val="lt1"/>
                </a:solidFill>
                <a:latin typeface="Avenir"/>
                <a:ea typeface="Avenir"/>
                <a:cs typeface="Avenir"/>
                <a:sym typeface="Avenir"/>
              </a:defRPr>
            </a:lvl5pPr>
            <a:lvl6pPr indent="0" lvl="5" marL="0" marR="0" algn="r">
              <a:spcBef>
                <a:spcPts val="0"/>
              </a:spcBef>
              <a:buNone/>
              <a:defRPr b="0" i="0" sz="1200" u="none" cap="none" strike="noStrike">
                <a:solidFill>
                  <a:schemeClr val="lt1"/>
                </a:solidFill>
                <a:latin typeface="Avenir"/>
                <a:ea typeface="Avenir"/>
                <a:cs typeface="Avenir"/>
                <a:sym typeface="Avenir"/>
              </a:defRPr>
            </a:lvl6pPr>
            <a:lvl7pPr indent="0" lvl="6" marL="0" marR="0" algn="r">
              <a:spcBef>
                <a:spcPts val="0"/>
              </a:spcBef>
              <a:buNone/>
              <a:defRPr b="0" i="0" sz="1200" u="none" cap="none" strike="noStrike">
                <a:solidFill>
                  <a:schemeClr val="lt1"/>
                </a:solidFill>
                <a:latin typeface="Avenir"/>
                <a:ea typeface="Avenir"/>
                <a:cs typeface="Avenir"/>
                <a:sym typeface="Avenir"/>
              </a:defRPr>
            </a:lvl7pPr>
            <a:lvl8pPr indent="0" lvl="7" marL="0" marR="0" algn="r">
              <a:spcBef>
                <a:spcPts val="0"/>
              </a:spcBef>
              <a:buNone/>
              <a:defRPr b="0" i="0" sz="1200" u="none" cap="none" strike="noStrike">
                <a:solidFill>
                  <a:schemeClr val="lt1"/>
                </a:solidFill>
                <a:latin typeface="Avenir"/>
                <a:ea typeface="Avenir"/>
                <a:cs typeface="Avenir"/>
                <a:sym typeface="Avenir"/>
              </a:defRPr>
            </a:lvl8pPr>
            <a:lvl9pPr indent="0" lvl="8" marL="0" marR="0" algn="r">
              <a:spcBef>
                <a:spcPts val="0"/>
              </a:spcBef>
              <a:buNone/>
              <a:defRPr b="0" i="0" sz="1200" u="none" cap="none" strike="noStrike">
                <a:solidFill>
                  <a:schemeClr val="lt1"/>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with 2 medium pictures">
  <p:cSld name="Title and Content with 2 medium pictures">
    <p:spTree>
      <p:nvGrpSpPr>
        <p:cNvPr id="88" name="Shape 88"/>
        <p:cNvGrpSpPr/>
        <p:nvPr/>
      </p:nvGrpSpPr>
      <p:grpSpPr>
        <a:xfrm>
          <a:off x="0" y="0"/>
          <a:ext cx="0" cy="0"/>
          <a:chOff x="0" y="0"/>
          <a:chExt cx="0" cy="0"/>
        </a:xfrm>
      </p:grpSpPr>
      <p:sp>
        <p:nvSpPr>
          <p:cNvPr id="89" name="Google Shape;89;p46"/>
          <p:cNvSpPr/>
          <p:nvPr>
            <p:ph idx="2" type="pic"/>
          </p:nvPr>
        </p:nvSpPr>
        <p:spPr>
          <a:xfrm>
            <a:off x="7901259" y="2727729"/>
            <a:ext cx="4290740" cy="4130271"/>
          </a:xfrm>
          <a:prstGeom prst="rect">
            <a:avLst/>
          </a:prstGeom>
          <a:noFill/>
          <a:ln>
            <a:noFill/>
          </a:ln>
        </p:spPr>
      </p:sp>
      <p:sp>
        <p:nvSpPr>
          <p:cNvPr id="90" name="Google Shape;90;p46"/>
          <p:cNvSpPr/>
          <p:nvPr>
            <p:ph idx="3" type="pic"/>
          </p:nvPr>
        </p:nvSpPr>
        <p:spPr>
          <a:xfrm>
            <a:off x="6261609" y="0"/>
            <a:ext cx="3519311" cy="3007909"/>
          </a:xfrm>
          <a:prstGeom prst="rect">
            <a:avLst/>
          </a:prstGeom>
          <a:noFill/>
          <a:ln>
            <a:noFill/>
          </a:ln>
        </p:spPr>
      </p:sp>
      <p:sp>
        <p:nvSpPr>
          <p:cNvPr id="91" name="Google Shape;91;p46"/>
          <p:cNvSpPr/>
          <p:nvPr/>
        </p:nvSpPr>
        <p:spPr>
          <a:xfrm>
            <a:off x="10420569" y="1364732"/>
            <a:ext cx="947488" cy="92178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92" name="Google Shape;92;p46"/>
          <p:cNvSpPr/>
          <p:nvPr/>
        </p:nvSpPr>
        <p:spPr>
          <a:xfrm flipH="1" rot="-6040930">
            <a:off x="6034138" y="-673140"/>
            <a:ext cx="4021193" cy="4021193"/>
          </a:xfrm>
          <a:prstGeom prst="arc">
            <a:avLst>
              <a:gd fmla="val 16200000" name="adj1"/>
              <a:gd fmla="val 20093138"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93" name="Google Shape;93;p46"/>
          <p:cNvSpPr txBox="1"/>
          <p:nvPr>
            <p:ph type="title"/>
          </p:nvPr>
        </p:nvSpPr>
        <p:spPr>
          <a:xfrm>
            <a:off x="841248" y="365760"/>
            <a:ext cx="5120640" cy="1325880"/>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94" name="Google Shape;94;p4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95" name="Google Shape;95;p4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96" name="Google Shape;96;p46"/>
          <p:cNvSpPr txBox="1"/>
          <p:nvPr>
            <p:ph idx="1" type="body"/>
          </p:nvPr>
        </p:nvSpPr>
        <p:spPr>
          <a:xfrm>
            <a:off x="841248" y="1828800"/>
            <a:ext cx="5093208" cy="4352544"/>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lvl1pPr>
            <a:lvl2pPr indent="-381000" lvl="1" marL="914400" algn="l">
              <a:lnSpc>
                <a:spcPct val="90000"/>
              </a:lnSpc>
              <a:spcBef>
                <a:spcPts val="500"/>
              </a:spcBef>
              <a:spcAft>
                <a:spcPts val="0"/>
              </a:spcAft>
              <a:buClr>
                <a:schemeClr val="dk1"/>
              </a:buClr>
              <a:buSzPts val="2400"/>
              <a:buChar char="•"/>
              <a:defRPr/>
            </a:lvl2pPr>
            <a:lvl3pPr indent="-355600" lvl="2" marL="1371600" algn="l">
              <a:lnSpc>
                <a:spcPct val="90000"/>
              </a:lnSpc>
              <a:spcBef>
                <a:spcPts val="500"/>
              </a:spcBef>
              <a:spcAft>
                <a:spcPts val="0"/>
              </a:spcAft>
              <a:buClr>
                <a:schemeClr val="dk1"/>
              </a:buClr>
              <a:buSzPts val="20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losing">
  <p:cSld name="Closing">
    <p:spTree>
      <p:nvGrpSpPr>
        <p:cNvPr id="97" name="Shape 97"/>
        <p:cNvGrpSpPr/>
        <p:nvPr/>
      </p:nvGrpSpPr>
      <p:grpSpPr>
        <a:xfrm>
          <a:off x="0" y="0"/>
          <a:ext cx="0" cy="0"/>
          <a:chOff x="0" y="0"/>
          <a:chExt cx="0" cy="0"/>
        </a:xfrm>
      </p:grpSpPr>
      <p:sp>
        <p:nvSpPr>
          <p:cNvPr id="98" name="Google Shape;98;p47"/>
          <p:cNvSpPr/>
          <p:nvPr/>
        </p:nvSpPr>
        <p:spPr>
          <a:xfrm>
            <a:off x="707393" y="847600"/>
            <a:ext cx="4619938" cy="4619938"/>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99" name="Google Shape;99;p47"/>
          <p:cNvSpPr/>
          <p:nvPr/>
        </p:nvSpPr>
        <p:spPr>
          <a:xfrm flipH="1">
            <a:off x="530529" y="0"/>
            <a:ext cx="1155142" cy="591009"/>
          </a:xfrm>
          <a:custGeom>
            <a:rect b="b" l="l" r="r" t="t"/>
            <a:pathLst>
              <a:path extrusionOk="0" h="591009" w="1155142">
                <a:moveTo>
                  <a:pt x="1355" y="0"/>
                </a:moveTo>
                <a:lnTo>
                  <a:pt x="1153787" y="0"/>
                </a:lnTo>
                <a:lnTo>
                  <a:pt x="1155142" y="13438"/>
                </a:lnTo>
                <a:cubicBezTo>
                  <a:pt x="1155142" y="332422"/>
                  <a:pt x="896555" y="591009"/>
                  <a:pt x="577571" y="591009"/>
                </a:cubicBezTo>
                <a:cubicBezTo>
                  <a:pt x="258587" y="591009"/>
                  <a:pt x="0" y="332422"/>
                  <a:pt x="0" y="13438"/>
                </a:cubicBezTo>
                <a:close/>
              </a:path>
            </a:pathLst>
          </a:custGeom>
          <a:solidFill>
            <a:schemeClr val="accent5"/>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00" name="Google Shape;100;p47"/>
          <p:cNvSpPr/>
          <p:nvPr/>
        </p:nvSpPr>
        <p:spPr>
          <a:xfrm flipH="1">
            <a:off x="3961511" y="-1"/>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01" name="Google Shape;101;p47"/>
          <p:cNvSpPr/>
          <p:nvPr/>
        </p:nvSpPr>
        <p:spPr>
          <a:xfrm flipH="1">
            <a:off x="0" y="2936831"/>
            <a:ext cx="159741" cy="552996"/>
          </a:xfrm>
          <a:custGeom>
            <a:rect b="b" l="l" r="r" t="t"/>
            <a:pathLst>
              <a:path extrusionOk="0" h="552996" w="159741">
                <a:moveTo>
                  <a:pt x="159741" y="0"/>
                </a:moveTo>
                <a:lnTo>
                  <a:pt x="159741" y="552996"/>
                </a:lnTo>
                <a:lnTo>
                  <a:pt x="141849" y="543285"/>
                </a:lnTo>
                <a:cubicBezTo>
                  <a:pt x="56268" y="485467"/>
                  <a:pt x="0" y="387554"/>
                  <a:pt x="0" y="276498"/>
                </a:cubicBezTo>
                <a:cubicBezTo>
                  <a:pt x="0" y="165443"/>
                  <a:pt x="56268" y="67529"/>
                  <a:pt x="141849" y="9711"/>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02" name="Google Shape;102;p47"/>
          <p:cNvSpPr/>
          <p:nvPr/>
        </p:nvSpPr>
        <p:spPr>
          <a:xfrm flipH="1">
            <a:off x="0" y="5835649"/>
            <a:ext cx="1548180" cy="1022351"/>
          </a:xfrm>
          <a:custGeom>
            <a:rect b="b" l="l" r="r" t="t"/>
            <a:pathLst>
              <a:path extrusionOk="0" h="1022351" w="1548180">
                <a:moveTo>
                  <a:pt x="61913" y="0"/>
                </a:moveTo>
                <a:lnTo>
                  <a:pt x="1548180" y="0"/>
                </a:lnTo>
                <a:lnTo>
                  <a:pt x="1548180" y="123825"/>
                </a:lnTo>
                <a:lnTo>
                  <a:pt x="123825" y="123825"/>
                </a:lnTo>
                <a:lnTo>
                  <a:pt x="123825" y="1022351"/>
                </a:lnTo>
                <a:lnTo>
                  <a:pt x="0" y="1022351"/>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03" name="Google Shape;103;p47"/>
          <p:cNvSpPr/>
          <p:nvPr/>
        </p:nvSpPr>
        <p:spPr>
          <a:xfrm flipH="1">
            <a:off x="340505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04" name="Google Shape;104;p47"/>
          <p:cNvSpPr/>
          <p:nvPr/>
        </p:nvSpPr>
        <p:spPr>
          <a:xfrm flipH="1">
            <a:off x="4132972" y="6258755"/>
            <a:ext cx="1565940" cy="599245"/>
          </a:xfrm>
          <a:custGeom>
            <a:rect b="b" l="l" r="r" t="t"/>
            <a:pathLst>
              <a:path extrusionOk="0" h="599245" w="1565940">
                <a:moveTo>
                  <a:pt x="782970" y="0"/>
                </a:moveTo>
                <a:cubicBezTo>
                  <a:pt x="1117910" y="0"/>
                  <a:pt x="1405287" y="198118"/>
                  <a:pt x="1528042" y="480469"/>
                </a:cubicBezTo>
                <a:lnTo>
                  <a:pt x="1565940" y="599245"/>
                </a:lnTo>
                <a:lnTo>
                  <a:pt x="0" y="599245"/>
                </a:lnTo>
                <a:lnTo>
                  <a:pt x="37898" y="480469"/>
                </a:lnTo>
                <a:cubicBezTo>
                  <a:pt x="160653" y="198118"/>
                  <a:pt x="448030" y="0"/>
                  <a:pt x="782970"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05" name="Google Shape;105;p47"/>
          <p:cNvSpPr txBox="1"/>
          <p:nvPr>
            <p:ph type="title"/>
          </p:nvPr>
        </p:nvSpPr>
        <p:spPr>
          <a:xfrm>
            <a:off x="1389888" y="1234440"/>
            <a:ext cx="3236976" cy="4069080"/>
          </a:xfrm>
          <a:prstGeom prst="rect">
            <a:avLst/>
          </a:prstGeom>
          <a:noFill/>
          <a:ln>
            <a:noFill/>
          </a:ln>
        </p:spPr>
        <p:txBody>
          <a:bodyPr anchorCtr="0" anchor="ctr" bIns="45700" lIns="91425" spcFirstLastPara="1" rIns="91425" wrap="square" tIns="45700">
            <a:normAutofit/>
          </a:bodyPr>
          <a:lstStyle>
            <a:lvl1pPr lvl="0" algn="ctr">
              <a:lnSpc>
                <a:spcPct val="90000"/>
              </a:lnSpc>
              <a:spcBef>
                <a:spcPts val="0"/>
              </a:spcBef>
              <a:spcAft>
                <a:spcPts val="0"/>
              </a:spcAft>
              <a:buClr>
                <a:schemeClr val="lt1"/>
              </a:buClr>
              <a:buSzPts val="4400"/>
              <a:buFont typeface="Twentieth Century"/>
              <a:buNone/>
              <a:defRPr>
                <a:solidFill>
                  <a:schemeClr val="lt1"/>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06" name="Google Shape;106;p47"/>
          <p:cNvSpPr txBox="1"/>
          <p:nvPr>
            <p:ph idx="11" type="ftr"/>
          </p:nvPr>
        </p:nvSpPr>
        <p:spPr>
          <a:xfrm>
            <a:off x="6099048" y="6356350"/>
            <a:ext cx="4114800" cy="365125"/>
          </a:xfrm>
          <a:prstGeom prst="rect">
            <a:avLst/>
          </a:prstGeom>
          <a:noFill/>
          <a:ln>
            <a:noFill/>
          </a:ln>
        </p:spPr>
        <p:txBody>
          <a:bodyPr anchorCtr="0" anchor="ctr" bIns="45700" lIns="91425" spcFirstLastPara="1" rIns="91425" wrap="square" tIns="45700">
            <a:noAutofit/>
          </a:bodyPr>
          <a:lstStyle>
            <a:lvl1pPr lvl="0" algn="l">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07" name="Google Shape;107;p47"/>
          <p:cNvSpPr txBox="1"/>
          <p:nvPr>
            <p:ph idx="12" type="sldNum"/>
          </p:nvPr>
        </p:nvSpPr>
        <p:spPr>
          <a:xfrm>
            <a:off x="10506456" y="6356350"/>
            <a:ext cx="850392"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08" name="Google Shape;108;p47"/>
          <p:cNvSpPr txBox="1"/>
          <p:nvPr>
            <p:ph idx="1" type="body"/>
          </p:nvPr>
        </p:nvSpPr>
        <p:spPr>
          <a:xfrm>
            <a:off x="6665976" y="2551176"/>
            <a:ext cx="4709160" cy="175564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2400"/>
              <a:buNone/>
              <a:defRPr sz="2400"/>
            </a:lvl1pPr>
            <a:lvl2pPr indent="-342900" lvl="1" marL="914400" algn="l">
              <a:lnSpc>
                <a:spcPct val="90000"/>
              </a:lnSpc>
              <a:spcBef>
                <a:spcPts val="500"/>
              </a:spcBef>
              <a:spcAft>
                <a:spcPts val="0"/>
              </a:spcAft>
              <a:buClr>
                <a:schemeClr val="dk1"/>
              </a:buClr>
              <a:buSzPts val="1800"/>
              <a:buChar char="•"/>
              <a:defRPr sz="1800"/>
            </a:lvl2pPr>
            <a:lvl3pPr indent="-342900" lvl="2" marL="1371600" algn="l">
              <a:lnSpc>
                <a:spcPct val="90000"/>
              </a:lnSpc>
              <a:spcBef>
                <a:spcPts val="500"/>
              </a:spcBef>
              <a:spcAft>
                <a:spcPts val="0"/>
              </a:spcAft>
              <a:buClr>
                <a:schemeClr val="dk1"/>
              </a:buClr>
              <a:buSzPts val="1800"/>
              <a:buChar char="•"/>
              <a:defRPr sz="1800"/>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2">
  <p:cSld name="Title and Content 2">
    <p:spTree>
      <p:nvGrpSpPr>
        <p:cNvPr id="109" name="Shape 109"/>
        <p:cNvGrpSpPr/>
        <p:nvPr/>
      </p:nvGrpSpPr>
      <p:grpSpPr>
        <a:xfrm>
          <a:off x="0" y="0"/>
          <a:ext cx="0" cy="0"/>
          <a:chOff x="0" y="0"/>
          <a:chExt cx="0" cy="0"/>
        </a:xfrm>
      </p:grpSpPr>
      <p:sp>
        <p:nvSpPr>
          <p:cNvPr id="110" name="Google Shape;110;p56"/>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1" name="Google Shape;111;p56"/>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12" name="Google Shape;112;p5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13" name="Google Shape;113;p56"/>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14" name="Google Shape;114;p56"/>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15" name="Google Shape;115;p56"/>
          <p:cNvSpPr txBox="1"/>
          <p:nvPr>
            <p:ph idx="1" type="body"/>
          </p:nvPr>
        </p:nvSpPr>
        <p:spPr>
          <a:xfrm>
            <a:off x="838200" y="1911096"/>
            <a:ext cx="10515600" cy="3859742"/>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wo Content" type="twoObj">
  <p:cSld name="TWO_OBJECTS">
    <p:spTree>
      <p:nvGrpSpPr>
        <p:cNvPr id="116" name="Shape 116"/>
        <p:cNvGrpSpPr/>
        <p:nvPr/>
      </p:nvGrpSpPr>
      <p:grpSpPr>
        <a:xfrm>
          <a:off x="0" y="0"/>
          <a:ext cx="0" cy="0"/>
          <a:chOff x="0" y="0"/>
          <a:chExt cx="0" cy="0"/>
        </a:xfrm>
      </p:grpSpPr>
      <p:sp>
        <p:nvSpPr>
          <p:cNvPr id="117" name="Google Shape;117;p57"/>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18" name="Google Shape;118;p57"/>
          <p:cNvSpPr txBox="1"/>
          <p:nvPr>
            <p:ph idx="1" type="body"/>
          </p:nvPr>
        </p:nvSpPr>
        <p:spPr>
          <a:xfrm>
            <a:off x="838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19" name="Google Shape;119;p57"/>
          <p:cNvSpPr txBox="1"/>
          <p:nvPr>
            <p:ph idx="2" type="body"/>
          </p:nvPr>
        </p:nvSpPr>
        <p:spPr>
          <a:xfrm>
            <a:off x="6172200" y="1825625"/>
            <a:ext cx="5181600" cy="4351338"/>
          </a:xfrm>
          <a:prstGeom prst="rect">
            <a:avLst/>
          </a:prstGeom>
          <a:noFill/>
          <a:ln>
            <a:noFill/>
          </a:ln>
        </p:spPr>
        <p:txBody>
          <a:bodyPr anchorCtr="0" anchor="t" bIns="45700" lIns="91425" spcFirstLastPara="1" rIns="91425" wrap="square" tIns="45700">
            <a:normAutofit/>
          </a:bodyPr>
          <a:lstStyle>
            <a:lvl1pPr indent="-342900" lvl="0" marL="457200" algn="l">
              <a:lnSpc>
                <a:spcPct val="90000"/>
              </a:lnSpc>
              <a:spcBef>
                <a:spcPts val="1000"/>
              </a:spcBef>
              <a:spcAft>
                <a:spcPts val="0"/>
              </a:spcAft>
              <a:buClr>
                <a:schemeClr val="dk1"/>
              </a:buClr>
              <a:buSzPts val="1800"/>
              <a:buChar char="•"/>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20" name="Google Shape;120;p57"/>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1" name="Google Shape;121;p57"/>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22" name="Google Shape;122;p57"/>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23" name="Google Shape;123;p57"/>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p:cSld name="Title Only">
    <p:spTree>
      <p:nvGrpSpPr>
        <p:cNvPr id="124" name="Shape 124"/>
        <p:cNvGrpSpPr/>
        <p:nvPr/>
      </p:nvGrpSpPr>
      <p:grpSpPr>
        <a:xfrm>
          <a:off x="0" y="0"/>
          <a:ext cx="0" cy="0"/>
          <a:chOff x="0" y="0"/>
          <a:chExt cx="0" cy="0"/>
        </a:xfrm>
      </p:grpSpPr>
      <p:sp>
        <p:nvSpPr>
          <p:cNvPr id="125" name="Google Shape;125;p58"/>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26" name="Google Shape;126;p5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27" name="Google Shape;127;p58"/>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28" name="Google Shape;128;p58"/>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129" name="Google Shape;129;p58"/>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algn="l">
              <a:lnSpc>
                <a:spcPct val="90000"/>
              </a:lnSpc>
              <a:spcBef>
                <a:spcPts val="0"/>
              </a:spcBef>
              <a:spcAft>
                <a:spcPts val="0"/>
              </a:spcAft>
              <a:buClr>
                <a:schemeClr val="dk1"/>
              </a:buClr>
              <a:buSzPts val="1800"/>
              <a:buNone/>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ontent with Caption" type="objTx">
  <p:cSld name="OBJECT_WITH_CAPTION_TEXT">
    <p:spTree>
      <p:nvGrpSpPr>
        <p:cNvPr id="130" name="Shape 130"/>
        <p:cNvGrpSpPr/>
        <p:nvPr/>
      </p:nvGrpSpPr>
      <p:grpSpPr>
        <a:xfrm>
          <a:off x="0" y="0"/>
          <a:ext cx="0" cy="0"/>
          <a:chOff x="0" y="0"/>
          <a:chExt cx="0" cy="0"/>
        </a:xfrm>
      </p:grpSpPr>
      <p:sp>
        <p:nvSpPr>
          <p:cNvPr id="131" name="Google Shape;131;p59"/>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32" name="Google Shape;132;p59"/>
          <p:cNvSpPr txBox="1"/>
          <p:nvPr>
            <p:ph idx="1" type="body"/>
          </p:nvPr>
        </p:nvSpPr>
        <p:spPr>
          <a:xfrm>
            <a:off x="5183188" y="987425"/>
            <a:ext cx="6172200" cy="4873625"/>
          </a:xfrm>
          <a:prstGeom prst="rect">
            <a:avLst/>
          </a:prstGeom>
          <a:noFill/>
          <a:ln>
            <a:noFill/>
          </a:ln>
        </p:spPr>
        <p:txBody>
          <a:bodyPr anchorCtr="0" anchor="t" bIns="45700" lIns="91425" spcFirstLastPara="1" rIns="91425" wrap="square" tIns="45700">
            <a:normAutofit/>
          </a:bodyPr>
          <a:lstStyle>
            <a:lvl1pPr indent="-431800" lvl="0" marL="457200" algn="l">
              <a:lnSpc>
                <a:spcPct val="90000"/>
              </a:lnSpc>
              <a:spcBef>
                <a:spcPts val="1000"/>
              </a:spcBef>
              <a:spcAft>
                <a:spcPts val="0"/>
              </a:spcAft>
              <a:buClr>
                <a:schemeClr val="dk1"/>
              </a:buClr>
              <a:buSzPts val="3200"/>
              <a:buChar char="•"/>
              <a:defRPr sz="3200"/>
            </a:lvl1pPr>
            <a:lvl2pPr indent="-406400" lvl="1" marL="914400" algn="l">
              <a:lnSpc>
                <a:spcPct val="90000"/>
              </a:lnSpc>
              <a:spcBef>
                <a:spcPts val="500"/>
              </a:spcBef>
              <a:spcAft>
                <a:spcPts val="0"/>
              </a:spcAft>
              <a:buClr>
                <a:schemeClr val="dk1"/>
              </a:buClr>
              <a:buSzPts val="2800"/>
              <a:buChar char="•"/>
              <a:defRPr sz="2800"/>
            </a:lvl2pPr>
            <a:lvl3pPr indent="-381000" lvl="2" marL="1371600" algn="l">
              <a:lnSpc>
                <a:spcPct val="90000"/>
              </a:lnSpc>
              <a:spcBef>
                <a:spcPts val="500"/>
              </a:spcBef>
              <a:spcAft>
                <a:spcPts val="0"/>
              </a:spcAft>
              <a:buClr>
                <a:schemeClr val="dk1"/>
              </a:buClr>
              <a:buSzPts val="2400"/>
              <a:buChar char="•"/>
              <a:defRPr sz="2400"/>
            </a:lvl3pPr>
            <a:lvl4pPr indent="-355600" lvl="3" marL="1828800" algn="l">
              <a:lnSpc>
                <a:spcPct val="90000"/>
              </a:lnSpc>
              <a:spcBef>
                <a:spcPts val="500"/>
              </a:spcBef>
              <a:spcAft>
                <a:spcPts val="0"/>
              </a:spcAft>
              <a:buClr>
                <a:schemeClr val="dk1"/>
              </a:buClr>
              <a:buSzPts val="2000"/>
              <a:buChar char="•"/>
              <a:defRPr sz="2000"/>
            </a:lvl4pPr>
            <a:lvl5pPr indent="-355600" lvl="4" marL="2286000" algn="l">
              <a:lnSpc>
                <a:spcPct val="90000"/>
              </a:lnSpc>
              <a:spcBef>
                <a:spcPts val="500"/>
              </a:spcBef>
              <a:spcAft>
                <a:spcPts val="0"/>
              </a:spcAft>
              <a:buClr>
                <a:schemeClr val="dk1"/>
              </a:buClr>
              <a:buSzPts val="2000"/>
              <a:buChar char="•"/>
              <a:defRPr sz="2000"/>
            </a:lvl5pPr>
            <a:lvl6pPr indent="-355600" lvl="5" marL="2743200" algn="l">
              <a:lnSpc>
                <a:spcPct val="90000"/>
              </a:lnSpc>
              <a:spcBef>
                <a:spcPts val="500"/>
              </a:spcBef>
              <a:spcAft>
                <a:spcPts val="0"/>
              </a:spcAft>
              <a:buClr>
                <a:schemeClr val="dk1"/>
              </a:buClr>
              <a:buSzPts val="2000"/>
              <a:buChar char="•"/>
              <a:defRPr sz="2000"/>
            </a:lvl6pPr>
            <a:lvl7pPr indent="-355600" lvl="6" marL="3200400" algn="l">
              <a:lnSpc>
                <a:spcPct val="90000"/>
              </a:lnSpc>
              <a:spcBef>
                <a:spcPts val="500"/>
              </a:spcBef>
              <a:spcAft>
                <a:spcPts val="0"/>
              </a:spcAft>
              <a:buClr>
                <a:schemeClr val="dk1"/>
              </a:buClr>
              <a:buSzPts val="2000"/>
              <a:buChar char="•"/>
              <a:defRPr sz="2000"/>
            </a:lvl7pPr>
            <a:lvl8pPr indent="-355600" lvl="7" marL="3657600" algn="l">
              <a:lnSpc>
                <a:spcPct val="90000"/>
              </a:lnSpc>
              <a:spcBef>
                <a:spcPts val="500"/>
              </a:spcBef>
              <a:spcAft>
                <a:spcPts val="0"/>
              </a:spcAft>
              <a:buClr>
                <a:schemeClr val="dk1"/>
              </a:buClr>
              <a:buSzPts val="2000"/>
              <a:buChar char="•"/>
              <a:defRPr sz="2000"/>
            </a:lvl8pPr>
            <a:lvl9pPr indent="-355600" lvl="8" marL="4114800" algn="l">
              <a:lnSpc>
                <a:spcPct val="90000"/>
              </a:lnSpc>
              <a:spcBef>
                <a:spcPts val="500"/>
              </a:spcBef>
              <a:spcAft>
                <a:spcPts val="0"/>
              </a:spcAft>
              <a:buClr>
                <a:schemeClr val="dk1"/>
              </a:buClr>
              <a:buSzPts val="2000"/>
              <a:buChar char="•"/>
              <a:defRPr sz="2000"/>
            </a:lvl9pPr>
          </a:lstStyle>
          <a:p/>
        </p:txBody>
      </p:sp>
      <p:sp>
        <p:nvSpPr>
          <p:cNvPr id="133" name="Google Shape;133;p59"/>
          <p:cNvSpPr txBox="1"/>
          <p:nvPr>
            <p:ph idx="2"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34" name="Google Shape;134;p59"/>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35" name="Google Shape;135;p59"/>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36" name="Google Shape;136;p59"/>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37" name="Google Shape;137;p59"/>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Picture with Caption" type="picTx">
  <p:cSld name="PICTURE_WITH_CAPTION_TEXT">
    <p:spTree>
      <p:nvGrpSpPr>
        <p:cNvPr id="138" name="Shape 138"/>
        <p:cNvGrpSpPr/>
        <p:nvPr/>
      </p:nvGrpSpPr>
      <p:grpSpPr>
        <a:xfrm>
          <a:off x="0" y="0"/>
          <a:ext cx="0" cy="0"/>
          <a:chOff x="0" y="0"/>
          <a:chExt cx="0" cy="0"/>
        </a:xfrm>
      </p:grpSpPr>
      <p:sp>
        <p:nvSpPr>
          <p:cNvPr id="139" name="Google Shape;139;p60"/>
          <p:cNvSpPr txBox="1"/>
          <p:nvPr>
            <p:ph type="title"/>
          </p:nvPr>
        </p:nvSpPr>
        <p:spPr>
          <a:xfrm>
            <a:off x="839788" y="457200"/>
            <a:ext cx="3932237" cy="1600200"/>
          </a:xfrm>
          <a:prstGeom prst="rect">
            <a:avLst/>
          </a:prstGeom>
          <a:noFill/>
          <a:ln>
            <a:noFill/>
          </a:ln>
        </p:spPr>
        <p:txBody>
          <a:bodyPr anchorCtr="0" anchor="b" bIns="45700" lIns="91425" spcFirstLastPara="1" rIns="91425" wrap="square" tIns="45700">
            <a:normAutofit/>
          </a:bodyPr>
          <a:lstStyle>
            <a:lvl1pPr lvl="0" algn="l">
              <a:lnSpc>
                <a:spcPct val="90000"/>
              </a:lnSpc>
              <a:spcBef>
                <a:spcPts val="0"/>
              </a:spcBef>
              <a:spcAft>
                <a:spcPts val="0"/>
              </a:spcAft>
              <a:buClr>
                <a:schemeClr val="dk1"/>
              </a:buClr>
              <a:buSzPts val="3200"/>
              <a:buFont typeface="Twentieth Century"/>
              <a:buNone/>
              <a:defRPr sz="32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40" name="Google Shape;140;p60"/>
          <p:cNvSpPr/>
          <p:nvPr>
            <p:ph idx="2" type="pic"/>
          </p:nvPr>
        </p:nvSpPr>
        <p:spPr>
          <a:xfrm>
            <a:off x="5183188" y="987425"/>
            <a:ext cx="6172200" cy="4873625"/>
          </a:xfrm>
          <a:prstGeom prst="rect">
            <a:avLst/>
          </a:prstGeom>
          <a:noFill/>
          <a:ln>
            <a:noFill/>
          </a:ln>
        </p:spPr>
      </p:sp>
      <p:sp>
        <p:nvSpPr>
          <p:cNvPr id="141" name="Google Shape;141;p60"/>
          <p:cNvSpPr txBox="1"/>
          <p:nvPr>
            <p:ph idx="1" type="body"/>
          </p:nvPr>
        </p:nvSpPr>
        <p:spPr>
          <a:xfrm>
            <a:off x="839788" y="2057400"/>
            <a:ext cx="3932237" cy="3811588"/>
          </a:xfrm>
          <a:prstGeom prst="rect">
            <a:avLst/>
          </a:prstGeom>
          <a:noFill/>
          <a:ln>
            <a:noFill/>
          </a:ln>
        </p:spPr>
        <p:txBody>
          <a:bodyPr anchorCtr="0" anchor="t" bIns="45700" lIns="91425" spcFirstLastPara="1" rIns="91425" wrap="square" tIns="45700">
            <a:normAutofit/>
          </a:bodyPr>
          <a:lstStyle>
            <a:lvl1pPr indent="-228600" lvl="0" marL="457200" algn="l">
              <a:lnSpc>
                <a:spcPct val="90000"/>
              </a:lnSpc>
              <a:spcBef>
                <a:spcPts val="1000"/>
              </a:spcBef>
              <a:spcAft>
                <a:spcPts val="0"/>
              </a:spcAft>
              <a:buClr>
                <a:schemeClr val="dk1"/>
              </a:buClr>
              <a:buSzPts val="1600"/>
              <a:buNone/>
              <a:defRPr sz="1600"/>
            </a:lvl1pPr>
            <a:lvl2pPr indent="-228600" lvl="1" marL="914400" algn="l">
              <a:lnSpc>
                <a:spcPct val="90000"/>
              </a:lnSpc>
              <a:spcBef>
                <a:spcPts val="500"/>
              </a:spcBef>
              <a:spcAft>
                <a:spcPts val="0"/>
              </a:spcAft>
              <a:buClr>
                <a:schemeClr val="dk1"/>
              </a:buClr>
              <a:buSzPts val="1400"/>
              <a:buNone/>
              <a:defRPr sz="1400"/>
            </a:lvl2pPr>
            <a:lvl3pPr indent="-228600" lvl="2" marL="1371600" algn="l">
              <a:lnSpc>
                <a:spcPct val="90000"/>
              </a:lnSpc>
              <a:spcBef>
                <a:spcPts val="500"/>
              </a:spcBef>
              <a:spcAft>
                <a:spcPts val="0"/>
              </a:spcAft>
              <a:buClr>
                <a:schemeClr val="dk1"/>
              </a:buClr>
              <a:buSzPts val="1200"/>
              <a:buNone/>
              <a:defRPr sz="1200"/>
            </a:lvl3pPr>
            <a:lvl4pPr indent="-228600" lvl="3" marL="1828800" algn="l">
              <a:lnSpc>
                <a:spcPct val="90000"/>
              </a:lnSpc>
              <a:spcBef>
                <a:spcPts val="500"/>
              </a:spcBef>
              <a:spcAft>
                <a:spcPts val="0"/>
              </a:spcAft>
              <a:buClr>
                <a:schemeClr val="dk1"/>
              </a:buClr>
              <a:buSzPts val="1000"/>
              <a:buNone/>
              <a:defRPr sz="1000"/>
            </a:lvl4pPr>
            <a:lvl5pPr indent="-228600" lvl="4" marL="2286000" algn="l">
              <a:lnSpc>
                <a:spcPct val="90000"/>
              </a:lnSpc>
              <a:spcBef>
                <a:spcPts val="500"/>
              </a:spcBef>
              <a:spcAft>
                <a:spcPts val="0"/>
              </a:spcAft>
              <a:buClr>
                <a:schemeClr val="dk1"/>
              </a:buClr>
              <a:buSzPts val="1000"/>
              <a:buNone/>
              <a:defRPr sz="1000"/>
            </a:lvl5pPr>
            <a:lvl6pPr indent="-228600" lvl="5" marL="2743200" algn="l">
              <a:lnSpc>
                <a:spcPct val="90000"/>
              </a:lnSpc>
              <a:spcBef>
                <a:spcPts val="500"/>
              </a:spcBef>
              <a:spcAft>
                <a:spcPts val="0"/>
              </a:spcAft>
              <a:buClr>
                <a:schemeClr val="dk1"/>
              </a:buClr>
              <a:buSzPts val="1000"/>
              <a:buNone/>
              <a:defRPr sz="1000"/>
            </a:lvl6pPr>
            <a:lvl7pPr indent="-228600" lvl="6" marL="3200400" algn="l">
              <a:lnSpc>
                <a:spcPct val="90000"/>
              </a:lnSpc>
              <a:spcBef>
                <a:spcPts val="500"/>
              </a:spcBef>
              <a:spcAft>
                <a:spcPts val="0"/>
              </a:spcAft>
              <a:buClr>
                <a:schemeClr val="dk1"/>
              </a:buClr>
              <a:buSzPts val="1000"/>
              <a:buNone/>
              <a:defRPr sz="1000"/>
            </a:lvl7pPr>
            <a:lvl8pPr indent="-228600" lvl="7" marL="3657600" algn="l">
              <a:lnSpc>
                <a:spcPct val="90000"/>
              </a:lnSpc>
              <a:spcBef>
                <a:spcPts val="500"/>
              </a:spcBef>
              <a:spcAft>
                <a:spcPts val="0"/>
              </a:spcAft>
              <a:buClr>
                <a:schemeClr val="dk1"/>
              </a:buClr>
              <a:buSzPts val="1000"/>
              <a:buNone/>
              <a:defRPr sz="1000"/>
            </a:lvl8pPr>
            <a:lvl9pPr indent="-228600" lvl="8" marL="4114800" algn="l">
              <a:lnSpc>
                <a:spcPct val="90000"/>
              </a:lnSpc>
              <a:spcBef>
                <a:spcPts val="500"/>
              </a:spcBef>
              <a:spcAft>
                <a:spcPts val="0"/>
              </a:spcAft>
              <a:buClr>
                <a:schemeClr val="dk1"/>
              </a:buClr>
              <a:buSzPts val="1000"/>
              <a:buNone/>
              <a:defRPr sz="1000"/>
            </a:lvl9pPr>
          </a:lstStyle>
          <a:p/>
        </p:txBody>
      </p:sp>
      <p:sp>
        <p:nvSpPr>
          <p:cNvPr id="142" name="Google Shape;142;p6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algn="ctr">
              <a:spcBef>
                <a:spcPts val="0"/>
              </a:spcBef>
              <a:spcAft>
                <a:spcPts val="0"/>
              </a:spcAft>
              <a:buSzPts val="1400"/>
              <a:buNone/>
              <a:defRPr>
                <a:latin typeface="Avenir"/>
                <a:ea typeface="Avenir"/>
                <a:cs typeface="Avenir"/>
                <a:sym typeface="Avenir"/>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p:txBody>
      </p:sp>
      <p:sp>
        <p:nvSpPr>
          <p:cNvPr id="143" name="Google Shape;143;p6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algn="r">
              <a:spcBef>
                <a:spcPts val="0"/>
              </a:spcBef>
              <a:buNone/>
              <a:defRPr sz="1200" cap="none">
                <a:solidFill>
                  <a:srgbClr val="888888"/>
                </a:solidFill>
                <a:latin typeface="Avenir"/>
                <a:ea typeface="Avenir"/>
                <a:cs typeface="Avenir"/>
                <a:sym typeface="Avenir"/>
              </a:defRPr>
            </a:lvl1pPr>
            <a:lvl2pPr indent="0" lvl="1" marL="0" marR="0" algn="r">
              <a:spcBef>
                <a:spcPts val="0"/>
              </a:spcBef>
              <a:buNone/>
              <a:defRPr sz="1200" cap="none">
                <a:solidFill>
                  <a:srgbClr val="888888"/>
                </a:solidFill>
                <a:latin typeface="Avenir"/>
                <a:ea typeface="Avenir"/>
                <a:cs typeface="Avenir"/>
                <a:sym typeface="Avenir"/>
              </a:defRPr>
            </a:lvl2pPr>
            <a:lvl3pPr indent="0" lvl="2" marL="0" marR="0" algn="r">
              <a:spcBef>
                <a:spcPts val="0"/>
              </a:spcBef>
              <a:buNone/>
              <a:defRPr sz="1200" cap="none">
                <a:solidFill>
                  <a:srgbClr val="888888"/>
                </a:solidFill>
                <a:latin typeface="Avenir"/>
                <a:ea typeface="Avenir"/>
                <a:cs typeface="Avenir"/>
                <a:sym typeface="Avenir"/>
              </a:defRPr>
            </a:lvl3pPr>
            <a:lvl4pPr indent="0" lvl="3" marL="0" marR="0" algn="r">
              <a:spcBef>
                <a:spcPts val="0"/>
              </a:spcBef>
              <a:buNone/>
              <a:defRPr sz="1200" cap="none">
                <a:solidFill>
                  <a:srgbClr val="888888"/>
                </a:solidFill>
                <a:latin typeface="Avenir"/>
                <a:ea typeface="Avenir"/>
                <a:cs typeface="Avenir"/>
                <a:sym typeface="Avenir"/>
              </a:defRPr>
            </a:lvl4pPr>
            <a:lvl5pPr indent="0" lvl="4" marL="0" marR="0" algn="r">
              <a:spcBef>
                <a:spcPts val="0"/>
              </a:spcBef>
              <a:buNone/>
              <a:defRPr sz="1200" cap="none">
                <a:solidFill>
                  <a:srgbClr val="888888"/>
                </a:solidFill>
                <a:latin typeface="Avenir"/>
                <a:ea typeface="Avenir"/>
                <a:cs typeface="Avenir"/>
                <a:sym typeface="Avenir"/>
              </a:defRPr>
            </a:lvl5pPr>
            <a:lvl6pPr indent="0" lvl="5" marL="0" marR="0" algn="r">
              <a:spcBef>
                <a:spcPts val="0"/>
              </a:spcBef>
              <a:buNone/>
              <a:defRPr sz="1200" cap="none">
                <a:solidFill>
                  <a:srgbClr val="888888"/>
                </a:solidFill>
                <a:latin typeface="Avenir"/>
                <a:ea typeface="Avenir"/>
                <a:cs typeface="Avenir"/>
                <a:sym typeface="Avenir"/>
              </a:defRPr>
            </a:lvl6pPr>
            <a:lvl7pPr indent="0" lvl="6" marL="0" marR="0" algn="r">
              <a:spcBef>
                <a:spcPts val="0"/>
              </a:spcBef>
              <a:buNone/>
              <a:defRPr sz="1200" cap="none">
                <a:solidFill>
                  <a:srgbClr val="888888"/>
                </a:solidFill>
                <a:latin typeface="Avenir"/>
                <a:ea typeface="Avenir"/>
                <a:cs typeface="Avenir"/>
                <a:sym typeface="Avenir"/>
              </a:defRPr>
            </a:lvl7pPr>
            <a:lvl8pPr indent="0" lvl="7" marL="0" marR="0" algn="r">
              <a:spcBef>
                <a:spcPts val="0"/>
              </a:spcBef>
              <a:buNone/>
              <a:defRPr sz="1200" cap="none">
                <a:solidFill>
                  <a:srgbClr val="888888"/>
                </a:solidFill>
                <a:latin typeface="Avenir"/>
                <a:ea typeface="Avenir"/>
                <a:cs typeface="Avenir"/>
                <a:sym typeface="Avenir"/>
              </a:defRPr>
            </a:lvl8pPr>
            <a:lvl9pPr indent="0" lvl="8" marL="0" marR="0" algn="r">
              <a:spcBef>
                <a:spcPts val="0"/>
              </a:spcBef>
              <a:buNone/>
              <a:defRPr sz="1200" cap="non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
        <p:nvSpPr>
          <p:cNvPr id="144" name="Google Shape;144;p60"/>
          <p:cNvSpPr/>
          <p:nvPr/>
        </p:nvSpPr>
        <p:spPr>
          <a:xfrm rot="-5400000">
            <a:off x="-388933" y="4841194"/>
            <a:ext cx="1737401" cy="959536"/>
          </a:xfrm>
          <a:custGeom>
            <a:rect b="b" l="l" r="r" t="t"/>
            <a:pathLst>
              <a:path extrusionOk="0" h="959536" w="1737401">
                <a:moveTo>
                  <a:pt x="0" y="0"/>
                </a:moveTo>
                <a:lnTo>
                  <a:pt x="123825" y="0"/>
                </a:lnTo>
                <a:lnTo>
                  <a:pt x="123825" y="790277"/>
                </a:lnTo>
                <a:lnTo>
                  <a:pt x="1490095" y="0"/>
                </a:lnTo>
                <a:lnTo>
                  <a:pt x="1737401" y="0"/>
                </a:lnTo>
                <a:lnTo>
                  <a:pt x="92869" y="951249"/>
                </a:lnTo>
                <a:cubicBezTo>
                  <a:pt x="83458" y="956688"/>
                  <a:pt x="72780" y="959546"/>
                  <a:pt x="61913" y="959536"/>
                </a:cubicBezTo>
                <a:cubicBezTo>
                  <a:pt x="27719" y="959536"/>
                  <a:pt x="0" y="931818"/>
                  <a:pt x="0" y="897624"/>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145" name="Google Shape;145;p60"/>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type="title">
  <p:cSld name="TITLE">
    <p:spTree>
      <p:nvGrpSpPr>
        <p:cNvPr id="150" name="Shape 150"/>
        <p:cNvGrpSpPr/>
        <p:nvPr/>
      </p:nvGrpSpPr>
      <p:grpSpPr>
        <a:xfrm>
          <a:off x="0" y="0"/>
          <a:ext cx="0" cy="0"/>
          <a:chOff x="0" y="0"/>
          <a:chExt cx="0" cy="0"/>
        </a:xfrm>
      </p:grpSpPr>
      <p:sp>
        <p:nvSpPr>
          <p:cNvPr id="151" name="Google Shape;151;p41"/>
          <p:cNvSpPr/>
          <p:nvPr/>
        </p:nvSpPr>
        <p:spPr>
          <a:xfrm>
            <a:off x="0" y="0"/>
            <a:ext cx="8025490" cy="6858000"/>
          </a:xfrm>
          <a:custGeom>
            <a:rect b="b" l="l" r="r" t="t"/>
            <a:pathLst>
              <a:path extrusionOk="0" h="6858000" w="8025490">
                <a:moveTo>
                  <a:pt x="0" y="0"/>
                </a:moveTo>
                <a:lnTo>
                  <a:pt x="4596490" y="0"/>
                </a:lnTo>
                <a:cubicBezTo>
                  <a:pt x="6490274" y="0"/>
                  <a:pt x="8025490" y="1535216"/>
                  <a:pt x="8025490" y="3429000"/>
                </a:cubicBezTo>
                <a:cubicBezTo>
                  <a:pt x="8025490" y="5322784"/>
                  <a:pt x="6490274" y="6858000"/>
                  <a:pt x="4596490" y="6858000"/>
                </a:cubicBezTo>
                <a:lnTo>
                  <a:pt x="0" y="685800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2" name="Google Shape;152;p41"/>
          <p:cNvSpPr txBox="1"/>
          <p:nvPr>
            <p:ph type="ctrTitle"/>
          </p:nvPr>
        </p:nvSpPr>
        <p:spPr>
          <a:xfrm>
            <a:off x="1167494" y="1059400"/>
            <a:ext cx="6245912"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6000"/>
              <a:buFont typeface="Arial"/>
              <a:buNone/>
              <a:defRPr b="1" sz="60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53" name="Google Shape;153;p41"/>
          <p:cNvSpPr txBox="1"/>
          <p:nvPr>
            <p:ph idx="1" type="subTitle"/>
          </p:nvPr>
        </p:nvSpPr>
        <p:spPr>
          <a:xfrm>
            <a:off x="1167494" y="3539075"/>
            <a:ext cx="6245912" cy="1406101"/>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chemeClr val="lt1"/>
              </a:buClr>
              <a:buSzPts val="3200"/>
              <a:buNone/>
              <a:defRPr sz="3200">
                <a:solidFill>
                  <a:schemeClr val="lt1"/>
                </a:solidFill>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grpSp>
        <p:nvGrpSpPr>
          <p:cNvPr id="154" name="Google Shape;154;p41"/>
          <p:cNvGrpSpPr/>
          <p:nvPr/>
        </p:nvGrpSpPr>
        <p:grpSpPr>
          <a:xfrm rot="-5400000">
            <a:off x="8286528" y="2207195"/>
            <a:ext cx="3032351" cy="2443610"/>
            <a:chOff x="9857014" y="13834"/>
            <a:chExt cx="2334986" cy="1881641"/>
          </a:xfrm>
        </p:grpSpPr>
        <p:sp>
          <p:nvSpPr>
            <p:cNvPr id="155" name="Google Shape;155;p41"/>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6" name="Google Shape;156;p41"/>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57" name="Google Shape;157;p41"/>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58" name="Google Shape;158;p41"/>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3 Title and Content" type="obj">
  <p:cSld name="OBJECT">
    <p:spTree>
      <p:nvGrpSpPr>
        <p:cNvPr id="159" name="Shape 159"/>
        <p:cNvGrpSpPr/>
        <p:nvPr/>
      </p:nvGrpSpPr>
      <p:grpSpPr>
        <a:xfrm>
          <a:off x="0" y="0"/>
          <a:ext cx="0" cy="0"/>
          <a:chOff x="0" y="0"/>
          <a:chExt cx="0" cy="0"/>
        </a:xfrm>
      </p:grpSpPr>
      <p:sp>
        <p:nvSpPr>
          <p:cNvPr id="160" name="Google Shape;160;p42"/>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61" name="Google Shape;161;p42"/>
          <p:cNvSpPr txBox="1"/>
          <p:nvPr>
            <p:ph idx="1" type="body"/>
          </p:nvPr>
        </p:nvSpPr>
        <p:spPr>
          <a:xfrm>
            <a:off x="1167491" y="2526318"/>
            <a:ext cx="3218688"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2" name="Google Shape;162;p42"/>
          <p:cNvSpPr/>
          <p:nvPr/>
        </p:nvSpPr>
        <p:spPr>
          <a:xfrm rot="5400000">
            <a:off x="8580896" y="0"/>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3" name="Google Shape;163;p42"/>
          <p:cNvSpPr/>
          <p:nvPr/>
        </p:nvSpPr>
        <p:spPr>
          <a:xfrm>
            <a:off x="-2364"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4" name="Google Shape;164;p42"/>
          <p:cNvSpPr/>
          <p:nvPr/>
        </p:nvSpPr>
        <p:spPr>
          <a:xfrm flipH="1" rot="5400000">
            <a:off x="11258144" y="5924144"/>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165" name="Google Shape;165;p42"/>
          <p:cNvGrpSpPr/>
          <p:nvPr/>
        </p:nvGrpSpPr>
        <p:grpSpPr>
          <a:xfrm>
            <a:off x="2587417" y="5590903"/>
            <a:ext cx="1572380" cy="1267097"/>
            <a:chOff x="7413403" y="4976359"/>
            <a:chExt cx="2334986" cy="1881641"/>
          </a:xfrm>
        </p:grpSpPr>
        <p:sp>
          <p:nvSpPr>
            <p:cNvPr id="166" name="Google Shape;166;p42"/>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67" name="Google Shape;167;p42"/>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68" name="Google Shape;168;p42"/>
          <p:cNvSpPr txBox="1"/>
          <p:nvPr>
            <p:ph idx="2" type="body"/>
          </p:nvPr>
        </p:nvSpPr>
        <p:spPr>
          <a:xfrm>
            <a:off x="4683787"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69" name="Google Shape;169;p42"/>
          <p:cNvSpPr txBox="1"/>
          <p:nvPr>
            <p:ph idx="3" type="body"/>
          </p:nvPr>
        </p:nvSpPr>
        <p:spPr>
          <a:xfrm>
            <a:off x="1167493" y="2003804"/>
            <a:ext cx="3173278"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0" name="Google Shape;170;p42"/>
          <p:cNvSpPr txBox="1"/>
          <p:nvPr>
            <p:ph idx="4" type="body"/>
          </p:nvPr>
        </p:nvSpPr>
        <p:spPr>
          <a:xfrm>
            <a:off x="4683788" y="2003804"/>
            <a:ext cx="3173278"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1" name="Google Shape;171;p42"/>
          <p:cNvSpPr txBox="1"/>
          <p:nvPr>
            <p:ph idx="5" type="body"/>
          </p:nvPr>
        </p:nvSpPr>
        <p:spPr>
          <a:xfrm>
            <a:off x="8200082" y="2526318"/>
            <a:ext cx="3173279"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2" name="Google Shape;172;p42"/>
          <p:cNvSpPr txBox="1"/>
          <p:nvPr>
            <p:ph idx="6" type="body"/>
          </p:nvPr>
        </p:nvSpPr>
        <p:spPr>
          <a:xfrm>
            <a:off x="8200083" y="2003804"/>
            <a:ext cx="3173278"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73" name="Google Shape;173;p42"/>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accent2"/>
                </a:solidFill>
                <a:latin typeface="Arial"/>
                <a:ea typeface="Arial"/>
                <a:cs typeface="Arial"/>
                <a:sym typeface="Arial"/>
              </a:defRPr>
            </a:lvl1pPr>
            <a:lvl2pPr indent="0" lvl="1" marL="0" algn="r">
              <a:spcBef>
                <a:spcPts val="0"/>
              </a:spcBef>
              <a:buNone/>
              <a:defRPr b="0" i="0" sz="1200" u="none" cap="none" strike="noStrike">
                <a:solidFill>
                  <a:schemeClr val="accent2"/>
                </a:solidFill>
                <a:latin typeface="Arial"/>
                <a:ea typeface="Arial"/>
                <a:cs typeface="Arial"/>
                <a:sym typeface="Arial"/>
              </a:defRPr>
            </a:lvl2pPr>
            <a:lvl3pPr indent="0" lvl="2" marL="0" algn="r">
              <a:spcBef>
                <a:spcPts val="0"/>
              </a:spcBef>
              <a:buNone/>
              <a:defRPr b="0" i="0" sz="1200" u="none" cap="none" strike="noStrike">
                <a:solidFill>
                  <a:schemeClr val="accent2"/>
                </a:solidFill>
                <a:latin typeface="Arial"/>
                <a:ea typeface="Arial"/>
                <a:cs typeface="Arial"/>
                <a:sym typeface="Arial"/>
              </a:defRPr>
            </a:lvl3pPr>
            <a:lvl4pPr indent="0" lvl="3" marL="0" algn="r">
              <a:spcBef>
                <a:spcPts val="0"/>
              </a:spcBef>
              <a:buNone/>
              <a:defRPr b="0" i="0" sz="1200" u="none" cap="none" strike="noStrike">
                <a:solidFill>
                  <a:schemeClr val="accent2"/>
                </a:solidFill>
                <a:latin typeface="Arial"/>
                <a:ea typeface="Arial"/>
                <a:cs typeface="Arial"/>
                <a:sym typeface="Arial"/>
              </a:defRPr>
            </a:lvl4pPr>
            <a:lvl5pPr indent="0" lvl="4" marL="0" algn="r">
              <a:spcBef>
                <a:spcPts val="0"/>
              </a:spcBef>
              <a:buNone/>
              <a:defRPr b="0" i="0" sz="1200" u="none" cap="none" strike="noStrike">
                <a:solidFill>
                  <a:schemeClr val="accent2"/>
                </a:solidFill>
                <a:latin typeface="Arial"/>
                <a:ea typeface="Arial"/>
                <a:cs typeface="Arial"/>
                <a:sym typeface="Arial"/>
              </a:defRPr>
            </a:lvl5pPr>
            <a:lvl6pPr indent="0" lvl="5" marL="0" algn="r">
              <a:spcBef>
                <a:spcPts val="0"/>
              </a:spcBef>
              <a:buNone/>
              <a:defRPr b="0" i="0" sz="1200" u="none" cap="none" strike="noStrike">
                <a:solidFill>
                  <a:schemeClr val="accent2"/>
                </a:solidFill>
                <a:latin typeface="Arial"/>
                <a:ea typeface="Arial"/>
                <a:cs typeface="Arial"/>
                <a:sym typeface="Arial"/>
              </a:defRPr>
            </a:lvl6pPr>
            <a:lvl7pPr indent="0" lvl="6" marL="0" algn="r">
              <a:spcBef>
                <a:spcPts val="0"/>
              </a:spcBef>
              <a:buNone/>
              <a:defRPr b="0" i="0" sz="1200" u="none" cap="none" strike="noStrike">
                <a:solidFill>
                  <a:schemeClr val="accent2"/>
                </a:solidFill>
                <a:latin typeface="Arial"/>
                <a:ea typeface="Arial"/>
                <a:cs typeface="Arial"/>
                <a:sym typeface="Arial"/>
              </a:defRPr>
            </a:lvl7pPr>
            <a:lvl8pPr indent="0" lvl="7" marL="0" algn="r">
              <a:spcBef>
                <a:spcPts val="0"/>
              </a:spcBef>
              <a:buNone/>
              <a:defRPr b="0" i="0" sz="1200" u="none" cap="none" strike="noStrike">
                <a:solidFill>
                  <a:schemeClr val="accent2"/>
                </a:solidFill>
                <a:latin typeface="Arial"/>
                <a:ea typeface="Arial"/>
                <a:cs typeface="Arial"/>
                <a:sym typeface="Arial"/>
              </a:defRPr>
            </a:lvl8pPr>
            <a:lvl9pPr indent="0" lvl="8" marL="0" algn="r">
              <a:spcBef>
                <a:spcPts val="0"/>
              </a:spcBef>
              <a:buNone/>
              <a:defRPr b="0" i="0" sz="1200" u="none" cap="none" strike="noStrike">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End Slide">
  <p:cSld name="End Slide">
    <p:spTree>
      <p:nvGrpSpPr>
        <p:cNvPr id="174" name="Shape 174"/>
        <p:cNvGrpSpPr/>
        <p:nvPr/>
      </p:nvGrpSpPr>
      <p:grpSpPr>
        <a:xfrm>
          <a:off x="0" y="0"/>
          <a:ext cx="0" cy="0"/>
          <a:chOff x="0" y="0"/>
          <a:chExt cx="0" cy="0"/>
        </a:xfrm>
      </p:grpSpPr>
      <p:sp>
        <p:nvSpPr>
          <p:cNvPr id="175" name="Google Shape;175;p43"/>
          <p:cNvSpPr txBox="1"/>
          <p:nvPr>
            <p:ph type="ctrTitle"/>
          </p:nvPr>
        </p:nvSpPr>
        <p:spPr>
          <a:xfrm>
            <a:off x="1167494" y="1122363"/>
            <a:ext cx="6220278"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Arial"/>
              <a:buNone/>
              <a:defRPr b="1"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76" name="Google Shape;176;p43"/>
          <p:cNvSpPr txBox="1"/>
          <p:nvPr>
            <p:ph idx="1" type="subTitle"/>
          </p:nvPr>
        </p:nvSpPr>
        <p:spPr>
          <a:xfrm>
            <a:off x="1167493" y="3602038"/>
            <a:ext cx="6220277" cy="2247219"/>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chemeClr val="dk1"/>
              </a:buClr>
              <a:buSzPts val="2800"/>
              <a:buNone/>
              <a:defRPr sz="28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177" name="Google Shape;177;p43"/>
          <p:cNvSpPr/>
          <p:nvPr/>
        </p:nvSpPr>
        <p:spPr>
          <a:xfrm>
            <a:off x="8264426" y="0"/>
            <a:ext cx="3927574" cy="6858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nvGrpSpPr>
          <p:cNvPr id="178" name="Google Shape;178;p43"/>
          <p:cNvGrpSpPr/>
          <p:nvPr/>
        </p:nvGrpSpPr>
        <p:grpSpPr>
          <a:xfrm>
            <a:off x="8264427" y="3685939"/>
            <a:ext cx="3927573" cy="3178856"/>
            <a:chOff x="9857014" y="13834"/>
            <a:chExt cx="2334986" cy="1881641"/>
          </a:xfrm>
        </p:grpSpPr>
        <p:sp>
          <p:nvSpPr>
            <p:cNvPr id="179" name="Google Shape;179;p43"/>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0" name="Google Shape;180;p43"/>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grpSp>
      <p:sp>
        <p:nvSpPr>
          <p:cNvPr id="181" name="Google Shape;181;p43"/>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2" name="Google Shape;182;p43"/>
          <p:cNvSpPr/>
          <p:nvPr/>
        </p:nvSpPr>
        <p:spPr>
          <a:xfrm>
            <a:off x="10228214" y="-1"/>
            <a:ext cx="1963787" cy="3178856"/>
          </a:xfrm>
          <a:custGeom>
            <a:rect b="b" l="l" r="r" t="t"/>
            <a:pathLst>
              <a:path extrusionOk="0" h="3178856" w="1963787">
                <a:moveTo>
                  <a:pt x="0" y="0"/>
                </a:moveTo>
                <a:lnTo>
                  <a:pt x="1963787" y="0"/>
                </a:lnTo>
                <a:lnTo>
                  <a:pt x="1963787" y="1967129"/>
                </a:lnTo>
                <a:lnTo>
                  <a:pt x="1963787" y="2349671"/>
                </a:lnTo>
                <a:lnTo>
                  <a:pt x="1963787" y="3178856"/>
                </a:lnTo>
                <a:lnTo>
                  <a:pt x="1963753" y="3178856"/>
                </a:lnTo>
                <a:lnTo>
                  <a:pt x="1763002" y="3168629"/>
                </a:lnTo>
                <a:cubicBezTo>
                  <a:pt x="772749" y="3067186"/>
                  <a:pt x="0" y="2223585"/>
                  <a:pt x="0" y="1197921"/>
                </a:cubicBezTo>
                <a:lnTo>
                  <a:pt x="0" y="1039961"/>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eam">
  <p:cSld name="Team">
    <p:spTree>
      <p:nvGrpSpPr>
        <p:cNvPr id="183" name="Shape 183"/>
        <p:cNvGrpSpPr/>
        <p:nvPr/>
      </p:nvGrpSpPr>
      <p:grpSpPr>
        <a:xfrm>
          <a:off x="0" y="0"/>
          <a:ext cx="0" cy="0"/>
          <a:chOff x="0" y="0"/>
          <a:chExt cx="0" cy="0"/>
        </a:xfrm>
      </p:grpSpPr>
      <p:sp>
        <p:nvSpPr>
          <p:cNvPr id="184" name="Google Shape;184;p44"/>
          <p:cNvSpPr/>
          <p:nvPr/>
        </p:nvSpPr>
        <p:spPr>
          <a:xfrm>
            <a:off x="0" y="-1664"/>
            <a:ext cx="9857012" cy="6859664"/>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185" name="Google Shape;185;p44"/>
          <p:cNvSpPr txBox="1"/>
          <p:nvPr>
            <p:ph type="title"/>
          </p:nvPr>
        </p:nvSpPr>
        <p:spPr>
          <a:xfrm>
            <a:off x="750430" y="381000"/>
            <a:ext cx="8401624"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186" name="Google Shape;186;p44"/>
          <p:cNvSpPr/>
          <p:nvPr>
            <p:ph idx="2" type="pic"/>
          </p:nvPr>
        </p:nvSpPr>
        <p:spPr>
          <a:xfrm>
            <a:off x="750429" y="2227758"/>
            <a:ext cx="1200374" cy="1201242"/>
          </a:xfrm>
          <a:prstGeom prst="rect">
            <a:avLst/>
          </a:prstGeom>
          <a:noFill/>
          <a:ln>
            <a:noFill/>
          </a:ln>
        </p:spPr>
      </p:sp>
      <p:sp>
        <p:nvSpPr>
          <p:cNvPr id="187" name="Google Shape;187;p44"/>
          <p:cNvSpPr txBox="1"/>
          <p:nvPr>
            <p:ph idx="1" type="body"/>
          </p:nvPr>
        </p:nvSpPr>
        <p:spPr>
          <a:xfrm>
            <a:off x="2123351" y="2426400"/>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8" name="Google Shape;188;p44"/>
          <p:cNvSpPr txBox="1"/>
          <p:nvPr>
            <p:ph idx="3" type="body"/>
          </p:nvPr>
        </p:nvSpPr>
        <p:spPr>
          <a:xfrm>
            <a:off x="2123350" y="2811646"/>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89" name="Google Shape;189;p44"/>
          <p:cNvSpPr/>
          <p:nvPr>
            <p:ph idx="4" type="pic"/>
          </p:nvPr>
        </p:nvSpPr>
        <p:spPr>
          <a:xfrm>
            <a:off x="5495813" y="2227758"/>
            <a:ext cx="1200374" cy="1201242"/>
          </a:xfrm>
          <a:prstGeom prst="rect">
            <a:avLst/>
          </a:prstGeom>
          <a:noFill/>
          <a:ln>
            <a:noFill/>
          </a:ln>
        </p:spPr>
      </p:sp>
      <p:sp>
        <p:nvSpPr>
          <p:cNvPr id="190" name="Google Shape;190;p44"/>
          <p:cNvSpPr txBox="1"/>
          <p:nvPr>
            <p:ph idx="5" type="body"/>
          </p:nvPr>
        </p:nvSpPr>
        <p:spPr>
          <a:xfrm>
            <a:off x="6870817" y="242256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1" name="Google Shape;191;p44"/>
          <p:cNvSpPr txBox="1"/>
          <p:nvPr>
            <p:ph idx="6" type="body"/>
          </p:nvPr>
        </p:nvSpPr>
        <p:spPr>
          <a:xfrm>
            <a:off x="6870816" y="280781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2" name="Google Shape;192;p44"/>
          <p:cNvSpPr/>
          <p:nvPr>
            <p:ph idx="7" type="pic"/>
          </p:nvPr>
        </p:nvSpPr>
        <p:spPr>
          <a:xfrm>
            <a:off x="750429" y="4254273"/>
            <a:ext cx="1200374" cy="1201242"/>
          </a:xfrm>
          <a:prstGeom prst="rect">
            <a:avLst/>
          </a:prstGeom>
          <a:noFill/>
          <a:ln>
            <a:noFill/>
          </a:ln>
        </p:spPr>
      </p:sp>
      <p:sp>
        <p:nvSpPr>
          <p:cNvPr id="193" name="Google Shape;193;p44"/>
          <p:cNvSpPr txBox="1"/>
          <p:nvPr>
            <p:ph idx="8" type="body"/>
          </p:nvPr>
        </p:nvSpPr>
        <p:spPr>
          <a:xfrm>
            <a:off x="2123351"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4" name="Google Shape;194;p44"/>
          <p:cNvSpPr txBox="1"/>
          <p:nvPr>
            <p:ph idx="9" type="body"/>
          </p:nvPr>
        </p:nvSpPr>
        <p:spPr>
          <a:xfrm>
            <a:off x="2123350"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5" name="Google Shape;195;p44"/>
          <p:cNvSpPr/>
          <p:nvPr>
            <p:ph idx="13" type="pic"/>
          </p:nvPr>
        </p:nvSpPr>
        <p:spPr>
          <a:xfrm>
            <a:off x="5495813" y="4254273"/>
            <a:ext cx="1200374" cy="1201242"/>
          </a:xfrm>
          <a:prstGeom prst="rect">
            <a:avLst/>
          </a:prstGeom>
          <a:noFill/>
          <a:ln>
            <a:noFill/>
          </a:ln>
        </p:spPr>
      </p:sp>
      <p:sp>
        <p:nvSpPr>
          <p:cNvPr id="196" name="Google Shape;196;p44"/>
          <p:cNvSpPr txBox="1"/>
          <p:nvPr>
            <p:ph idx="14" type="body"/>
          </p:nvPr>
        </p:nvSpPr>
        <p:spPr>
          <a:xfrm>
            <a:off x="6870817" y="4498793"/>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7" name="Google Shape;197;p44"/>
          <p:cNvSpPr txBox="1"/>
          <p:nvPr>
            <p:ph idx="15" type="body"/>
          </p:nvPr>
        </p:nvSpPr>
        <p:spPr>
          <a:xfrm>
            <a:off x="6870816" y="4884039"/>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198" name="Google Shape;198;p44"/>
          <p:cNvSpPr txBox="1"/>
          <p:nvPr>
            <p:ph idx="12" type="sldNum"/>
          </p:nvPr>
        </p:nvSpPr>
        <p:spPr>
          <a:xfrm>
            <a:off x="8332334" y="6356350"/>
            <a:ext cx="1167495"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b="0" i="0" sz="1200" u="none" cap="none" strike="noStrike">
                <a:solidFill>
                  <a:schemeClr val="accent3"/>
                </a:solidFill>
                <a:latin typeface="Arial"/>
                <a:ea typeface="Arial"/>
                <a:cs typeface="Arial"/>
                <a:sym typeface="Arial"/>
              </a:defRPr>
            </a:lvl1pPr>
            <a:lvl2pPr indent="0" lvl="1" marL="0" algn="r">
              <a:spcBef>
                <a:spcPts val="0"/>
              </a:spcBef>
              <a:buNone/>
              <a:defRPr b="0" i="0" sz="1200" u="none" cap="none" strike="noStrike">
                <a:solidFill>
                  <a:schemeClr val="accent3"/>
                </a:solidFill>
                <a:latin typeface="Arial"/>
                <a:ea typeface="Arial"/>
                <a:cs typeface="Arial"/>
                <a:sym typeface="Arial"/>
              </a:defRPr>
            </a:lvl2pPr>
            <a:lvl3pPr indent="0" lvl="2" marL="0" algn="r">
              <a:spcBef>
                <a:spcPts val="0"/>
              </a:spcBef>
              <a:buNone/>
              <a:defRPr b="0" i="0" sz="1200" u="none" cap="none" strike="noStrike">
                <a:solidFill>
                  <a:schemeClr val="accent3"/>
                </a:solidFill>
                <a:latin typeface="Arial"/>
                <a:ea typeface="Arial"/>
                <a:cs typeface="Arial"/>
                <a:sym typeface="Arial"/>
              </a:defRPr>
            </a:lvl3pPr>
            <a:lvl4pPr indent="0" lvl="3" marL="0" algn="r">
              <a:spcBef>
                <a:spcPts val="0"/>
              </a:spcBef>
              <a:buNone/>
              <a:defRPr b="0" i="0" sz="1200" u="none" cap="none" strike="noStrike">
                <a:solidFill>
                  <a:schemeClr val="accent3"/>
                </a:solidFill>
                <a:latin typeface="Arial"/>
                <a:ea typeface="Arial"/>
                <a:cs typeface="Arial"/>
                <a:sym typeface="Arial"/>
              </a:defRPr>
            </a:lvl4pPr>
            <a:lvl5pPr indent="0" lvl="4" marL="0" algn="r">
              <a:spcBef>
                <a:spcPts val="0"/>
              </a:spcBef>
              <a:buNone/>
              <a:defRPr b="0" i="0" sz="1200" u="none" cap="none" strike="noStrike">
                <a:solidFill>
                  <a:schemeClr val="accent3"/>
                </a:solidFill>
                <a:latin typeface="Arial"/>
                <a:ea typeface="Arial"/>
                <a:cs typeface="Arial"/>
                <a:sym typeface="Arial"/>
              </a:defRPr>
            </a:lvl5pPr>
            <a:lvl6pPr indent="0" lvl="5" marL="0" algn="r">
              <a:spcBef>
                <a:spcPts val="0"/>
              </a:spcBef>
              <a:buNone/>
              <a:defRPr b="0" i="0" sz="1200" u="none" cap="none" strike="noStrike">
                <a:solidFill>
                  <a:schemeClr val="accent3"/>
                </a:solidFill>
                <a:latin typeface="Arial"/>
                <a:ea typeface="Arial"/>
                <a:cs typeface="Arial"/>
                <a:sym typeface="Arial"/>
              </a:defRPr>
            </a:lvl6pPr>
            <a:lvl7pPr indent="0" lvl="6" marL="0" algn="r">
              <a:spcBef>
                <a:spcPts val="0"/>
              </a:spcBef>
              <a:buNone/>
              <a:defRPr b="0" i="0" sz="1200" u="none" cap="none" strike="noStrike">
                <a:solidFill>
                  <a:schemeClr val="accent3"/>
                </a:solidFill>
                <a:latin typeface="Arial"/>
                <a:ea typeface="Arial"/>
                <a:cs typeface="Arial"/>
                <a:sym typeface="Arial"/>
              </a:defRPr>
            </a:lvl7pPr>
            <a:lvl8pPr indent="0" lvl="7" marL="0" algn="r">
              <a:spcBef>
                <a:spcPts val="0"/>
              </a:spcBef>
              <a:buNone/>
              <a:defRPr b="0" i="0" sz="1200" u="none" cap="none" strike="noStrike">
                <a:solidFill>
                  <a:schemeClr val="accent3"/>
                </a:solidFill>
                <a:latin typeface="Arial"/>
                <a:ea typeface="Arial"/>
                <a:cs typeface="Arial"/>
                <a:sym typeface="Arial"/>
              </a:defRPr>
            </a:lvl8pPr>
            <a:lvl9pPr indent="0" lvl="8" marL="0" algn="r">
              <a:spcBef>
                <a:spcPts val="0"/>
              </a:spcBef>
              <a:buNone/>
              <a:defRPr b="0" i="0" sz="1200" u="none" cap="none" strike="noStrike">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199" name="Google Shape;199;p44"/>
          <p:cNvSpPr/>
          <p:nvPr/>
        </p:nvSpPr>
        <p:spPr>
          <a:xfrm flipH="1" rot="5400000">
            <a:off x="9499940" y="355410"/>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0" name="Google Shape;200;p44"/>
          <p:cNvSpPr/>
          <p:nvPr/>
        </p:nvSpPr>
        <p:spPr>
          <a:xfrm flipH="1">
            <a:off x="10866436" y="1879977"/>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1" name="Google Shape;201;p44"/>
          <p:cNvSpPr/>
          <p:nvPr/>
        </p:nvSpPr>
        <p:spPr>
          <a:xfrm>
            <a:off x="11024507" y="-1664"/>
            <a:ext cx="1167494"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2" name="Google Shape;202;p44"/>
          <p:cNvSpPr/>
          <p:nvPr/>
        </p:nvSpPr>
        <p:spPr>
          <a:xfrm>
            <a:off x="10334091" y="2737752"/>
            <a:ext cx="1380830" cy="1380830"/>
          </a:xfrm>
          <a:prstGeom prst="ellipse">
            <a:avLst/>
          </a:pr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3" name="Google Shape;203;p44"/>
          <p:cNvSpPr/>
          <p:nvPr/>
        </p:nvSpPr>
        <p:spPr>
          <a:xfrm flipH="1" rot="-5400000">
            <a:off x="10667432" y="5333432"/>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4" name="Google Shape;204;p44"/>
          <p:cNvSpPr/>
          <p:nvPr/>
        </p:nvSpPr>
        <p:spPr>
          <a:xfrm flipH="1" rot="10800000">
            <a:off x="9857012" y="3651505"/>
            <a:ext cx="1325563" cy="1325563"/>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
        <p:nvSpPr>
          <p:cNvPr id="205" name="Google Shape;205;p44"/>
          <p:cNvSpPr/>
          <p:nvPr/>
        </p:nvSpPr>
        <p:spPr>
          <a:xfrm rot="10800000">
            <a:off x="9857013" y="4976359"/>
            <a:ext cx="1167494" cy="1881641"/>
          </a:xfrm>
          <a:custGeom>
            <a:rect b="b" l="l" r="r" t="t"/>
            <a:pathLst>
              <a:path extrusionOk="0" h="1881641" w="1167494">
                <a:moveTo>
                  <a:pt x="1167473" y="0"/>
                </a:moveTo>
                <a:lnTo>
                  <a:pt x="1167493" y="0"/>
                </a:lnTo>
                <a:lnTo>
                  <a:pt x="1167493" y="714148"/>
                </a:lnTo>
                <a:lnTo>
                  <a:pt x="1166666" y="730534"/>
                </a:lnTo>
                <a:lnTo>
                  <a:pt x="1167494" y="730534"/>
                </a:lnTo>
                <a:lnTo>
                  <a:pt x="1167494" y="1378059"/>
                </a:lnTo>
                <a:lnTo>
                  <a:pt x="1167493" y="1378059"/>
                </a:lnTo>
                <a:lnTo>
                  <a:pt x="1167493" y="1881641"/>
                </a:lnTo>
                <a:lnTo>
                  <a:pt x="0" y="1881641"/>
                </a:lnTo>
                <a:lnTo>
                  <a:pt x="0" y="1234116"/>
                </a:lnTo>
                <a:lnTo>
                  <a:pt x="0" y="1167492"/>
                </a:lnTo>
                <a:cubicBezTo>
                  <a:pt x="0" y="563002"/>
                  <a:pt x="459408" y="65814"/>
                  <a:pt x="1048124" y="6027"/>
                </a:cubicBez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1800" u="none" cap="none" strike="noStrike">
              <a:solidFill>
                <a:schemeClr val="lt1"/>
              </a:solidFill>
              <a:latin typeface="Arial"/>
              <a:ea typeface="Arial"/>
              <a:cs typeface="Arial"/>
              <a:sym typeface="Arial"/>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p:cSld name="Section Header">
    <p:spTree>
      <p:nvGrpSpPr>
        <p:cNvPr id="206" name="Shape 206"/>
        <p:cNvGrpSpPr/>
        <p:nvPr/>
      </p:nvGrpSpPr>
      <p:grpSpPr>
        <a:xfrm>
          <a:off x="0" y="0"/>
          <a:ext cx="0" cy="0"/>
          <a:chOff x="0" y="0"/>
          <a:chExt cx="0" cy="0"/>
        </a:xfrm>
      </p:grpSpPr>
      <p:sp>
        <p:nvSpPr>
          <p:cNvPr id="207" name="Google Shape;207;p45"/>
          <p:cNvSpPr/>
          <p:nvPr/>
        </p:nvSpPr>
        <p:spPr>
          <a:xfrm>
            <a:off x="0" y="2285998"/>
            <a:ext cx="12208822" cy="4572000"/>
          </a:xfrm>
          <a:prstGeom prst="rect">
            <a:avLst/>
          </a:pr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8" name="Google Shape;208;p45"/>
          <p:cNvSpPr/>
          <p:nvPr/>
        </p:nvSpPr>
        <p:spPr>
          <a:xfrm flipH="1">
            <a:off x="8597718"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09" name="Google Shape;209;p45"/>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0" name="Google Shape;210;p45"/>
          <p:cNvSpPr/>
          <p:nvPr/>
        </p:nvSpPr>
        <p:spPr>
          <a:xfrm rot="-5400000">
            <a:off x="10344100" y="438098"/>
            <a:ext cx="2285999" cy="1409801"/>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1" name="Google Shape;211;p45"/>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2" name="Google Shape;212;p45"/>
          <p:cNvSpPr txBox="1"/>
          <p:nvPr>
            <p:ph idx="1" type="body"/>
          </p:nvPr>
        </p:nvSpPr>
        <p:spPr>
          <a:xfrm>
            <a:off x="1167492" y="2653167"/>
            <a:ext cx="9779183" cy="3436483"/>
          </a:xfrm>
          <a:prstGeom prst="rect">
            <a:avLst/>
          </a:prstGeom>
          <a:noFill/>
          <a:ln>
            <a:noFill/>
          </a:ln>
        </p:spPr>
        <p:txBody>
          <a:bodyPr anchorCtr="0" anchor="t" bIns="45700" lIns="91425" spcFirstLastPara="1" rIns="91425" wrap="square" tIns="45700">
            <a:noAutofit/>
          </a:bodyPr>
          <a:lstStyle>
            <a:lvl1pPr indent="-228600" lvl="0" marL="457200" algn="l">
              <a:lnSpc>
                <a:spcPct val="150000"/>
              </a:lnSpc>
              <a:spcBef>
                <a:spcPts val="1000"/>
              </a:spcBef>
              <a:spcAft>
                <a:spcPts val="0"/>
              </a:spcAft>
              <a:buClr>
                <a:schemeClr val="lt1"/>
              </a:buClr>
              <a:buSzPts val="2400"/>
              <a:buNone/>
              <a:defRPr sz="2400">
                <a:solidFill>
                  <a:schemeClr val="lt1"/>
                </a:solidFill>
                <a:latin typeface="Arial"/>
                <a:ea typeface="Arial"/>
                <a:cs typeface="Arial"/>
                <a:sym typeface="Arial"/>
              </a:defRPr>
            </a:lvl1pPr>
            <a:lvl2pPr indent="-228600" lvl="1" marL="914400" algn="l">
              <a:lnSpc>
                <a:spcPct val="90000"/>
              </a:lnSpc>
              <a:spcBef>
                <a:spcPts val="500"/>
              </a:spcBef>
              <a:spcAft>
                <a:spcPts val="0"/>
              </a:spcAft>
              <a:buClr>
                <a:srgbClr val="888888"/>
              </a:buClr>
              <a:buSzPts val="2000"/>
              <a:buNone/>
              <a:defRPr sz="2000">
                <a:solidFill>
                  <a:srgbClr val="888888"/>
                </a:solidFill>
              </a:defRPr>
            </a:lvl2pPr>
            <a:lvl3pPr indent="-228600" lvl="2" marL="1371600" algn="l">
              <a:lnSpc>
                <a:spcPct val="90000"/>
              </a:lnSpc>
              <a:spcBef>
                <a:spcPts val="500"/>
              </a:spcBef>
              <a:spcAft>
                <a:spcPts val="0"/>
              </a:spcAft>
              <a:buClr>
                <a:srgbClr val="888888"/>
              </a:buClr>
              <a:buSzPts val="1800"/>
              <a:buNone/>
              <a:defRPr sz="1800">
                <a:solidFill>
                  <a:srgbClr val="888888"/>
                </a:solidFill>
              </a:defRPr>
            </a:lvl3pPr>
            <a:lvl4pPr indent="-228600" lvl="3" marL="1828800" algn="l">
              <a:lnSpc>
                <a:spcPct val="90000"/>
              </a:lnSpc>
              <a:spcBef>
                <a:spcPts val="500"/>
              </a:spcBef>
              <a:spcAft>
                <a:spcPts val="0"/>
              </a:spcAft>
              <a:buClr>
                <a:srgbClr val="888888"/>
              </a:buClr>
              <a:buSzPts val="1600"/>
              <a:buNone/>
              <a:defRPr sz="1600">
                <a:solidFill>
                  <a:srgbClr val="888888"/>
                </a:solidFill>
              </a:defRPr>
            </a:lvl4pPr>
            <a:lvl5pPr indent="-228600" lvl="4" marL="2286000" algn="l">
              <a:lnSpc>
                <a:spcPct val="90000"/>
              </a:lnSpc>
              <a:spcBef>
                <a:spcPts val="500"/>
              </a:spcBef>
              <a:spcAft>
                <a:spcPts val="0"/>
              </a:spcAft>
              <a:buClr>
                <a:srgbClr val="888888"/>
              </a:buClr>
              <a:buSzPts val="1600"/>
              <a:buNone/>
              <a:defRPr sz="1600">
                <a:solidFill>
                  <a:srgbClr val="888888"/>
                </a:solidFill>
              </a:defRPr>
            </a:lvl5pPr>
            <a:lvl6pPr indent="-228600" lvl="5" marL="2743200" algn="l">
              <a:lnSpc>
                <a:spcPct val="90000"/>
              </a:lnSpc>
              <a:spcBef>
                <a:spcPts val="500"/>
              </a:spcBef>
              <a:spcAft>
                <a:spcPts val="0"/>
              </a:spcAft>
              <a:buClr>
                <a:srgbClr val="888888"/>
              </a:buClr>
              <a:buSzPts val="1600"/>
              <a:buNone/>
              <a:defRPr sz="1600">
                <a:solidFill>
                  <a:srgbClr val="888888"/>
                </a:solidFill>
              </a:defRPr>
            </a:lvl6pPr>
            <a:lvl7pPr indent="-228600" lvl="6" marL="3200400" algn="l">
              <a:lnSpc>
                <a:spcPct val="90000"/>
              </a:lnSpc>
              <a:spcBef>
                <a:spcPts val="500"/>
              </a:spcBef>
              <a:spcAft>
                <a:spcPts val="0"/>
              </a:spcAft>
              <a:buClr>
                <a:srgbClr val="888888"/>
              </a:buClr>
              <a:buSzPts val="1600"/>
              <a:buNone/>
              <a:defRPr sz="1600">
                <a:solidFill>
                  <a:srgbClr val="888888"/>
                </a:solidFill>
              </a:defRPr>
            </a:lvl7pPr>
            <a:lvl8pPr indent="-228600" lvl="7" marL="3657600" algn="l">
              <a:lnSpc>
                <a:spcPct val="90000"/>
              </a:lnSpc>
              <a:spcBef>
                <a:spcPts val="500"/>
              </a:spcBef>
              <a:spcAft>
                <a:spcPts val="0"/>
              </a:spcAft>
              <a:buClr>
                <a:srgbClr val="888888"/>
              </a:buClr>
              <a:buSzPts val="1600"/>
              <a:buNone/>
              <a:defRPr sz="1600">
                <a:solidFill>
                  <a:srgbClr val="888888"/>
                </a:solidFill>
              </a:defRPr>
            </a:lvl8pPr>
            <a:lvl9pPr indent="-228600" lvl="8" marL="4114800" algn="l">
              <a:lnSpc>
                <a:spcPct val="90000"/>
              </a:lnSpc>
              <a:spcBef>
                <a:spcPts val="500"/>
              </a:spcBef>
              <a:spcAft>
                <a:spcPts val="0"/>
              </a:spcAft>
              <a:buClr>
                <a:srgbClr val="888888"/>
              </a:buClr>
              <a:buSzPts val="1600"/>
              <a:buNone/>
              <a:defRPr sz="1600">
                <a:solidFill>
                  <a:srgbClr val="888888"/>
                </a:solidFill>
              </a:defRPr>
            </a:lvl9pPr>
          </a:lstStyle>
          <a:p/>
        </p:txBody>
      </p:sp>
      <p:sp>
        <p:nvSpPr>
          <p:cNvPr id="213" name="Google Shape;213;p45"/>
          <p:cNvSpPr txBox="1"/>
          <p:nvPr>
            <p:ph idx="12" type="sldNum"/>
          </p:nvPr>
        </p:nvSpPr>
        <p:spPr>
          <a:xfrm>
            <a:off x="10206318" y="6356350"/>
            <a:ext cx="1604682"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3"/>
                </a:solidFill>
                <a:latin typeface="Arial"/>
                <a:ea typeface="Arial"/>
                <a:cs typeface="Arial"/>
                <a:sym typeface="Arial"/>
              </a:defRPr>
            </a:lvl1pPr>
            <a:lvl2pPr indent="0" lvl="1" marL="0" algn="r">
              <a:spcBef>
                <a:spcPts val="0"/>
              </a:spcBef>
              <a:buNone/>
              <a:defRPr sz="1200">
                <a:solidFill>
                  <a:schemeClr val="accent3"/>
                </a:solidFill>
                <a:latin typeface="Arial"/>
                <a:ea typeface="Arial"/>
                <a:cs typeface="Arial"/>
                <a:sym typeface="Arial"/>
              </a:defRPr>
            </a:lvl2pPr>
            <a:lvl3pPr indent="0" lvl="2" marL="0" algn="r">
              <a:spcBef>
                <a:spcPts val="0"/>
              </a:spcBef>
              <a:buNone/>
              <a:defRPr sz="1200">
                <a:solidFill>
                  <a:schemeClr val="accent3"/>
                </a:solidFill>
                <a:latin typeface="Arial"/>
                <a:ea typeface="Arial"/>
                <a:cs typeface="Arial"/>
                <a:sym typeface="Arial"/>
              </a:defRPr>
            </a:lvl3pPr>
            <a:lvl4pPr indent="0" lvl="3" marL="0" algn="r">
              <a:spcBef>
                <a:spcPts val="0"/>
              </a:spcBef>
              <a:buNone/>
              <a:defRPr sz="1200">
                <a:solidFill>
                  <a:schemeClr val="accent3"/>
                </a:solidFill>
                <a:latin typeface="Arial"/>
                <a:ea typeface="Arial"/>
                <a:cs typeface="Arial"/>
                <a:sym typeface="Arial"/>
              </a:defRPr>
            </a:lvl4pPr>
            <a:lvl5pPr indent="0" lvl="4" marL="0" algn="r">
              <a:spcBef>
                <a:spcPts val="0"/>
              </a:spcBef>
              <a:buNone/>
              <a:defRPr sz="1200">
                <a:solidFill>
                  <a:schemeClr val="accent3"/>
                </a:solidFill>
                <a:latin typeface="Arial"/>
                <a:ea typeface="Arial"/>
                <a:cs typeface="Arial"/>
                <a:sym typeface="Arial"/>
              </a:defRPr>
            </a:lvl5pPr>
            <a:lvl6pPr indent="0" lvl="5" marL="0" algn="r">
              <a:spcBef>
                <a:spcPts val="0"/>
              </a:spcBef>
              <a:buNone/>
              <a:defRPr sz="1200">
                <a:solidFill>
                  <a:schemeClr val="accent3"/>
                </a:solidFill>
                <a:latin typeface="Arial"/>
                <a:ea typeface="Arial"/>
                <a:cs typeface="Arial"/>
                <a:sym typeface="Arial"/>
              </a:defRPr>
            </a:lvl6pPr>
            <a:lvl7pPr indent="0" lvl="6" marL="0" algn="r">
              <a:spcBef>
                <a:spcPts val="0"/>
              </a:spcBef>
              <a:buNone/>
              <a:defRPr sz="1200">
                <a:solidFill>
                  <a:schemeClr val="accent3"/>
                </a:solidFill>
                <a:latin typeface="Arial"/>
                <a:ea typeface="Arial"/>
                <a:cs typeface="Arial"/>
                <a:sym typeface="Arial"/>
              </a:defRPr>
            </a:lvl7pPr>
            <a:lvl8pPr indent="0" lvl="7" marL="0" algn="r">
              <a:spcBef>
                <a:spcPts val="0"/>
              </a:spcBef>
              <a:buNone/>
              <a:defRPr sz="1200">
                <a:solidFill>
                  <a:schemeClr val="accent3"/>
                </a:solidFill>
                <a:latin typeface="Arial"/>
                <a:ea typeface="Arial"/>
                <a:cs typeface="Arial"/>
                <a:sym typeface="Arial"/>
              </a:defRPr>
            </a:lvl8pPr>
            <a:lvl9pPr indent="0" lvl="8" marL="0" algn="r">
              <a:spcBef>
                <a:spcPts val="0"/>
              </a:spcBef>
              <a:buNone/>
              <a:defRPr sz="12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p:cSld name="Title Slide">
    <p:spTree>
      <p:nvGrpSpPr>
        <p:cNvPr id="214" name="Shape 214"/>
        <p:cNvGrpSpPr/>
        <p:nvPr/>
      </p:nvGrpSpPr>
      <p:grpSpPr>
        <a:xfrm>
          <a:off x="0" y="0"/>
          <a:ext cx="0" cy="0"/>
          <a:chOff x="0" y="0"/>
          <a:chExt cx="0" cy="0"/>
        </a:xfrm>
      </p:grpSpPr>
      <p:sp>
        <p:nvSpPr>
          <p:cNvPr id="215" name="Google Shape;215;p48"/>
          <p:cNvSpPr txBox="1"/>
          <p:nvPr>
            <p:ph type="ctrTitle"/>
          </p:nvPr>
        </p:nvSpPr>
        <p:spPr>
          <a:xfrm>
            <a:off x="1167493" y="1122363"/>
            <a:ext cx="7096933" cy="2387600"/>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6000"/>
              <a:buFont typeface="Arial"/>
              <a:buNone/>
              <a:defRPr b="1" sz="60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16" name="Google Shape;216;p48"/>
          <p:cNvSpPr txBox="1"/>
          <p:nvPr>
            <p:ph idx="1" type="subTitle"/>
          </p:nvPr>
        </p:nvSpPr>
        <p:spPr>
          <a:xfrm>
            <a:off x="1167493" y="3602038"/>
            <a:ext cx="9500507" cy="806675"/>
          </a:xfrm>
          <a:prstGeom prst="rect">
            <a:avLst/>
          </a:prstGeom>
          <a:noFill/>
          <a:ln>
            <a:noFill/>
          </a:ln>
        </p:spPr>
        <p:txBody>
          <a:bodyPr anchorCtr="0" anchor="t" bIns="45700" lIns="91425" spcFirstLastPara="1" rIns="91425" wrap="square" tIns="45700">
            <a:noAutofit/>
          </a:bodyPr>
          <a:lstStyle>
            <a:lvl1pPr lvl="0" algn="l">
              <a:lnSpc>
                <a:spcPct val="90000"/>
              </a:lnSpc>
              <a:spcBef>
                <a:spcPts val="1000"/>
              </a:spcBef>
              <a:spcAft>
                <a:spcPts val="0"/>
              </a:spcAft>
              <a:buClr>
                <a:schemeClr val="dk1"/>
              </a:buClr>
              <a:buSzPts val="3200"/>
              <a:buNone/>
              <a:defRPr sz="3200">
                <a:latin typeface="Arial"/>
                <a:ea typeface="Arial"/>
                <a:cs typeface="Arial"/>
                <a:sym typeface="Arial"/>
              </a:defRPr>
            </a:lvl1pPr>
            <a:lvl2pPr lvl="1" algn="ctr">
              <a:lnSpc>
                <a:spcPct val="90000"/>
              </a:lnSpc>
              <a:spcBef>
                <a:spcPts val="500"/>
              </a:spcBef>
              <a:spcAft>
                <a:spcPts val="0"/>
              </a:spcAft>
              <a:buClr>
                <a:schemeClr val="dk1"/>
              </a:buClr>
              <a:buSzPts val="2000"/>
              <a:buNone/>
              <a:defRPr sz="2000"/>
            </a:lvl2pPr>
            <a:lvl3pPr lvl="2" algn="ctr">
              <a:lnSpc>
                <a:spcPct val="90000"/>
              </a:lnSpc>
              <a:spcBef>
                <a:spcPts val="500"/>
              </a:spcBef>
              <a:spcAft>
                <a:spcPts val="0"/>
              </a:spcAft>
              <a:buClr>
                <a:schemeClr val="dk1"/>
              </a:buClr>
              <a:buSzPts val="1800"/>
              <a:buNone/>
              <a:defRPr sz="1800"/>
            </a:lvl3pPr>
            <a:lvl4pPr lvl="3" algn="ctr">
              <a:lnSpc>
                <a:spcPct val="90000"/>
              </a:lnSpc>
              <a:spcBef>
                <a:spcPts val="500"/>
              </a:spcBef>
              <a:spcAft>
                <a:spcPts val="0"/>
              </a:spcAft>
              <a:buClr>
                <a:schemeClr val="dk1"/>
              </a:buClr>
              <a:buSzPts val="1600"/>
              <a:buNone/>
              <a:defRPr sz="1600"/>
            </a:lvl4pPr>
            <a:lvl5pPr lvl="4" algn="ctr">
              <a:lnSpc>
                <a:spcPct val="90000"/>
              </a:lnSpc>
              <a:spcBef>
                <a:spcPts val="500"/>
              </a:spcBef>
              <a:spcAft>
                <a:spcPts val="0"/>
              </a:spcAft>
              <a:buClr>
                <a:schemeClr val="dk1"/>
              </a:buClr>
              <a:buSzPts val="1600"/>
              <a:buNone/>
              <a:defRPr sz="1600"/>
            </a:lvl5pPr>
            <a:lvl6pPr lvl="5" algn="ctr">
              <a:lnSpc>
                <a:spcPct val="90000"/>
              </a:lnSpc>
              <a:spcBef>
                <a:spcPts val="500"/>
              </a:spcBef>
              <a:spcAft>
                <a:spcPts val="0"/>
              </a:spcAft>
              <a:buClr>
                <a:schemeClr val="dk1"/>
              </a:buClr>
              <a:buSzPts val="1600"/>
              <a:buNone/>
              <a:defRPr sz="1600"/>
            </a:lvl6pPr>
            <a:lvl7pPr lvl="6" algn="ctr">
              <a:lnSpc>
                <a:spcPct val="90000"/>
              </a:lnSpc>
              <a:spcBef>
                <a:spcPts val="500"/>
              </a:spcBef>
              <a:spcAft>
                <a:spcPts val="0"/>
              </a:spcAft>
              <a:buClr>
                <a:schemeClr val="dk1"/>
              </a:buClr>
              <a:buSzPts val="1600"/>
              <a:buNone/>
              <a:defRPr sz="1600"/>
            </a:lvl7pPr>
            <a:lvl8pPr lvl="7" algn="ctr">
              <a:lnSpc>
                <a:spcPct val="90000"/>
              </a:lnSpc>
              <a:spcBef>
                <a:spcPts val="500"/>
              </a:spcBef>
              <a:spcAft>
                <a:spcPts val="0"/>
              </a:spcAft>
              <a:buClr>
                <a:schemeClr val="dk1"/>
              </a:buClr>
              <a:buSzPts val="1600"/>
              <a:buNone/>
              <a:defRPr sz="1600"/>
            </a:lvl8pPr>
            <a:lvl9pPr lvl="8" algn="ctr">
              <a:lnSpc>
                <a:spcPct val="90000"/>
              </a:lnSpc>
              <a:spcBef>
                <a:spcPts val="500"/>
              </a:spcBef>
              <a:spcAft>
                <a:spcPts val="0"/>
              </a:spcAft>
              <a:buClr>
                <a:schemeClr val="dk1"/>
              </a:buClr>
              <a:buSzPts val="1600"/>
              <a:buNone/>
              <a:defRPr sz="1600"/>
            </a:lvl9pPr>
          </a:lstStyle>
          <a:p/>
        </p:txBody>
      </p:sp>
      <p:sp>
        <p:nvSpPr>
          <p:cNvPr id="217" name="Google Shape;217;p48"/>
          <p:cNvSpPr/>
          <p:nvPr/>
        </p:nvSpPr>
        <p:spPr>
          <a:xfrm>
            <a:off x="0" y="4572000"/>
            <a:ext cx="12192000" cy="2286000"/>
          </a:xfrm>
          <a:prstGeom prst="rect">
            <a:avLst/>
          </a:prstGeom>
          <a:solidFill>
            <a:schemeClr val="accent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8" name="Google Shape;218;p48"/>
          <p:cNvSpPr/>
          <p:nvPr/>
        </p:nvSpPr>
        <p:spPr>
          <a:xfrm>
            <a:off x="583746" y="4960030"/>
            <a:ext cx="1551214" cy="1551214"/>
          </a:xfrm>
          <a:prstGeom prst="ellipse">
            <a:avLst/>
          </a:prstGeom>
          <a:solidFill>
            <a:schemeClr val="dk2"/>
          </a:solidFill>
          <a:ln cap="flat" cmpd="sng" w="12700">
            <a:solidFill>
              <a:srgbClr val="B19732"/>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19" name="Google Shape;219;p48"/>
          <p:cNvSpPr/>
          <p:nvPr/>
        </p:nvSpPr>
        <p:spPr>
          <a:xfrm>
            <a:off x="1" y="4571999"/>
            <a:ext cx="1118508" cy="1118508"/>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0" name="Google Shape;220;p48"/>
          <p:cNvSpPr/>
          <p:nvPr/>
        </p:nvSpPr>
        <p:spPr>
          <a:xfrm>
            <a:off x="1" y="5739492"/>
            <a:ext cx="1118508" cy="1118508"/>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221" name="Google Shape;221;p48"/>
          <p:cNvGrpSpPr/>
          <p:nvPr/>
        </p:nvGrpSpPr>
        <p:grpSpPr>
          <a:xfrm>
            <a:off x="8264427" y="-3419"/>
            <a:ext cx="3927573" cy="3165022"/>
            <a:chOff x="9857014" y="13834"/>
            <a:chExt cx="2334986" cy="1881641"/>
          </a:xfrm>
        </p:grpSpPr>
        <p:sp>
          <p:nvSpPr>
            <p:cNvPr id="222" name="Google Shape;222;p48"/>
            <p:cNvSpPr/>
            <p:nvPr/>
          </p:nvSpPr>
          <p:spPr>
            <a:xfrm rot="-5400000">
              <a:off x="10667433"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3" name="Google Shape;223;p48"/>
            <p:cNvSpPr/>
            <p:nvPr/>
          </p:nvSpPr>
          <p:spPr>
            <a:xfrm flipH="1" rot="5400000">
              <a:off x="9499940" y="370908"/>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24" name="Google Shape;224;p48"/>
          <p:cNvSpPr/>
          <p:nvPr/>
        </p:nvSpPr>
        <p:spPr>
          <a:xfrm>
            <a:off x="0" y="-1"/>
            <a:ext cx="1167493" cy="1167493"/>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5" name="Google Shape;225;p48"/>
          <p:cNvSpPr/>
          <p:nvPr/>
        </p:nvSpPr>
        <p:spPr>
          <a:xfrm>
            <a:off x="11024507" y="4580708"/>
            <a:ext cx="1167493" cy="2277292"/>
          </a:xfrm>
          <a:custGeom>
            <a:rect b="b" l="l" r="r" t="t"/>
            <a:pathLst>
              <a:path extrusionOk="0" h="2272167" w="1167493">
                <a:moveTo>
                  <a:pt x="1167473" y="0"/>
                </a:moveTo>
                <a:lnTo>
                  <a:pt x="1167493" y="0"/>
                </a:lnTo>
                <a:lnTo>
                  <a:pt x="1167493" y="492960"/>
                </a:lnTo>
                <a:lnTo>
                  <a:pt x="1167493" y="720385"/>
                </a:lnTo>
                <a:lnTo>
                  <a:pt x="1167493" y="2272167"/>
                </a:lnTo>
                <a:lnTo>
                  <a:pt x="0" y="2272167"/>
                </a:lnTo>
                <a:lnTo>
                  <a:pt x="0" y="1898074"/>
                </a:lnTo>
                <a:lnTo>
                  <a:pt x="0" y="1271597"/>
                </a:lnTo>
                <a:lnTo>
                  <a:pt x="0" y="1177688"/>
                </a:lnTo>
                <a:cubicBezTo>
                  <a:pt x="0" y="567919"/>
                  <a:pt x="459408" y="66389"/>
                  <a:pt x="1048124" y="6080"/>
                </a:cubicBezTo>
                <a:lnTo>
                  <a:pt x="1167473"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26" name="Google Shape;226;p48"/>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a:lvl1pPr>
            <a:lvl2pPr indent="0" lvl="1" marL="0" algn="r">
              <a:spcBef>
                <a:spcPts val="0"/>
              </a:spcBef>
              <a:buNone/>
              <a:defRPr/>
            </a:lvl2pPr>
            <a:lvl3pPr indent="0" lvl="2" marL="0" algn="r">
              <a:spcBef>
                <a:spcPts val="0"/>
              </a:spcBef>
              <a:buNone/>
              <a:defRPr/>
            </a:lvl3pPr>
            <a:lvl4pPr indent="0" lvl="3" marL="0" algn="r">
              <a:spcBef>
                <a:spcPts val="0"/>
              </a:spcBef>
              <a:buNone/>
              <a:defRPr/>
            </a:lvl4pPr>
            <a:lvl5pPr indent="0" lvl="4" marL="0" algn="r">
              <a:spcBef>
                <a:spcPts val="0"/>
              </a:spcBef>
              <a:buNone/>
              <a:defRPr/>
            </a:lvl5pPr>
            <a:lvl6pPr indent="0" lvl="5" marL="0" algn="r">
              <a:spcBef>
                <a:spcPts val="0"/>
              </a:spcBef>
              <a:buNone/>
              <a:defRPr/>
            </a:lvl6pPr>
            <a:lvl7pPr indent="0" lvl="6" marL="0" algn="r">
              <a:spcBef>
                <a:spcPts val="0"/>
              </a:spcBef>
              <a:buNone/>
              <a:defRPr/>
            </a:lvl7pPr>
            <a:lvl8pPr indent="0" lvl="7" marL="0" algn="r">
              <a:spcBef>
                <a:spcPts val="0"/>
              </a:spcBef>
              <a:buNone/>
              <a:defRPr/>
            </a:lvl8pPr>
            <a:lvl9pPr indent="0" lvl="8" marL="0" algn="r">
              <a:spcBef>
                <a:spcPts val="0"/>
              </a:spcBef>
              <a:buNone/>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Content">
  <p:cSld name="Title and Content">
    <p:spTree>
      <p:nvGrpSpPr>
        <p:cNvPr id="227" name="Shape 227"/>
        <p:cNvGrpSpPr/>
        <p:nvPr/>
      </p:nvGrpSpPr>
      <p:grpSpPr>
        <a:xfrm>
          <a:off x="0" y="0"/>
          <a:ext cx="0" cy="0"/>
          <a:chOff x="0" y="0"/>
          <a:chExt cx="0" cy="0"/>
        </a:xfrm>
      </p:grpSpPr>
      <p:sp>
        <p:nvSpPr>
          <p:cNvPr id="228" name="Google Shape;228;p49"/>
          <p:cNvSpPr txBox="1"/>
          <p:nvPr>
            <p:ph idx="1" type="body"/>
          </p:nvPr>
        </p:nvSpPr>
        <p:spPr>
          <a:xfrm>
            <a:off x="1167493" y="2017467"/>
            <a:ext cx="9779182"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None/>
              <a:defRPr>
                <a:latin typeface="Arial"/>
                <a:ea typeface="Arial"/>
                <a:cs typeface="Arial"/>
                <a:sym typeface="Arial"/>
              </a:defRPr>
            </a:lvl1pPr>
            <a:lvl2pPr indent="-228600" lvl="1" marL="914400" algn="l">
              <a:lnSpc>
                <a:spcPct val="90000"/>
              </a:lnSpc>
              <a:spcBef>
                <a:spcPts val="500"/>
              </a:spcBef>
              <a:spcAft>
                <a:spcPts val="0"/>
              </a:spcAft>
              <a:buClr>
                <a:schemeClr val="dk1"/>
              </a:buClr>
              <a:buSzPts val="2400"/>
              <a:buNone/>
              <a:defRPr>
                <a:latin typeface="Arial"/>
                <a:ea typeface="Arial"/>
                <a:cs typeface="Arial"/>
                <a:sym typeface="Arial"/>
              </a:defRPr>
            </a:lvl2pPr>
            <a:lvl3pPr indent="-228600" lvl="2" marL="1371600" algn="l">
              <a:lnSpc>
                <a:spcPct val="90000"/>
              </a:lnSpc>
              <a:spcBef>
                <a:spcPts val="500"/>
              </a:spcBef>
              <a:spcAft>
                <a:spcPts val="0"/>
              </a:spcAft>
              <a:buClr>
                <a:schemeClr val="dk1"/>
              </a:buClr>
              <a:buSzPts val="2000"/>
              <a:buNone/>
              <a:defRPr>
                <a:latin typeface="Arial"/>
                <a:ea typeface="Arial"/>
                <a:cs typeface="Arial"/>
                <a:sym typeface="Arial"/>
              </a:defRPr>
            </a:lvl3pPr>
            <a:lvl4pPr indent="-228600" lvl="3" marL="1828800" algn="l">
              <a:lnSpc>
                <a:spcPct val="90000"/>
              </a:lnSpc>
              <a:spcBef>
                <a:spcPts val="500"/>
              </a:spcBef>
              <a:spcAft>
                <a:spcPts val="0"/>
              </a:spcAft>
              <a:buClr>
                <a:schemeClr val="dk1"/>
              </a:buClr>
              <a:buSzPts val="1800"/>
              <a:buNone/>
              <a:defRPr>
                <a:latin typeface="Arial"/>
                <a:ea typeface="Arial"/>
                <a:cs typeface="Arial"/>
                <a:sym typeface="Arial"/>
              </a:defRPr>
            </a:lvl4pPr>
            <a:lvl5pPr indent="-228600" lvl="4" marL="2286000" algn="l">
              <a:lnSpc>
                <a:spcPct val="90000"/>
              </a:lnSpc>
              <a:spcBef>
                <a:spcPts val="500"/>
              </a:spcBef>
              <a:spcAft>
                <a:spcPts val="0"/>
              </a:spcAft>
              <a:buClr>
                <a:schemeClr val="dk1"/>
              </a:buClr>
              <a:buSzPts val="1800"/>
              <a:buNone/>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29" name="Google Shape;229;p49"/>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0" name="Google Shape;230;p49"/>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1" name="Google Shape;231;p49"/>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232" name="Google Shape;232;p49"/>
          <p:cNvGrpSpPr/>
          <p:nvPr/>
        </p:nvGrpSpPr>
        <p:grpSpPr>
          <a:xfrm>
            <a:off x="8082092" y="5590903"/>
            <a:ext cx="1572380" cy="1267097"/>
            <a:chOff x="7413403" y="4976359"/>
            <a:chExt cx="2334986" cy="1881641"/>
          </a:xfrm>
        </p:grpSpPr>
        <p:sp>
          <p:nvSpPr>
            <p:cNvPr id="233" name="Google Shape;233;p49"/>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34" name="Google Shape;234;p49"/>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35" name="Google Shape;235;p49"/>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algn="l">
              <a:lnSpc>
                <a:spcPct val="90000"/>
              </a:lnSpc>
              <a:spcBef>
                <a:spcPts val="0"/>
              </a:spcBef>
              <a:spcAft>
                <a:spcPts val="0"/>
              </a:spcAft>
              <a:buClr>
                <a:schemeClr val="accent3"/>
              </a:buClr>
              <a:buSzPts val="4400"/>
              <a:buFont typeface="Arial"/>
              <a:buNone/>
              <a:defRPr b="1">
                <a:solidFill>
                  <a:schemeClr val="accent3"/>
                </a:solidFil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Tree>
  </p:cSld>
  <p:clrMapOvr>
    <a:masterClrMapping/>
  </p:clrMapOvr>
</p:sldLayout>
</file>

<file path=ppt/slideLayouts/slideLayout2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Graph">
  <p:cSld name="Graph">
    <p:spTree>
      <p:nvGrpSpPr>
        <p:cNvPr id="236" name="Shape 236"/>
        <p:cNvGrpSpPr/>
        <p:nvPr/>
      </p:nvGrpSpPr>
      <p:grpSpPr>
        <a:xfrm>
          <a:off x="0" y="0"/>
          <a:ext cx="0" cy="0"/>
          <a:chOff x="0" y="0"/>
          <a:chExt cx="0" cy="0"/>
        </a:xfrm>
      </p:grpSpPr>
      <p:sp>
        <p:nvSpPr>
          <p:cNvPr id="237" name="Google Shape;237;p50"/>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38" name="Google Shape;238;p50"/>
          <p:cNvSpPr txBox="1"/>
          <p:nvPr>
            <p:ph idx="1" type="body"/>
          </p:nvPr>
        </p:nvSpPr>
        <p:spPr>
          <a:xfrm>
            <a:off x="1167493" y="2087561"/>
            <a:ext cx="9779182"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None/>
              <a:defRPr>
                <a:latin typeface="Arial"/>
                <a:ea typeface="Arial"/>
                <a:cs typeface="Arial"/>
                <a:sym typeface="Arial"/>
              </a:defRPr>
            </a:lvl1pPr>
            <a:lvl2pPr indent="-228600" lvl="1" marL="914400" algn="l">
              <a:lnSpc>
                <a:spcPct val="90000"/>
              </a:lnSpc>
              <a:spcBef>
                <a:spcPts val="500"/>
              </a:spcBef>
              <a:spcAft>
                <a:spcPts val="0"/>
              </a:spcAft>
              <a:buClr>
                <a:schemeClr val="dk1"/>
              </a:buClr>
              <a:buSzPts val="2400"/>
              <a:buNone/>
              <a:defRPr>
                <a:latin typeface="Arial"/>
                <a:ea typeface="Arial"/>
                <a:cs typeface="Arial"/>
                <a:sym typeface="Arial"/>
              </a:defRPr>
            </a:lvl2pPr>
            <a:lvl3pPr indent="-228600" lvl="2" marL="1371600" algn="l">
              <a:lnSpc>
                <a:spcPct val="90000"/>
              </a:lnSpc>
              <a:spcBef>
                <a:spcPts val="500"/>
              </a:spcBef>
              <a:spcAft>
                <a:spcPts val="0"/>
              </a:spcAft>
              <a:buClr>
                <a:schemeClr val="dk1"/>
              </a:buClr>
              <a:buSzPts val="2000"/>
              <a:buNone/>
              <a:defRPr>
                <a:latin typeface="Arial"/>
                <a:ea typeface="Arial"/>
                <a:cs typeface="Arial"/>
                <a:sym typeface="Arial"/>
              </a:defRPr>
            </a:lvl3pPr>
            <a:lvl4pPr indent="-228600" lvl="3" marL="1828800" algn="l">
              <a:lnSpc>
                <a:spcPct val="90000"/>
              </a:lnSpc>
              <a:spcBef>
                <a:spcPts val="500"/>
              </a:spcBef>
              <a:spcAft>
                <a:spcPts val="0"/>
              </a:spcAft>
              <a:buClr>
                <a:schemeClr val="dk1"/>
              </a:buClr>
              <a:buSzPts val="1800"/>
              <a:buNone/>
              <a:defRPr>
                <a:latin typeface="Arial"/>
                <a:ea typeface="Arial"/>
                <a:cs typeface="Arial"/>
                <a:sym typeface="Arial"/>
              </a:defRPr>
            </a:lvl4pPr>
            <a:lvl5pPr indent="-228600" lvl="4" marL="2286000" algn="l">
              <a:lnSpc>
                <a:spcPct val="90000"/>
              </a:lnSpc>
              <a:spcBef>
                <a:spcPts val="500"/>
              </a:spcBef>
              <a:spcAft>
                <a:spcPts val="0"/>
              </a:spcAft>
              <a:buClr>
                <a:schemeClr val="dk1"/>
              </a:buClr>
              <a:buSzPts val="1800"/>
              <a:buNone/>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39" name="Google Shape;239;p50"/>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0" name="Google Shape;240;p50"/>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1" name="Google Shape;241;p50"/>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3"/>
                </a:solidFill>
                <a:latin typeface="Arial"/>
                <a:ea typeface="Arial"/>
                <a:cs typeface="Arial"/>
                <a:sym typeface="Arial"/>
              </a:defRPr>
            </a:lvl1pPr>
            <a:lvl2pPr indent="0" lvl="1" marL="0" algn="r">
              <a:spcBef>
                <a:spcPts val="0"/>
              </a:spcBef>
              <a:buNone/>
              <a:defRPr sz="1200">
                <a:solidFill>
                  <a:schemeClr val="accent3"/>
                </a:solidFill>
                <a:latin typeface="Arial"/>
                <a:ea typeface="Arial"/>
                <a:cs typeface="Arial"/>
                <a:sym typeface="Arial"/>
              </a:defRPr>
            </a:lvl2pPr>
            <a:lvl3pPr indent="0" lvl="2" marL="0" algn="r">
              <a:spcBef>
                <a:spcPts val="0"/>
              </a:spcBef>
              <a:buNone/>
              <a:defRPr sz="1200">
                <a:solidFill>
                  <a:schemeClr val="accent3"/>
                </a:solidFill>
                <a:latin typeface="Arial"/>
                <a:ea typeface="Arial"/>
                <a:cs typeface="Arial"/>
                <a:sym typeface="Arial"/>
              </a:defRPr>
            </a:lvl3pPr>
            <a:lvl4pPr indent="0" lvl="3" marL="0" algn="r">
              <a:spcBef>
                <a:spcPts val="0"/>
              </a:spcBef>
              <a:buNone/>
              <a:defRPr sz="1200">
                <a:solidFill>
                  <a:schemeClr val="accent3"/>
                </a:solidFill>
                <a:latin typeface="Arial"/>
                <a:ea typeface="Arial"/>
                <a:cs typeface="Arial"/>
                <a:sym typeface="Arial"/>
              </a:defRPr>
            </a:lvl4pPr>
            <a:lvl5pPr indent="0" lvl="4" marL="0" algn="r">
              <a:spcBef>
                <a:spcPts val="0"/>
              </a:spcBef>
              <a:buNone/>
              <a:defRPr sz="1200">
                <a:solidFill>
                  <a:schemeClr val="accent3"/>
                </a:solidFill>
                <a:latin typeface="Arial"/>
                <a:ea typeface="Arial"/>
                <a:cs typeface="Arial"/>
                <a:sym typeface="Arial"/>
              </a:defRPr>
            </a:lvl5pPr>
            <a:lvl6pPr indent="0" lvl="5" marL="0" algn="r">
              <a:spcBef>
                <a:spcPts val="0"/>
              </a:spcBef>
              <a:buNone/>
              <a:defRPr sz="1200">
                <a:solidFill>
                  <a:schemeClr val="accent3"/>
                </a:solidFill>
                <a:latin typeface="Arial"/>
                <a:ea typeface="Arial"/>
                <a:cs typeface="Arial"/>
                <a:sym typeface="Arial"/>
              </a:defRPr>
            </a:lvl6pPr>
            <a:lvl7pPr indent="0" lvl="6" marL="0" algn="r">
              <a:spcBef>
                <a:spcPts val="0"/>
              </a:spcBef>
              <a:buNone/>
              <a:defRPr sz="1200">
                <a:solidFill>
                  <a:schemeClr val="accent3"/>
                </a:solidFill>
                <a:latin typeface="Arial"/>
                <a:ea typeface="Arial"/>
                <a:cs typeface="Arial"/>
                <a:sym typeface="Arial"/>
              </a:defRPr>
            </a:lvl7pPr>
            <a:lvl8pPr indent="0" lvl="7" marL="0" algn="r">
              <a:spcBef>
                <a:spcPts val="0"/>
              </a:spcBef>
              <a:buNone/>
              <a:defRPr sz="1200">
                <a:solidFill>
                  <a:schemeClr val="accent3"/>
                </a:solidFill>
                <a:latin typeface="Arial"/>
                <a:ea typeface="Arial"/>
                <a:cs typeface="Arial"/>
                <a:sym typeface="Arial"/>
              </a:defRPr>
            </a:lvl8pPr>
            <a:lvl9pPr indent="0" lvl="8" marL="0" algn="r">
              <a:spcBef>
                <a:spcPts val="0"/>
              </a:spcBef>
              <a:buNone/>
              <a:defRPr sz="12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hart 2">
  <p:cSld name="Chart 2">
    <p:spTree>
      <p:nvGrpSpPr>
        <p:cNvPr id="242" name="Shape 242"/>
        <p:cNvGrpSpPr/>
        <p:nvPr/>
      </p:nvGrpSpPr>
      <p:grpSpPr>
        <a:xfrm>
          <a:off x="0" y="0"/>
          <a:ext cx="0" cy="0"/>
          <a:chOff x="0" y="0"/>
          <a:chExt cx="0" cy="0"/>
        </a:xfrm>
      </p:grpSpPr>
      <p:grpSp>
        <p:nvGrpSpPr>
          <p:cNvPr id="243" name="Google Shape;243;p51"/>
          <p:cNvGrpSpPr/>
          <p:nvPr/>
        </p:nvGrpSpPr>
        <p:grpSpPr>
          <a:xfrm rot="-5400000">
            <a:off x="10772262" y="152641"/>
            <a:ext cx="1572380" cy="1267097"/>
            <a:chOff x="7413403" y="4976359"/>
            <a:chExt cx="2334986" cy="1881641"/>
          </a:xfrm>
        </p:grpSpPr>
        <p:sp>
          <p:nvSpPr>
            <p:cNvPr id="244" name="Google Shape;244;p51"/>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45" name="Google Shape;245;p51"/>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46" name="Google Shape;246;p51"/>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47" name="Google Shape;247;p51"/>
          <p:cNvSpPr txBox="1"/>
          <p:nvPr>
            <p:ph idx="1" type="body"/>
          </p:nvPr>
        </p:nvSpPr>
        <p:spPr>
          <a:xfrm>
            <a:off x="1167493" y="2087563"/>
            <a:ext cx="9779182" cy="33668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800"/>
              <a:buNone/>
              <a:defRPr>
                <a:latin typeface="Arial"/>
                <a:ea typeface="Arial"/>
                <a:cs typeface="Arial"/>
                <a:sym typeface="Arial"/>
              </a:defRPr>
            </a:lvl1pPr>
            <a:lvl2pPr indent="-228600" lvl="1" marL="914400" algn="l">
              <a:lnSpc>
                <a:spcPct val="90000"/>
              </a:lnSpc>
              <a:spcBef>
                <a:spcPts val="500"/>
              </a:spcBef>
              <a:spcAft>
                <a:spcPts val="0"/>
              </a:spcAft>
              <a:buClr>
                <a:schemeClr val="dk1"/>
              </a:buClr>
              <a:buSzPts val="2400"/>
              <a:buNone/>
              <a:defRPr>
                <a:latin typeface="Arial"/>
                <a:ea typeface="Arial"/>
                <a:cs typeface="Arial"/>
                <a:sym typeface="Arial"/>
              </a:defRPr>
            </a:lvl2pPr>
            <a:lvl3pPr indent="-228600" lvl="2" marL="1371600" algn="l">
              <a:lnSpc>
                <a:spcPct val="90000"/>
              </a:lnSpc>
              <a:spcBef>
                <a:spcPts val="500"/>
              </a:spcBef>
              <a:spcAft>
                <a:spcPts val="0"/>
              </a:spcAft>
              <a:buClr>
                <a:schemeClr val="dk1"/>
              </a:buClr>
              <a:buSzPts val="2000"/>
              <a:buNone/>
              <a:defRPr>
                <a:latin typeface="Arial"/>
                <a:ea typeface="Arial"/>
                <a:cs typeface="Arial"/>
                <a:sym typeface="Arial"/>
              </a:defRPr>
            </a:lvl3pPr>
            <a:lvl4pPr indent="-228600" lvl="3" marL="1828800" algn="l">
              <a:lnSpc>
                <a:spcPct val="90000"/>
              </a:lnSpc>
              <a:spcBef>
                <a:spcPts val="500"/>
              </a:spcBef>
              <a:spcAft>
                <a:spcPts val="0"/>
              </a:spcAft>
              <a:buClr>
                <a:schemeClr val="dk1"/>
              </a:buClr>
              <a:buSzPts val="1800"/>
              <a:buNone/>
              <a:defRPr>
                <a:latin typeface="Arial"/>
                <a:ea typeface="Arial"/>
                <a:cs typeface="Arial"/>
                <a:sym typeface="Arial"/>
              </a:defRPr>
            </a:lvl4pPr>
            <a:lvl5pPr indent="-228600" lvl="4" marL="2286000" algn="l">
              <a:lnSpc>
                <a:spcPct val="90000"/>
              </a:lnSpc>
              <a:spcBef>
                <a:spcPts val="500"/>
              </a:spcBef>
              <a:spcAft>
                <a:spcPts val="0"/>
              </a:spcAft>
              <a:buClr>
                <a:schemeClr val="dk1"/>
              </a:buClr>
              <a:buSzPts val="1800"/>
              <a:buNone/>
              <a:defRPr>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48" name="Google Shape;248;p51"/>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3"/>
                </a:solidFill>
                <a:latin typeface="Arial"/>
                <a:ea typeface="Arial"/>
                <a:cs typeface="Arial"/>
                <a:sym typeface="Arial"/>
              </a:defRPr>
            </a:lvl1pPr>
            <a:lvl2pPr indent="0" lvl="1" marL="0" algn="r">
              <a:spcBef>
                <a:spcPts val="0"/>
              </a:spcBef>
              <a:buNone/>
              <a:defRPr sz="1200">
                <a:solidFill>
                  <a:schemeClr val="accent3"/>
                </a:solidFill>
                <a:latin typeface="Arial"/>
                <a:ea typeface="Arial"/>
                <a:cs typeface="Arial"/>
                <a:sym typeface="Arial"/>
              </a:defRPr>
            </a:lvl2pPr>
            <a:lvl3pPr indent="0" lvl="2" marL="0" algn="r">
              <a:spcBef>
                <a:spcPts val="0"/>
              </a:spcBef>
              <a:buNone/>
              <a:defRPr sz="1200">
                <a:solidFill>
                  <a:schemeClr val="accent3"/>
                </a:solidFill>
                <a:latin typeface="Arial"/>
                <a:ea typeface="Arial"/>
                <a:cs typeface="Arial"/>
                <a:sym typeface="Arial"/>
              </a:defRPr>
            </a:lvl3pPr>
            <a:lvl4pPr indent="0" lvl="3" marL="0" algn="r">
              <a:spcBef>
                <a:spcPts val="0"/>
              </a:spcBef>
              <a:buNone/>
              <a:defRPr sz="1200">
                <a:solidFill>
                  <a:schemeClr val="accent3"/>
                </a:solidFill>
                <a:latin typeface="Arial"/>
                <a:ea typeface="Arial"/>
                <a:cs typeface="Arial"/>
                <a:sym typeface="Arial"/>
              </a:defRPr>
            </a:lvl4pPr>
            <a:lvl5pPr indent="0" lvl="4" marL="0" algn="r">
              <a:spcBef>
                <a:spcPts val="0"/>
              </a:spcBef>
              <a:buNone/>
              <a:defRPr sz="1200">
                <a:solidFill>
                  <a:schemeClr val="accent3"/>
                </a:solidFill>
                <a:latin typeface="Arial"/>
                <a:ea typeface="Arial"/>
                <a:cs typeface="Arial"/>
                <a:sym typeface="Arial"/>
              </a:defRPr>
            </a:lvl5pPr>
            <a:lvl6pPr indent="0" lvl="5" marL="0" algn="r">
              <a:spcBef>
                <a:spcPts val="0"/>
              </a:spcBef>
              <a:buNone/>
              <a:defRPr sz="1200">
                <a:solidFill>
                  <a:schemeClr val="accent3"/>
                </a:solidFill>
                <a:latin typeface="Arial"/>
                <a:ea typeface="Arial"/>
                <a:cs typeface="Arial"/>
                <a:sym typeface="Arial"/>
              </a:defRPr>
            </a:lvl6pPr>
            <a:lvl7pPr indent="0" lvl="6" marL="0" algn="r">
              <a:spcBef>
                <a:spcPts val="0"/>
              </a:spcBef>
              <a:buNone/>
              <a:defRPr sz="1200">
                <a:solidFill>
                  <a:schemeClr val="accent3"/>
                </a:solidFill>
                <a:latin typeface="Arial"/>
                <a:ea typeface="Arial"/>
                <a:cs typeface="Arial"/>
                <a:sym typeface="Arial"/>
              </a:defRPr>
            </a:lvl7pPr>
            <a:lvl8pPr indent="0" lvl="7" marL="0" algn="r">
              <a:spcBef>
                <a:spcPts val="0"/>
              </a:spcBef>
              <a:buNone/>
              <a:defRPr sz="1200">
                <a:solidFill>
                  <a:schemeClr val="accent3"/>
                </a:solidFill>
                <a:latin typeface="Arial"/>
                <a:ea typeface="Arial"/>
                <a:cs typeface="Arial"/>
                <a:sym typeface="Arial"/>
              </a:defRPr>
            </a:lvl8pPr>
            <a:lvl9pPr indent="0" lvl="8" marL="0" algn="r">
              <a:spcBef>
                <a:spcPts val="0"/>
              </a:spcBef>
              <a:buNone/>
              <a:defRPr sz="12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Quote">
  <p:cSld name="Quote">
    <p:spTree>
      <p:nvGrpSpPr>
        <p:cNvPr id="249" name="Shape 249"/>
        <p:cNvGrpSpPr/>
        <p:nvPr/>
      </p:nvGrpSpPr>
      <p:grpSpPr>
        <a:xfrm>
          <a:off x="0" y="0"/>
          <a:ext cx="0" cy="0"/>
          <a:chOff x="0" y="0"/>
          <a:chExt cx="0" cy="0"/>
        </a:xfrm>
      </p:grpSpPr>
      <p:sp>
        <p:nvSpPr>
          <p:cNvPr id="250" name="Google Shape;250;p52"/>
          <p:cNvSpPr txBox="1"/>
          <p:nvPr>
            <p:ph type="title"/>
          </p:nvPr>
        </p:nvSpPr>
        <p:spPr>
          <a:xfrm>
            <a:off x="1798721" y="1684338"/>
            <a:ext cx="8594558" cy="2810460"/>
          </a:xfrm>
          <a:prstGeom prst="rect">
            <a:avLst/>
          </a:prstGeom>
          <a:noFill/>
          <a:ln>
            <a:noFill/>
          </a:ln>
        </p:spPr>
        <p:txBody>
          <a:bodyPr anchorCtr="0" anchor="ctr" bIns="45700" lIns="91425" spcFirstLastPara="1" rIns="91425" wrap="square" tIns="45700">
            <a:noAutofit/>
          </a:bodyPr>
          <a:lstStyle>
            <a:lvl1pPr lvl="0" algn="ctr">
              <a:lnSpc>
                <a:spcPct val="100000"/>
              </a:lnSpc>
              <a:spcBef>
                <a:spcPts val="0"/>
              </a:spcBef>
              <a:spcAft>
                <a:spcPts val="0"/>
              </a:spcAft>
              <a:buClr>
                <a:schemeClr val="lt1"/>
              </a:buClr>
              <a:buSzPts val="4600"/>
              <a:buFont typeface="Arial"/>
              <a:buNone/>
              <a:defRPr sz="46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1" name="Google Shape;251;p52"/>
          <p:cNvSpPr txBox="1"/>
          <p:nvPr>
            <p:ph idx="1" type="body"/>
          </p:nvPr>
        </p:nvSpPr>
        <p:spPr>
          <a:xfrm>
            <a:off x="381000" y="519405"/>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DBB10E"/>
              </a:buClr>
              <a:buSzPts val="23900"/>
              <a:buNone/>
              <a:defRPr b="1" sz="23900">
                <a:solidFill>
                  <a:srgbClr val="DBB10E"/>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400"/>
              <a:buNone/>
              <a:defRPr b="1">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2000"/>
              <a:buNone/>
              <a:defRPr b="1">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800"/>
              <a:buNone/>
              <a:defRPr b="1">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800"/>
              <a:buNone/>
              <a:defRPr b="1">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2" name="Google Shape;252;p52"/>
          <p:cNvSpPr txBox="1"/>
          <p:nvPr>
            <p:ph idx="2" type="body"/>
          </p:nvPr>
        </p:nvSpPr>
        <p:spPr>
          <a:xfrm>
            <a:off x="6881813" y="4494213"/>
            <a:ext cx="3511550" cy="679450"/>
          </a:xfrm>
          <a:prstGeom prst="rect">
            <a:avLst/>
          </a:prstGeom>
          <a:noFill/>
          <a:ln>
            <a:noFill/>
          </a:ln>
        </p:spPr>
        <p:txBody>
          <a:bodyPr anchorCtr="0" anchor="t" bIns="45700" lIns="91425" spcFirstLastPara="1" rIns="91425" wrap="square" tIns="45700">
            <a:noAutofit/>
          </a:bodyPr>
          <a:lstStyle>
            <a:lvl1pPr indent="-228600" lvl="0" marL="457200" algn="r">
              <a:lnSpc>
                <a:spcPct val="90000"/>
              </a:lnSpc>
              <a:spcBef>
                <a:spcPts val="1000"/>
              </a:spcBef>
              <a:spcAft>
                <a:spcPts val="0"/>
              </a:spcAft>
              <a:buClr>
                <a:schemeClr val="lt1"/>
              </a:buClr>
              <a:buSzPts val="2000"/>
              <a:buNone/>
              <a:defRPr sz="2000">
                <a:solidFill>
                  <a:schemeClr val="lt1"/>
                </a:solidFill>
                <a:latin typeface="Arial"/>
                <a:ea typeface="Arial"/>
                <a:cs typeface="Arial"/>
                <a:sym typeface="Arial"/>
              </a:defRPr>
            </a:lvl1pPr>
            <a:lvl2pPr indent="-228600" lvl="1" marL="914400" algn="r">
              <a:lnSpc>
                <a:spcPct val="90000"/>
              </a:lnSpc>
              <a:spcBef>
                <a:spcPts val="500"/>
              </a:spcBef>
              <a:spcAft>
                <a:spcPts val="0"/>
              </a:spcAft>
              <a:buClr>
                <a:schemeClr val="lt1"/>
              </a:buClr>
              <a:buSzPts val="1800"/>
              <a:buNone/>
              <a:defRPr sz="1800">
                <a:solidFill>
                  <a:schemeClr val="lt1"/>
                </a:solidFill>
                <a:latin typeface="Arial"/>
                <a:ea typeface="Arial"/>
                <a:cs typeface="Arial"/>
                <a:sym typeface="Arial"/>
              </a:defRPr>
            </a:lvl2pPr>
            <a:lvl3pPr indent="-228600" lvl="2" marL="1371600" algn="r">
              <a:lnSpc>
                <a:spcPct val="90000"/>
              </a:lnSpc>
              <a:spcBef>
                <a:spcPts val="500"/>
              </a:spcBef>
              <a:spcAft>
                <a:spcPts val="0"/>
              </a:spcAft>
              <a:buClr>
                <a:schemeClr val="lt1"/>
              </a:buClr>
              <a:buSzPts val="1600"/>
              <a:buNone/>
              <a:defRPr sz="1600">
                <a:solidFill>
                  <a:schemeClr val="lt1"/>
                </a:solidFill>
                <a:latin typeface="Arial"/>
                <a:ea typeface="Arial"/>
                <a:cs typeface="Arial"/>
                <a:sym typeface="Arial"/>
              </a:defRPr>
            </a:lvl3pPr>
            <a:lvl4pPr indent="-228600" lvl="3" marL="1828800" algn="r">
              <a:lnSpc>
                <a:spcPct val="90000"/>
              </a:lnSpc>
              <a:spcBef>
                <a:spcPts val="500"/>
              </a:spcBef>
              <a:spcAft>
                <a:spcPts val="0"/>
              </a:spcAft>
              <a:buClr>
                <a:schemeClr val="lt1"/>
              </a:buClr>
              <a:buSzPts val="1400"/>
              <a:buNone/>
              <a:defRPr sz="1400">
                <a:solidFill>
                  <a:schemeClr val="lt1"/>
                </a:solidFill>
                <a:latin typeface="Arial"/>
                <a:ea typeface="Arial"/>
                <a:cs typeface="Arial"/>
                <a:sym typeface="Arial"/>
              </a:defRPr>
            </a:lvl4pPr>
            <a:lvl5pPr indent="-228600" lvl="4" marL="2286000" algn="r">
              <a:lnSpc>
                <a:spcPct val="90000"/>
              </a:lnSpc>
              <a:spcBef>
                <a:spcPts val="500"/>
              </a:spcBef>
              <a:spcAft>
                <a:spcPts val="0"/>
              </a:spcAft>
              <a:buClr>
                <a:schemeClr val="lt1"/>
              </a:buClr>
              <a:buSzPts val="1400"/>
              <a:buNone/>
              <a:defRPr sz="1400">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3" name="Google Shape;253;p52"/>
          <p:cNvSpPr txBox="1"/>
          <p:nvPr>
            <p:ph idx="3" type="body"/>
          </p:nvPr>
        </p:nvSpPr>
        <p:spPr>
          <a:xfrm>
            <a:off x="10609104" y="3399692"/>
            <a:ext cx="1364297" cy="1094521"/>
          </a:xfrm>
          <a:prstGeom prst="rect">
            <a:avLst/>
          </a:prstGeom>
          <a:noFill/>
          <a:ln>
            <a:noFill/>
          </a:ln>
        </p:spPr>
        <p:txBody>
          <a:bodyPr anchorCtr="0" anchor="t" bIns="45700" lIns="91425" spcFirstLastPara="1" rIns="91425" wrap="square" tIns="45700">
            <a:noAutofit/>
          </a:bodyPr>
          <a:lstStyle>
            <a:lvl1pPr indent="-228600" lvl="0" marL="457200" algn="ctr">
              <a:lnSpc>
                <a:spcPct val="90000"/>
              </a:lnSpc>
              <a:spcBef>
                <a:spcPts val="1000"/>
              </a:spcBef>
              <a:spcAft>
                <a:spcPts val="0"/>
              </a:spcAft>
              <a:buClr>
                <a:srgbClr val="DBB10E"/>
              </a:buClr>
              <a:buSzPts val="23900"/>
              <a:buNone/>
              <a:defRPr b="1" sz="23900">
                <a:solidFill>
                  <a:srgbClr val="DBB10E"/>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400"/>
              <a:buNone/>
              <a:defRPr b="1">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2000"/>
              <a:buNone/>
              <a:defRPr b="1">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800"/>
              <a:buNone/>
              <a:defRPr b="1">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800"/>
              <a:buNone/>
              <a:defRPr b="1">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4" name="Google Shape;254;p52"/>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2"/>
                </a:solidFill>
                <a:latin typeface="Arial"/>
                <a:ea typeface="Arial"/>
                <a:cs typeface="Arial"/>
                <a:sym typeface="Arial"/>
              </a:defRPr>
            </a:lvl1pPr>
            <a:lvl2pPr indent="0" lvl="1" marL="0" algn="r">
              <a:spcBef>
                <a:spcPts val="0"/>
              </a:spcBef>
              <a:buNone/>
              <a:defRPr sz="1200">
                <a:solidFill>
                  <a:schemeClr val="accent2"/>
                </a:solidFill>
                <a:latin typeface="Arial"/>
                <a:ea typeface="Arial"/>
                <a:cs typeface="Arial"/>
                <a:sym typeface="Arial"/>
              </a:defRPr>
            </a:lvl2pPr>
            <a:lvl3pPr indent="0" lvl="2" marL="0" algn="r">
              <a:spcBef>
                <a:spcPts val="0"/>
              </a:spcBef>
              <a:buNone/>
              <a:defRPr sz="1200">
                <a:solidFill>
                  <a:schemeClr val="accent2"/>
                </a:solidFill>
                <a:latin typeface="Arial"/>
                <a:ea typeface="Arial"/>
                <a:cs typeface="Arial"/>
                <a:sym typeface="Arial"/>
              </a:defRPr>
            </a:lvl3pPr>
            <a:lvl4pPr indent="0" lvl="3" marL="0" algn="r">
              <a:spcBef>
                <a:spcPts val="0"/>
              </a:spcBef>
              <a:buNone/>
              <a:defRPr sz="1200">
                <a:solidFill>
                  <a:schemeClr val="accent2"/>
                </a:solidFill>
                <a:latin typeface="Arial"/>
                <a:ea typeface="Arial"/>
                <a:cs typeface="Arial"/>
                <a:sym typeface="Arial"/>
              </a:defRPr>
            </a:lvl4pPr>
            <a:lvl5pPr indent="0" lvl="4" marL="0" algn="r">
              <a:spcBef>
                <a:spcPts val="0"/>
              </a:spcBef>
              <a:buNone/>
              <a:defRPr sz="1200">
                <a:solidFill>
                  <a:schemeClr val="accent2"/>
                </a:solidFill>
                <a:latin typeface="Arial"/>
                <a:ea typeface="Arial"/>
                <a:cs typeface="Arial"/>
                <a:sym typeface="Arial"/>
              </a:defRPr>
            </a:lvl5pPr>
            <a:lvl6pPr indent="0" lvl="5" marL="0" algn="r">
              <a:spcBef>
                <a:spcPts val="0"/>
              </a:spcBef>
              <a:buNone/>
              <a:defRPr sz="1200">
                <a:solidFill>
                  <a:schemeClr val="accent2"/>
                </a:solidFill>
                <a:latin typeface="Arial"/>
                <a:ea typeface="Arial"/>
                <a:cs typeface="Arial"/>
                <a:sym typeface="Arial"/>
              </a:defRPr>
            </a:lvl6pPr>
            <a:lvl7pPr indent="0" lvl="6" marL="0" algn="r">
              <a:spcBef>
                <a:spcPts val="0"/>
              </a:spcBef>
              <a:buNone/>
              <a:defRPr sz="1200">
                <a:solidFill>
                  <a:schemeClr val="accent2"/>
                </a:solidFill>
                <a:latin typeface="Arial"/>
                <a:ea typeface="Arial"/>
                <a:cs typeface="Arial"/>
                <a:sym typeface="Arial"/>
              </a:defRPr>
            </a:lvl7pPr>
            <a:lvl8pPr indent="0" lvl="7" marL="0" algn="r">
              <a:spcBef>
                <a:spcPts val="0"/>
              </a:spcBef>
              <a:buNone/>
              <a:defRPr sz="1200">
                <a:solidFill>
                  <a:schemeClr val="accent2"/>
                </a:solidFill>
                <a:latin typeface="Arial"/>
                <a:ea typeface="Arial"/>
                <a:cs typeface="Arial"/>
                <a:sym typeface="Arial"/>
              </a:defRPr>
            </a:lvl8pPr>
            <a:lvl9pPr indent="0" lvl="8" marL="0" algn="r">
              <a:spcBef>
                <a:spcPts val="0"/>
              </a:spcBef>
              <a:buNone/>
              <a:defRPr sz="12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Whole team">
  <p:cSld name="Whole team">
    <p:spTree>
      <p:nvGrpSpPr>
        <p:cNvPr id="255" name="Shape 255"/>
        <p:cNvGrpSpPr/>
        <p:nvPr/>
      </p:nvGrpSpPr>
      <p:grpSpPr>
        <a:xfrm>
          <a:off x="0" y="0"/>
          <a:ext cx="0" cy="0"/>
          <a:chOff x="0" y="0"/>
          <a:chExt cx="0" cy="0"/>
        </a:xfrm>
      </p:grpSpPr>
      <p:sp>
        <p:nvSpPr>
          <p:cNvPr id="256" name="Google Shape;256;p53"/>
          <p:cNvSpPr txBox="1"/>
          <p:nvPr>
            <p:ph type="title"/>
          </p:nvPr>
        </p:nvSpPr>
        <p:spPr>
          <a:xfrm>
            <a:off x="750430" y="381000"/>
            <a:ext cx="10678142" cy="1325563"/>
          </a:xfrm>
          <a:prstGeom prst="rect">
            <a:avLst/>
          </a:prstGeom>
          <a:noFill/>
          <a:ln>
            <a:noFill/>
          </a:ln>
        </p:spPr>
        <p:txBody>
          <a:bodyPr anchorCtr="0" anchor="b" bIns="45700" lIns="0"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57" name="Google Shape;257;p53"/>
          <p:cNvSpPr/>
          <p:nvPr>
            <p:ph idx="2" type="pic"/>
          </p:nvPr>
        </p:nvSpPr>
        <p:spPr>
          <a:xfrm>
            <a:off x="750429" y="2068734"/>
            <a:ext cx="904987" cy="905641"/>
          </a:xfrm>
          <a:prstGeom prst="rect">
            <a:avLst/>
          </a:prstGeom>
          <a:noFill/>
          <a:ln>
            <a:noFill/>
          </a:ln>
        </p:spPr>
      </p:sp>
      <p:sp>
        <p:nvSpPr>
          <p:cNvPr id="258" name="Google Shape;258;p53"/>
          <p:cNvSpPr txBox="1"/>
          <p:nvPr>
            <p:ph idx="1" type="body"/>
          </p:nvPr>
        </p:nvSpPr>
        <p:spPr>
          <a:xfrm>
            <a:off x="750430"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59" name="Google Shape;259;p53"/>
          <p:cNvSpPr txBox="1"/>
          <p:nvPr>
            <p:ph idx="3" type="body"/>
          </p:nvPr>
        </p:nvSpPr>
        <p:spPr>
          <a:xfrm>
            <a:off x="750429"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0" name="Google Shape;260;p53"/>
          <p:cNvSpPr/>
          <p:nvPr>
            <p:ph idx="4" type="pic"/>
          </p:nvPr>
        </p:nvSpPr>
        <p:spPr>
          <a:xfrm>
            <a:off x="3549397" y="2068734"/>
            <a:ext cx="904987" cy="905641"/>
          </a:xfrm>
          <a:prstGeom prst="rect">
            <a:avLst/>
          </a:prstGeom>
          <a:noFill/>
          <a:ln>
            <a:noFill/>
          </a:ln>
        </p:spPr>
      </p:sp>
      <p:sp>
        <p:nvSpPr>
          <p:cNvPr id="261" name="Google Shape;261;p53"/>
          <p:cNvSpPr txBox="1"/>
          <p:nvPr>
            <p:ph idx="5" type="body"/>
          </p:nvPr>
        </p:nvSpPr>
        <p:spPr>
          <a:xfrm>
            <a:off x="354939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2" name="Google Shape;262;p53"/>
          <p:cNvSpPr txBox="1"/>
          <p:nvPr>
            <p:ph idx="6" type="body"/>
          </p:nvPr>
        </p:nvSpPr>
        <p:spPr>
          <a:xfrm>
            <a:off x="3549397"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3" name="Google Shape;263;p53"/>
          <p:cNvSpPr/>
          <p:nvPr>
            <p:ph idx="7" type="pic"/>
          </p:nvPr>
        </p:nvSpPr>
        <p:spPr>
          <a:xfrm>
            <a:off x="6348367" y="2068734"/>
            <a:ext cx="904987" cy="905641"/>
          </a:xfrm>
          <a:prstGeom prst="rect">
            <a:avLst/>
          </a:prstGeom>
          <a:noFill/>
          <a:ln>
            <a:noFill/>
          </a:ln>
        </p:spPr>
      </p:sp>
      <p:sp>
        <p:nvSpPr>
          <p:cNvPr id="264" name="Google Shape;264;p53"/>
          <p:cNvSpPr txBox="1"/>
          <p:nvPr>
            <p:ph idx="8" type="body"/>
          </p:nvPr>
        </p:nvSpPr>
        <p:spPr>
          <a:xfrm>
            <a:off x="6348368"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5" name="Google Shape;265;p53"/>
          <p:cNvSpPr txBox="1"/>
          <p:nvPr>
            <p:ph idx="9" type="body"/>
          </p:nvPr>
        </p:nvSpPr>
        <p:spPr>
          <a:xfrm>
            <a:off x="6348367"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6" name="Google Shape;266;p53"/>
          <p:cNvSpPr/>
          <p:nvPr>
            <p:ph idx="13" type="pic"/>
          </p:nvPr>
        </p:nvSpPr>
        <p:spPr>
          <a:xfrm>
            <a:off x="9147335" y="2068734"/>
            <a:ext cx="904987" cy="905641"/>
          </a:xfrm>
          <a:prstGeom prst="rect">
            <a:avLst/>
          </a:prstGeom>
          <a:noFill/>
          <a:ln>
            <a:noFill/>
          </a:ln>
        </p:spPr>
      </p:sp>
      <p:sp>
        <p:nvSpPr>
          <p:cNvPr id="267" name="Google Shape;267;p53"/>
          <p:cNvSpPr txBox="1"/>
          <p:nvPr>
            <p:ph idx="14" type="body"/>
          </p:nvPr>
        </p:nvSpPr>
        <p:spPr>
          <a:xfrm>
            <a:off x="9147336" y="2994545"/>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8" name="Google Shape;268;p53"/>
          <p:cNvSpPr txBox="1"/>
          <p:nvPr>
            <p:ph idx="15" type="body"/>
          </p:nvPr>
        </p:nvSpPr>
        <p:spPr>
          <a:xfrm>
            <a:off x="9147335" y="3379791"/>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69" name="Google Shape;269;p53"/>
          <p:cNvSpPr/>
          <p:nvPr>
            <p:ph idx="16" type="pic"/>
          </p:nvPr>
        </p:nvSpPr>
        <p:spPr>
          <a:xfrm>
            <a:off x="750429" y="4118551"/>
            <a:ext cx="904987" cy="905641"/>
          </a:xfrm>
          <a:prstGeom prst="rect">
            <a:avLst/>
          </a:prstGeom>
          <a:noFill/>
          <a:ln>
            <a:noFill/>
          </a:ln>
        </p:spPr>
      </p:sp>
      <p:sp>
        <p:nvSpPr>
          <p:cNvPr id="270" name="Google Shape;270;p53"/>
          <p:cNvSpPr txBox="1"/>
          <p:nvPr>
            <p:ph idx="17" type="body"/>
          </p:nvPr>
        </p:nvSpPr>
        <p:spPr>
          <a:xfrm>
            <a:off x="750430"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1" name="Google Shape;271;p53"/>
          <p:cNvSpPr txBox="1"/>
          <p:nvPr>
            <p:ph idx="18" type="body"/>
          </p:nvPr>
        </p:nvSpPr>
        <p:spPr>
          <a:xfrm>
            <a:off x="750429"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2" name="Google Shape;272;p53"/>
          <p:cNvSpPr/>
          <p:nvPr>
            <p:ph idx="19" type="pic"/>
          </p:nvPr>
        </p:nvSpPr>
        <p:spPr>
          <a:xfrm>
            <a:off x="3549397" y="4118551"/>
            <a:ext cx="904987" cy="905641"/>
          </a:xfrm>
          <a:prstGeom prst="rect">
            <a:avLst/>
          </a:prstGeom>
          <a:noFill/>
          <a:ln>
            <a:noFill/>
          </a:ln>
        </p:spPr>
      </p:sp>
      <p:sp>
        <p:nvSpPr>
          <p:cNvPr id="273" name="Google Shape;273;p53"/>
          <p:cNvSpPr txBox="1"/>
          <p:nvPr>
            <p:ph idx="20" type="body"/>
          </p:nvPr>
        </p:nvSpPr>
        <p:spPr>
          <a:xfrm>
            <a:off x="354939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4" name="Google Shape;274;p53"/>
          <p:cNvSpPr txBox="1"/>
          <p:nvPr>
            <p:ph idx="21" type="body"/>
          </p:nvPr>
        </p:nvSpPr>
        <p:spPr>
          <a:xfrm>
            <a:off x="3549397"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5" name="Google Shape;275;p53"/>
          <p:cNvSpPr/>
          <p:nvPr>
            <p:ph idx="22" type="pic"/>
          </p:nvPr>
        </p:nvSpPr>
        <p:spPr>
          <a:xfrm>
            <a:off x="6348367" y="4118551"/>
            <a:ext cx="904987" cy="905641"/>
          </a:xfrm>
          <a:prstGeom prst="rect">
            <a:avLst/>
          </a:prstGeom>
          <a:noFill/>
          <a:ln>
            <a:noFill/>
          </a:ln>
        </p:spPr>
      </p:sp>
      <p:sp>
        <p:nvSpPr>
          <p:cNvPr id="276" name="Google Shape;276;p53"/>
          <p:cNvSpPr txBox="1"/>
          <p:nvPr>
            <p:ph idx="23" type="body"/>
          </p:nvPr>
        </p:nvSpPr>
        <p:spPr>
          <a:xfrm>
            <a:off x="6348368"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7" name="Google Shape;277;p53"/>
          <p:cNvSpPr txBox="1"/>
          <p:nvPr>
            <p:ph idx="24" type="body"/>
          </p:nvPr>
        </p:nvSpPr>
        <p:spPr>
          <a:xfrm>
            <a:off x="6348367"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78" name="Google Shape;278;p53"/>
          <p:cNvSpPr/>
          <p:nvPr>
            <p:ph idx="25" type="pic"/>
          </p:nvPr>
        </p:nvSpPr>
        <p:spPr>
          <a:xfrm>
            <a:off x="9147335" y="4118551"/>
            <a:ext cx="904987" cy="905641"/>
          </a:xfrm>
          <a:prstGeom prst="rect">
            <a:avLst/>
          </a:prstGeom>
          <a:noFill/>
          <a:ln>
            <a:noFill/>
          </a:ln>
        </p:spPr>
      </p:sp>
      <p:sp>
        <p:nvSpPr>
          <p:cNvPr id="279" name="Google Shape;279;p53"/>
          <p:cNvSpPr txBox="1"/>
          <p:nvPr>
            <p:ph idx="26" type="body"/>
          </p:nvPr>
        </p:nvSpPr>
        <p:spPr>
          <a:xfrm>
            <a:off x="9147336" y="5044362"/>
            <a:ext cx="2281237" cy="347662"/>
          </a:xfrm>
          <a:prstGeom prst="rect">
            <a:avLst/>
          </a:prstGeom>
          <a:noFill/>
          <a:ln>
            <a:noFill/>
          </a:ln>
        </p:spPr>
        <p:txBody>
          <a:bodyPr anchorCtr="0" anchor="b" bIns="0" lIns="0" spcFirstLastPara="1" rIns="0" wrap="square" tIns="0">
            <a:noAutofit/>
          </a:bodyPr>
          <a:lstStyle>
            <a:lvl1pPr indent="-228600" lvl="0" marL="457200" algn="l">
              <a:lnSpc>
                <a:spcPct val="100000"/>
              </a:lnSpc>
              <a:spcBef>
                <a:spcPts val="0"/>
              </a:spcBef>
              <a:spcAft>
                <a:spcPts val="0"/>
              </a:spcAft>
              <a:buClr>
                <a:schemeClr val="dk1"/>
              </a:buClr>
              <a:buSzPts val="1800"/>
              <a:buNone/>
              <a:defRPr b="1" sz="18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0" name="Google Shape;280;p53"/>
          <p:cNvSpPr txBox="1"/>
          <p:nvPr>
            <p:ph idx="27" type="body"/>
          </p:nvPr>
        </p:nvSpPr>
        <p:spPr>
          <a:xfrm>
            <a:off x="9147335" y="5429608"/>
            <a:ext cx="2281237" cy="347662"/>
          </a:xfrm>
          <a:prstGeom prst="rect">
            <a:avLst/>
          </a:prstGeom>
          <a:noFill/>
          <a:ln>
            <a:noFill/>
          </a:ln>
        </p:spPr>
        <p:txBody>
          <a:bodyPr anchorCtr="0" anchor="t" bIns="0" lIns="0" spcFirstLastPara="1" rIns="0" wrap="square" tIns="0">
            <a:noAutofit/>
          </a:bodyPr>
          <a:lstStyle>
            <a:lvl1pPr indent="-228600" lvl="0" marL="457200" algn="l">
              <a:lnSpc>
                <a:spcPct val="100000"/>
              </a:lnSpc>
              <a:spcBef>
                <a:spcPts val="0"/>
              </a:spcBef>
              <a:spcAft>
                <a:spcPts val="0"/>
              </a:spcAft>
              <a:buClr>
                <a:schemeClr val="dk1"/>
              </a:buClr>
              <a:buSzPts val="1400"/>
              <a:buNone/>
              <a:defRPr b="0" sz="1400">
                <a:solidFill>
                  <a:schemeClr val="dk1"/>
                </a:solidFill>
                <a:latin typeface="Arial"/>
                <a:ea typeface="Arial"/>
                <a:cs typeface="Arial"/>
                <a:sym typeface="Arial"/>
              </a:defRPr>
            </a:lvl1pPr>
            <a:lvl2pPr indent="-342900" lvl="1" marL="914400" algn="l">
              <a:lnSpc>
                <a:spcPct val="90000"/>
              </a:lnSpc>
              <a:spcBef>
                <a:spcPts val="500"/>
              </a:spcBef>
              <a:spcAft>
                <a:spcPts val="0"/>
              </a:spcAft>
              <a:buClr>
                <a:schemeClr val="dk1"/>
              </a:buClr>
              <a:buSzPts val="1800"/>
              <a:buChar char="•"/>
              <a:defRPr/>
            </a:lvl2pPr>
            <a:lvl3pPr indent="-342900" lvl="2" marL="1371600" algn="l">
              <a:lnSpc>
                <a:spcPct val="90000"/>
              </a:lnSpc>
              <a:spcBef>
                <a:spcPts val="500"/>
              </a:spcBef>
              <a:spcAft>
                <a:spcPts val="0"/>
              </a:spcAft>
              <a:buClr>
                <a:schemeClr val="dk1"/>
              </a:buClr>
              <a:buSzPts val="1800"/>
              <a:buChar char="•"/>
              <a:defRPr/>
            </a:lvl3pPr>
            <a:lvl4pPr indent="-342900" lvl="3" marL="1828800" algn="l">
              <a:lnSpc>
                <a:spcPct val="90000"/>
              </a:lnSpc>
              <a:spcBef>
                <a:spcPts val="500"/>
              </a:spcBef>
              <a:spcAft>
                <a:spcPts val="0"/>
              </a:spcAft>
              <a:buClr>
                <a:schemeClr val="dk1"/>
              </a:buClr>
              <a:buSzPts val="1800"/>
              <a:buChar char="•"/>
              <a:defRPr/>
            </a:lvl4pPr>
            <a:lvl5pPr indent="-342900" lvl="4" marL="2286000" algn="l">
              <a:lnSpc>
                <a:spcPct val="90000"/>
              </a:lnSpc>
              <a:spcBef>
                <a:spcPts val="500"/>
              </a:spcBef>
              <a:spcAft>
                <a:spcPts val="0"/>
              </a:spcAft>
              <a:buClr>
                <a:schemeClr val="dk1"/>
              </a:buClr>
              <a:buSzPts val="1800"/>
              <a:buChar char="•"/>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1" name="Google Shape;281;p53"/>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3"/>
                </a:solidFill>
                <a:latin typeface="Arial"/>
                <a:ea typeface="Arial"/>
                <a:cs typeface="Arial"/>
                <a:sym typeface="Arial"/>
              </a:defRPr>
            </a:lvl1pPr>
            <a:lvl2pPr indent="0" lvl="1" marL="0" algn="r">
              <a:spcBef>
                <a:spcPts val="0"/>
              </a:spcBef>
              <a:buNone/>
              <a:defRPr sz="1200">
                <a:solidFill>
                  <a:schemeClr val="accent3"/>
                </a:solidFill>
                <a:latin typeface="Arial"/>
                <a:ea typeface="Arial"/>
                <a:cs typeface="Arial"/>
                <a:sym typeface="Arial"/>
              </a:defRPr>
            </a:lvl2pPr>
            <a:lvl3pPr indent="0" lvl="2" marL="0" algn="r">
              <a:spcBef>
                <a:spcPts val="0"/>
              </a:spcBef>
              <a:buNone/>
              <a:defRPr sz="1200">
                <a:solidFill>
                  <a:schemeClr val="accent3"/>
                </a:solidFill>
                <a:latin typeface="Arial"/>
                <a:ea typeface="Arial"/>
                <a:cs typeface="Arial"/>
                <a:sym typeface="Arial"/>
              </a:defRPr>
            </a:lvl3pPr>
            <a:lvl4pPr indent="0" lvl="3" marL="0" algn="r">
              <a:spcBef>
                <a:spcPts val="0"/>
              </a:spcBef>
              <a:buNone/>
              <a:defRPr sz="1200">
                <a:solidFill>
                  <a:schemeClr val="accent3"/>
                </a:solidFill>
                <a:latin typeface="Arial"/>
                <a:ea typeface="Arial"/>
                <a:cs typeface="Arial"/>
                <a:sym typeface="Arial"/>
              </a:defRPr>
            </a:lvl4pPr>
            <a:lvl5pPr indent="0" lvl="4" marL="0" algn="r">
              <a:spcBef>
                <a:spcPts val="0"/>
              </a:spcBef>
              <a:buNone/>
              <a:defRPr sz="1200">
                <a:solidFill>
                  <a:schemeClr val="accent3"/>
                </a:solidFill>
                <a:latin typeface="Arial"/>
                <a:ea typeface="Arial"/>
                <a:cs typeface="Arial"/>
                <a:sym typeface="Arial"/>
              </a:defRPr>
            </a:lvl5pPr>
            <a:lvl6pPr indent="0" lvl="5" marL="0" algn="r">
              <a:spcBef>
                <a:spcPts val="0"/>
              </a:spcBef>
              <a:buNone/>
              <a:defRPr sz="1200">
                <a:solidFill>
                  <a:schemeClr val="accent3"/>
                </a:solidFill>
                <a:latin typeface="Arial"/>
                <a:ea typeface="Arial"/>
                <a:cs typeface="Arial"/>
                <a:sym typeface="Arial"/>
              </a:defRPr>
            </a:lvl6pPr>
            <a:lvl7pPr indent="0" lvl="6" marL="0" algn="r">
              <a:spcBef>
                <a:spcPts val="0"/>
              </a:spcBef>
              <a:buNone/>
              <a:defRPr sz="1200">
                <a:solidFill>
                  <a:schemeClr val="accent3"/>
                </a:solidFill>
                <a:latin typeface="Arial"/>
                <a:ea typeface="Arial"/>
                <a:cs typeface="Arial"/>
                <a:sym typeface="Arial"/>
              </a:defRPr>
            </a:lvl7pPr>
            <a:lvl8pPr indent="0" lvl="7" marL="0" algn="r">
              <a:spcBef>
                <a:spcPts val="0"/>
              </a:spcBef>
              <a:buNone/>
              <a:defRPr sz="1200">
                <a:solidFill>
                  <a:schemeClr val="accent3"/>
                </a:solidFill>
                <a:latin typeface="Arial"/>
                <a:ea typeface="Arial"/>
                <a:cs typeface="Arial"/>
                <a:sym typeface="Arial"/>
              </a:defRPr>
            </a:lvl8pPr>
            <a:lvl9pPr indent="0" lvl="8" marL="0" algn="r">
              <a:spcBef>
                <a:spcPts val="0"/>
              </a:spcBef>
              <a:buNone/>
              <a:defRPr sz="1200">
                <a:solidFill>
                  <a:schemeClr val="accent3"/>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meline">
  <p:cSld name="Timeline">
    <p:spTree>
      <p:nvGrpSpPr>
        <p:cNvPr id="282" name="Shape 282"/>
        <p:cNvGrpSpPr/>
        <p:nvPr/>
      </p:nvGrpSpPr>
      <p:grpSpPr>
        <a:xfrm>
          <a:off x="0" y="0"/>
          <a:ext cx="0" cy="0"/>
          <a:chOff x="0" y="0"/>
          <a:chExt cx="0" cy="0"/>
        </a:xfrm>
      </p:grpSpPr>
      <p:sp>
        <p:nvSpPr>
          <p:cNvPr id="283" name="Google Shape;283;p54"/>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4" name="Google Shape;284;p54"/>
          <p:cNvSpPr/>
          <p:nvPr/>
        </p:nvSpPr>
        <p:spPr>
          <a:xfrm flipH="1" rot="5400000">
            <a:off x="1"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l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85" name="Google Shape;285;p54"/>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lt1"/>
              </a:buClr>
              <a:buSzPts val="4800"/>
              <a:buFont typeface="Arial"/>
              <a:buNone/>
              <a:defRPr b="1" sz="4800">
                <a:solidFill>
                  <a:schemeClr val="lt1"/>
                </a:solidFill>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86" name="Google Shape;286;p54"/>
          <p:cNvSpPr txBox="1"/>
          <p:nvPr>
            <p:ph idx="1" type="body"/>
          </p:nvPr>
        </p:nvSpPr>
        <p:spPr>
          <a:xfrm>
            <a:off x="1167493" y="2087561"/>
            <a:ext cx="9779182" cy="3366815"/>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lt1"/>
              </a:buClr>
              <a:buSzPts val="2800"/>
              <a:buNone/>
              <a:defRPr>
                <a:solidFill>
                  <a:schemeClr val="lt1"/>
                </a:solidFill>
                <a:latin typeface="Arial"/>
                <a:ea typeface="Arial"/>
                <a:cs typeface="Arial"/>
                <a:sym typeface="Arial"/>
              </a:defRPr>
            </a:lvl1pPr>
            <a:lvl2pPr indent="-228600" lvl="1" marL="914400" algn="l">
              <a:lnSpc>
                <a:spcPct val="90000"/>
              </a:lnSpc>
              <a:spcBef>
                <a:spcPts val="500"/>
              </a:spcBef>
              <a:spcAft>
                <a:spcPts val="0"/>
              </a:spcAft>
              <a:buClr>
                <a:schemeClr val="lt1"/>
              </a:buClr>
              <a:buSzPts val="2400"/>
              <a:buNone/>
              <a:defRPr>
                <a:solidFill>
                  <a:schemeClr val="lt1"/>
                </a:solidFill>
                <a:latin typeface="Arial"/>
                <a:ea typeface="Arial"/>
                <a:cs typeface="Arial"/>
                <a:sym typeface="Arial"/>
              </a:defRPr>
            </a:lvl2pPr>
            <a:lvl3pPr indent="-228600" lvl="2" marL="1371600" algn="l">
              <a:lnSpc>
                <a:spcPct val="90000"/>
              </a:lnSpc>
              <a:spcBef>
                <a:spcPts val="500"/>
              </a:spcBef>
              <a:spcAft>
                <a:spcPts val="0"/>
              </a:spcAft>
              <a:buClr>
                <a:schemeClr val="lt1"/>
              </a:buClr>
              <a:buSzPts val="2000"/>
              <a:buNone/>
              <a:defRPr>
                <a:solidFill>
                  <a:schemeClr val="lt1"/>
                </a:solidFill>
                <a:latin typeface="Arial"/>
                <a:ea typeface="Arial"/>
                <a:cs typeface="Arial"/>
                <a:sym typeface="Arial"/>
              </a:defRPr>
            </a:lvl3pPr>
            <a:lvl4pPr indent="-228600" lvl="3" marL="1828800" algn="l">
              <a:lnSpc>
                <a:spcPct val="90000"/>
              </a:lnSpc>
              <a:spcBef>
                <a:spcPts val="500"/>
              </a:spcBef>
              <a:spcAft>
                <a:spcPts val="0"/>
              </a:spcAft>
              <a:buClr>
                <a:schemeClr val="lt1"/>
              </a:buClr>
              <a:buSzPts val="1800"/>
              <a:buNone/>
              <a:defRPr>
                <a:solidFill>
                  <a:schemeClr val="lt1"/>
                </a:solidFill>
                <a:latin typeface="Arial"/>
                <a:ea typeface="Arial"/>
                <a:cs typeface="Arial"/>
                <a:sym typeface="Arial"/>
              </a:defRPr>
            </a:lvl4pPr>
            <a:lvl5pPr indent="-228600" lvl="4" marL="2286000" algn="l">
              <a:lnSpc>
                <a:spcPct val="90000"/>
              </a:lnSpc>
              <a:spcBef>
                <a:spcPts val="500"/>
              </a:spcBef>
              <a:spcAft>
                <a:spcPts val="0"/>
              </a:spcAft>
              <a:buClr>
                <a:schemeClr val="lt1"/>
              </a:buClr>
              <a:buSzPts val="1800"/>
              <a:buNone/>
              <a:defRPr>
                <a:solidFill>
                  <a:schemeClr val="lt1"/>
                </a:solidFill>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87" name="Google Shape;287;p54"/>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2"/>
                </a:solidFill>
                <a:latin typeface="Arial"/>
                <a:ea typeface="Arial"/>
                <a:cs typeface="Arial"/>
                <a:sym typeface="Arial"/>
              </a:defRPr>
            </a:lvl1pPr>
            <a:lvl2pPr indent="0" lvl="1" marL="0" algn="r">
              <a:spcBef>
                <a:spcPts val="0"/>
              </a:spcBef>
              <a:buNone/>
              <a:defRPr sz="1200">
                <a:solidFill>
                  <a:schemeClr val="accent2"/>
                </a:solidFill>
                <a:latin typeface="Arial"/>
                <a:ea typeface="Arial"/>
                <a:cs typeface="Arial"/>
                <a:sym typeface="Arial"/>
              </a:defRPr>
            </a:lvl2pPr>
            <a:lvl3pPr indent="0" lvl="2" marL="0" algn="r">
              <a:spcBef>
                <a:spcPts val="0"/>
              </a:spcBef>
              <a:buNone/>
              <a:defRPr sz="1200">
                <a:solidFill>
                  <a:schemeClr val="accent2"/>
                </a:solidFill>
                <a:latin typeface="Arial"/>
                <a:ea typeface="Arial"/>
                <a:cs typeface="Arial"/>
                <a:sym typeface="Arial"/>
              </a:defRPr>
            </a:lvl3pPr>
            <a:lvl4pPr indent="0" lvl="3" marL="0" algn="r">
              <a:spcBef>
                <a:spcPts val="0"/>
              </a:spcBef>
              <a:buNone/>
              <a:defRPr sz="1200">
                <a:solidFill>
                  <a:schemeClr val="accent2"/>
                </a:solidFill>
                <a:latin typeface="Arial"/>
                <a:ea typeface="Arial"/>
                <a:cs typeface="Arial"/>
                <a:sym typeface="Arial"/>
              </a:defRPr>
            </a:lvl4pPr>
            <a:lvl5pPr indent="0" lvl="4" marL="0" algn="r">
              <a:spcBef>
                <a:spcPts val="0"/>
              </a:spcBef>
              <a:buNone/>
              <a:defRPr sz="1200">
                <a:solidFill>
                  <a:schemeClr val="accent2"/>
                </a:solidFill>
                <a:latin typeface="Arial"/>
                <a:ea typeface="Arial"/>
                <a:cs typeface="Arial"/>
                <a:sym typeface="Arial"/>
              </a:defRPr>
            </a:lvl5pPr>
            <a:lvl6pPr indent="0" lvl="5" marL="0" algn="r">
              <a:spcBef>
                <a:spcPts val="0"/>
              </a:spcBef>
              <a:buNone/>
              <a:defRPr sz="1200">
                <a:solidFill>
                  <a:schemeClr val="accent2"/>
                </a:solidFill>
                <a:latin typeface="Arial"/>
                <a:ea typeface="Arial"/>
                <a:cs typeface="Arial"/>
                <a:sym typeface="Arial"/>
              </a:defRPr>
            </a:lvl6pPr>
            <a:lvl7pPr indent="0" lvl="6" marL="0" algn="r">
              <a:spcBef>
                <a:spcPts val="0"/>
              </a:spcBef>
              <a:buNone/>
              <a:defRPr sz="1200">
                <a:solidFill>
                  <a:schemeClr val="accent2"/>
                </a:solidFill>
                <a:latin typeface="Arial"/>
                <a:ea typeface="Arial"/>
                <a:cs typeface="Arial"/>
                <a:sym typeface="Arial"/>
              </a:defRPr>
            </a:lvl7pPr>
            <a:lvl8pPr indent="0" lvl="7" marL="0" algn="r">
              <a:spcBef>
                <a:spcPts val="0"/>
              </a:spcBef>
              <a:buNone/>
              <a:defRPr sz="1200">
                <a:solidFill>
                  <a:schemeClr val="accent2"/>
                </a:solidFill>
                <a:latin typeface="Arial"/>
                <a:ea typeface="Arial"/>
                <a:cs typeface="Arial"/>
                <a:sym typeface="Arial"/>
              </a:defRPr>
            </a:lvl8pPr>
            <a:lvl9pPr indent="0" lvl="8" marL="0" algn="r">
              <a:spcBef>
                <a:spcPts val="0"/>
              </a:spcBef>
              <a:buNone/>
              <a:defRPr sz="12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2 Title and Content">
  <p:cSld name="2 Title and Content">
    <p:spTree>
      <p:nvGrpSpPr>
        <p:cNvPr id="288" name="Shape 288"/>
        <p:cNvGrpSpPr/>
        <p:nvPr/>
      </p:nvGrpSpPr>
      <p:grpSpPr>
        <a:xfrm>
          <a:off x="0" y="0"/>
          <a:ext cx="0" cy="0"/>
          <a:chOff x="0" y="0"/>
          <a:chExt cx="0" cy="0"/>
        </a:xfrm>
      </p:grpSpPr>
      <p:sp>
        <p:nvSpPr>
          <p:cNvPr id="289" name="Google Shape;289;p55"/>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lvl1pPr lvl="0" algn="l">
              <a:lnSpc>
                <a:spcPct val="90000"/>
              </a:lnSpc>
              <a:spcBef>
                <a:spcPts val="0"/>
              </a:spcBef>
              <a:spcAft>
                <a:spcPts val="0"/>
              </a:spcAft>
              <a:buClr>
                <a:schemeClr val="dk1"/>
              </a:buClr>
              <a:buSzPts val="4800"/>
              <a:buFont typeface="Arial"/>
              <a:buNone/>
              <a:defRPr b="1" sz="4800">
                <a:latin typeface="Arial"/>
                <a:ea typeface="Arial"/>
                <a:cs typeface="Arial"/>
                <a:sym typeface="Arial"/>
              </a:defRPr>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p:txBody>
      </p:sp>
      <p:sp>
        <p:nvSpPr>
          <p:cNvPr id="290" name="Google Shape;290;p55"/>
          <p:cNvSpPr txBox="1"/>
          <p:nvPr>
            <p:ph idx="1" type="body"/>
          </p:nvPr>
        </p:nvSpPr>
        <p:spPr>
          <a:xfrm>
            <a:off x="1167493" y="2528203"/>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1" name="Google Shape;291;p55"/>
          <p:cNvSpPr/>
          <p:nvPr/>
        </p:nvSpPr>
        <p:spPr>
          <a:xfrm flipH="1">
            <a:off x="8580896" y="1"/>
            <a:ext cx="3611104" cy="3611104"/>
          </a:xfrm>
          <a:custGeom>
            <a:rect b="b" l="l" r="r" t="t"/>
            <a:pathLst>
              <a:path extrusionOk="0" h="1167493" w="1167493">
                <a:moveTo>
                  <a:pt x="0" y="0"/>
                </a:moveTo>
                <a:lnTo>
                  <a:pt x="1167493" y="0"/>
                </a:lnTo>
                <a:cubicBezTo>
                  <a:pt x="522704" y="0"/>
                  <a:pt x="0" y="522704"/>
                  <a:pt x="0" y="1167493"/>
                </a:cubicBez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2" name="Google Shape;292;p55"/>
          <p:cNvSpPr/>
          <p:nvPr/>
        </p:nvSpPr>
        <p:spPr>
          <a:xfrm flipH="1">
            <a:off x="8580896" y="3246896"/>
            <a:ext cx="3611104" cy="3611104"/>
          </a:xfrm>
          <a:custGeom>
            <a:rect b="b" l="l" r="r" t="t"/>
            <a:pathLst>
              <a:path extrusionOk="0" h="1167493" w="1167493">
                <a:moveTo>
                  <a:pt x="0" y="0"/>
                </a:moveTo>
                <a:cubicBezTo>
                  <a:pt x="0" y="644789"/>
                  <a:pt x="522704" y="1167493"/>
                  <a:pt x="1167493" y="1167493"/>
                </a:cubicBezTo>
                <a:lnTo>
                  <a:pt x="0" y="1167493"/>
                </a:lnTo>
                <a:lnTo>
                  <a:pt x="0" y="0"/>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3" name="Google Shape;293;p55"/>
          <p:cNvSpPr/>
          <p:nvPr/>
        </p:nvSpPr>
        <p:spPr>
          <a:xfrm>
            <a:off x="1" y="0"/>
            <a:ext cx="933856" cy="933856"/>
          </a:xfrm>
          <a:custGeom>
            <a:rect b="b" l="l" r="r" t="t"/>
            <a:pathLst>
              <a:path extrusionOk="0" h="862693" w="862693">
                <a:moveTo>
                  <a:pt x="0" y="0"/>
                </a:moveTo>
                <a:lnTo>
                  <a:pt x="862693" y="0"/>
                </a:lnTo>
                <a:cubicBezTo>
                  <a:pt x="862693" y="476453"/>
                  <a:pt x="476452" y="862693"/>
                  <a:pt x="0" y="862693"/>
                </a:cubicBezTo>
                <a:lnTo>
                  <a:pt x="0" y="0"/>
                </a:lnTo>
                <a:close/>
              </a:path>
            </a:pathLst>
          </a:custGeom>
          <a:solidFill>
            <a:schemeClr val="accent3"/>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nvGrpSpPr>
          <p:cNvPr id="294" name="Google Shape;294;p55"/>
          <p:cNvGrpSpPr/>
          <p:nvPr/>
        </p:nvGrpSpPr>
        <p:grpSpPr>
          <a:xfrm>
            <a:off x="8082092" y="5590903"/>
            <a:ext cx="1572380" cy="1267097"/>
            <a:chOff x="7413403" y="4976359"/>
            <a:chExt cx="2334986" cy="1881641"/>
          </a:xfrm>
        </p:grpSpPr>
        <p:sp>
          <p:nvSpPr>
            <p:cNvPr id="295" name="Google Shape;295;p55"/>
            <p:cNvSpPr/>
            <p:nvPr/>
          </p:nvSpPr>
          <p:spPr>
            <a:xfrm rot="-5400000">
              <a:off x="8223822"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accent1"/>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296" name="Google Shape;296;p55"/>
            <p:cNvSpPr/>
            <p:nvPr/>
          </p:nvSpPr>
          <p:spPr>
            <a:xfrm flipH="1" rot="5400000">
              <a:off x="7056329" y="5333433"/>
              <a:ext cx="1881641" cy="1167493"/>
            </a:xfrm>
            <a:custGeom>
              <a:rect b="b" l="l" r="r" t="t"/>
              <a:pathLst>
                <a:path extrusionOk="0" h="1167493" w="1881641">
                  <a:moveTo>
                    <a:pt x="1881641" y="1167473"/>
                  </a:moveTo>
                  <a:lnTo>
                    <a:pt x="1881641" y="1167493"/>
                  </a:lnTo>
                  <a:lnTo>
                    <a:pt x="1167493" y="1167493"/>
                  </a:lnTo>
                  <a:cubicBezTo>
                    <a:pt x="522704" y="1167493"/>
                    <a:pt x="0" y="644789"/>
                    <a:pt x="0" y="0"/>
                  </a:cubicBezTo>
                  <a:lnTo>
                    <a:pt x="714149" y="0"/>
                  </a:lnTo>
                  <a:cubicBezTo>
                    <a:pt x="1318639" y="0"/>
                    <a:pt x="1815827" y="459408"/>
                    <a:pt x="1875614" y="1048124"/>
                  </a:cubicBezTo>
                  <a:lnTo>
                    <a:pt x="1881641" y="1167473"/>
                  </a:lnTo>
                  <a:close/>
                </a:path>
              </a:pathLst>
            </a:custGeom>
            <a:solidFill>
              <a:schemeClr val="dk2"/>
            </a:solid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grpSp>
      <p:sp>
        <p:nvSpPr>
          <p:cNvPr id="297" name="Google Shape;297;p55"/>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lvl1pPr indent="0" lvl="0" marL="0" algn="r">
              <a:spcBef>
                <a:spcPts val="0"/>
              </a:spcBef>
              <a:buNone/>
              <a:defRPr sz="1200">
                <a:solidFill>
                  <a:schemeClr val="accent2"/>
                </a:solidFill>
                <a:latin typeface="Arial"/>
                <a:ea typeface="Arial"/>
                <a:cs typeface="Arial"/>
                <a:sym typeface="Arial"/>
              </a:defRPr>
            </a:lvl1pPr>
            <a:lvl2pPr indent="0" lvl="1" marL="0" algn="r">
              <a:spcBef>
                <a:spcPts val="0"/>
              </a:spcBef>
              <a:buNone/>
              <a:defRPr sz="1200">
                <a:solidFill>
                  <a:schemeClr val="accent2"/>
                </a:solidFill>
                <a:latin typeface="Arial"/>
                <a:ea typeface="Arial"/>
                <a:cs typeface="Arial"/>
                <a:sym typeface="Arial"/>
              </a:defRPr>
            </a:lvl2pPr>
            <a:lvl3pPr indent="0" lvl="2" marL="0" algn="r">
              <a:spcBef>
                <a:spcPts val="0"/>
              </a:spcBef>
              <a:buNone/>
              <a:defRPr sz="1200">
                <a:solidFill>
                  <a:schemeClr val="accent2"/>
                </a:solidFill>
                <a:latin typeface="Arial"/>
                <a:ea typeface="Arial"/>
                <a:cs typeface="Arial"/>
                <a:sym typeface="Arial"/>
              </a:defRPr>
            </a:lvl3pPr>
            <a:lvl4pPr indent="0" lvl="3" marL="0" algn="r">
              <a:spcBef>
                <a:spcPts val="0"/>
              </a:spcBef>
              <a:buNone/>
              <a:defRPr sz="1200">
                <a:solidFill>
                  <a:schemeClr val="accent2"/>
                </a:solidFill>
                <a:latin typeface="Arial"/>
                <a:ea typeface="Arial"/>
                <a:cs typeface="Arial"/>
                <a:sym typeface="Arial"/>
              </a:defRPr>
            </a:lvl4pPr>
            <a:lvl5pPr indent="0" lvl="4" marL="0" algn="r">
              <a:spcBef>
                <a:spcPts val="0"/>
              </a:spcBef>
              <a:buNone/>
              <a:defRPr sz="1200">
                <a:solidFill>
                  <a:schemeClr val="accent2"/>
                </a:solidFill>
                <a:latin typeface="Arial"/>
                <a:ea typeface="Arial"/>
                <a:cs typeface="Arial"/>
                <a:sym typeface="Arial"/>
              </a:defRPr>
            </a:lvl5pPr>
            <a:lvl6pPr indent="0" lvl="5" marL="0" algn="r">
              <a:spcBef>
                <a:spcPts val="0"/>
              </a:spcBef>
              <a:buNone/>
              <a:defRPr sz="1200">
                <a:solidFill>
                  <a:schemeClr val="accent2"/>
                </a:solidFill>
                <a:latin typeface="Arial"/>
                <a:ea typeface="Arial"/>
                <a:cs typeface="Arial"/>
                <a:sym typeface="Arial"/>
              </a:defRPr>
            </a:lvl6pPr>
            <a:lvl7pPr indent="0" lvl="6" marL="0" algn="r">
              <a:spcBef>
                <a:spcPts val="0"/>
              </a:spcBef>
              <a:buNone/>
              <a:defRPr sz="1200">
                <a:solidFill>
                  <a:schemeClr val="accent2"/>
                </a:solidFill>
                <a:latin typeface="Arial"/>
                <a:ea typeface="Arial"/>
                <a:cs typeface="Arial"/>
                <a:sym typeface="Arial"/>
              </a:defRPr>
            </a:lvl7pPr>
            <a:lvl8pPr indent="0" lvl="7" marL="0" algn="r">
              <a:spcBef>
                <a:spcPts val="0"/>
              </a:spcBef>
              <a:buNone/>
              <a:defRPr sz="1200">
                <a:solidFill>
                  <a:schemeClr val="accent2"/>
                </a:solidFill>
                <a:latin typeface="Arial"/>
                <a:ea typeface="Arial"/>
                <a:cs typeface="Arial"/>
                <a:sym typeface="Arial"/>
              </a:defRPr>
            </a:lvl8pPr>
            <a:lvl9pPr indent="0" lvl="8" marL="0" algn="r">
              <a:spcBef>
                <a:spcPts val="0"/>
              </a:spcBef>
              <a:buNone/>
              <a:defRPr sz="1200">
                <a:solidFill>
                  <a:schemeClr val="accent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
        <p:nvSpPr>
          <p:cNvPr id="298" name="Google Shape;298;p55"/>
          <p:cNvSpPr txBox="1"/>
          <p:nvPr>
            <p:ph idx="2" type="body"/>
          </p:nvPr>
        </p:nvSpPr>
        <p:spPr>
          <a:xfrm>
            <a:off x="6283235" y="2528203"/>
            <a:ext cx="4663440" cy="2828613"/>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000"/>
              <a:buNone/>
              <a:defRPr sz="2000">
                <a:latin typeface="Arial"/>
                <a:ea typeface="Arial"/>
                <a:cs typeface="Arial"/>
                <a:sym typeface="Arial"/>
              </a:defRPr>
            </a:lvl1pPr>
            <a:lvl2pPr indent="-228600" lvl="1" marL="914400" algn="l">
              <a:lnSpc>
                <a:spcPct val="90000"/>
              </a:lnSpc>
              <a:spcBef>
                <a:spcPts val="500"/>
              </a:spcBef>
              <a:spcAft>
                <a:spcPts val="0"/>
              </a:spcAft>
              <a:buClr>
                <a:schemeClr val="dk1"/>
              </a:buClr>
              <a:buSzPts val="1800"/>
              <a:buNone/>
              <a:defRPr sz="1800">
                <a:latin typeface="Arial"/>
                <a:ea typeface="Arial"/>
                <a:cs typeface="Arial"/>
                <a:sym typeface="Arial"/>
              </a:defRPr>
            </a:lvl2pPr>
            <a:lvl3pPr indent="-228600" lvl="2" marL="1371600" algn="l">
              <a:lnSpc>
                <a:spcPct val="90000"/>
              </a:lnSpc>
              <a:spcBef>
                <a:spcPts val="500"/>
              </a:spcBef>
              <a:spcAft>
                <a:spcPts val="0"/>
              </a:spcAft>
              <a:buClr>
                <a:schemeClr val="dk1"/>
              </a:buClr>
              <a:buSzPts val="1600"/>
              <a:buNone/>
              <a:defRPr sz="1600">
                <a:latin typeface="Arial"/>
                <a:ea typeface="Arial"/>
                <a:cs typeface="Arial"/>
                <a:sym typeface="Arial"/>
              </a:defRPr>
            </a:lvl3pPr>
            <a:lvl4pPr indent="-228600" lvl="3" marL="1828800" algn="l">
              <a:lnSpc>
                <a:spcPct val="90000"/>
              </a:lnSpc>
              <a:spcBef>
                <a:spcPts val="500"/>
              </a:spcBef>
              <a:spcAft>
                <a:spcPts val="0"/>
              </a:spcAft>
              <a:buClr>
                <a:schemeClr val="dk1"/>
              </a:buClr>
              <a:buSzPts val="1400"/>
              <a:buNone/>
              <a:defRPr sz="1400">
                <a:latin typeface="Arial"/>
                <a:ea typeface="Arial"/>
                <a:cs typeface="Arial"/>
                <a:sym typeface="Arial"/>
              </a:defRPr>
            </a:lvl4pPr>
            <a:lvl5pPr indent="-228600" lvl="4" marL="2286000" algn="l">
              <a:lnSpc>
                <a:spcPct val="90000"/>
              </a:lnSpc>
              <a:spcBef>
                <a:spcPts val="500"/>
              </a:spcBef>
              <a:spcAft>
                <a:spcPts val="0"/>
              </a:spcAft>
              <a:buClr>
                <a:schemeClr val="dk1"/>
              </a:buClr>
              <a:buSzPts val="1400"/>
              <a:buNone/>
              <a:defRPr sz="14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299" name="Google Shape;299;p55"/>
          <p:cNvSpPr txBox="1"/>
          <p:nvPr>
            <p:ph idx="3" type="body"/>
          </p:nvPr>
        </p:nvSpPr>
        <p:spPr>
          <a:xfrm>
            <a:off x="1167493"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
        <p:nvSpPr>
          <p:cNvPr id="300" name="Google Shape;300;p55"/>
          <p:cNvSpPr txBox="1"/>
          <p:nvPr>
            <p:ph idx="4" type="body"/>
          </p:nvPr>
        </p:nvSpPr>
        <p:spPr>
          <a:xfrm>
            <a:off x="6283235" y="2005689"/>
            <a:ext cx="4663440" cy="522514"/>
          </a:xfrm>
          <a:prstGeom prst="rect">
            <a:avLst/>
          </a:prstGeom>
          <a:noFill/>
          <a:ln>
            <a:noFill/>
          </a:ln>
        </p:spPr>
        <p:txBody>
          <a:bodyPr anchorCtr="0" anchor="t" bIns="45700" lIns="91425" spcFirstLastPara="1" rIns="91425" wrap="square" tIns="45700">
            <a:noAutofit/>
          </a:bodyPr>
          <a:lstStyle>
            <a:lvl1pPr indent="-228600" lvl="0" marL="457200" algn="l">
              <a:lnSpc>
                <a:spcPct val="90000"/>
              </a:lnSpc>
              <a:spcBef>
                <a:spcPts val="1000"/>
              </a:spcBef>
              <a:spcAft>
                <a:spcPts val="0"/>
              </a:spcAft>
              <a:buClr>
                <a:schemeClr val="dk1"/>
              </a:buClr>
              <a:buSzPts val="2400"/>
              <a:buNone/>
              <a:defRPr b="1" sz="2400">
                <a:latin typeface="Arial"/>
                <a:ea typeface="Arial"/>
                <a:cs typeface="Arial"/>
                <a:sym typeface="Arial"/>
              </a:defRPr>
            </a:lvl1pPr>
            <a:lvl2pPr indent="-228600" lvl="1" marL="914400" algn="l">
              <a:lnSpc>
                <a:spcPct val="90000"/>
              </a:lnSpc>
              <a:spcBef>
                <a:spcPts val="500"/>
              </a:spcBef>
              <a:spcAft>
                <a:spcPts val="0"/>
              </a:spcAft>
              <a:buClr>
                <a:schemeClr val="dk1"/>
              </a:buClr>
              <a:buSzPts val="2000"/>
              <a:buNone/>
              <a:defRPr b="1" sz="2000">
                <a:latin typeface="Arial"/>
                <a:ea typeface="Arial"/>
                <a:cs typeface="Arial"/>
                <a:sym typeface="Arial"/>
              </a:defRPr>
            </a:lvl2pPr>
            <a:lvl3pPr indent="-228600" lvl="2" marL="1371600" algn="l">
              <a:lnSpc>
                <a:spcPct val="90000"/>
              </a:lnSpc>
              <a:spcBef>
                <a:spcPts val="500"/>
              </a:spcBef>
              <a:spcAft>
                <a:spcPts val="0"/>
              </a:spcAft>
              <a:buClr>
                <a:schemeClr val="dk1"/>
              </a:buClr>
              <a:buSzPts val="1800"/>
              <a:buNone/>
              <a:defRPr b="1" sz="1800">
                <a:latin typeface="Arial"/>
                <a:ea typeface="Arial"/>
                <a:cs typeface="Arial"/>
                <a:sym typeface="Arial"/>
              </a:defRPr>
            </a:lvl3pPr>
            <a:lvl4pPr indent="-228600" lvl="3" marL="1828800" algn="l">
              <a:lnSpc>
                <a:spcPct val="90000"/>
              </a:lnSpc>
              <a:spcBef>
                <a:spcPts val="500"/>
              </a:spcBef>
              <a:spcAft>
                <a:spcPts val="0"/>
              </a:spcAft>
              <a:buClr>
                <a:schemeClr val="dk1"/>
              </a:buClr>
              <a:buSzPts val="1600"/>
              <a:buNone/>
              <a:defRPr b="1" sz="1600">
                <a:latin typeface="Arial"/>
                <a:ea typeface="Arial"/>
                <a:cs typeface="Arial"/>
                <a:sym typeface="Arial"/>
              </a:defRPr>
            </a:lvl4pPr>
            <a:lvl5pPr indent="-228600" lvl="4" marL="2286000" algn="l">
              <a:lnSpc>
                <a:spcPct val="90000"/>
              </a:lnSpc>
              <a:spcBef>
                <a:spcPts val="500"/>
              </a:spcBef>
              <a:spcAft>
                <a:spcPts val="0"/>
              </a:spcAft>
              <a:buClr>
                <a:schemeClr val="dk1"/>
              </a:buClr>
              <a:buSzPts val="1600"/>
              <a:buNone/>
              <a:defRPr b="1" sz="1600">
                <a:latin typeface="Arial"/>
                <a:ea typeface="Arial"/>
                <a:cs typeface="Arial"/>
                <a:sym typeface="Arial"/>
              </a:defRPr>
            </a:lvl5pPr>
            <a:lvl6pPr indent="-342900" lvl="5" marL="2743200" algn="l">
              <a:lnSpc>
                <a:spcPct val="90000"/>
              </a:lnSpc>
              <a:spcBef>
                <a:spcPts val="500"/>
              </a:spcBef>
              <a:spcAft>
                <a:spcPts val="0"/>
              </a:spcAft>
              <a:buClr>
                <a:schemeClr val="dk1"/>
              </a:buClr>
              <a:buSzPts val="1800"/>
              <a:buChar char="•"/>
              <a:defRPr/>
            </a:lvl6pPr>
            <a:lvl7pPr indent="-342900" lvl="6" marL="3200400" algn="l">
              <a:lnSpc>
                <a:spcPct val="90000"/>
              </a:lnSpc>
              <a:spcBef>
                <a:spcPts val="500"/>
              </a:spcBef>
              <a:spcAft>
                <a:spcPts val="0"/>
              </a:spcAft>
              <a:buClr>
                <a:schemeClr val="dk1"/>
              </a:buClr>
              <a:buSzPts val="1800"/>
              <a:buChar char="•"/>
              <a:defRPr/>
            </a:lvl7pPr>
            <a:lvl8pPr indent="-342900" lvl="7" marL="3657600" algn="l">
              <a:lnSpc>
                <a:spcPct val="90000"/>
              </a:lnSpc>
              <a:spcBef>
                <a:spcPts val="500"/>
              </a:spcBef>
              <a:spcAft>
                <a:spcPts val="0"/>
              </a:spcAft>
              <a:buClr>
                <a:schemeClr val="dk1"/>
              </a:buClr>
              <a:buSzPts val="1800"/>
              <a:buChar char="•"/>
              <a:defRPr/>
            </a:lvl8pPr>
            <a:lvl9pPr indent="-342900" lvl="8" marL="4114800" algn="l">
              <a:lnSpc>
                <a:spcPct val="90000"/>
              </a:lnSpc>
              <a:spcBef>
                <a:spcPts val="500"/>
              </a:spcBef>
              <a:spcAft>
                <a:spcPts val="0"/>
              </a:spcAft>
              <a:buClr>
                <a:schemeClr val="dk1"/>
              </a:buClr>
              <a:buSzPts val="1800"/>
              <a:buChar char="•"/>
              <a:defRPr/>
            </a:lvl9pPr>
          </a:lstStyle>
          <a:p/>
        </p:txBody>
      </p:sp>
    </p:spTree>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0" Type="http://schemas.openxmlformats.org/officeDocument/2006/relationships/slideLayout" Target="../slideLayouts/slideLayout10.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9" Type="http://schemas.openxmlformats.org/officeDocument/2006/relationships/slideLayout" Target="../slideLayouts/slideLayout9.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7" Type="http://schemas.openxmlformats.org/officeDocument/2006/relationships/theme" Target="../theme/theme3.xml"/><Relationship Id="rId16" Type="http://schemas.openxmlformats.org/officeDocument/2006/relationships/slideLayout" Target="../slideLayouts/slideLayout16.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7.xml"/><Relationship Id="rId10" Type="http://schemas.openxmlformats.org/officeDocument/2006/relationships/slideLayout" Target="../slideLayouts/slideLayout26.xml"/><Relationship Id="rId13" Type="http://schemas.openxmlformats.org/officeDocument/2006/relationships/slideLayout" Target="../slideLayouts/slideLayout29.xml"/><Relationship Id="rId12" Type="http://schemas.openxmlformats.org/officeDocument/2006/relationships/slideLayout" Target="../slideLayouts/slideLayout28.xml"/><Relationship Id="rId1" Type="http://schemas.openxmlformats.org/officeDocument/2006/relationships/slideLayout" Target="../slideLayouts/slideLayout17.xml"/><Relationship Id="rId2" Type="http://schemas.openxmlformats.org/officeDocument/2006/relationships/slideLayout" Target="../slideLayouts/slideLayout18.xml"/><Relationship Id="rId3" Type="http://schemas.openxmlformats.org/officeDocument/2006/relationships/slideLayout" Target="../slideLayouts/slideLayout19.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theme" Target="../theme/theme2.xml"/><Relationship Id="rId5" Type="http://schemas.openxmlformats.org/officeDocument/2006/relationships/slideLayout" Target="../slideLayouts/slideLayout21.xml"/><Relationship Id="rId6" Type="http://schemas.openxmlformats.org/officeDocument/2006/relationships/slideLayout" Target="../slideLayouts/slideLayout22.xml"/><Relationship Id="rId7" Type="http://schemas.openxmlformats.org/officeDocument/2006/relationships/slideLayout" Target="../slideLayouts/slideLayout23.xml"/><Relationship Id="rId8" Type="http://schemas.openxmlformats.org/officeDocument/2006/relationships/slideLayout" Target="../slideLayouts/slideLayout24.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9" name="Shape 9"/>
        <p:cNvGrpSpPr/>
        <p:nvPr/>
      </p:nvGrpSpPr>
      <p:grpSpPr>
        <a:xfrm>
          <a:off x="0" y="0"/>
          <a:ext cx="0" cy="0"/>
          <a:chOff x="0" y="0"/>
          <a:chExt cx="0" cy="0"/>
        </a:xfrm>
      </p:grpSpPr>
      <p:sp>
        <p:nvSpPr>
          <p:cNvPr id="10" name="Google Shape;10;p30"/>
          <p:cNvSpPr txBox="1"/>
          <p:nvPr>
            <p:ph type="title"/>
          </p:nvPr>
        </p:nvSpPr>
        <p:spPr>
          <a:xfrm>
            <a:off x="838200" y="365125"/>
            <a:ext cx="10515600" cy="1325563"/>
          </a:xfrm>
          <a:prstGeom prst="rect">
            <a:avLst/>
          </a:prstGeom>
          <a:noFill/>
          <a:ln>
            <a:noFill/>
          </a:ln>
        </p:spPr>
        <p:txBody>
          <a:bodyPr anchorCtr="0" anchor="ctr" bIns="45700" lIns="91425" spcFirstLastPara="1" rIns="91425" wrap="square" tIns="45700">
            <a:normAutofit/>
          </a:bodyPr>
          <a:lstStyle>
            <a:lvl1pPr lvl="0" marR="0" rtl="0" algn="l">
              <a:lnSpc>
                <a:spcPct val="90000"/>
              </a:lnSpc>
              <a:spcBef>
                <a:spcPts val="0"/>
              </a:spcBef>
              <a:spcAft>
                <a:spcPts val="0"/>
              </a:spcAft>
              <a:buClr>
                <a:schemeClr val="dk1"/>
              </a:buClr>
              <a:buSzPts val="4400"/>
              <a:buFont typeface="Twentieth Century"/>
              <a:buNone/>
              <a:defRPr b="0" i="0" sz="4400" u="none" cap="none" strike="noStrike">
                <a:solidFill>
                  <a:schemeClr val="dk1"/>
                </a:solidFill>
                <a:latin typeface="Twentieth Century"/>
                <a:ea typeface="Twentieth Century"/>
                <a:cs typeface="Twentieth Century"/>
                <a:sym typeface="Twentieth Century"/>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1" name="Google Shape;11;p30"/>
          <p:cNvSpPr txBox="1"/>
          <p:nvPr>
            <p:ph idx="1" type="body"/>
          </p:nvPr>
        </p:nvSpPr>
        <p:spPr>
          <a:xfrm>
            <a:off x="838200" y="1825625"/>
            <a:ext cx="10515600" cy="4351338"/>
          </a:xfrm>
          <a:prstGeom prst="rect">
            <a:avLst/>
          </a:prstGeom>
          <a:noFill/>
          <a:ln>
            <a:noFill/>
          </a:ln>
        </p:spPr>
        <p:txBody>
          <a:bodyPr anchorCtr="0" anchor="t" bIns="45700" lIns="91425" spcFirstLastPara="1" rIns="91425" wrap="square" tIns="45700">
            <a:norm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venir"/>
                <a:ea typeface="Avenir"/>
                <a:cs typeface="Avenir"/>
                <a:sym typeface="Avenir"/>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venir"/>
                <a:ea typeface="Avenir"/>
                <a:cs typeface="Avenir"/>
                <a:sym typeface="Avenir"/>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venir"/>
                <a:ea typeface="Avenir"/>
                <a:cs typeface="Avenir"/>
                <a:sym typeface="Avenir"/>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venir"/>
                <a:ea typeface="Avenir"/>
                <a:cs typeface="Avenir"/>
                <a:sym typeface="Avenir"/>
              </a:defRPr>
            </a:lvl9pPr>
          </a:lstStyle>
          <a:p/>
        </p:txBody>
      </p:sp>
      <p:sp>
        <p:nvSpPr>
          <p:cNvPr id="12" name="Google Shape;12;p30"/>
          <p:cNvSpPr txBox="1"/>
          <p:nvPr>
            <p:ph idx="10"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lvl1pPr lvl="0" marR="0" rtl="0" algn="l">
              <a:spcBef>
                <a:spcPts val="0"/>
              </a:spcBef>
              <a:spcAft>
                <a:spcPts val="0"/>
              </a:spcAft>
              <a:buSzPts val="1400"/>
              <a:buNone/>
              <a:defRPr b="0" i="0" sz="1200" u="none" cap="none" strike="noStrike">
                <a:solidFill>
                  <a:srgbClr val="888888"/>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13" name="Google Shape;13;p30"/>
          <p:cNvSpPr txBox="1"/>
          <p:nvPr>
            <p:ph idx="11" type="ftr"/>
          </p:nvPr>
        </p:nvSpPr>
        <p:spPr>
          <a:xfrm>
            <a:off x="4038600" y="6356350"/>
            <a:ext cx="4114800" cy="365125"/>
          </a:xfrm>
          <a:prstGeom prst="rect">
            <a:avLst/>
          </a:prstGeom>
          <a:noFill/>
          <a:ln>
            <a:noFill/>
          </a:ln>
        </p:spPr>
        <p:txBody>
          <a:bodyPr anchorCtr="0" anchor="ctr" bIns="45700" lIns="91425" spcFirstLastPara="1" rIns="91425" wrap="square" tIns="45700">
            <a:noAutofit/>
          </a:bodyPr>
          <a:lstStyle>
            <a:lvl1pPr lvl="0" marR="0" rtl="0" algn="ctr">
              <a:spcBef>
                <a:spcPts val="0"/>
              </a:spcBef>
              <a:spcAft>
                <a:spcPts val="0"/>
              </a:spcAft>
              <a:buSzPts val="1400"/>
              <a:buNone/>
              <a:defRPr b="0" i="0" sz="1200" u="none" cap="none" strike="noStrike">
                <a:solidFill>
                  <a:srgbClr val="888888"/>
                </a:solidFill>
                <a:latin typeface="Avenir"/>
                <a:ea typeface="Avenir"/>
                <a:cs typeface="Avenir"/>
                <a:sym typeface="Avenir"/>
              </a:defRPr>
            </a:lvl1pPr>
            <a:lvl2pPr lvl="1"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2pPr>
            <a:lvl3pPr lvl="2"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3pPr>
            <a:lvl4pPr lvl="3"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4pPr>
            <a:lvl5pPr lvl="4"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5pPr>
            <a:lvl6pPr lvl="5"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6pPr>
            <a:lvl7pPr lvl="6"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7pPr>
            <a:lvl8pPr lvl="7"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8pPr>
            <a:lvl9pPr lvl="8" marR="0" rtl="0" algn="l">
              <a:spcBef>
                <a:spcPts val="0"/>
              </a:spcBef>
              <a:spcAft>
                <a:spcPts val="0"/>
              </a:spcAft>
              <a:buSzPts val="1400"/>
              <a:buNone/>
              <a:defRPr b="0" i="0" sz="1800" u="none" cap="none" strike="noStrike">
                <a:solidFill>
                  <a:schemeClr val="dk1"/>
                </a:solidFill>
                <a:latin typeface="Avenir"/>
                <a:ea typeface="Avenir"/>
                <a:cs typeface="Avenir"/>
                <a:sym typeface="Avenir"/>
              </a:defRPr>
            </a:lvl9pPr>
          </a:lstStyle>
          <a:p/>
        </p:txBody>
      </p:sp>
      <p:sp>
        <p:nvSpPr>
          <p:cNvPr id="14" name="Google Shape;14;p3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rgbClr val="888888"/>
                </a:solidFill>
                <a:latin typeface="Avenir"/>
                <a:ea typeface="Avenir"/>
                <a:cs typeface="Avenir"/>
                <a:sym typeface="Avenir"/>
              </a:defRPr>
            </a:lvl1pPr>
            <a:lvl2pPr indent="0" lvl="1" marL="0" marR="0" rtl="0" algn="r">
              <a:spcBef>
                <a:spcPts val="0"/>
              </a:spcBef>
              <a:buNone/>
              <a:defRPr b="0" i="0" sz="1200" u="none" cap="none" strike="noStrike">
                <a:solidFill>
                  <a:srgbClr val="888888"/>
                </a:solidFill>
                <a:latin typeface="Avenir"/>
                <a:ea typeface="Avenir"/>
                <a:cs typeface="Avenir"/>
                <a:sym typeface="Avenir"/>
              </a:defRPr>
            </a:lvl2pPr>
            <a:lvl3pPr indent="0" lvl="2" marL="0" marR="0" rtl="0" algn="r">
              <a:spcBef>
                <a:spcPts val="0"/>
              </a:spcBef>
              <a:buNone/>
              <a:defRPr b="0" i="0" sz="1200" u="none" cap="none" strike="noStrike">
                <a:solidFill>
                  <a:srgbClr val="888888"/>
                </a:solidFill>
                <a:latin typeface="Avenir"/>
                <a:ea typeface="Avenir"/>
                <a:cs typeface="Avenir"/>
                <a:sym typeface="Avenir"/>
              </a:defRPr>
            </a:lvl3pPr>
            <a:lvl4pPr indent="0" lvl="3" marL="0" marR="0" rtl="0" algn="r">
              <a:spcBef>
                <a:spcPts val="0"/>
              </a:spcBef>
              <a:buNone/>
              <a:defRPr b="0" i="0" sz="1200" u="none" cap="none" strike="noStrike">
                <a:solidFill>
                  <a:srgbClr val="888888"/>
                </a:solidFill>
                <a:latin typeface="Avenir"/>
                <a:ea typeface="Avenir"/>
                <a:cs typeface="Avenir"/>
                <a:sym typeface="Avenir"/>
              </a:defRPr>
            </a:lvl4pPr>
            <a:lvl5pPr indent="0" lvl="4" marL="0" marR="0" rtl="0" algn="r">
              <a:spcBef>
                <a:spcPts val="0"/>
              </a:spcBef>
              <a:buNone/>
              <a:defRPr b="0" i="0" sz="1200" u="none" cap="none" strike="noStrike">
                <a:solidFill>
                  <a:srgbClr val="888888"/>
                </a:solidFill>
                <a:latin typeface="Avenir"/>
                <a:ea typeface="Avenir"/>
                <a:cs typeface="Avenir"/>
                <a:sym typeface="Avenir"/>
              </a:defRPr>
            </a:lvl5pPr>
            <a:lvl6pPr indent="0" lvl="5" marL="0" marR="0" rtl="0" algn="r">
              <a:spcBef>
                <a:spcPts val="0"/>
              </a:spcBef>
              <a:buNone/>
              <a:defRPr b="0" i="0" sz="1200" u="none" cap="none" strike="noStrike">
                <a:solidFill>
                  <a:srgbClr val="888888"/>
                </a:solidFill>
                <a:latin typeface="Avenir"/>
                <a:ea typeface="Avenir"/>
                <a:cs typeface="Avenir"/>
                <a:sym typeface="Avenir"/>
              </a:defRPr>
            </a:lvl6pPr>
            <a:lvl7pPr indent="0" lvl="6" marL="0" marR="0" rtl="0" algn="r">
              <a:spcBef>
                <a:spcPts val="0"/>
              </a:spcBef>
              <a:buNone/>
              <a:defRPr b="0" i="0" sz="1200" u="none" cap="none" strike="noStrike">
                <a:solidFill>
                  <a:srgbClr val="888888"/>
                </a:solidFill>
                <a:latin typeface="Avenir"/>
                <a:ea typeface="Avenir"/>
                <a:cs typeface="Avenir"/>
                <a:sym typeface="Avenir"/>
              </a:defRPr>
            </a:lvl7pPr>
            <a:lvl8pPr indent="0" lvl="7" marL="0" marR="0" rtl="0" algn="r">
              <a:spcBef>
                <a:spcPts val="0"/>
              </a:spcBef>
              <a:buNone/>
              <a:defRPr b="0" i="0" sz="1200" u="none" cap="none" strike="noStrike">
                <a:solidFill>
                  <a:srgbClr val="888888"/>
                </a:solidFill>
                <a:latin typeface="Avenir"/>
                <a:ea typeface="Avenir"/>
                <a:cs typeface="Avenir"/>
                <a:sym typeface="Avenir"/>
              </a:defRPr>
            </a:lvl8pPr>
            <a:lvl9pPr indent="0" lvl="8" marL="0" marR="0" rtl="0" algn="r">
              <a:spcBef>
                <a:spcPts val="0"/>
              </a:spcBef>
              <a:buNone/>
              <a:defRPr b="0" i="0" sz="1200" u="none" cap="none" strike="noStrike">
                <a:solidFill>
                  <a:srgbClr val="888888"/>
                </a:solidFill>
                <a:latin typeface="Avenir"/>
                <a:ea typeface="Avenir"/>
                <a:cs typeface="Avenir"/>
                <a:sym typeface="Avenir"/>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146" name="Shape 146"/>
        <p:cNvGrpSpPr/>
        <p:nvPr/>
      </p:nvGrpSpPr>
      <p:grpSpPr>
        <a:xfrm>
          <a:off x="0" y="0"/>
          <a:ext cx="0" cy="0"/>
          <a:chOff x="0" y="0"/>
          <a:chExt cx="0" cy="0"/>
        </a:xfrm>
      </p:grpSpPr>
      <p:sp>
        <p:nvSpPr>
          <p:cNvPr id="147" name="Google Shape;147;p40"/>
          <p:cNvSpPr txBox="1"/>
          <p:nvPr>
            <p:ph type="title"/>
          </p:nvPr>
        </p:nvSpPr>
        <p:spPr>
          <a:xfrm>
            <a:off x="381000" y="381000"/>
            <a:ext cx="11430000" cy="1325563"/>
          </a:xfrm>
          <a:prstGeom prst="rect">
            <a:avLst/>
          </a:prstGeom>
          <a:noFill/>
          <a:ln>
            <a:noFill/>
          </a:ln>
        </p:spPr>
        <p:txBody>
          <a:bodyPr anchorCtr="0" anchor="ctr" bIns="45700" lIns="91425" spcFirstLastPara="1" rIns="91425" wrap="square" tIns="45700">
            <a:noAutofit/>
          </a:bodyPr>
          <a:lstStyle>
            <a:lvl1pPr lvl="0" marR="0" rtl="0" algn="l">
              <a:lnSpc>
                <a:spcPct val="90000"/>
              </a:lnSpc>
              <a:spcBef>
                <a:spcPts val="0"/>
              </a:spcBef>
              <a:spcAft>
                <a:spcPts val="0"/>
              </a:spcAft>
              <a:buClr>
                <a:schemeClr val="dk1"/>
              </a:buClr>
              <a:buSzPts val="4400"/>
              <a:buFont typeface="Arial"/>
              <a:buNone/>
              <a:defRPr b="0" i="0" sz="4400" u="none" cap="none" strike="noStrik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p:txBody>
      </p:sp>
      <p:sp>
        <p:nvSpPr>
          <p:cNvPr id="148" name="Google Shape;148;p40"/>
          <p:cNvSpPr txBox="1"/>
          <p:nvPr>
            <p:ph idx="1" type="body"/>
          </p:nvPr>
        </p:nvSpPr>
        <p:spPr>
          <a:xfrm>
            <a:off x="381000" y="1825625"/>
            <a:ext cx="11430000" cy="4351338"/>
          </a:xfrm>
          <a:prstGeom prst="rect">
            <a:avLst/>
          </a:prstGeom>
          <a:noFill/>
          <a:ln>
            <a:noFill/>
          </a:ln>
        </p:spPr>
        <p:txBody>
          <a:bodyPr anchorCtr="0" anchor="t" bIns="45700" lIns="91425" spcFirstLastPara="1" rIns="91425" wrap="square" tIns="45700">
            <a:noAutofit/>
          </a:bodyPr>
          <a:lstStyle>
            <a:lvl1pPr indent="-406400" lvl="0" marL="457200" marR="0" rtl="0" algn="l">
              <a:lnSpc>
                <a:spcPct val="90000"/>
              </a:lnSpc>
              <a:spcBef>
                <a:spcPts val="1000"/>
              </a:spcBef>
              <a:spcAft>
                <a:spcPts val="0"/>
              </a:spcAft>
              <a:buClr>
                <a:schemeClr val="dk1"/>
              </a:buClr>
              <a:buSzPts val="2800"/>
              <a:buFont typeface="Arial"/>
              <a:buChar char="•"/>
              <a:defRPr b="0" i="0" sz="2800" u="none" cap="none" strike="noStrike">
                <a:solidFill>
                  <a:schemeClr val="dk1"/>
                </a:solidFill>
                <a:latin typeface="Arial"/>
                <a:ea typeface="Arial"/>
                <a:cs typeface="Arial"/>
                <a:sym typeface="Arial"/>
              </a:defRPr>
            </a:lvl1pPr>
            <a:lvl2pPr indent="-381000" lvl="1" marL="914400" marR="0" rtl="0" algn="l">
              <a:lnSpc>
                <a:spcPct val="90000"/>
              </a:lnSpc>
              <a:spcBef>
                <a:spcPts val="500"/>
              </a:spcBef>
              <a:spcAft>
                <a:spcPts val="0"/>
              </a:spcAft>
              <a:buClr>
                <a:schemeClr val="dk1"/>
              </a:buClr>
              <a:buSzPts val="2400"/>
              <a:buFont typeface="Arial"/>
              <a:buChar char="•"/>
              <a:defRPr b="0" i="0" sz="2400" u="none" cap="none" strike="noStrike">
                <a:solidFill>
                  <a:schemeClr val="dk1"/>
                </a:solidFill>
                <a:latin typeface="Arial"/>
                <a:ea typeface="Arial"/>
                <a:cs typeface="Arial"/>
                <a:sym typeface="Arial"/>
              </a:defRPr>
            </a:lvl2pPr>
            <a:lvl3pPr indent="-355600" lvl="2" marL="1371600" marR="0" rtl="0" algn="l">
              <a:lnSpc>
                <a:spcPct val="90000"/>
              </a:lnSpc>
              <a:spcBef>
                <a:spcPts val="500"/>
              </a:spcBef>
              <a:spcAft>
                <a:spcPts val="0"/>
              </a:spcAft>
              <a:buClr>
                <a:schemeClr val="dk1"/>
              </a:buClr>
              <a:buSzPts val="2000"/>
              <a:buFont typeface="Arial"/>
              <a:buChar char="•"/>
              <a:defRPr b="0" i="0" sz="2000" u="none" cap="none" strike="noStrike">
                <a:solidFill>
                  <a:schemeClr val="dk1"/>
                </a:solidFill>
                <a:latin typeface="Arial"/>
                <a:ea typeface="Arial"/>
                <a:cs typeface="Arial"/>
                <a:sym typeface="Arial"/>
              </a:defRPr>
            </a:lvl3pPr>
            <a:lvl4pPr indent="-342900" lvl="3" marL="1828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4pPr>
            <a:lvl5pPr indent="-342900" lvl="4" marL="22860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5pPr>
            <a:lvl6pPr indent="-342900" lvl="5" marL="27432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6pPr>
            <a:lvl7pPr indent="-342900" lvl="6" marL="32004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7pPr>
            <a:lvl8pPr indent="-342900" lvl="7" marL="36576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8pPr>
            <a:lvl9pPr indent="-342900" lvl="8" marL="4114800" marR="0" rtl="0" algn="l">
              <a:lnSpc>
                <a:spcPct val="90000"/>
              </a:lnSpc>
              <a:spcBef>
                <a:spcPts val="500"/>
              </a:spcBef>
              <a:spcAft>
                <a:spcPts val="0"/>
              </a:spcAft>
              <a:buClr>
                <a:schemeClr val="dk1"/>
              </a:buClr>
              <a:buSzPts val="1800"/>
              <a:buFont typeface="Arial"/>
              <a:buChar char="•"/>
              <a:defRPr b="0" i="0" sz="1800" u="none" cap="none" strike="noStrike">
                <a:solidFill>
                  <a:schemeClr val="dk1"/>
                </a:solidFill>
                <a:latin typeface="Arial"/>
                <a:ea typeface="Arial"/>
                <a:cs typeface="Arial"/>
                <a:sym typeface="Arial"/>
              </a:defRPr>
            </a:lvl9pPr>
          </a:lstStyle>
          <a:p/>
        </p:txBody>
      </p:sp>
      <p:sp>
        <p:nvSpPr>
          <p:cNvPr id="149" name="Google Shape;149;p40"/>
          <p:cNvSpPr txBox="1"/>
          <p:nvPr>
            <p:ph idx="12" type="sldNum"/>
          </p:nvPr>
        </p:nvSpPr>
        <p:spPr>
          <a:xfrm>
            <a:off x="9067800" y="6356350"/>
            <a:ext cx="2743200" cy="365125"/>
          </a:xfrm>
          <a:prstGeom prst="rect">
            <a:avLst/>
          </a:prstGeom>
          <a:noFill/>
          <a:ln>
            <a:noFill/>
          </a:ln>
        </p:spPr>
        <p:txBody>
          <a:bodyPr anchorCtr="0" anchor="ctr" bIns="45700" lIns="91425" spcFirstLastPara="1" rIns="91425" wrap="square" tIns="45700">
            <a:noAutofit/>
          </a:bodyPr>
          <a:lstStyle>
            <a:lvl1pPr indent="0" lvl="0" marL="0" marR="0" rtl="0" algn="r">
              <a:spcBef>
                <a:spcPts val="0"/>
              </a:spcBef>
              <a:buNone/>
              <a:defRPr b="0" i="0" sz="1200" u="none" cap="none" strike="noStrike">
                <a:solidFill>
                  <a:schemeClr val="dk2"/>
                </a:solidFill>
                <a:latin typeface="Arial"/>
                <a:ea typeface="Arial"/>
                <a:cs typeface="Arial"/>
                <a:sym typeface="Arial"/>
              </a:defRPr>
            </a:lvl1pPr>
            <a:lvl2pPr indent="0" lvl="1" marL="0" marR="0" rtl="0" algn="r">
              <a:spcBef>
                <a:spcPts val="0"/>
              </a:spcBef>
              <a:buNone/>
              <a:defRPr b="0" i="0" sz="1200" u="none" cap="none" strike="noStrike">
                <a:solidFill>
                  <a:schemeClr val="dk2"/>
                </a:solidFill>
                <a:latin typeface="Arial"/>
                <a:ea typeface="Arial"/>
                <a:cs typeface="Arial"/>
                <a:sym typeface="Arial"/>
              </a:defRPr>
            </a:lvl2pPr>
            <a:lvl3pPr indent="0" lvl="2" marL="0" marR="0" rtl="0" algn="r">
              <a:spcBef>
                <a:spcPts val="0"/>
              </a:spcBef>
              <a:buNone/>
              <a:defRPr b="0" i="0" sz="1200" u="none" cap="none" strike="noStrike">
                <a:solidFill>
                  <a:schemeClr val="dk2"/>
                </a:solidFill>
                <a:latin typeface="Arial"/>
                <a:ea typeface="Arial"/>
                <a:cs typeface="Arial"/>
                <a:sym typeface="Arial"/>
              </a:defRPr>
            </a:lvl3pPr>
            <a:lvl4pPr indent="0" lvl="3" marL="0" marR="0" rtl="0" algn="r">
              <a:spcBef>
                <a:spcPts val="0"/>
              </a:spcBef>
              <a:buNone/>
              <a:defRPr b="0" i="0" sz="1200" u="none" cap="none" strike="noStrike">
                <a:solidFill>
                  <a:schemeClr val="dk2"/>
                </a:solidFill>
                <a:latin typeface="Arial"/>
                <a:ea typeface="Arial"/>
                <a:cs typeface="Arial"/>
                <a:sym typeface="Arial"/>
              </a:defRPr>
            </a:lvl4pPr>
            <a:lvl5pPr indent="0" lvl="4" marL="0" marR="0" rtl="0" algn="r">
              <a:spcBef>
                <a:spcPts val="0"/>
              </a:spcBef>
              <a:buNone/>
              <a:defRPr b="0" i="0" sz="1200" u="none" cap="none" strike="noStrike">
                <a:solidFill>
                  <a:schemeClr val="dk2"/>
                </a:solidFill>
                <a:latin typeface="Arial"/>
                <a:ea typeface="Arial"/>
                <a:cs typeface="Arial"/>
                <a:sym typeface="Arial"/>
              </a:defRPr>
            </a:lvl5pPr>
            <a:lvl6pPr indent="0" lvl="5" marL="0" marR="0" rtl="0" algn="r">
              <a:spcBef>
                <a:spcPts val="0"/>
              </a:spcBef>
              <a:buNone/>
              <a:defRPr b="0" i="0" sz="1200" u="none" cap="none" strike="noStrike">
                <a:solidFill>
                  <a:schemeClr val="dk2"/>
                </a:solidFill>
                <a:latin typeface="Arial"/>
                <a:ea typeface="Arial"/>
                <a:cs typeface="Arial"/>
                <a:sym typeface="Arial"/>
              </a:defRPr>
            </a:lvl6pPr>
            <a:lvl7pPr indent="0" lvl="6" marL="0" marR="0" rtl="0" algn="r">
              <a:spcBef>
                <a:spcPts val="0"/>
              </a:spcBef>
              <a:buNone/>
              <a:defRPr b="0" i="0" sz="1200" u="none" cap="none" strike="noStrike">
                <a:solidFill>
                  <a:schemeClr val="dk2"/>
                </a:solidFill>
                <a:latin typeface="Arial"/>
                <a:ea typeface="Arial"/>
                <a:cs typeface="Arial"/>
                <a:sym typeface="Arial"/>
              </a:defRPr>
            </a:lvl7pPr>
            <a:lvl8pPr indent="0" lvl="7" marL="0" marR="0" rtl="0" algn="r">
              <a:spcBef>
                <a:spcPts val="0"/>
              </a:spcBef>
              <a:buNone/>
              <a:defRPr b="0" i="0" sz="1200" u="none" cap="none" strike="noStrike">
                <a:solidFill>
                  <a:schemeClr val="dk2"/>
                </a:solidFill>
                <a:latin typeface="Arial"/>
                <a:ea typeface="Arial"/>
                <a:cs typeface="Arial"/>
                <a:sym typeface="Arial"/>
              </a:defRPr>
            </a:lvl8pPr>
            <a:lvl9pPr indent="0" lvl="8" marL="0" marR="0" rtl="0" algn="r">
              <a:spcBef>
                <a:spcPts val="0"/>
              </a:spcBef>
              <a:buNone/>
              <a:defRPr b="0" i="0" sz="1200" u="none" cap="none" strike="noStrike">
                <a:solidFill>
                  <a:schemeClr val="dk2"/>
                </a:solidFill>
                <a:latin typeface="Arial"/>
                <a:ea typeface="Arial"/>
                <a:cs typeface="Arial"/>
                <a:sym typeface="Arial"/>
              </a:defRPr>
            </a:lvl9pPr>
          </a:lstStyle>
          <a:p>
            <a:pPr indent="0" lvl="0" marL="0" rtl="0" algn="r">
              <a:spcBef>
                <a:spcPts val="0"/>
              </a:spcBef>
              <a:spcAft>
                <a:spcPts val="0"/>
              </a:spcAft>
              <a:buNone/>
            </a:pPr>
            <a:fld id="{00000000-1234-1234-1234-123412341234}" type="slidenum">
              <a:rPr lang="en-US"/>
              <a:t>‹#›</a:t>
            </a:fld>
            <a:endParaRPr/>
          </a:p>
        </p:txBody>
      </p:sp>
    </p:spTree>
  </p:cSld>
  <p:clrMap accent1="accent1" accent2="accent2" accent3="accent3" accent4="accent4" accent5="accent5" accent6="accent6" bg1="lt1" bg2="dk2" tx1="dk1" tx2="lt2" folHlink="folHlink" hlink="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 id="2147483677" r:id="rId12"/>
    <p:sldLayoutId id="2147483678" r:id="rId13"/>
  </p:sldLayoutIdLst>
  <p:hf dt="0" ftr="0" hdr="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extLst>
    <p:ext uri="{27BBF7A9-308A-43DC-89C8-2F10F3537804}">
      <p15:sldGuideLst>
        <p15:guide id="1" orient="horz" pos="2160">
          <p15:clr>
            <a:srgbClr val="A4A3A4"/>
          </p15:clr>
        </p15:guide>
        <p15:guide id="2" pos="3840">
          <p15:clr>
            <a:srgbClr val="A4A3A4"/>
          </p15:clr>
        </p15:guide>
        <p15:guide id="3" pos="240">
          <p15:clr>
            <a:srgbClr val="547EBF"/>
          </p15:clr>
        </p15:guide>
        <p15:guide id="4" orient="horz" pos="240">
          <p15:clr>
            <a:srgbClr val="547EBF"/>
          </p15:clr>
        </p15:guide>
        <p15:guide id="5" pos="7440">
          <p15:clr>
            <a:srgbClr val="547EBF"/>
          </p15:clr>
        </p15:guide>
        <p15:guide id="6" orient="horz" pos="4080">
          <p15:clr>
            <a:srgbClr val="547EBF"/>
          </p15:clr>
        </p15:guide>
        <p15:guide id="7" pos="3960">
          <p15:clr>
            <a:srgbClr val="547EBF"/>
          </p15:clr>
        </p15:guide>
        <p15:guide id="8" pos="3720">
          <p15:clr>
            <a:srgbClr val="547EBF"/>
          </p15:clr>
        </p15:guide>
        <p15:guide id="9" pos="2112">
          <p15:clr>
            <a:srgbClr val="547EBF"/>
          </p15:clr>
        </p15:guide>
        <p15:guide id="10" pos="1848">
          <p15:clr>
            <a:srgbClr val="547EBF"/>
          </p15:clr>
        </p15:guide>
        <p15:guide id="11" pos="5568">
          <p15:clr>
            <a:srgbClr val="547EBF"/>
          </p15:clr>
        </p15:guide>
        <p15:guide id="12" pos="5832">
          <p15:clr>
            <a:srgbClr val="547EBF"/>
          </p15:clr>
        </p15:guide>
        <p15:guide id="13" pos="4968">
          <p15:clr>
            <a:srgbClr val="9FCC3B"/>
          </p15:clr>
        </p15:guide>
        <p15:guide id="14" pos="5208">
          <p15:clr>
            <a:srgbClr val="9FCC3B"/>
          </p15:clr>
        </p15:guide>
        <p15:guide id="15" pos="2712">
          <p15:clr>
            <a:srgbClr val="9FCC3B"/>
          </p15:clr>
        </p15:guide>
        <p15:guide id="16" pos="2472">
          <p15:clr>
            <a:srgbClr val="9FCC3B"/>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 Id="rId3" Type="http://schemas.openxmlformats.org/officeDocument/2006/relationships/image" Target="../media/image19.png"/><Relationship Id="rId4" Type="http://schemas.openxmlformats.org/officeDocument/2006/relationships/image" Target="../media/image7.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2.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comments" Target="../comments/comment1.xml"/><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 Id="rId3" Type="http://schemas.openxmlformats.org/officeDocument/2006/relationships/image" Target="../media/image3.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 Id="rId3" Type="http://schemas.openxmlformats.org/officeDocument/2006/relationships/image" Target="../media/image8.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 Id="rId3" Type="http://schemas.openxmlformats.org/officeDocument/2006/relationships/image" Target="../media/image11.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 Id="rId3" Type="http://schemas.openxmlformats.org/officeDocument/2006/relationships/image" Target="../media/image16.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 Id="rId3" Type="http://schemas.openxmlformats.org/officeDocument/2006/relationships/image" Target="../media/image6.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9.png"/><Relationship Id="rId4" Type="http://schemas.openxmlformats.org/officeDocument/2006/relationships/image" Target="../media/image12.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14.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8.xml"/><Relationship Id="rId3" Type="http://schemas.openxmlformats.org/officeDocument/2006/relationships/image" Target="../media/image13.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9.xml"/><Relationship Id="rId3" Type="http://schemas.openxmlformats.org/officeDocument/2006/relationships/image" Target="../media/image10.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20.xml"/><Relationship Id="rId3" Type="http://schemas.openxmlformats.org/officeDocument/2006/relationships/image" Target="../media/image17.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7.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8.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0.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9.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0.xml"/><Relationship Id="rId2" Type="http://schemas.openxmlformats.org/officeDocument/2006/relationships/notesSlide" Target="../notesSlides/notesSlide32.xml"/><Relationship Id="rId3" Type="http://schemas.openxmlformats.org/officeDocument/2006/relationships/image" Target="../media/image18.jpg"/><Relationship Id="rId4" Type="http://schemas.openxmlformats.org/officeDocument/2006/relationships/image" Target="../media/image15.jpg"/></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11.xml"/><Relationship Id="rId2" Type="http://schemas.openxmlformats.org/officeDocument/2006/relationships/notesSlide" Target="../notesSlides/notesSlide33.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4" name="Shape 304"/>
        <p:cNvGrpSpPr/>
        <p:nvPr/>
      </p:nvGrpSpPr>
      <p:grpSpPr>
        <a:xfrm>
          <a:off x="0" y="0"/>
          <a:ext cx="0" cy="0"/>
          <a:chOff x="0" y="0"/>
          <a:chExt cx="0" cy="0"/>
        </a:xfrm>
      </p:grpSpPr>
      <p:sp>
        <p:nvSpPr>
          <p:cNvPr id="305" name="Google Shape;305;p1"/>
          <p:cNvSpPr txBox="1"/>
          <p:nvPr>
            <p:ph type="ctrTitle"/>
          </p:nvPr>
        </p:nvSpPr>
        <p:spPr>
          <a:xfrm>
            <a:off x="4640366" y="2743200"/>
            <a:ext cx="7045666" cy="2386584"/>
          </a:xfrm>
          <a:prstGeom prst="rect">
            <a:avLst/>
          </a:prstGeom>
          <a:noFill/>
          <a:ln>
            <a:noFill/>
          </a:ln>
        </p:spPr>
        <p:txBody>
          <a:bodyPr anchorCtr="0" anchor="b" bIns="45700" lIns="91425" spcFirstLastPara="1" rIns="91425" wrap="square" tIns="45700">
            <a:normAutofit/>
          </a:bodyPr>
          <a:lstStyle/>
          <a:p>
            <a:pPr indent="0" lvl="0" marL="0" rtl="0" algn="r">
              <a:lnSpc>
                <a:spcPct val="90000"/>
              </a:lnSpc>
              <a:spcBef>
                <a:spcPts val="0"/>
              </a:spcBef>
              <a:spcAft>
                <a:spcPts val="0"/>
              </a:spcAft>
              <a:buClr>
                <a:srgbClr val="FFFFFF"/>
              </a:buClr>
              <a:buSzPts val="6000"/>
              <a:buFont typeface="Twentieth Century"/>
              <a:buNone/>
            </a:pPr>
            <a:r>
              <a:rPr lang="en-US">
                <a:solidFill>
                  <a:srgbClr val="FFFFFF"/>
                </a:solidFill>
              </a:rPr>
              <a:t>GO Team Meeting</a:t>
            </a:r>
            <a:endParaRPr/>
          </a:p>
        </p:txBody>
      </p:sp>
      <p:sp>
        <p:nvSpPr>
          <p:cNvPr id="306" name="Google Shape;306;p1"/>
          <p:cNvSpPr txBox="1"/>
          <p:nvPr>
            <p:ph idx="1" type="subTitle"/>
          </p:nvPr>
        </p:nvSpPr>
        <p:spPr>
          <a:xfrm>
            <a:off x="5093208" y="5221224"/>
            <a:ext cx="6592824" cy="996696"/>
          </a:xfrm>
          <a:prstGeom prst="rect">
            <a:avLst/>
          </a:prstGeom>
          <a:noFill/>
          <a:ln>
            <a:noFill/>
          </a:ln>
        </p:spPr>
        <p:txBody>
          <a:bodyPr anchorCtr="0" anchor="t" bIns="45700" lIns="91425" spcFirstLastPara="1" rIns="91425" wrap="square" tIns="45700">
            <a:normAutofit/>
          </a:bodyPr>
          <a:lstStyle/>
          <a:p>
            <a:pPr indent="0" lvl="0" marL="0" rtl="0" algn="r">
              <a:lnSpc>
                <a:spcPct val="90000"/>
              </a:lnSpc>
              <a:spcBef>
                <a:spcPts val="0"/>
              </a:spcBef>
              <a:spcAft>
                <a:spcPts val="0"/>
              </a:spcAft>
              <a:buClr>
                <a:srgbClr val="FFFFFF"/>
              </a:buClr>
              <a:buSzPts val="2400"/>
              <a:buNone/>
            </a:pPr>
            <a:r>
              <a:rPr lang="en-US">
                <a:solidFill>
                  <a:srgbClr val="FFFFFF"/>
                </a:solidFill>
              </a:rPr>
              <a:t>Where we are – Where we’re going</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0" name="Shape 310"/>
        <p:cNvGrpSpPr/>
        <p:nvPr/>
      </p:nvGrpSpPr>
      <p:grpSpPr>
        <a:xfrm>
          <a:off x="0" y="0"/>
          <a:ext cx="0" cy="0"/>
          <a:chOff x="0" y="0"/>
          <a:chExt cx="0" cy="0"/>
        </a:xfrm>
      </p:grpSpPr>
      <p:pic>
        <p:nvPicPr>
          <p:cNvPr id="311" name="Google Shape;311;p2"/>
          <p:cNvPicPr preferRelativeResize="0"/>
          <p:nvPr>
            <p:ph idx="2" type="pic"/>
          </p:nvPr>
        </p:nvPicPr>
        <p:blipFill rotWithShape="1">
          <a:blip r:embed="rId3">
            <a:alphaModFix/>
          </a:blip>
          <a:srcRect b="16710" l="0" r="0" t="16710"/>
          <a:stretch/>
        </p:blipFill>
        <p:spPr>
          <a:xfrm>
            <a:off x="7200479" y="1150210"/>
            <a:ext cx="2207046" cy="2204178"/>
          </a:xfrm>
          <a:prstGeom prst="rect">
            <a:avLst/>
          </a:prstGeom>
          <a:noFill/>
          <a:ln>
            <a:noFill/>
          </a:ln>
        </p:spPr>
      </p:pic>
      <p:pic>
        <p:nvPicPr>
          <p:cNvPr id="312" name="Google Shape;312;p2"/>
          <p:cNvPicPr preferRelativeResize="0"/>
          <p:nvPr>
            <p:ph idx="3" type="pic"/>
          </p:nvPr>
        </p:nvPicPr>
        <p:blipFill rotWithShape="1">
          <a:blip r:embed="rId4">
            <a:alphaModFix/>
          </a:blip>
          <a:srcRect b="0" l="16667" r="16666" t="0"/>
          <a:stretch/>
        </p:blipFill>
        <p:spPr>
          <a:xfrm>
            <a:off x="8444632" y="2579683"/>
            <a:ext cx="3096807" cy="3096807"/>
          </a:xfrm>
          <a:prstGeom prst="rect">
            <a:avLst/>
          </a:prstGeom>
          <a:noFill/>
          <a:ln>
            <a:noFill/>
          </a:ln>
        </p:spPr>
      </p:pic>
      <p:sp>
        <p:nvSpPr>
          <p:cNvPr id="313" name="Google Shape;313;p2"/>
          <p:cNvSpPr txBox="1"/>
          <p:nvPr>
            <p:ph type="title"/>
          </p:nvPr>
        </p:nvSpPr>
        <p:spPr>
          <a:xfrm>
            <a:off x="539496" y="365124"/>
            <a:ext cx="5806440" cy="132588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rPr>
              <a:t>Where We Are</a:t>
            </a:r>
            <a:endParaRPr/>
          </a:p>
        </p:txBody>
      </p:sp>
      <p:sp>
        <p:nvSpPr>
          <p:cNvPr id="314" name="Google Shape;314;p2"/>
          <p:cNvSpPr txBox="1"/>
          <p:nvPr>
            <p:ph idx="1" type="body"/>
          </p:nvPr>
        </p:nvSpPr>
        <p:spPr>
          <a:xfrm>
            <a:off x="539496" y="1825625"/>
            <a:ext cx="5806440" cy="4352544"/>
          </a:xfrm>
          <a:prstGeom prst="rect">
            <a:avLst/>
          </a:prstGeom>
          <a:noFill/>
          <a:ln>
            <a:noFill/>
          </a:ln>
        </p:spPr>
        <p:txBody>
          <a:bodyPr anchorCtr="0" anchor="t" bIns="45700" lIns="91425" spcFirstLastPara="1" rIns="91425" wrap="square" tIns="45700">
            <a:normAutofit/>
          </a:bodyPr>
          <a:lstStyle/>
          <a:p>
            <a:pPr indent="0" lvl="0" marL="0" rtl="0" algn="l">
              <a:lnSpc>
                <a:spcPct val="110000"/>
              </a:lnSpc>
              <a:spcBef>
                <a:spcPts val="0"/>
              </a:spcBef>
              <a:spcAft>
                <a:spcPts val="0"/>
              </a:spcAft>
              <a:buClr>
                <a:schemeClr val="dk1"/>
              </a:buClr>
              <a:buSzPts val="2400"/>
              <a:buNone/>
            </a:pPr>
            <a:r>
              <a:rPr lang="en-US"/>
              <a:t>Our strategic plan is the guide for the work we’re doing in the school.  By monitoring the plan and ranking priorities, we can all work towards the common goals.  Using the priorities in the strategic plan, the school leadership team developed a Continuous Improvement Plan (CIP) for the current school year.</a:t>
            </a:r>
            <a:endParaRPr/>
          </a:p>
        </p:txBody>
      </p:sp>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sp>
        <p:nvSpPr>
          <p:cNvPr id="319" name="Google Shape;319;p3"/>
          <p:cNvSpPr txBox="1"/>
          <p:nvPr>
            <p:ph type="title"/>
          </p:nvPr>
        </p:nvSpPr>
        <p:spPr>
          <a:xfrm>
            <a:off x="539496"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Timeline for GO Teams</a:t>
            </a:r>
            <a:endParaRPr/>
          </a:p>
        </p:txBody>
      </p:sp>
      <p:grpSp>
        <p:nvGrpSpPr>
          <p:cNvPr id="320" name="Google Shape;320;p3"/>
          <p:cNvGrpSpPr/>
          <p:nvPr/>
        </p:nvGrpSpPr>
        <p:grpSpPr>
          <a:xfrm>
            <a:off x="1000180" y="2648387"/>
            <a:ext cx="10188590" cy="2650626"/>
            <a:chOff x="3484" y="517200"/>
            <a:chExt cx="10188590" cy="2650626"/>
          </a:xfrm>
        </p:grpSpPr>
        <p:sp>
          <p:nvSpPr>
            <p:cNvPr id="321" name="Google Shape;321;p3"/>
            <p:cNvSpPr/>
            <p:nvPr/>
          </p:nvSpPr>
          <p:spPr>
            <a:xfrm>
              <a:off x="3484" y="517200"/>
              <a:ext cx="1886775" cy="2641486"/>
            </a:xfrm>
            <a:prstGeom prst="rect">
              <a:avLst/>
            </a:prstGeom>
            <a:solidFill>
              <a:srgbClr val="FCF5D8">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2" name="Google Shape;322;p3"/>
            <p:cNvSpPr txBox="1"/>
            <p:nvPr/>
          </p:nvSpPr>
          <p:spPr>
            <a:xfrm>
              <a:off x="3484"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i="0" lang="en-US" sz="1100" u="sng" cap="none" strike="noStrike">
                  <a:solidFill>
                    <a:schemeClr val="dk1"/>
                  </a:solidFill>
                  <a:latin typeface="Avenir"/>
                  <a:ea typeface="Avenir"/>
                  <a:cs typeface="Avenir"/>
                  <a:sym typeface="Avenir"/>
                </a:rPr>
                <a:t>Fall 2021</a:t>
              </a:r>
              <a:endParaRPr/>
            </a:p>
            <a:p>
              <a:pPr indent="0" lvl="0" marL="0" marR="0" rtl="0" algn="l">
                <a:lnSpc>
                  <a:spcPct val="90000"/>
                </a:lnSpc>
                <a:spcBef>
                  <a:spcPts val="385"/>
                </a:spcBef>
                <a:spcAft>
                  <a:spcPts val="0"/>
                </a:spcAft>
                <a:buClr>
                  <a:schemeClr val="dk1"/>
                </a:buClr>
                <a:buSzPts val="1100"/>
                <a:buFont typeface="Avenir"/>
                <a:buNone/>
              </a:pPr>
              <a:r>
                <a:rPr b="0" i="0" lang="en-US" sz="1100" u="none" cap="none" strike="noStrike">
                  <a:solidFill>
                    <a:schemeClr val="dk1"/>
                  </a:solidFill>
                  <a:latin typeface="Avenir"/>
                  <a:ea typeface="Avenir"/>
                  <a:cs typeface="Avenir"/>
                  <a:sym typeface="Avenir"/>
                </a:rPr>
                <a:t>GO Team Developed 2021-2025 Strategic Plan</a:t>
              </a:r>
              <a:endParaRPr b="0" i="0" sz="1100" u="none" cap="none" strike="noStrike">
                <a:solidFill>
                  <a:schemeClr val="dk1"/>
                </a:solidFill>
                <a:latin typeface="Avenir"/>
                <a:ea typeface="Avenir"/>
                <a:cs typeface="Avenir"/>
                <a:sym typeface="Avenir"/>
              </a:endParaRPr>
            </a:p>
          </p:txBody>
        </p:sp>
        <p:sp>
          <p:nvSpPr>
            <p:cNvPr id="323" name="Google Shape;323;p3"/>
            <p:cNvSpPr/>
            <p:nvPr/>
          </p:nvSpPr>
          <p:spPr>
            <a:xfrm>
              <a:off x="550649" y="781349"/>
              <a:ext cx="792445" cy="792445"/>
            </a:xfrm>
            <a:prstGeom prst="ellipse">
              <a:avLst/>
            </a:prstGeom>
            <a:solidFill>
              <a:schemeClr val="accent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4" name="Google Shape;324;p3"/>
            <p:cNvSpPr txBox="1"/>
            <p:nvPr/>
          </p:nvSpPr>
          <p:spPr>
            <a:xfrm>
              <a:off x="666700"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US" sz="3800" u="none" cap="none" strike="noStrike">
                  <a:solidFill>
                    <a:schemeClr val="lt1"/>
                  </a:solidFill>
                  <a:latin typeface="Avenir"/>
                  <a:ea typeface="Avenir"/>
                  <a:cs typeface="Avenir"/>
                  <a:sym typeface="Avenir"/>
                </a:rPr>
                <a:t>1</a:t>
              </a:r>
              <a:endParaRPr b="0" i="0" sz="3800" u="none" cap="none" strike="noStrike">
                <a:solidFill>
                  <a:schemeClr val="lt1"/>
                </a:solidFill>
                <a:latin typeface="Avenir"/>
                <a:ea typeface="Avenir"/>
                <a:cs typeface="Avenir"/>
                <a:sym typeface="Avenir"/>
              </a:endParaRPr>
            </a:p>
          </p:txBody>
        </p:sp>
        <p:sp>
          <p:nvSpPr>
            <p:cNvPr id="325" name="Google Shape;325;p3"/>
            <p:cNvSpPr/>
            <p:nvPr/>
          </p:nvSpPr>
          <p:spPr>
            <a:xfrm>
              <a:off x="3484" y="3158615"/>
              <a:ext cx="1886775" cy="72"/>
            </a:xfrm>
            <a:prstGeom prst="rect">
              <a:avLst/>
            </a:prstGeom>
            <a:solidFill>
              <a:srgbClr val="A92791"/>
            </a:solidFill>
            <a:ln cap="flat" cmpd="sng" w="12700">
              <a:solidFill>
                <a:schemeClr val="accen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6" name="Google Shape;326;p3"/>
            <p:cNvSpPr/>
            <p:nvPr/>
          </p:nvSpPr>
          <p:spPr>
            <a:xfrm>
              <a:off x="2078938" y="517200"/>
              <a:ext cx="1886775" cy="2641486"/>
            </a:xfrm>
            <a:prstGeom prst="rect">
              <a:avLst/>
            </a:prstGeom>
            <a:solidFill>
              <a:srgbClr val="F8E4C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7" name="Google Shape;327;p3"/>
            <p:cNvSpPr txBox="1"/>
            <p:nvPr/>
          </p:nvSpPr>
          <p:spPr>
            <a:xfrm>
              <a:off x="2078938"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i="0" lang="en-US" sz="1100" u="sng" cap="none" strike="noStrike">
                  <a:solidFill>
                    <a:schemeClr val="dk1"/>
                  </a:solidFill>
                  <a:latin typeface="Avenir"/>
                  <a:ea typeface="Avenir"/>
                  <a:cs typeface="Avenir"/>
                  <a:sym typeface="Avenir"/>
                </a:rPr>
                <a:t>Summer 2022</a:t>
              </a:r>
              <a:endParaRPr/>
            </a:p>
            <a:p>
              <a:pPr indent="0" lvl="0" marL="0" marR="0" rtl="0" algn="l">
                <a:lnSpc>
                  <a:spcPct val="90000"/>
                </a:lnSpc>
                <a:spcBef>
                  <a:spcPts val="385"/>
                </a:spcBef>
                <a:spcAft>
                  <a:spcPts val="0"/>
                </a:spcAft>
                <a:buClr>
                  <a:schemeClr val="dk1"/>
                </a:buClr>
                <a:buSzPts val="1100"/>
                <a:buFont typeface="Avenir"/>
                <a:buNone/>
              </a:pPr>
              <a:r>
                <a:rPr b="0" i="0" lang="en-US" sz="1100" u="none" cap="none" strike="noStrike">
                  <a:solidFill>
                    <a:schemeClr val="dk1"/>
                  </a:solidFill>
                  <a:latin typeface="Avenir"/>
                  <a:ea typeface="Avenir"/>
                  <a:cs typeface="Avenir"/>
                  <a:sym typeface="Avenir"/>
                </a:rPr>
                <a:t>School Leadership completed Needs Assessment and defined overarching needs for SY22-23</a:t>
              </a:r>
              <a:endParaRPr/>
            </a:p>
          </p:txBody>
        </p:sp>
        <p:sp>
          <p:nvSpPr>
            <p:cNvPr id="328" name="Google Shape;328;p3"/>
            <p:cNvSpPr/>
            <p:nvPr/>
          </p:nvSpPr>
          <p:spPr>
            <a:xfrm>
              <a:off x="2626103" y="781349"/>
              <a:ext cx="792445" cy="792445"/>
            </a:xfrm>
            <a:prstGeom prst="ellipse">
              <a:avLst/>
            </a:prstGeom>
            <a:solidFill>
              <a:schemeClr val="accen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
            <p:cNvSpPr txBox="1"/>
            <p:nvPr/>
          </p:nvSpPr>
          <p:spPr>
            <a:xfrm>
              <a:off x="2742154"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US" sz="3800" u="none" cap="none" strike="noStrike">
                  <a:solidFill>
                    <a:schemeClr val="lt1"/>
                  </a:solidFill>
                  <a:latin typeface="Avenir"/>
                  <a:ea typeface="Avenir"/>
                  <a:cs typeface="Avenir"/>
                  <a:sym typeface="Avenir"/>
                </a:rPr>
                <a:t>2</a:t>
              </a:r>
              <a:endParaRPr b="0" i="0" sz="3800" u="none" cap="none" strike="noStrike">
                <a:solidFill>
                  <a:schemeClr val="lt1"/>
                </a:solidFill>
                <a:latin typeface="Avenir"/>
                <a:ea typeface="Avenir"/>
                <a:cs typeface="Avenir"/>
                <a:sym typeface="Avenir"/>
              </a:endParaRPr>
            </a:p>
          </p:txBody>
        </p:sp>
        <p:sp>
          <p:nvSpPr>
            <p:cNvPr id="330" name="Google Shape;330;p3"/>
            <p:cNvSpPr/>
            <p:nvPr/>
          </p:nvSpPr>
          <p:spPr>
            <a:xfrm>
              <a:off x="2078938" y="3158615"/>
              <a:ext cx="1886775" cy="72"/>
            </a:xfrm>
            <a:prstGeom prst="rect">
              <a:avLst/>
            </a:prstGeom>
            <a:solidFill>
              <a:srgbClr val="A92791"/>
            </a:solidFill>
            <a:ln cap="flat" cmpd="sng" w="12700">
              <a:solidFill>
                <a:schemeClr val="accent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1" name="Google Shape;331;p3"/>
            <p:cNvSpPr/>
            <p:nvPr/>
          </p:nvSpPr>
          <p:spPr>
            <a:xfrm>
              <a:off x="4154392" y="517200"/>
              <a:ext cx="1886775" cy="2641486"/>
            </a:xfrm>
            <a:prstGeom prst="rect">
              <a:avLst/>
            </a:prstGeom>
            <a:solidFill>
              <a:srgbClr val="BAF0F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2" name="Google Shape;332;p3"/>
            <p:cNvSpPr txBox="1"/>
            <p:nvPr/>
          </p:nvSpPr>
          <p:spPr>
            <a:xfrm>
              <a:off x="4154392"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i="0" lang="en-US" sz="1100" u="sng" cap="none" strike="noStrike">
                  <a:solidFill>
                    <a:schemeClr val="dk1"/>
                  </a:solidFill>
                  <a:latin typeface="Avenir"/>
                  <a:ea typeface="Avenir"/>
                  <a:cs typeface="Avenir"/>
                  <a:sym typeface="Avenir"/>
                </a:rPr>
                <a:t>August 2022</a:t>
              </a:r>
              <a:endParaRPr/>
            </a:p>
            <a:p>
              <a:pPr indent="0" lvl="0" marL="0" marR="0" rtl="0" algn="l">
                <a:lnSpc>
                  <a:spcPct val="90000"/>
                </a:lnSpc>
                <a:spcBef>
                  <a:spcPts val="385"/>
                </a:spcBef>
                <a:spcAft>
                  <a:spcPts val="0"/>
                </a:spcAft>
                <a:buClr>
                  <a:schemeClr val="dk1"/>
                </a:buClr>
                <a:buSzPts val="1100"/>
                <a:buFont typeface="Avenir"/>
                <a:buNone/>
              </a:pPr>
              <a:r>
                <a:rPr b="0" i="0" lang="en-US" sz="1100" u="none" cap="none" strike="noStrike">
                  <a:solidFill>
                    <a:schemeClr val="dk1"/>
                  </a:solidFill>
                  <a:latin typeface="Avenir"/>
                  <a:ea typeface="Avenir"/>
                  <a:cs typeface="Avenir"/>
                  <a:sym typeface="Avenir"/>
                </a:rPr>
                <a:t>School Leadership completed 2022-2023 Continuous Improvement Plan</a:t>
              </a:r>
              <a:endParaRPr/>
            </a:p>
          </p:txBody>
        </p:sp>
        <p:sp>
          <p:nvSpPr>
            <p:cNvPr id="333" name="Google Shape;333;p3"/>
            <p:cNvSpPr/>
            <p:nvPr/>
          </p:nvSpPr>
          <p:spPr>
            <a:xfrm>
              <a:off x="4701557" y="781349"/>
              <a:ext cx="792445" cy="792445"/>
            </a:xfrm>
            <a:prstGeom prst="ellipse">
              <a:avLst/>
            </a:prstGeom>
            <a:solidFill>
              <a:schemeClr val="accent4"/>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4" name="Google Shape;334;p3"/>
            <p:cNvSpPr txBox="1"/>
            <p:nvPr/>
          </p:nvSpPr>
          <p:spPr>
            <a:xfrm>
              <a:off x="4817608"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US" sz="3800" u="none" cap="none" strike="noStrike">
                  <a:solidFill>
                    <a:schemeClr val="lt1"/>
                  </a:solidFill>
                  <a:latin typeface="Avenir"/>
                  <a:ea typeface="Avenir"/>
                  <a:cs typeface="Avenir"/>
                  <a:sym typeface="Avenir"/>
                </a:rPr>
                <a:t>3</a:t>
              </a:r>
              <a:endParaRPr b="0" i="0" sz="3800" u="none" cap="none" strike="noStrike">
                <a:solidFill>
                  <a:schemeClr val="lt1"/>
                </a:solidFill>
                <a:latin typeface="Avenir"/>
                <a:ea typeface="Avenir"/>
                <a:cs typeface="Avenir"/>
                <a:sym typeface="Avenir"/>
              </a:endParaRPr>
            </a:p>
          </p:txBody>
        </p:sp>
        <p:sp>
          <p:nvSpPr>
            <p:cNvPr id="335" name="Google Shape;335;p3"/>
            <p:cNvSpPr/>
            <p:nvPr/>
          </p:nvSpPr>
          <p:spPr>
            <a:xfrm>
              <a:off x="4154392" y="3158615"/>
              <a:ext cx="1886775" cy="72"/>
            </a:xfrm>
            <a:prstGeom prst="rect">
              <a:avLst/>
            </a:prstGeom>
            <a:solidFill>
              <a:schemeClr val="accent4"/>
            </a:solidFill>
            <a:ln cap="flat" cmpd="sng" w="12700">
              <a:solidFill>
                <a:schemeClr val="accent4"/>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6" name="Google Shape;336;p3"/>
            <p:cNvSpPr/>
            <p:nvPr/>
          </p:nvSpPr>
          <p:spPr>
            <a:xfrm>
              <a:off x="6212751" y="526340"/>
              <a:ext cx="1886775" cy="2641486"/>
            </a:xfrm>
            <a:prstGeom prst="rect">
              <a:avLst/>
            </a:prstGeom>
            <a:solidFill>
              <a:srgbClr val="F3CDED">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7" name="Google Shape;337;p3"/>
            <p:cNvSpPr txBox="1"/>
            <p:nvPr/>
          </p:nvSpPr>
          <p:spPr>
            <a:xfrm>
              <a:off x="6212751" y="153010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i="0" lang="en-US" sz="1100" u="sng" cap="none" strike="noStrike">
                  <a:solidFill>
                    <a:schemeClr val="dk1"/>
                  </a:solidFill>
                  <a:latin typeface="Avenir"/>
                  <a:ea typeface="Avenir"/>
                  <a:cs typeface="Avenir"/>
                  <a:sym typeface="Avenir"/>
                </a:rPr>
                <a:t>Sept. – Dec. 2022</a:t>
              </a:r>
              <a:endParaRPr/>
            </a:p>
            <a:p>
              <a:pPr indent="0" lvl="0" marL="0" marR="0" rtl="0" algn="l">
                <a:lnSpc>
                  <a:spcPct val="90000"/>
                </a:lnSpc>
                <a:spcBef>
                  <a:spcPts val="385"/>
                </a:spcBef>
                <a:spcAft>
                  <a:spcPts val="0"/>
                </a:spcAft>
                <a:buClr>
                  <a:schemeClr val="dk1"/>
                </a:buClr>
                <a:buSzPts val="1100"/>
                <a:buFont typeface="Avenir"/>
                <a:buNone/>
              </a:pPr>
              <a:r>
                <a:rPr b="0" i="0" lang="en-US" sz="1100" u="none" cap="none" strike="noStrike">
                  <a:solidFill>
                    <a:schemeClr val="dk1"/>
                  </a:solidFill>
                  <a:latin typeface="Avenir"/>
                  <a:ea typeface="Avenir"/>
                  <a:cs typeface="Avenir"/>
                  <a:sym typeface="Avenir"/>
                </a:rPr>
                <a:t>Utilizing current data, the </a:t>
              </a:r>
              <a:r>
                <a:rPr b="1" i="0" lang="en-US" sz="1100" u="none" cap="none" strike="noStrike">
                  <a:solidFill>
                    <a:schemeClr val="dk1"/>
                  </a:solidFill>
                  <a:latin typeface="Avenir"/>
                  <a:ea typeface="Avenir"/>
                  <a:cs typeface="Avenir"/>
                  <a:sym typeface="Avenir"/>
                </a:rPr>
                <a:t>GO Team </a:t>
              </a:r>
              <a:r>
                <a:rPr b="0" i="0" lang="en-US" sz="1100" u="none" cap="none" strike="noStrike">
                  <a:solidFill>
                    <a:schemeClr val="dk1"/>
                  </a:solidFill>
                  <a:latin typeface="Avenir"/>
                  <a:ea typeface="Avenir"/>
                  <a:cs typeface="Avenir"/>
                  <a:sym typeface="Avenir"/>
                </a:rPr>
                <a:t>will review &amp; possibly update the school strategic priorities and plan </a:t>
              </a:r>
              <a:endParaRPr/>
            </a:p>
          </p:txBody>
        </p:sp>
        <p:sp>
          <p:nvSpPr>
            <p:cNvPr id="338" name="Google Shape;338;p3"/>
            <p:cNvSpPr/>
            <p:nvPr/>
          </p:nvSpPr>
          <p:spPr>
            <a:xfrm>
              <a:off x="6777010" y="781349"/>
              <a:ext cx="792445" cy="792445"/>
            </a:xfrm>
            <a:prstGeom prst="ellipse">
              <a:avLst/>
            </a:prstGeom>
            <a:solidFill>
              <a:schemeClr val="accent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39" name="Google Shape;339;p3"/>
            <p:cNvSpPr txBox="1"/>
            <p:nvPr/>
          </p:nvSpPr>
          <p:spPr>
            <a:xfrm>
              <a:off x="6893061"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US" sz="3800" u="none" cap="none" strike="noStrike">
                  <a:solidFill>
                    <a:schemeClr val="lt1"/>
                  </a:solidFill>
                  <a:latin typeface="Avenir"/>
                  <a:ea typeface="Avenir"/>
                  <a:cs typeface="Avenir"/>
                  <a:sym typeface="Avenir"/>
                </a:rPr>
                <a:t>4</a:t>
              </a:r>
              <a:endParaRPr b="0" i="0" sz="3800" u="none" cap="none" strike="noStrike">
                <a:solidFill>
                  <a:schemeClr val="lt1"/>
                </a:solidFill>
                <a:latin typeface="Avenir"/>
                <a:ea typeface="Avenir"/>
                <a:cs typeface="Avenir"/>
                <a:sym typeface="Avenir"/>
              </a:endParaRPr>
            </a:p>
          </p:txBody>
        </p:sp>
        <p:sp>
          <p:nvSpPr>
            <p:cNvPr id="340" name="Google Shape;340;p3"/>
            <p:cNvSpPr/>
            <p:nvPr/>
          </p:nvSpPr>
          <p:spPr>
            <a:xfrm>
              <a:off x="6229845" y="3158615"/>
              <a:ext cx="1886775" cy="72"/>
            </a:xfrm>
            <a:prstGeom prst="rect">
              <a:avLst/>
            </a:prstGeom>
            <a:solidFill>
              <a:schemeClr val="accent4"/>
            </a:solidFill>
            <a:ln cap="flat" cmpd="sng" w="12700">
              <a:solidFill>
                <a:schemeClr val="accent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1" name="Google Shape;341;p3"/>
            <p:cNvSpPr/>
            <p:nvPr/>
          </p:nvSpPr>
          <p:spPr>
            <a:xfrm>
              <a:off x="8305299" y="517200"/>
              <a:ext cx="1886775" cy="2641486"/>
            </a:xfrm>
            <a:prstGeom prst="rect">
              <a:avLst/>
            </a:prstGeom>
            <a:solidFill>
              <a:srgbClr val="C3F6D1">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2" name="Google Shape;342;p3"/>
            <p:cNvSpPr txBox="1"/>
            <p:nvPr/>
          </p:nvSpPr>
          <p:spPr>
            <a:xfrm>
              <a:off x="8305299" y="1520965"/>
              <a:ext cx="1886775" cy="1584891"/>
            </a:xfrm>
            <a:prstGeom prst="rect">
              <a:avLst/>
            </a:prstGeom>
            <a:noFill/>
            <a:ln>
              <a:noFill/>
            </a:ln>
          </p:spPr>
          <p:txBody>
            <a:bodyPr anchorCtr="0" anchor="t" bIns="330200" lIns="147100" spcFirstLastPara="1" rIns="147100" wrap="square" tIns="330200">
              <a:noAutofit/>
            </a:bodyPr>
            <a:lstStyle/>
            <a:p>
              <a:pPr indent="0" lvl="0" marL="0" marR="0" rtl="0" algn="l">
                <a:lnSpc>
                  <a:spcPct val="90000"/>
                </a:lnSpc>
                <a:spcBef>
                  <a:spcPts val="0"/>
                </a:spcBef>
                <a:spcAft>
                  <a:spcPts val="0"/>
                </a:spcAft>
                <a:buClr>
                  <a:schemeClr val="dk1"/>
                </a:buClr>
                <a:buSzPts val="1100"/>
                <a:buFont typeface="Avenir"/>
                <a:buNone/>
              </a:pPr>
              <a:r>
                <a:rPr b="1" i="0" lang="en-US" sz="1100" u="sng" cap="none" strike="noStrike">
                  <a:solidFill>
                    <a:schemeClr val="dk1"/>
                  </a:solidFill>
                  <a:latin typeface="Avenir"/>
                  <a:ea typeface="Avenir"/>
                  <a:cs typeface="Avenir"/>
                  <a:sym typeface="Avenir"/>
                </a:rPr>
                <a:t>Before Winter Break</a:t>
              </a:r>
              <a:endParaRPr/>
            </a:p>
            <a:p>
              <a:pPr indent="0" lvl="0" marL="0" marR="0" rtl="0" algn="l">
                <a:lnSpc>
                  <a:spcPct val="90000"/>
                </a:lnSpc>
                <a:spcBef>
                  <a:spcPts val="385"/>
                </a:spcBef>
                <a:spcAft>
                  <a:spcPts val="0"/>
                </a:spcAft>
                <a:buClr>
                  <a:schemeClr val="dk1"/>
                </a:buClr>
                <a:buSzPts val="1100"/>
                <a:buFont typeface="Avenir"/>
                <a:buNone/>
              </a:pPr>
              <a:r>
                <a:rPr b="1" i="0" lang="en-US" sz="1100" u="none" cap="none" strike="noStrike">
                  <a:solidFill>
                    <a:schemeClr val="dk1"/>
                  </a:solidFill>
                  <a:latin typeface="Avenir"/>
                  <a:ea typeface="Avenir"/>
                  <a:cs typeface="Avenir"/>
                  <a:sym typeface="Avenir"/>
                </a:rPr>
                <a:t>GO Team </a:t>
              </a:r>
              <a:r>
                <a:rPr b="0" i="0" lang="en-US" sz="1100" u="none" cap="none" strike="noStrike">
                  <a:solidFill>
                    <a:schemeClr val="dk1"/>
                  </a:solidFill>
                  <a:latin typeface="Avenir"/>
                  <a:ea typeface="Avenir"/>
                  <a:cs typeface="Avenir"/>
                  <a:sym typeface="Avenir"/>
                </a:rPr>
                <a:t>will take action (vote) on the rank of the strategic plan priorities for SY23-24 in preparation for budget discussions.</a:t>
              </a:r>
              <a:endParaRPr/>
            </a:p>
          </p:txBody>
        </p:sp>
        <p:sp>
          <p:nvSpPr>
            <p:cNvPr id="343" name="Google Shape;343;p3"/>
            <p:cNvSpPr/>
            <p:nvPr/>
          </p:nvSpPr>
          <p:spPr>
            <a:xfrm>
              <a:off x="8852464" y="781349"/>
              <a:ext cx="792445" cy="792445"/>
            </a:xfrm>
            <a:prstGeom prst="ellipse">
              <a:avLst/>
            </a:prstGeom>
            <a:solidFill>
              <a:schemeClr val="accent6"/>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44" name="Google Shape;344;p3"/>
            <p:cNvSpPr txBox="1"/>
            <p:nvPr/>
          </p:nvSpPr>
          <p:spPr>
            <a:xfrm>
              <a:off x="8968515" y="897400"/>
              <a:ext cx="560343" cy="560343"/>
            </a:xfrm>
            <a:prstGeom prst="rect">
              <a:avLst/>
            </a:prstGeom>
            <a:noFill/>
            <a:ln>
              <a:noFill/>
            </a:ln>
          </p:spPr>
          <p:txBody>
            <a:bodyPr anchorCtr="0" anchor="ctr" bIns="12700" lIns="61775" spcFirstLastPara="1" rIns="61775" wrap="square" tIns="12700">
              <a:noAutofit/>
            </a:bodyPr>
            <a:lstStyle/>
            <a:p>
              <a:pPr indent="0" lvl="0" marL="0" marR="0" rtl="0" algn="ctr">
                <a:lnSpc>
                  <a:spcPct val="90000"/>
                </a:lnSpc>
                <a:spcBef>
                  <a:spcPts val="0"/>
                </a:spcBef>
                <a:spcAft>
                  <a:spcPts val="0"/>
                </a:spcAft>
                <a:buClr>
                  <a:schemeClr val="lt1"/>
                </a:buClr>
                <a:buSzPts val="3800"/>
                <a:buFont typeface="Avenir"/>
                <a:buNone/>
              </a:pPr>
              <a:r>
                <a:rPr b="0" i="0" lang="en-US" sz="3800" u="none" cap="none" strike="noStrike">
                  <a:solidFill>
                    <a:schemeClr val="lt1"/>
                  </a:solidFill>
                  <a:latin typeface="Avenir"/>
                  <a:ea typeface="Avenir"/>
                  <a:cs typeface="Avenir"/>
                  <a:sym typeface="Avenir"/>
                </a:rPr>
                <a:t>5</a:t>
              </a:r>
              <a:endParaRPr b="0" i="0" sz="3800" u="none" cap="none" strike="noStrike">
                <a:solidFill>
                  <a:schemeClr val="lt1"/>
                </a:solidFill>
                <a:latin typeface="Avenir"/>
                <a:ea typeface="Avenir"/>
                <a:cs typeface="Avenir"/>
                <a:sym typeface="Avenir"/>
              </a:endParaRPr>
            </a:p>
          </p:txBody>
        </p:sp>
        <p:sp>
          <p:nvSpPr>
            <p:cNvPr id="345" name="Google Shape;345;p3"/>
            <p:cNvSpPr/>
            <p:nvPr/>
          </p:nvSpPr>
          <p:spPr>
            <a:xfrm>
              <a:off x="8305299" y="3158615"/>
              <a:ext cx="1886775" cy="72"/>
            </a:xfrm>
            <a:prstGeom prst="rect">
              <a:avLst/>
            </a:prstGeom>
            <a:solidFill>
              <a:srgbClr val="129836"/>
            </a:solidFill>
            <a:ln cap="flat" cmpd="sng" w="12700">
              <a:solidFill>
                <a:srgbClr val="1298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346" name="Google Shape;346;p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
        <p:nvSpPr>
          <p:cNvPr id="347" name="Google Shape;347;p3"/>
          <p:cNvSpPr/>
          <p:nvPr/>
        </p:nvSpPr>
        <p:spPr>
          <a:xfrm>
            <a:off x="7802310" y="1358574"/>
            <a:ext cx="731378" cy="1213503"/>
          </a:xfrm>
          <a:prstGeom prst="downArrow">
            <a:avLst>
              <a:gd fmla="val 50000" name="adj1"/>
              <a:gd fmla="val 50000" name="adj2"/>
            </a:avLst>
          </a:prstGeom>
          <a:solidFill>
            <a:schemeClr val="accent5"/>
          </a:solidFill>
          <a:ln cap="flat" cmpd="sng" w="12700">
            <a:solidFill>
              <a:srgbClr val="7B1E69"/>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Avenir"/>
              <a:ea typeface="Avenir"/>
              <a:cs typeface="Avenir"/>
              <a:sym typeface="Avenir"/>
            </a:endParaRPr>
          </a:p>
        </p:txBody>
      </p:sp>
      <p:sp>
        <p:nvSpPr>
          <p:cNvPr id="348" name="Google Shape;348;p3"/>
          <p:cNvSpPr txBox="1"/>
          <p:nvPr/>
        </p:nvSpPr>
        <p:spPr>
          <a:xfrm>
            <a:off x="7334684" y="953659"/>
            <a:ext cx="1666630" cy="369332"/>
          </a:xfrm>
          <a:prstGeom prst="rect">
            <a:avLst/>
          </a:prstGeom>
          <a:noFill/>
          <a:ln>
            <a:noFill/>
          </a:ln>
        </p:spPr>
        <p:txBody>
          <a:bodyPr anchorCtr="0" anchor="t" bIns="45700" lIns="91425" spcFirstLastPara="1" rIns="91425" wrap="square" tIns="45700">
            <a:spAutoFit/>
          </a:bodyPr>
          <a:lstStyle/>
          <a:p>
            <a:pPr indent="0" lvl="0" marL="0" marR="0" rtl="0" algn="l">
              <a:lnSpc>
                <a:spcPct val="100000"/>
              </a:lnSpc>
              <a:spcBef>
                <a:spcPts val="0"/>
              </a:spcBef>
              <a:spcAft>
                <a:spcPts val="0"/>
              </a:spcAft>
              <a:buClr>
                <a:srgbClr val="000000"/>
              </a:buClr>
              <a:buSzPts val="1800"/>
              <a:buFont typeface="Avenir"/>
              <a:buNone/>
            </a:pPr>
            <a:r>
              <a:rPr b="0" i="0" lang="en-US" sz="1800" u="none" cap="none" strike="noStrike">
                <a:solidFill>
                  <a:srgbClr val="000000"/>
                </a:solidFill>
                <a:latin typeface="Avenir"/>
                <a:ea typeface="Avenir"/>
                <a:cs typeface="Avenir"/>
                <a:sym typeface="Avenir"/>
              </a:rPr>
              <a:t>You are </a:t>
            </a:r>
            <a:r>
              <a:rPr b="1" i="0" lang="en-US" sz="1800" u="none" cap="none" strike="noStrike">
                <a:solidFill>
                  <a:srgbClr val="A92A91"/>
                </a:solidFill>
                <a:latin typeface="Avenir"/>
                <a:ea typeface="Avenir"/>
                <a:cs typeface="Avenir"/>
                <a:sym typeface="Avenir"/>
              </a:rPr>
              <a:t>HERE</a:t>
            </a:r>
            <a:endParaRPr/>
          </a:p>
        </p:txBody>
      </p:sp>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2" name="Shape 352"/>
        <p:cNvGrpSpPr/>
        <p:nvPr/>
      </p:nvGrpSpPr>
      <p:grpSpPr>
        <a:xfrm>
          <a:off x="0" y="0"/>
          <a:ext cx="0" cy="0"/>
          <a:chOff x="0" y="0"/>
          <a:chExt cx="0" cy="0"/>
        </a:xfrm>
      </p:grpSpPr>
      <p:sp>
        <p:nvSpPr>
          <p:cNvPr id="353" name="Google Shape;353;p4"/>
          <p:cNvSpPr txBox="1"/>
          <p:nvPr>
            <p:ph type="title"/>
          </p:nvPr>
        </p:nvSpPr>
        <p:spPr>
          <a:xfrm>
            <a:off x="1170432" y="1399032"/>
            <a:ext cx="3236976" cy="40690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5400"/>
              <a:buFont typeface="Twentieth Century"/>
              <a:buNone/>
            </a:pPr>
            <a:r>
              <a:rPr b="1" lang="en-US" sz="5400"/>
              <a:t>Discussion Items</a:t>
            </a:r>
            <a:endParaRPr/>
          </a:p>
        </p:txBody>
      </p:sp>
      <p:sp>
        <p:nvSpPr>
          <p:cNvPr id="354" name="Google Shape;354;p4"/>
          <p:cNvSpPr txBox="1"/>
          <p:nvPr>
            <p:ph idx="1" type="body"/>
          </p:nvPr>
        </p:nvSpPr>
        <p:spPr>
          <a:xfrm>
            <a:off x="5617029" y="1844288"/>
            <a:ext cx="5549319" cy="3931920"/>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chemeClr val="dk1"/>
              </a:buClr>
              <a:buSzPts val="2800"/>
              <a:buNone/>
            </a:pPr>
            <a:r>
              <a:rPr b="1" lang="en-US"/>
              <a:t>Current Strategic Plan</a:t>
            </a:r>
            <a:endParaRPr/>
          </a:p>
          <a:p>
            <a:pPr indent="0" lvl="0" marL="0" rtl="0" algn="l">
              <a:lnSpc>
                <a:spcPct val="100000"/>
              </a:lnSpc>
              <a:spcBef>
                <a:spcPts val="0"/>
              </a:spcBef>
              <a:spcAft>
                <a:spcPts val="0"/>
              </a:spcAft>
              <a:buClr>
                <a:schemeClr val="dk1"/>
              </a:buClr>
              <a:buSzPts val="2800"/>
              <a:buNone/>
            </a:pPr>
            <a:r>
              <a:t/>
            </a:r>
            <a:endParaRPr/>
          </a:p>
          <a:p>
            <a:pPr indent="0" lvl="0" marL="0" rtl="0" algn="l">
              <a:lnSpc>
                <a:spcPct val="100000"/>
              </a:lnSpc>
              <a:spcBef>
                <a:spcPts val="0"/>
              </a:spcBef>
              <a:spcAft>
                <a:spcPts val="0"/>
              </a:spcAft>
              <a:buClr>
                <a:schemeClr val="dk1"/>
              </a:buClr>
              <a:buSzPts val="2800"/>
              <a:buNone/>
            </a:pPr>
            <a:r>
              <a:rPr b="1" lang="en-US"/>
              <a:t>Continuous Improvement Plan</a:t>
            </a:r>
            <a:endParaRPr/>
          </a:p>
          <a:p>
            <a:pPr indent="0" lvl="0" marL="0" rtl="0" algn="l">
              <a:lnSpc>
                <a:spcPct val="100000"/>
              </a:lnSpc>
              <a:spcBef>
                <a:spcPts val="0"/>
              </a:spcBef>
              <a:spcAft>
                <a:spcPts val="0"/>
              </a:spcAft>
              <a:buClr>
                <a:schemeClr val="dk1"/>
              </a:buClr>
              <a:buSzPts val="2800"/>
              <a:buNone/>
            </a:pPr>
            <a:r>
              <a:rPr lang="en-US"/>
              <a:t>	Needs Assessment</a:t>
            </a:r>
            <a:endParaRPr/>
          </a:p>
          <a:p>
            <a:pPr indent="0" lvl="0" marL="0" rtl="0" algn="l">
              <a:lnSpc>
                <a:spcPct val="100000"/>
              </a:lnSpc>
              <a:spcBef>
                <a:spcPts val="0"/>
              </a:spcBef>
              <a:spcAft>
                <a:spcPts val="0"/>
              </a:spcAft>
              <a:buClr>
                <a:schemeClr val="dk1"/>
              </a:buClr>
              <a:buSzPts val="2800"/>
              <a:buNone/>
            </a:pPr>
            <a:r>
              <a:rPr lang="en-US"/>
              <a:t>	SMART GOALS</a:t>
            </a:r>
            <a:endParaRPr/>
          </a:p>
          <a:p>
            <a:pPr indent="0" lvl="0" marL="0" rtl="0" algn="l">
              <a:lnSpc>
                <a:spcPct val="100000"/>
              </a:lnSpc>
              <a:spcBef>
                <a:spcPts val="0"/>
              </a:spcBef>
              <a:spcAft>
                <a:spcPts val="0"/>
              </a:spcAft>
              <a:buClr>
                <a:schemeClr val="dk1"/>
              </a:buClr>
              <a:buSzPts val="2800"/>
              <a:buNone/>
            </a:pPr>
            <a:r>
              <a:rPr lang="en-US"/>
              <a:t>	Monitoring Measures</a:t>
            </a:r>
            <a:endParaRPr/>
          </a:p>
          <a:p>
            <a:pPr indent="0" lvl="0" marL="0" rtl="0" algn="l">
              <a:lnSpc>
                <a:spcPct val="100000"/>
              </a:lnSpc>
              <a:spcBef>
                <a:spcPts val="0"/>
              </a:spcBef>
              <a:spcAft>
                <a:spcPts val="0"/>
              </a:spcAft>
              <a:buClr>
                <a:schemeClr val="dk1"/>
              </a:buClr>
              <a:buSzPts val="2800"/>
              <a:buNone/>
            </a:pPr>
            <a:r>
              <a:t/>
            </a:r>
            <a:endParaRPr/>
          </a:p>
          <a:p>
            <a:pPr indent="0" lvl="0" marL="0" rtl="0" algn="l">
              <a:lnSpc>
                <a:spcPct val="100000"/>
              </a:lnSpc>
              <a:spcBef>
                <a:spcPts val="0"/>
              </a:spcBef>
              <a:spcAft>
                <a:spcPts val="0"/>
              </a:spcAft>
              <a:buClr>
                <a:schemeClr val="dk1"/>
              </a:buClr>
              <a:buSzPts val="2800"/>
              <a:buNone/>
            </a:pPr>
            <a:r>
              <a:rPr b="1" lang="en-US"/>
              <a:t>MAP Data</a:t>
            </a:r>
            <a:endParaRPr/>
          </a:p>
          <a:p>
            <a:pPr indent="0" lvl="0" marL="0" rtl="0" algn="l">
              <a:lnSpc>
                <a:spcPct val="100000"/>
              </a:lnSpc>
              <a:spcBef>
                <a:spcPts val="0"/>
              </a:spcBef>
              <a:spcAft>
                <a:spcPts val="0"/>
              </a:spcAft>
              <a:buClr>
                <a:schemeClr val="dk1"/>
              </a:buClr>
              <a:buSzPts val="2800"/>
              <a:buNone/>
            </a:pPr>
            <a:r>
              <a:rPr lang="en-US"/>
              <a:t>(Today)	Data Protocol</a:t>
            </a:r>
            <a:endParaRPr/>
          </a:p>
        </p:txBody>
      </p:sp>
      <p:sp>
        <p:nvSpPr>
          <p:cNvPr id="355" name="Google Shape;355;p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descr="Checkmark with solid fill" id="356" name="Google Shape;356;p4"/>
          <p:cNvPicPr preferRelativeResize="0"/>
          <p:nvPr/>
        </p:nvPicPr>
        <p:blipFill rotWithShape="1">
          <a:blip r:embed="rId3">
            <a:alphaModFix/>
          </a:blip>
          <a:srcRect b="0" l="0" r="0" t="0"/>
          <a:stretch/>
        </p:blipFill>
        <p:spPr>
          <a:xfrm>
            <a:off x="6189306" y="3248608"/>
            <a:ext cx="360784" cy="360784"/>
          </a:xfrm>
          <a:prstGeom prst="rect">
            <a:avLst/>
          </a:prstGeom>
          <a:noFill/>
          <a:ln>
            <a:noFill/>
          </a:ln>
        </p:spPr>
      </p:pic>
      <p:pic>
        <p:nvPicPr>
          <p:cNvPr descr="Checkmark with solid fill" id="357" name="Google Shape;357;p4"/>
          <p:cNvPicPr preferRelativeResize="0"/>
          <p:nvPr/>
        </p:nvPicPr>
        <p:blipFill rotWithShape="1">
          <a:blip r:embed="rId3">
            <a:alphaModFix/>
          </a:blip>
          <a:srcRect b="0" l="0" r="0" t="0"/>
          <a:stretch/>
        </p:blipFill>
        <p:spPr>
          <a:xfrm>
            <a:off x="6189306" y="3629856"/>
            <a:ext cx="360784" cy="360784"/>
          </a:xfrm>
          <a:prstGeom prst="rect">
            <a:avLst/>
          </a:prstGeom>
          <a:noFill/>
          <a:ln>
            <a:noFill/>
          </a:ln>
        </p:spPr>
      </p:pic>
      <p:pic>
        <p:nvPicPr>
          <p:cNvPr descr="Checkmark with solid fill" id="358" name="Google Shape;358;p4"/>
          <p:cNvPicPr preferRelativeResize="0"/>
          <p:nvPr/>
        </p:nvPicPr>
        <p:blipFill rotWithShape="1">
          <a:blip r:embed="rId3">
            <a:alphaModFix/>
          </a:blip>
          <a:srcRect b="0" l="0" r="0" t="0"/>
          <a:stretch/>
        </p:blipFill>
        <p:spPr>
          <a:xfrm>
            <a:off x="6189306" y="4056202"/>
            <a:ext cx="360784" cy="360784"/>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2" name="Shape 362"/>
        <p:cNvGrpSpPr/>
        <p:nvPr/>
      </p:nvGrpSpPr>
      <p:grpSpPr>
        <a:xfrm>
          <a:off x="0" y="0"/>
          <a:ext cx="0" cy="0"/>
          <a:chOff x="0" y="0"/>
          <a:chExt cx="0" cy="0"/>
        </a:xfrm>
      </p:grpSpPr>
      <p:sp>
        <p:nvSpPr>
          <p:cNvPr id="363" name="Google Shape;363;p5"/>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Twentieth Century"/>
              <a:buNone/>
            </a:pPr>
            <a:r>
              <a:rPr lang="en-US">
                <a:solidFill>
                  <a:srgbClr val="FFFFFF"/>
                </a:solidFill>
              </a:rPr>
              <a:t>Current</a:t>
            </a:r>
            <a:br>
              <a:rPr lang="en-US">
                <a:solidFill>
                  <a:srgbClr val="FFFFFF"/>
                </a:solidFill>
              </a:rPr>
            </a:br>
            <a:r>
              <a:rPr lang="en-US">
                <a:solidFill>
                  <a:srgbClr val="FFFFFF"/>
                </a:solidFill>
              </a:rPr>
              <a:t>Strategic Plan</a:t>
            </a:r>
            <a:endParaRPr/>
          </a:p>
        </p:txBody>
      </p:sp>
      <p:sp>
        <p:nvSpPr>
          <p:cNvPr id="364" name="Google Shape;364;p5"/>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lang="en-US">
                <a:solidFill>
                  <a:srgbClr val="FFFFFF"/>
                </a:solidFill>
              </a:rPr>
              <a:t>2021-2025</a:t>
            </a:r>
            <a:endParaRPr/>
          </a:p>
          <a:p>
            <a:pPr indent="0" lvl="0" marL="0" rtl="0" algn="ctr">
              <a:lnSpc>
                <a:spcPct val="90000"/>
              </a:lnSpc>
              <a:spcBef>
                <a:spcPts val="1000"/>
              </a:spcBef>
              <a:spcAft>
                <a:spcPts val="0"/>
              </a:spcAft>
              <a:buClr>
                <a:schemeClr val="lt1"/>
              </a:buClr>
              <a:buSzPts val="2400"/>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9" name="Shape 369"/>
        <p:cNvGrpSpPr/>
        <p:nvPr/>
      </p:nvGrpSpPr>
      <p:grpSpPr>
        <a:xfrm>
          <a:off x="0" y="0"/>
          <a:ext cx="0" cy="0"/>
          <a:chOff x="0" y="0"/>
          <a:chExt cx="0" cy="0"/>
        </a:xfrm>
      </p:grpSpPr>
      <p:sp>
        <p:nvSpPr>
          <p:cNvPr id="370" name="Google Shape;370;p6"/>
          <p:cNvSpPr txBox="1"/>
          <p:nvPr/>
        </p:nvSpPr>
        <p:spPr>
          <a:xfrm>
            <a:off x="1524000" y="1803119"/>
            <a:ext cx="1837800" cy="553968"/>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US" sz="1200" u="none" cap="none" strike="noStrike">
                <a:solidFill>
                  <a:srgbClr val="151515"/>
                </a:solidFill>
                <a:latin typeface="Calibri"/>
                <a:ea typeface="Calibri"/>
                <a:cs typeface="Calibri"/>
                <a:sym typeface="Calibri"/>
              </a:rPr>
              <a:t>APS Strategic Priorities &amp; Initiatives</a:t>
            </a:r>
            <a:endParaRPr b="1" i="1" sz="200" u="none" cap="none" strike="noStrike">
              <a:solidFill>
                <a:srgbClr val="151515"/>
              </a:solidFill>
              <a:latin typeface="Calibri"/>
              <a:ea typeface="Calibri"/>
              <a:cs typeface="Calibri"/>
              <a:sym typeface="Calibri"/>
            </a:endParaRPr>
          </a:p>
        </p:txBody>
      </p:sp>
      <p:sp>
        <p:nvSpPr>
          <p:cNvPr id="371" name="Google Shape;371;p6"/>
          <p:cNvSpPr/>
          <p:nvPr/>
        </p:nvSpPr>
        <p:spPr>
          <a:xfrm>
            <a:off x="7601725" y="2461073"/>
            <a:ext cx="2585100" cy="1034700"/>
          </a:xfrm>
          <a:prstGeom prst="rect">
            <a:avLst/>
          </a:pr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i="0" sz="1000" u="none" cap="none" strike="noStrike">
              <a:solidFill>
                <a:srgbClr val="000000"/>
              </a:solidFill>
              <a:latin typeface="Calibri"/>
              <a:ea typeface="Calibri"/>
              <a:cs typeface="Calibri"/>
              <a:sym typeface="Calibri"/>
            </a:endParaRPr>
          </a:p>
        </p:txBody>
      </p:sp>
      <p:sp>
        <p:nvSpPr>
          <p:cNvPr id="372" name="Google Shape;372;p6"/>
          <p:cNvSpPr/>
          <p:nvPr/>
        </p:nvSpPr>
        <p:spPr>
          <a:xfrm>
            <a:off x="7601718" y="3630922"/>
            <a:ext cx="2585126" cy="477000"/>
          </a:xfrm>
          <a:prstGeom prst="rect">
            <a:avLst/>
          </a:prstGeom>
          <a:solidFill>
            <a:srgbClr val="DDEAF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-Safety patrol/Restorative student leaders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-Restorative practice committee/Coach next year</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-Develop student clubs with clear objectives </a:t>
            </a:r>
            <a:endParaRPr b="0" i="0" sz="800" u="none" cap="none" strike="noStrike">
              <a:solidFill>
                <a:srgbClr val="000000"/>
              </a:solidFill>
              <a:latin typeface="Arial"/>
              <a:ea typeface="Arial"/>
              <a:cs typeface="Arial"/>
              <a:sym typeface="Arial"/>
            </a:endParaRPr>
          </a:p>
        </p:txBody>
      </p:sp>
      <p:sp>
        <p:nvSpPr>
          <p:cNvPr id="373" name="Google Shape;373;p6"/>
          <p:cNvSpPr/>
          <p:nvPr/>
        </p:nvSpPr>
        <p:spPr>
          <a:xfrm>
            <a:off x="7601725" y="4416403"/>
            <a:ext cx="2585100" cy="938700"/>
          </a:xfrm>
          <a:prstGeom prst="rect">
            <a:avLst/>
          </a:prstGeom>
          <a:solidFill>
            <a:srgbClr val="FBE4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-IB Training</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-Create pipeline for aspiring leaders through flexible master teacher teams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-Differentiated professional learning &amp; vertical monthly Teaming</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-Clearly flesh out new teacher mentor program (Teacher rounds)</a:t>
            </a:r>
            <a:endParaRPr b="0" i="0" sz="800" u="none" cap="none" strike="noStrike">
              <a:solidFill>
                <a:srgbClr val="000000"/>
              </a:solidFill>
              <a:latin typeface="Arial"/>
              <a:ea typeface="Arial"/>
              <a:cs typeface="Arial"/>
              <a:sym typeface="Arial"/>
            </a:endParaRPr>
          </a:p>
        </p:txBody>
      </p:sp>
      <p:sp>
        <p:nvSpPr>
          <p:cNvPr id="374" name="Google Shape;374;p6"/>
          <p:cNvSpPr/>
          <p:nvPr/>
        </p:nvSpPr>
        <p:spPr>
          <a:xfrm>
            <a:off x="7601718" y="5653034"/>
            <a:ext cx="2585126" cy="708000"/>
          </a:xfrm>
          <a:prstGeom prst="rect">
            <a:avLst/>
          </a:prstGeom>
          <a:solidFill>
            <a:srgbClr val="FFF2C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-Monthly community engagement </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Community coffees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-Student-Led restorative practice group</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Quarterly student learning showcase</a:t>
            </a:r>
            <a:endParaRPr b="0" i="0" sz="800" u="none" cap="none" strike="noStrike">
              <a:solidFill>
                <a:srgbClr val="000000"/>
              </a:solidFill>
              <a:latin typeface="Arial"/>
              <a:ea typeface="Arial"/>
              <a:cs typeface="Arial"/>
              <a:sym typeface="Arial"/>
            </a:endParaRPr>
          </a:p>
        </p:txBody>
      </p:sp>
      <p:sp>
        <p:nvSpPr>
          <p:cNvPr id="375" name="Google Shape;375;p6"/>
          <p:cNvSpPr txBox="1"/>
          <p:nvPr/>
        </p:nvSpPr>
        <p:spPr>
          <a:xfrm>
            <a:off x="5111141" y="22257"/>
            <a:ext cx="1837800" cy="831300"/>
          </a:xfrm>
          <a:prstGeom prst="rect">
            <a:avLst/>
          </a:prstGeom>
          <a:noFill/>
          <a:ln>
            <a:noFill/>
          </a:ln>
        </p:spPr>
        <p:txBody>
          <a:bodyPr anchorCtr="0" anchor="t" bIns="91425" lIns="91425" spcFirstLastPara="1" rIns="91425" wrap="square" tIns="91425">
            <a:spAutoFit/>
          </a:bodyPr>
          <a:lstStyle/>
          <a:p>
            <a:pPr indent="0" lvl="0" marL="0" marR="0" rtl="0" algn="ctr">
              <a:spcBef>
                <a:spcPts val="0"/>
              </a:spcBef>
              <a:spcAft>
                <a:spcPts val="0"/>
              </a:spcAft>
              <a:buNone/>
            </a:pPr>
            <a:r>
              <a:rPr b="1" i="0" lang="en-US" sz="1400" u="none" cap="none" strike="noStrike">
                <a:solidFill>
                  <a:srgbClr val="151515"/>
                </a:solidFill>
                <a:latin typeface="Calibri"/>
                <a:ea typeface="Calibri"/>
                <a:cs typeface="Calibri"/>
                <a:sym typeface="Calibri"/>
              </a:rPr>
              <a:t>F. A. Toomer</a:t>
            </a:r>
            <a:endParaRPr b="1" i="0" sz="1400" u="none" cap="none" strike="noStrike">
              <a:solidFill>
                <a:srgbClr val="151515"/>
              </a:solidFill>
              <a:latin typeface="Calibri"/>
              <a:ea typeface="Calibri"/>
              <a:cs typeface="Calibri"/>
              <a:sym typeface="Calibri"/>
            </a:endParaRPr>
          </a:p>
          <a:p>
            <a:pPr indent="0" lvl="0" marL="0" marR="0" rtl="0" algn="ctr">
              <a:spcBef>
                <a:spcPts val="0"/>
              </a:spcBef>
              <a:spcAft>
                <a:spcPts val="0"/>
              </a:spcAft>
              <a:buNone/>
            </a:pPr>
            <a:r>
              <a:rPr b="1" i="0" lang="en-US" sz="1400" u="none" cap="none" strike="noStrike">
                <a:solidFill>
                  <a:srgbClr val="151515"/>
                </a:solidFill>
                <a:latin typeface="Calibri"/>
                <a:ea typeface="Calibri"/>
                <a:cs typeface="Calibri"/>
                <a:sym typeface="Calibri"/>
              </a:rPr>
              <a:t>Strategic Plan</a:t>
            </a:r>
            <a:endParaRPr b="1" i="0" sz="1400" u="none" cap="none" strike="noStrike">
              <a:solidFill>
                <a:srgbClr val="151515"/>
              </a:solidFill>
              <a:latin typeface="Calibri"/>
              <a:ea typeface="Calibri"/>
              <a:cs typeface="Calibri"/>
              <a:sym typeface="Calibri"/>
            </a:endParaRPr>
          </a:p>
          <a:p>
            <a:pPr indent="0" lvl="0" marL="0" marR="0" rtl="0" algn="ctr">
              <a:spcBef>
                <a:spcPts val="0"/>
              </a:spcBef>
              <a:spcAft>
                <a:spcPts val="0"/>
              </a:spcAft>
              <a:buNone/>
            </a:pPr>
            <a:r>
              <a:rPr b="1" i="0" lang="en-US" sz="1400" u="none" cap="none" strike="noStrike">
                <a:solidFill>
                  <a:srgbClr val="151515"/>
                </a:solidFill>
                <a:latin typeface="Calibri"/>
                <a:ea typeface="Calibri"/>
                <a:cs typeface="Calibri"/>
                <a:sym typeface="Calibri"/>
              </a:rPr>
              <a:t>2021-2025</a:t>
            </a:r>
            <a:endParaRPr b="1" i="0" sz="1400" u="none" cap="none" strike="noStrike">
              <a:solidFill>
                <a:srgbClr val="151515"/>
              </a:solidFill>
              <a:latin typeface="Calibri"/>
              <a:ea typeface="Calibri"/>
              <a:cs typeface="Calibri"/>
              <a:sym typeface="Calibri"/>
            </a:endParaRPr>
          </a:p>
        </p:txBody>
      </p:sp>
      <p:sp>
        <p:nvSpPr>
          <p:cNvPr id="376" name="Google Shape;376;p6"/>
          <p:cNvSpPr txBox="1"/>
          <p:nvPr/>
        </p:nvSpPr>
        <p:spPr>
          <a:xfrm>
            <a:off x="1516899" y="605904"/>
            <a:ext cx="1837698" cy="369302"/>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US" sz="1200" u="none" cap="none" strike="noStrike">
                <a:solidFill>
                  <a:srgbClr val="151515"/>
                </a:solidFill>
                <a:latin typeface="Calibri"/>
                <a:ea typeface="Calibri"/>
                <a:cs typeface="Calibri"/>
                <a:sym typeface="Calibri"/>
              </a:rPr>
              <a:t>SMART Goals</a:t>
            </a:r>
            <a:endParaRPr b="1" i="1" sz="200" u="none" cap="none" strike="noStrike">
              <a:solidFill>
                <a:srgbClr val="151515"/>
              </a:solidFill>
              <a:latin typeface="Calibri"/>
              <a:ea typeface="Calibri"/>
              <a:cs typeface="Calibri"/>
              <a:sym typeface="Calibri"/>
            </a:endParaRPr>
          </a:p>
        </p:txBody>
      </p:sp>
      <p:sp>
        <p:nvSpPr>
          <p:cNvPr id="377" name="Google Shape;377;p6"/>
          <p:cNvSpPr txBox="1"/>
          <p:nvPr/>
        </p:nvSpPr>
        <p:spPr>
          <a:xfrm>
            <a:off x="7520766" y="1786689"/>
            <a:ext cx="1837800" cy="369302"/>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US" sz="1200" u="none" cap="none" strike="noStrike">
                <a:solidFill>
                  <a:srgbClr val="151515"/>
                </a:solidFill>
                <a:latin typeface="Calibri"/>
                <a:ea typeface="Calibri"/>
                <a:cs typeface="Calibri"/>
                <a:sym typeface="Calibri"/>
              </a:rPr>
              <a:t>School Strategies</a:t>
            </a:r>
            <a:endParaRPr b="1" i="1" sz="200" u="none" cap="none" strike="noStrike">
              <a:solidFill>
                <a:srgbClr val="151515"/>
              </a:solidFill>
              <a:latin typeface="Calibri"/>
              <a:ea typeface="Calibri"/>
              <a:cs typeface="Calibri"/>
              <a:sym typeface="Calibri"/>
            </a:endParaRPr>
          </a:p>
        </p:txBody>
      </p:sp>
      <p:sp>
        <p:nvSpPr>
          <p:cNvPr id="378" name="Google Shape;378;p6"/>
          <p:cNvSpPr/>
          <p:nvPr/>
        </p:nvSpPr>
        <p:spPr>
          <a:xfrm>
            <a:off x="2121397" y="910254"/>
            <a:ext cx="2468880" cy="794116"/>
          </a:xfrm>
          <a:prstGeom prst="rect">
            <a:avLst/>
          </a:prstGeom>
          <a:solidFill>
            <a:schemeClr val="lt1"/>
          </a:solid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10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US" sz="1000" u="none" cap="none" strike="noStrike">
                <a:solidFill>
                  <a:srgbClr val="000000"/>
                </a:solidFill>
                <a:latin typeface="Arial"/>
                <a:ea typeface="Arial"/>
                <a:cs typeface="Arial"/>
                <a:sym typeface="Arial"/>
              </a:rPr>
              <a:t>Reading</a:t>
            </a:r>
            <a:endParaRPr b="1" i="0" sz="10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000" u="none" cap="none" strike="noStrike">
                <a:solidFill>
                  <a:srgbClr val="000000"/>
                </a:solidFill>
                <a:latin typeface="Arial"/>
                <a:ea typeface="Arial"/>
                <a:cs typeface="Arial"/>
                <a:sym typeface="Arial"/>
              </a:rPr>
              <a:t>Increase the % of grades 3-5 students scoring proficient or above in reading from 25% to 35% by 2025</a:t>
            </a:r>
            <a:br>
              <a:rPr b="0" i="0" lang="en-US" sz="1000" u="none" cap="none" strike="noStrike">
                <a:solidFill>
                  <a:srgbClr val="000000"/>
                </a:solidFill>
                <a:latin typeface="Arial"/>
                <a:ea typeface="Arial"/>
                <a:cs typeface="Arial"/>
                <a:sym typeface="Arial"/>
              </a:rPr>
            </a:br>
            <a:endParaRPr b="0" i="0" sz="1000" u="none" cap="none" strike="noStrike">
              <a:solidFill>
                <a:srgbClr val="000000"/>
              </a:solidFill>
              <a:latin typeface="Calibri"/>
              <a:ea typeface="Calibri"/>
              <a:cs typeface="Calibri"/>
              <a:sym typeface="Calibri"/>
            </a:endParaRPr>
          </a:p>
        </p:txBody>
      </p:sp>
      <p:sp>
        <p:nvSpPr>
          <p:cNvPr id="379" name="Google Shape;379;p6"/>
          <p:cNvSpPr/>
          <p:nvPr/>
        </p:nvSpPr>
        <p:spPr>
          <a:xfrm>
            <a:off x="4851038" y="920870"/>
            <a:ext cx="2468880" cy="780410"/>
          </a:xfrm>
          <a:prstGeom prst="rect">
            <a:avLst/>
          </a:prstGeom>
          <a:solidFill>
            <a:schemeClr val="lt1"/>
          </a:solid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1000" u="none" cap="none" strike="noStrike">
                <a:solidFill>
                  <a:srgbClr val="000000"/>
                </a:solidFill>
                <a:latin typeface="Arial"/>
                <a:ea typeface="Arial"/>
                <a:cs typeface="Arial"/>
                <a:sym typeface="Arial"/>
              </a:rPr>
              <a:t>Math</a:t>
            </a:r>
            <a:endParaRPr b="0" i="0" sz="14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0" i="0" lang="en-US" sz="1000" u="none" cap="none" strike="noStrike">
                <a:solidFill>
                  <a:srgbClr val="000000"/>
                </a:solidFill>
                <a:latin typeface="Arial"/>
                <a:ea typeface="Arial"/>
                <a:cs typeface="Arial"/>
                <a:sym typeface="Arial"/>
              </a:rPr>
              <a:t>Increase the % of grades 3-5 students scoring proficient or above in math from 25% to 35% by</a:t>
            </a:r>
            <a:r>
              <a:rPr b="0" i="0" lang="en-US" sz="1000" u="none" cap="none" strike="noStrike">
                <a:solidFill>
                  <a:srgbClr val="000000"/>
                </a:solidFill>
                <a:highlight>
                  <a:schemeClr val="lt1"/>
                </a:highlight>
                <a:latin typeface="Arial"/>
                <a:ea typeface="Arial"/>
                <a:cs typeface="Arial"/>
                <a:sym typeface="Arial"/>
              </a:rPr>
              <a:t> 2025</a:t>
            </a:r>
            <a:endParaRPr b="0" i="0" sz="1000" u="none" cap="none" strike="noStrike">
              <a:solidFill>
                <a:srgbClr val="000000"/>
              </a:solidFill>
              <a:highlight>
                <a:schemeClr val="lt1"/>
              </a:highlight>
              <a:latin typeface="Calibri"/>
              <a:ea typeface="Calibri"/>
              <a:cs typeface="Calibri"/>
              <a:sym typeface="Calibri"/>
            </a:endParaRPr>
          </a:p>
        </p:txBody>
      </p:sp>
      <p:sp>
        <p:nvSpPr>
          <p:cNvPr id="380" name="Google Shape;380;p6"/>
          <p:cNvSpPr/>
          <p:nvPr/>
        </p:nvSpPr>
        <p:spPr>
          <a:xfrm>
            <a:off x="7601723" y="926709"/>
            <a:ext cx="2468880" cy="780410"/>
          </a:xfrm>
          <a:prstGeom prst="rect">
            <a:avLst/>
          </a:prstGeom>
          <a:solidFill>
            <a:schemeClr val="lt1"/>
          </a:solid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1000" u="none" cap="none" strike="noStrike">
                <a:solidFill>
                  <a:srgbClr val="000000"/>
                </a:solidFill>
                <a:latin typeface="Arial"/>
                <a:ea typeface="Arial"/>
                <a:cs typeface="Arial"/>
                <a:sym typeface="Arial"/>
              </a:rPr>
              <a:t>Attendance</a:t>
            </a:r>
            <a:endParaRPr b="0" i="0" sz="14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0" i="0" lang="en-US" sz="900" u="none" cap="none" strike="noStrike">
                <a:solidFill>
                  <a:srgbClr val="000000"/>
                </a:solidFill>
                <a:latin typeface="Arial"/>
                <a:ea typeface="Arial"/>
                <a:cs typeface="Arial"/>
                <a:sym typeface="Arial"/>
              </a:rPr>
              <a:t>By May 2023, our percentage of students meeting CCRPI criteria will increase from 53.6% to 58.3%  as indicated on APS graphs and infinite campus</a:t>
            </a:r>
            <a:r>
              <a:rPr b="1" i="0" lang="en-US" sz="1000" u="none" cap="none" strike="noStrike">
                <a:solidFill>
                  <a:srgbClr val="000000"/>
                </a:solidFill>
                <a:latin typeface="Arial"/>
                <a:ea typeface="Arial"/>
                <a:cs typeface="Arial"/>
                <a:sym typeface="Arial"/>
              </a:rPr>
              <a:t>.</a:t>
            </a:r>
            <a:r>
              <a:rPr b="0" i="0" lang="en-US" sz="1000" u="none" cap="none" strike="noStrike">
                <a:solidFill>
                  <a:srgbClr val="000000"/>
                </a:solidFill>
                <a:latin typeface="Arial"/>
                <a:ea typeface="Arial"/>
                <a:cs typeface="Arial"/>
                <a:sym typeface="Arial"/>
              </a:rPr>
              <a:t>​</a:t>
            </a:r>
            <a:endParaRPr b="0" i="0" sz="1000" u="none" cap="none" strike="noStrike">
              <a:solidFill>
                <a:srgbClr val="000000"/>
              </a:solidFill>
              <a:highlight>
                <a:schemeClr val="lt1"/>
              </a:highlight>
              <a:latin typeface="Calibri"/>
              <a:ea typeface="Calibri"/>
              <a:cs typeface="Calibri"/>
              <a:sym typeface="Calibri"/>
            </a:endParaRPr>
          </a:p>
        </p:txBody>
      </p:sp>
      <p:sp>
        <p:nvSpPr>
          <p:cNvPr id="381" name="Google Shape;381;p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000">
                <a:solidFill>
                  <a:srgbClr val="000000"/>
                </a:solidFill>
                <a:latin typeface="Verdana"/>
                <a:ea typeface="Verdana"/>
                <a:cs typeface="Verdana"/>
                <a:sym typeface="Verdana"/>
              </a:rPr>
              <a:t>‹#›</a:t>
            </a:fld>
            <a:endParaRPr sz="1000">
              <a:solidFill>
                <a:srgbClr val="000000"/>
              </a:solidFill>
              <a:latin typeface="Verdana"/>
              <a:ea typeface="Verdana"/>
              <a:cs typeface="Verdana"/>
              <a:sym typeface="Verdana"/>
            </a:endParaRPr>
          </a:p>
        </p:txBody>
      </p:sp>
      <p:sp>
        <p:nvSpPr>
          <p:cNvPr id="382" name="Google Shape;382;p6"/>
          <p:cNvSpPr txBox="1"/>
          <p:nvPr/>
        </p:nvSpPr>
        <p:spPr>
          <a:xfrm>
            <a:off x="3526923" y="1808081"/>
            <a:ext cx="1837800" cy="369302"/>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US" sz="1200" u="none" cap="none" strike="noStrike">
                <a:solidFill>
                  <a:srgbClr val="151515"/>
                </a:solidFill>
                <a:latin typeface="Calibri"/>
                <a:ea typeface="Calibri"/>
                <a:cs typeface="Calibri"/>
                <a:sym typeface="Calibri"/>
              </a:rPr>
              <a:t>School Strategic Priorities</a:t>
            </a:r>
            <a:endParaRPr b="1" i="1" sz="200" u="none" cap="none" strike="noStrike">
              <a:solidFill>
                <a:srgbClr val="151515"/>
              </a:solidFill>
              <a:latin typeface="Calibri"/>
              <a:ea typeface="Calibri"/>
              <a:cs typeface="Calibri"/>
              <a:sym typeface="Calibri"/>
            </a:endParaRPr>
          </a:p>
        </p:txBody>
      </p:sp>
      <p:sp>
        <p:nvSpPr>
          <p:cNvPr id="383" name="Google Shape;383;p6"/>
          <p:cNvSpPr/>
          <p:nvPr/>
        </p:nvSpPr>
        <p:spPr>
          <a:xfrm>
            <a:off x="3506997" y="2477255"/>
            <a:ext cx="2418900" cy="784790"/>
          </a:xfrm>
          <a:prstGeom prst="rect">
            <a:avLst/>
          </a:prstGeom>
          <a:noFill/>
          <a:ln>
            <a:noFill/>
          </a:ln>
        </p:spPr>
        <p:txBody>
          <a:bodyPr anchorCtr="0" anchor="t" bIns="45700" lIns="91425" spcFirstLastPara="1" rIns="91425" wrap="square" tIns="45700">
            <a:spAutoFit/>
          </a:bodyPr>
          <a:lstStyle/>
          <a:p>
            <a:pPr indent="-165092" lvl="0" marL="228590" marR="0" rtl="0" algn="l">
              <a:spcBef>
                <a:spcPts val="600"/>
              </a:spcBef>
              <a:spcAft>
                <a:spcPts val="0"/>
              </a:spcAft>
              <a:buNone/>
            </a:pPr>
            <a:r>
              <a:t/>
            </a:r>
            <a:endParaRPr b="1" i="0" sz="1000" u="none" cap="none" strike="noStrike">
              <a:solidFill>
                <a:srgbClr val="000000"/>
              </a:solidFill>
              <a:latin typeface="Calibri"/>
              <a:ea typeface="Calibri"/>
              <a:cs typeface="Calibri"/>
              <a:sym typeface="Calibri"/>
            </a:endParaRPr>
          </a:p>
          <a:p>
            <a:pPr indent="-165092" lvl="0" marL="228590" marR="0" rtl="0" algn="l">
              <a:spcBef>
                <a:spcPts val="600"/>
              </a:spcBef>
              <a:spcAft>
                <a:spcPts val="0"/>
              </a:spcAft>
              <a:buNone/>
            </a:pPr>
            <a:r>
              <a:t/>
            </a:r>
            <a:endParaRPr b="1" i="0" sz="1000" u="none" cap="none" strike="noStrike">
              <a:solidFill>
                <a:srgbClr val="000000"/>
              </a:solidFill>
              <a:latin typeface="Calibri"/>
              <a:ea typeface="Calibri"/>
              <a:cs typeface="Calibri"/>
              <a:sym typeface="Calibri"/>
            </a:endParaRPr>
          </a:p>
          <a:p>
            <a:pPr indent="0" lvl="0" marL="0" marR="0" rtl="0" algn="l">
              <a:spcBef>
                <a:spcPts val="600"/>
              </a:spcBef>
              <a:spcAft>
                <a:spcPts val="0"/>
              </a:spcAft>
              <a:buNone/>
            </a:pPr>
            <a:r>
              <a:t/>
            </a:r>
            <a:endParaRPr b="1" i="0" sz="1000" u="none" cap="none" strike="noStrike">
              <a:solidFill>
                <a:srgbClr val="000000"/>
              </a:solidFill>
              <a:latin typeface="Calibri"/>
              <a:ea typeface="Calibri"/>
              <a:cs typeface="Calibri"/>
              <a:sym typeface="Calibri"/>
            </a:endParaRPr>
          </a:p>
        </p:txBody>
      </p:sp>
      <p:sp>
        <p:nvSpPr>
          <p:cNvPr id="384" name="Google Shape;384;p6"/>
          <p:cNvSpPr/>
          <p:nvPr/>
        </p:nvSpPr>
        <p:spPr>
          <a:xfrm>
            <a:off x="3491022" y="4594882"/>
            <a:ext cx="3828893" cy="877123"/>
          </a:xfrm>
          <a:prstGeom prst="rect">
            <a:avLst/>
          </a:prstGeom>
          <a:noFill/>
          <a:ln>
            <a:noFill/>
          </a:ln>
        </p:spPr>
        <p:txBody>
          <a:bodyPr anchorCtr="0" anchor="t" bIns="45700" lIns="91425" spcFirstLastPara="1" rIns="91425" wrap="square" tIns="45700">
            <a:spAutoFit/>
          </a:bodyPr>
          <a:lstStyle/>
          <a:p>
            <a:pPr indent="0" lvl="0" marL="0" marR="0" rtl="0" algn="l">
              <a:spcBef>
                <a:spcPts val="600"/>
              </a:spcBef>
              <a:spcAft>
                <a:spcPts val="0"/>
              </a:spcAft>
              <a:buNone/>
            </a:pPr>
            <a:r>
              <a:rPr b="1" i="0" lang="en-US" sz="900" u="none" cap="none" strike="noStrike">
                <a:solidFill>
                  <a:schemeClr val="dk1"/>
                </a:solidFill>
                <a:latin typeface="Calibri"/>
                <a:ea typeface="Calibri"/>
                <a:cs typeface="Calibri"/>
                <a:sym typeface="Calibri"/>
              </a:rPr>
              <a:t>7</a:t>
            </a:r>
            <a:r>
              <a:rPr b="1" i="0" lang="en-US" sz="900" u="none" cap="none" strike="noStrike">
                <a:solidFill>
                  <a:srgbClr val="000000"/>
                </a:solidFill>
                <a:latin typeface="Calibri"/>
                <a:ea typeface="Calibri"/>
                <a:cs typeface="Calibri"/>
                <a:sym typeface="Calibri"/>
              </a:rPr>
              <a:t>. Create and support a development path for all staff that includes school based leadership. </a:t>
            </a:r>
            <a:endParaRPr b="1" i="0" sz="900" u="none" cap="none" strike="noStrike">
              <a:solidFill>
                <a:srgbClr val="000000"/>
              </a:solidFill>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chemeClr val="dk1"/>
                </a:solidFill>
                <a:latin typeface="Calibri"/>
                <a:ea typeface="Calibri"/>
                <a:cs typeface="Calibri"/>
                <a:sym typeface="Calibri"/>
              </a:rPr>
              <a:t>8</a:t>
            </a:r>
            <a:r>
              <a:rPr b="1" i="0" lang="en-US" sz="900" u="none" cap="none" strike="noStrike">
                <a:solidFill>
                  <a:srgbClr val="000000"/>
                </a:solidFill>
                <a:latin typeface="Calibri"/>
                <a:ea typeface="Calibri"/>
                <a:cs typeface="Calibri"/>
                <a:sym typeface="Calibri"/>
              </a:rPr>
              <a:t>. Foster a “whole adult” system of support.</a:t>
            </a:r>
            <a:endParaRPr b="1" i="0" sz="900" u="none" cap="none" strike="noStrike">
              <a:solidFill>
                <a:srgbClr val="000000"/>
              </a:solidFill>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chemeClr val="dk1"/>
                </a:solidFill>
                <a:latin typeface="Calibri"/>
                <a:ea typeface="Calibri"/>
                <a:cs typeface="Calibri"/>
                <a:sym typeface="Calibri"/>
              </a:rPr>
              <a:t>9</a:t>
            </a:r>
            <a:r>
              <a:rPr b="1" i="0" lang="en-US" sz="900" u="none" cap="none" strike="noStrike">
                <a:solidFill>
                  <a:srgbClr val="000000"/>
                </a:solidFill>
                <a:latin typeface="Calibri"/>
                <a:ea typeface="Calibri"/>
                <a:cs typeface="Calibri"/>
                <a:sym typeface="Calibri"/>
              </a:rPr>
              <a:t>. Foster the culture of individualized support for all staff members.  </a:t>
            </a:r>
            <a:endParaRPr b="0" i="0" sz="900" u="none" cap="none" strike="noStrike">
              <a:solidFill>
                <a:srgbClr val="000000"/>
              </a:solidFill>
              <a:latin typeface="Arial"/>
              <a:ea typeface="Arial"/>
              <a:cs typeface="Arial"/>
              <a:sym typeface="Arial"/>
            </a:endParaRPr>
          </a:p>
        </p:txBody>
      </p:sp>
      <p:sp>
        <p:nvSpPr>
          <p:cNvPr id="385" name="Google Shape;385;p6"/>
          <p:cNvSpPr txBox="1"/>
          <p:nvPr/>
        </p:nvSpPr>
        <p:spPr>
          <a:xfrm>
            <a:off x="7004328" y="-51907"/>
            <a:ext cx="3663673" cy="800189"/>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0" i="0" lang="en-US" sz="1000" u="none" cap="none" strike="noStrike">
                <a:solidFill>
                  <a:srgbClr val="000000"/>
                </a:solidFill>
                <a:latin typeface="Arial"/>
                <a:ea typeface="Arial"/>
                <a:cs typeface="Arial"/>
                <a:sym typeface="Arial"/>
              </a:rPr>
              <a:t>At Toomer, we cultivate global citizens and life-long learners through inquiry, voice, choice, and agency. We provide a safe and equitable community that embraces diversity to inspire students to become critical agents of change.</a:t>
            </a:r>
            <a:endParaRPr b="1" i="1" sz="1000" u="none" cap="none" strike="noStrike">
              <a:solidFill>
                <a:srgbClr val="151515"/>
              </a:solidFill>
              <a:latin typeface="Calibri"/>
              <a:ea typeface="Calibri"/>
              <a:cs typeface="Calibri"/>
              <a:sym typeface="Calibri"/>
            </a:endParaRPr>
          </a:p>
        </p:txBody>
      </p:sp>
      <p:sp>
        <p:nvSpPr>
          <p:cNvPr id="386" name="Google Shape;386;p6"/>
          <p:cNvSpPr txBox="1"/>
          <p:nvPr/>
        </p:nvSpPr>
        <p:spPr>
          <a:xfrm>
            <a:off x="1564739" y="-14992"/>
            <a:ext cx="3490907" cy="615523"/>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0" i="0" lang="en-US" sz="1400" u="none" cap="none" strike="noStrike">
                <a:solidFill>
                  <a:srgbClr val="000000"/>
                </a:solidFill>
                <a:latin typeface="Arial"/>
                <a:ea typeface="Arial"/>
                <a:cs typeface="Arial"/>
                <a:sym typeface="Arial"/>
              </a:rPr>
              <a:t>A caring school embracing community, respect, honesty and hard work.</a:t>
            </a:r>
            <a:endParaRPr b="1" i="1" sz="200" u="none" cap="none" strike="noStrike">
              <a:solidFill>
                <a:srgbClr val="151515"/>
              </a:solidFill>
              <a:latin typeface="Calibri"/>
              <a:ea typeface="Calibri"/>
              <a:cs typeface="Calibri"/>
              <a:sym typeface="Calibri"/>
            </a:endParaRPr>
          </a:p>
        </p:txBody>
      </p:sp>
      <p:sp>
        <p:nvSpPr>
          <p:cNvPr id="387" name="Google Shape;387;p6"/>
          <p:cNvSpPr/>
          <p:nvPr/>
        </p:nvSpPr>
        <p:spPr>
          <a:xfrm>
            <a:off x="1577000" y="2401200"/>
            <a:ext cx="1837800" cy="938700"/>
          </a:xfrm>
          <a:prstGeom prst="rect">
            <a:avLst/>
          </a:prstGeom>
          <a:solidFill>
            <a:srgbClr val="6A6A6A"/>
          </a:solidFill>
          <a:ln cap="flat" cmpd="sng" w="50800">
            <a:solidFill>
              <a:srgbClr val="FFFFFF"/>
            </a:solidFill>
            <a:prstDash val="solid"/>
            <a:miter lim="8000"/>
            <a:headEnd len="sm" w="sm" type="none"/>
            <a:tailEnd len="sm" w="sm" type="none"/>
          </a:ln>
        </p:spPr>
        <p:txBody>
          <a:bodyPr anchorCtr="0" anchor="t" bIns="91425" lIns="91425" spcFirstLastPara="1" rIns="91425" wrap="square" tIns="91425">
            <a:noAutofit/>
          </a:bodyPr>
          <a:lstStyle/>
          <a:p>
            <a:pPr indent="0" lvl="0" marL="0" marR="0" rtl="0" algn="ctr">
              <a:spcBef>
                <a:spcPts val="0"/>
              </a:spcBef>
              <a:spcAft>
                <a:spcPts val="0"/>
              </a:spcAft>
              <a:buNone/>
            </a:pPr>
            <a:r>
              <a:rPr b="1" i="0" lang="en-US" sz="1100" u="none" cap="none" strike="noStrike">
                <a:solidFill>
                  <a:schemeClr val="lt1"/>
                </a:solidFill>
                <a:latin typeface="Calibri"/>
                <a:ea typeface="Calibri"/>
                <a:cs typeface="Calibri"/>
                <a:sym typeface="Calibri"/>
              </a:rPr>
              <a:t>Fostering Academic Excellence for All</a:t>
            </a:r>
            <a:endParaRPr b="1"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Data</a:t>
            </a:r>
            <a:endParaRPr b="0" i="0" sz="9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Curriculum &amp; Instruction</a:t>
            </a:r>
            <a:endParaRPr b="0" i="0" sz="9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Signature Program</a:t>
            </a:r>
            <a:endParaRPr b="0" i="0" sz="900" u="none" cap="none" strike="noStrike">
              <a:solidFill>
                <a:schemeClr val="lt1"/>
              </a:solidFill>
              <a:latin typeface="Calibri"/>
              <a:ea typeface="Calibri"/>
              <a:cs typeface="Calibri"/>
              <a:sym typeface="Calibri"/>
            </a:endParaRPr>
          </a:p>
        </p:txBody>
      </p:sp>
      <p:sp>
        <p:nvSpPr>
          <p:cNvPr id="388" name="Google Shape;388;p6"/>
          <p:cNvSpPr/>
          <p:nvPr/>
        </p:nvSpPr>
        <p:spPr>
          <a:xfrm>
            <a:off x="1577000" y="3616050"/>
            <a:ext cx="1837800" cy="780300"/>
          </a:xfrm>
          <a:prstGeom prst="rect">
            <a:avLst/>
          </a:prstGeom>
          <a:solidFill>
            <a:srgbClr val="006FA9"/>
          </a:solidFill>
          <a:ln cap="flat" cmpd="sng" w="50800">
            <a:solidFill>
              <a:srgbClr val="FFFFFF"/>
            </a:solidFill>
            <a:prstDash val="solid"/>
            <a:miter lim="8000"/>
            <a:headEnd len="sm" w="sm" type="none"/>
            <a:tailEnd len="sm" w="sm" type="none"/>
          </a:ln>
        </p:spPr>
        <p:txBody>
          <a:bodyPr anchorCtr="0" anchor="t" bIns="91425" lIns="91425" spcFirstLastPara="1" rIns="91425" wrap="square" tIns="91425">
            <a:noAutofit/>
          </a:bodyPr>
          <a:lstStyle/>
          <a:p>
            <a:pPr indent="0" lvl="0" marL="0" marR="0" rtl="0" algn="ctr">
              <a:spcBef>
                <a:spcPts val="0"/>
              </a:spcBef>
              <a:spcAft>
                <a:spcPts val="0"/>
              </a:spcAft>
              <a:buNone/>
            </a:pPr>
            <a:r>
              <a:rPr b="1" i="0" lang="en-US" sz="1200" u="none" cap="none" strike="noStrike">
                <a:solidFill>
                  <a:schemeClr val="lt1"/>
                </a:solidFill>
                <a:latin typeface="Calibri"/>
                <a:ea typeface="Calibri"/>
                <a:cs typeface="Calibri"/>
                <a:sym typeface="Calibri"/>
              </a:rPr>
              <a:t>Building a Culture of Student Support</a:t>
            </a:r>
            <a:endParaRPr b="1"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Whole Child &amp; Intervention</a:t>
            </a:r>
            <a:endParaRPr b="0" i="0" sz="9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Personalized Learning</a:t>
            </a:r>
            <a:endParaRPr b="0" i="0" sz="900" u="none" cap="none" strike="noStrike">
              <a:solidFill>
                <a:schemeClr val="lt1"/>
              </a:solidFill>
              <a:latin typeface="Calibri"/>
              <a:ea typeface="Calibri"/>
              <a:cs typeface="Calibri"/>
              <a:sym typeface="Calibri"/>
            </a:endParaRPr>
          </a:p>
        </p:txBody>
      </p:sp>
      <p:sp>
        <p:nvSpPr>
          <p:cNvPr id="389" name="Google Shape;389;p6"/>
          <p:cNvSpPr/>
          <p:nvPr/>
        </p:nvSpPr>
        <p:spPr>
          <a:xfrm>
            <a:off x="1577013" y="4643575"/>
            <a:ext cx="1837800" cy="780300"/>
          </a:xfrm>
          <a:prstGeom prst="rect">
            <a:avLst/>
          </a:prstGeom>
          <a:solidFill>
            <a:srgbClr val="DF6A35"/>
          </a:solidFill>
          <a:ln cap="flat" cmpd="sng" w="50800">
            <a:solidFill>
              <a:srgbClr val="FFFFFF"/>
            </a:solidFill>
            <a:prstDash val="solid"/>
            <a:miter lim="8000"/>
            <a:headEnd len="sm" w="sm" type="none"/>
            <a:tailEnd len="sm" w="sm" type="none"/>
          </a:ln>
        </p:spPr>
        <p:txBody>
          <a:bodyPr anchorCtr="0" anchor="t" bIns="91425" lIns="91425" spcFirstLastPara="1" rIns="91425" wrap="square" tIns="91425">
            <a:noAutofit/>
          </a:bodyPr>
          <a:lstStyle/>
          <a:p>
            <a:pPr indent="0" lvl="0" marL="0" marR="0" rtl="0" algn="ctr">
              <a:spcBef>
                <a:spcPts val="0"/>
              </a:spcBef>
              <a:spcAft>
                <a:spcPts val="0"/>
              </a:spcAft>
              <a:buNone/>
            </a:pPr>
            <a:r>
              <a:rPr b="1" i="0" lang="en-US" sz="1200" u="none" cap="none" strike="noStrike">
                <a:solidFill>
                  <a:schemeClr val="lt1"/>
                </a:solidFill>
                <a:latin typeface="Calibri"/>
                <a:ea typeface="Calibri"/>
                <a:cs typeface="Calibri"/>
                <a:sym typeface="Calibri"/>
              </a:rPr>
              <a:t>Equipping &amp; Empowering Leaders &amp; Staff</a:t>
            </a:r>
            <a:endParaRPr b="1" i="0" sz="1200" u="none" cap="none" strike="noStrike">
              <a:solidFill>
                <a:schemeClr val="lt1"/>
              </a:solidFill>
              <a:latin typeface="Calibri"/>
              <a:ea typeface="Calibri"/>
              <a:cs typeface="Calibri"/>
              <a:sym typeface="Calibri"/>
            </a:endParaRPr>
          </a:p>
          <a:p>
            <a:pPr indent="0" lvl="0" marL="171439"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Strategic Staff Support</a:t>
            </a:r>
            <a:endParaRPr b="0" i="0" sz="900" u="none" cap="none" strike="noStrike">
              <a:solidFill>
                <a:schemeClr val="lt1"/>
              </a:solidFill>
              <a:latin typeface="Calibri"/>
              <a:ea typeface="Calibri"/>
              <a:cs typeface="Calibri"/>
              <a:sym typeface="Calibri"/>
            </a:endParaRPr>
          </a:p>
          <a:p>
            <a:pPr indent="0" lvl="0" marL="171439"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Equitable Resource Allocation</a:t>
            </a:r>
            <a:endParaRPr b="0" i="0" sz="900" u="none" cap="none" strike="noStrike">
              <a:solidFill>
                <a:schemeClr val="lt1"/>
              </a:solidFill>
              <a:latin typeface="Calibri"/>
              <a:ea typeface="Calibri"/>
              <a:cs typeface="Calibri"/>
              <a:sym typeface="Calibri"/>
            </a:endParaRPr>
          </a:p>
        </p:txBody>
      </p:sp>
      <p:sp>
        <p:nvSpPr>
          <p:cNvPr id="390" name="Google Shape;390;p6"/>
          <p:cNvSpPr/>
          <p:nvPr/>
        </p:nvSpPr>
        <p:spPr>
          <a:xfrm>
            <a:off x="1577013" y="5638131"/>
            <a:ext cx="1837800" cy="780300"/>
          </a:xfrm>
          <a:prstGeom prst="rect">
            <a:avLst/>
          </a:prstGeom>
          <a:solidFill>
            <a:srgbClr val="BF9000"/>
          </a:solidFill>
          <a:ln cap="flat" cmpd="sng" w="50800">
            <a:solidFill>
              <a:srgbClr val="FFFFFF"/>
            </a:solidFill>
            <a:prstDash val="solid"/>
            <a:miter lim="8000"/>
            <a:headEnd len="sm" w="sm" type="none"/>
            <a:tailEnd len="sm" w="sm" type="none"/>
          </a:ln>
        </p:spPr>
        <p:txBody>
          <a:bodyPr anchorCtr="0" anchor="t" bIns="91425" lIns="91425" spcFirstLastPara="1" rIns="91425" wrap="square" tIns="91425">
            <a:noAutofit/>
          </a:bodyPr>
          <a:lstStyle/>
          <a:p>
            <a:pPr indent="0" lvl="0" marL="0" marR="0" rtl="0" algn="ctr">
              <a:spcBef>
                <a:spcPts val="0"/>
              </a:spcBef>
              <a:spcAft>
                <a:spcPts val="0"/>
              </a:spcAft>
              <a:buNone/>
            </a:pPr>
            <a:r>
              <a:rPr b="1" i="0" lang="en-US" sz="1200" u="none" cap="none" strike="noStrike">
                <a:solidFill>
                  <a:schemeClr val="lt1"/>
                </a:solidFill>
                <a:latin typeface="Calibri"/>
                <a:ea typeface="Calibri"/>
                <a:cs typeface="Calibri"/>
                <a:sym typeface="Calibri"/>
              </a:rPr>
              <a:t>Creating a System of School Support</a:t>
            </a:r>
            <a:endParaRPr b="1" i="0" sz="1200" u="none" cap="none" strike="noStrike">
              <a:solidFill>
                <a:schemeClr val="lt1"/>
              </a:solidFill>
              <a:latin typeface="Calibri"/>
              <a:ea typeface="Calibri"/>
              <a:cs typeface="Calibri"/>
              <a:sym typeface="Calibri"/>
            </a:endParaRPr>
          </a:p>
          <a:p>
            <a:pPr indent="0" lvl="0" marL="171439"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Collective Action, Engagement &amp; Empowerment</a:t>
            </a:r>
            <a:endParaRPr b="0" i="0" sz="900" u="none" cap="none" strike="noStrike">
              <a:solidFill>
                <a:schemeClr val="lt1"/>
              </a:solidFill>
              <a:latin typeface="Calibri"/>
              <a:ea typeface="Calibri"/>
              <a:cs typeface="Calibri"/>
              <a:sym typeface="Calibri"/>
            </a:endParaRPr>
          </a:p>
        </p:txBody>
      </p:sp>
      <p:sp>
        <p:nvSpPr>
          <p:cNvPr id="391" name="Google Shape;391;p6"/>
          <p:cNvSpPr/>
          <p:nvPr/>
        </p:nvSpPr>
        <p:spPr>
          <a:xfrm>
            <a:off x="3506998" y="5542451"/>
            <a:ext cx="3828893" cy="1015622"/>
          </a:xfrm>
          <a:prstGeom prst="rect">
            <a:avLst/>
          </a:prstGeom>
          <a:noFill/>
          <a:ln>
            <a:noFill/>
          </a:ln>
        </p:spPr>
        <p:txBody>
          <a:bodyPr anchorCtr="0" anchor="t" bIns="45700" lIns="91425" spcFirstLastPara="1" rIns="91425" wrap="square" tIns="45700">
            <a:spAutoFit/>
          </a:bodyPr>
          <a:lstStyle/>
          <a:p>
            <a:pPr indent="0" lvl="0" marL="0" marR="0" rtl="0" algn="l">
              <a:spcBef>
                <a:spcPts val="600"/>
              </a:spcBef>
              <a:spcAft>
                <a:spcPts val="0"/>
              </a:spcAft>
              <a:buNone/>
            </a:pPr>
            <a:r>
              <a:rPr b="1" i="0" lang="en-US" sz="900" u="none" cap="none" strike="noStrike">
                <a:solidFill>
                  <a:schemeClr val="dk1"/>
                </a:solidFill>
                <a:latin typeface="Calibri"/>
                <a:ea typeface="Calibri"/>
                <a:cs typeface="Calibri"/>
                <a:sym typeface="Calibri"/>
              </a:rPr>
              <a:t>10. </a:t>
            </a:r>
            <a:r>
              <a:rPr b="1" i="0" lang="en-US" sz="900" u="none" cap="none" strike="noStrike">
                <a:solidFill>
                  <a:srgbClr val="000000"/>
                </a:solidFill>
                <a:latin typeface="Calibri"/>
                <a:ea typeface="Calibri"/>
                <a:cs typeface="Calibri"/>
                <a:sym typeface="Calibri"/>
              </a:rPr>
              <a:t>Develop and implement a parent engagement plan, based on mutual communication and impact data. </a:t>
            </a:r>
            <a:endParaRPr b="0" i="0" sz="1300" u="none" cap="none" strike="noStrike">
              <a:solidFill>
                <a:srgbClr val="000000"/>
              </a:solidFill>
              <a:latin typeface="Arial"/>
              <a:ea typeface="Arial"/>
              <a:cs typeface="Arial"/>
              <a:sym typeface="Arial"/>
            </a:endParaRPr>
          </a:p>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1</a:t>
            </a:r>
            <a:r>
              <a:rPr b="1" i="0" lang="en-US" sz="900" u="none" cap="none" strike="noStrike">
                <a:solidFill>
                  <a:schemeClr val="dk1"/>
                </a:solidFill>
                <a:latin typeface="Calibri"/>
                <a:ea typeface="Calibri"/>
                <a:cs typeface="Calibri"/>
                <a:sym typeface="Calibri"/>
              </a:rPr>
              <a:t>1</a:t>
            </a:r>
            <a:r>
              <a:rPr b="1" i="0" lang="en-US" sz="900" u="none" cap="none" strike="noStrike">
                <a:solidFill>
                  <a:srgbClr val="000000"/>
                </a:solidFill>
                <a:latin typeface="Calibri"/>
                <a:ea typeface="Calibri"/>
                <a:cs typeface="Calibri"/>
                <a:sym typeface="Calibri"/>
              </a:rPr>
              <a:t>. Create a mentorship programs for students and staff, students and students, students and parents. </a:t>
            </a:r>
            <a:endParaRPr b="1" i="0" sz="900" u="none" cap="none" strike="noStrike">
              <a:solidFill>
                <a:srgbClr val="000000"/>
              </a:solidFill>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1</a:t>
            </a:r>
            <a:r>
              <a:rPr b="1" i="0" lang="en-US" sz="900" u="none" cap="none" strike="noStrike">
                <a:solidFill>
                  <a:schemeClr val="dk1"/>
                </a:solidFill>
                <a:latin typeface="Calibri"/>
                <a:ea typeface="Calibri"/>
                <a:cs typeface="Calibri"/>
                <a:sym typeface="Calibri"/>
              </a:rPr>
              <a:t>2</a:t>
            </a:r>
            <a:r>
              <a:rPr b="1" i="0" lang="en-US" sz="900" u="none" cap="none" strike="noStrike">
                <a:solidFill>
                  <a:srgbClr val="000000"/>
                </a:solidFill>
                <a:latin typeface="Calibri"/>
                <a:ea typeface="Calibri"/>
                <a:cs typeface="Calibri"/>
                <a:sym typeface="Calibri"/>
              </a:rPr>
              <a:t>. Foster a culture of staff, student, parent, and community voice. </a:t>
            </a:r>
            <a:endParaRPr b="1" i="0" sz="900" u="none" cap="none" strike="noStrike">
              <a:solidFill>
                <a:srgbClr val="000000"/>
              </a:solidFill>
              <a:latin typeface="Calibri"/>
              <a:ea typeface="Calibri"/>
              <a:cs typeface="Calibri"/>
              <a:sym typeface="Calibri"/>
            </a:endParaRPr>
          </a:p>
        </p:txBody>
      </p:sp>
      <p:sp>
        <p:nvSpPr>
          <p:cNvPr id="392" name="Google Shape;392;p6"/>
          <p:cNvSpPr/>
          <p:nvPr/>
        </p:nvSpPr>
        <p:spPr>
          <a:xfrm>
            <a:off x="3490999" y="2405562"/>
            <a:ext cx="3828900" cy="1461898"/>
          </a:xfrm>
          <a:prstGeom prst="rect">
            <a:avLst/>
          </a:prstGeom>
          <a:noFill/>
          <a:ln>
            <a:noFill/>
          </a:ln>
        </p:spPr>
        <p:txBody>
          <a:bodyPr anchorCtr="0" anchor="t" bIns="45700" lIns="91425" spcFirstLastPara="1" rIns="91425" wrap="square" tIns="45700">
            <a:spAutoFit/>
          </a:bodyPr>
          <a:lstStyle/>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1</a:t>
            </a:r>
            <a:r>
              <a:rPr b="1" i="0" lang="en-US" sz="900" u="none" cap="none" strike="noStrike">
                <a:solidFill>
                  <a:srgbClr val="000000"/>
                </a:solidFill>
                <a:highlight>
                  <a:srgbClr val="FFFF00"/>
                </a:highlight>
                <a:latin typeface="Calibri"/>
                <a:ea typeface="Calibri"/>
                <a:cs typeface="Calibri"/>
                <a:sym typeface="Calibri"/>
              </a:rPr>
              <a:t>.  Intentionally focus on closing the sub groups achievement gaps.</a:t>
            </a:r>
            <a:endParaRPr b="1" i="0" sz="900" u="none" cap="none" strike="noStrike">
              <a:solidFill>
                <a:srgbClr val="000000"/>
              </a:solidFill>
              <a:highlight>
                <a:srgbClr val="FFFF00"/>
              </a:highlight>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2. </a:t>
            </a:r>
            <a:r>
              <a:rPr b="1" i="0" lang="en-US" sz="900" u="none" cap="none" strike="noStrike">
                <a:solidFill>
                  <a:srgbClr val="000000"/>
                </a:solidFill>
                <a:highlight>
                  <a:srgbClr val="FFFF00"/>
                </a:highlight>
                <a:latin typeface="Calibri"/>
                <a:ea typeface="Calibri"/>
                <a:cs typeface="Calibri"/>
                <a:sym typeface="Calibri"/>
              </a:rPr>
              <a:t>Implement research-based teaching strategies supported by student data. </a:t>
            </a:r>
            <a:endParaRPr b="1" i="0" sz="900" u="none" cap="none" strike="noStrike">
              <a:solidFill>
                <a:srgbClr val="000000"/>
              </a:solidFill>
              <a:highlight>
                <a:srgbClr val="FFFF00"/>
              </a:highlight>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3. </a:t>
            </a:r>
            <a:r>
              <a:rPr b="1" i="0" lang="en-US" sz="900" u="none" cap="none" strike="noStrike">
                <a:solidFill>
                  <a:srgbClr val="000000"/>
                </a:solidFill>
                <a:highlight>
                  <a:srgbClr val="FFFF00"/>
                </a:highlight>
                <a:latin typeface="Calibri"/>
                <a:ea typeface="Calibri"/>
                <a:cs typeface="Calibri"/>
                <a:sym typeface="Calibri"/>
              </a:rPr>
              <a:t>Create a system of supporting problem solving and action with students and staff through the lens of IB.</a:t>
            </a:r>
            <a:endParaRPr b="1" i="0" sz="900" u="none" cap="none" strike="noStrike">
              <a:solidFill>
                <a:srgbClr val="000000"/>
              </a:solidFill>
              <a:highlight>
                <a:srgbClr val="FFFF00"/>
              </a:highlight>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 4</a:t>
            </a:r>
            <a:r>
              <a:rPr b="1" i="0" lang="en-US" sz="900" u="none" cap="none" strike="noStrike">
                <a:solidFill>
                  <a:srgbClr val="000000"/>
                </a:solidFill>
                <a:highlight>
                  <a:srgbClr val="FFFF00"/>
                </a:highlight>
                <a:latin typeface="Calibri"/>
                <a:ea typeface="Calibri"/>
                <a:cs typeface="Calibri"/>
                <a:sym typeface="Calibri"/>
              </a:rPr>
              <a:t>. Create and implement a system that promotes equitable practices in all areas of the school community. </a:t>
            </a:r>
            <a:endParaRPr b="1" i="0" sz="900" u="none" cap="none" strike="noStrike">
              <a:solidFill>
                <a:srgbClr val="000000"/>
              </a:solidFill>
              <a:highlight>
                <a:srgbClr val="FFFF00"/>
              </a:highlight>
              <a:latin typeface="Calibri"/>
              <a:ea typeface="Calibri"/>
              <a:cs typeface="Calibri"/>
              <a:sym typeface="Calibri"/>
            </a:endParaRPr>
          </a:p>
          <a:p>
            <a:pPr indent="0" lvl="0" marL="0" marR="0" rtl="0" algn="l">
              <a:spcBef>
                <a:spcPts val="600"/>
              </a:spcBef>
              <a:spcAft>
                <a:spcPts val="0"/>
              </a:spcAft>
              <a:buNone/>
            </a:pPr>
            <a:r>
              <a:t/>
            </a:r>
            <a:endParaRPr b="0" i="0" sz="1000" u="none" cap="none" strike="noStrike">
              <a:solidFill>
                <a:srgbClr val="000000"/>
              </a:solidFill>
              <a:latin typeface="Calibri"/>
              <a:ea typeface="Calibri"/>
              <a:cs typeface="Calibri"/>
              <a:sym typeface="Calibri"/>
            </a:endParaRPr>
          </a:p>
        </p:txBody>
      </p:sp>
      <p:sp>
        <p:nvSpPr>
          <p:cNvPr id="393" name="Google Shape;393;p6"/>
          <p:cNvSpPr txBox="1"/>
          <p:nvPr/>
        </p:nvSpPr>
        <p:spPr>
          <a:xfrm>
            <a:off x="3487699" y="3630925"/>
            <a:ext cx="3835500" cy="1034700"/>
          </a:xfrm>
          <a:prstGeom prst="rect">
            <a:avLst/>
          </a:prstGeom>
          <a:noFill/>
          <a:ln>
            <a:noFill/>
          </a:ln>
        </p:spPr>
        <p:txBody>
          <a:bodyPr anchorCtr="0" anchor="t" bIns="91425" lIns="91425" spcFirstLastPara="1" rIns="91425" wrap="square" tIns="18275">
            <a:noAutofit/>
          </a:bodyPr>
          <a:lstStyle/>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5</a:t>
            </a:r>
            <a:r>
              <a:rPr b="1" i="0" lang="en-US" sz="900" u="none" cap="none" strike="noStrike">
                <a:solidFill>
                  <a:srgbClr val="000000"/>
                </a:solidFill>
                <a:highlight>
                  <a:srgbClr val="FFFF00"/>
                </a:highlight>
                <a:latin typeface="Calibri"/>
                <a:ea typeface="Calibri"/>
                <a:cs typeface="Calibri"/>
                <a:sym typeface="Calibri"/>
              </a:rPr>
              <a:t>.  Foster a system of restorative practices that include students, staff, and families and all wrap around services.</a:t>
            </a:r>
            <a:endParaRPr b="1" i="0" sz="900" u="none" cap="none" strike="noStrike">
              <a:solidFill>
                <a:srgbClr val="000000"/>
              </a:solidFill>
              <a:highlight>
                <a:srgbClr val="FFFF00"/>
              </a:highlight>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6. Implement a robust wrap around program with clear goals, communication plan, and measurement structure.</a:t>
            </a:r>
            <a:endParaRPr b="1" i="0" sz="900" u="none" cap="none" strike="noStrike">
              <a:solidFill>
                <a:srgbClr val="000000"/>
              </a:solidFill>
              <a:latin typeface="Calibri"/>
              <a:ea typeface="Calibri"/>
              <a:cs typeface="Calibri"/>
              <a:sym typeface="Calibri"/>
            </a:endParaRPr>
          </a:p>
        </p:txBody>
      </p:sp>
      <p:sp>
        <p:nvSpPr>
          <p:cNvPr id="394" name="Google Shape;394;p6"/>
          <p:cNvSpPr txBox="1"/>
          <p:nvPr/>
        </p:nvSpPr>
        <p:spPr>
          <a:xfrm>
            <a:off x="7572625" y="2393575"/>
            <a:ext cx="2643300" cy="11697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-Weekly IB Unit Planning &amp; Reflection</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-Mid-Year intervention Plans &amp; data review </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-Equity Team/Monthly Meetings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-Intentional 360 instruction around individual learning gaps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-Develop conceptual learning &amp; implementing research based mathematical teaching &amp; learning  practices</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8" name="Shape 398"/>
        <p:cNvGrpSpPr/>
        <p:nvPr/>
      </p:nvGrpSpPr>
      <p:grpSpPr>
        <a:xfrm>
          <a:off x="0" y="0"/>
          <a:ext cx="0" cy="0"/>
          <a:chOff x="0" y="0"/>
          <a:chExt cx="0" cy="0"/>
        </a:xfrm>
      </p:grpSpPr>
      <p:sp>
        <p:nvSpPr>
          <p:cNvPr id="399" name="Google Shape;399;p7"/>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Twentieth Century"/>
              <a:buNone/>
            </a:pPr>
            <a:r>
              <a:rPr lang="en-US">
                <a:solidFill>
                  <a:srgbClr val="FFFFFF"/>
                </a:solidFill>
              </a:rPr>
              <a:t>Continuous Improvement Plan</a:t>
            </a:r>
            <a:endParaRPr/>
          </a:p>
        </p:txBody>
      </p:sp>
      <p:sp>
        <p:nvSpPr>
          <p:cNvPr id="400" name="Google Shape;400;p7"/>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lang="en-US">
                <a:solidFill>
                  <a:srgbClr val="FFFFFF"/>
                </a:solidFill>
              </a:rPr>
              <a:t>SY 2022-2023</a:t>
            </a:r>
            <a:endParaRPr/>
          </a:p>
          <a:p>
            <a:pPr indent="0" lvl="0" marL="0" rtl="0" algn="ctr">
              <a:lnSpc>
                <a:spcPct val="90000"/>
              </a:lnSpc>
              <a:spcBef>
                <a:spcPts val="1000"/>
              </a:spcBef>
              <a:spcAft>
                <a:spcPts val="0"/>
              </a:spcAft>
              <a:buClr>
                <a:schemeClr val="lt1"/>
              </a:buClr>
              <a:buSzPts val="2400"/>
              <a:buNone/>
            </a:pPr>
            <a:r>
              <a:t/>
            </a:r>
            <a:endParaRPr/>
          </a:p>
        </p:txBody>
      </p:sp>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4" name="Shape 404"/>
        <p:cNvGrpSpPr/>
        <p:nvPr/>
      </p:nvGrpSpPr>
      <p:grpSpPr>
        <a:xfrm>
          <a:off x="0" y="0"/>
          <a:ext cx="0" cy="0"/>
          <a:chOff x="0" y="0"/>
          <a:chExt cx="0" cy="0"/>
        </a:xfrm>
      </p:grpSpPr>
      <p:pic>
        <p:nvPicPr>
          <p:cNvPr id="405" name="Google Shape;405;p8"/>
          <p:cNvPicPr preferRelativeResize="0"/>
          <p:nvPr/>
        </p:nvPicPr>
        <p:blipFill rotWithShape="1">
          <a:blip r:embed="rId4">
            <a:alphaModFix/>
          </a:blip>
          <a:srcRect b="0" l="0" r="0" t="0"/>
          <a:stretch/>
        </p:blipFill>
        <p:spPr>
          <a:xfrm>
            <a:off x="1041748" y="0"/>
            <a:ext cx="10108504" cy="6858000"/>
          </a:xfrm>
          <a:prstGeom prst="rect">
            <a:avLst/>
          </a:prstGeom>
          <a:noFill/>
          <a:ln>
            <a:noFill/>
          </a:ln>
        </p:spPr>
      </p:pic>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9" name="Shape 409"/>
        <p:cNvGrpSpPr/>
        <p:nvPr/>
      </p:nvGrpSpPr>
      <p:grpSpPr>
        <a:xfrm>
          <a:off x="0" y="0"/>
          <a:ext cx="0" cy="0"/>
          <a:chOff x="0" y="0"/>
          <a:chExt cx="0" cy="0"/>
        </a:xfrm>
      </p:grpSpPr>
      <p:pic>
        <p:nvPicPr>
          <p:cNvPr id="410" name="Google Shape;410;p9"/>
          <p:cNvPicPr preferRelativeResize="0"/>
          <p:nvPr/>
        </p:nvPicPr>
        <p:blipFill rotWithShape="1">
          <a:blip r:embed="rId3">
            <a:alphaModFix/>
          </a:blip>
          <a:srcRect b="0" l="0" r="0" t="0"/>
          <a:stretch/>
        </p:blipFill>
        <p:spPr>
          <a:xfrm>
            <a:off x="1526847" y="0"/>
            <a:ext cx="9138306" cy="6858000"/>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4" name="Shape 414"/>
        <p:cNvGrpSpPr/>
        <p:nvPr/>
      </p:nvGrpSpPr>
      <p:grpSpPr>
        <a:xfrm>
          <a:off x="0" y="0"/>
          <a:ext cx="0" cy="0"/>
          <a:chOff x="0" y="0"/>
          <a:chExt cx="0" cy="0"/>
        </a:xfrm>
      </p:grpSpPr>
      <p:sp>
        <p:nvSpPr>
          <p:cNvPr id="415" name="Google Shape;415;p10"/>
          <p:cNvSpPr txBox="1"/>
          <p:nvPr>
            <p:ph type="title"/>
          </p:nvPr>
        </p:nvSpPr>
        <p:spPr>
          <a:xfrm>
            <a:off x="839788" y="365125"/>
            <a:ext cx="10515600"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rPr>
              <a:t>Our Current</a:t>
            </a:r>
            <a:br>
              <a:rPr b="1" lang="en-US">
                <a:solidFill>
                  <a:schemeClr val="dk2"/>
                </a:solidFill>
              </a:rPr>
            </a:br>
            <a:r>
              <a:rPr b="1" lang="en-US">
                <a:solidFill>
                  <a:schemeClr val="dk2"/>
                </a:solidFill>
              </a:rPr>
              <a:t>Progress Monitoring Measures </a:t>
            </a:r>
            <a:endParaRPr/>
          </a:p>
        </p:txBody>
      </p:sp>
      <p:sp>
        <p:nvSpPr>
          <p:cNvPr id="416" name="Google Shape;416;p10"/>
          <p:cNvSpPr txBox="1"/>
          <p:nvPr>
            <p:ph idx="1" type="body"/>
          </p:nvPr>
        </p:nvSpPr>
        <p:spPr>
          <a:xfrm>
            <a:off x="839788" y="1681163"/>
            <a:ext cx="3291840"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2"/>
              </a:buClr>
              <a:buSzPts val="2400"/>
              <a:buNone/>
            </a:pPr>
            <a:r>
              <a:rPr lang="en-US">
                <a:solidFill>
                  <a:schemeClr val="accent2"/>
                </a:solidFill>
              </a:rPr>
              <a:t>Literacy</a:t>
            </a:r>
            <a:endParaRPr/>
          </a:p>
        </p:txBody>
      </p:sp>
      <p:sp>
        <p:nvSpPr>
          <p:cNvPr id="417" name="Google Shape;417;p10"/>
          <p:cNvSpPr txBox="1"/>
          <p:nvPr>
            <p:ph idx="2" type="body"/>
          </p:nvPr>
        </p:nvSpPr>
        <p:spPr>
          <a:xfrm>
            <a:off x="839788" y="2505075"/>
            <a:ext cx="3291840" cy="368458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 MAP Growth</a:t>
            </a:r>
            <a:endParaRPr/>
          </a:p>
          <a:p>
            <a:pPr indent="0" lvl="0" marL="0" rtl="0" algn="l">
              <a:lnSpc>
                <a:spcPct val="90000"/>
              </a:lnSpc>
              <a:spcBef>
                <a:spcPts val="1000"/>
              </a:spcBef>
              <a:spcAft>
                <a:spcPts val="0"/>
              </a:spcAft>
              <a:buClr>
                <a:schemeClr val="dk1"/>
              </a:buClr>
              <a:buSzPts val="2000"/>
              <a:buNone/>
            </a:pPr>
            <a:r>
              <a:rPr lang="en-US" sz="2000"/>
              <a:t> </a:t>
            </a:r>
            <a:endParaRPr/>
          </a:p>
          <a:p>
            <a:pPr indent="-101600" lvl="0" marL="228600" rtl="0" algn="l">
              <a:lnSpc>
                <a:spcPct val="90000"/>
              </a:lnSpc>
              <a:spcBef>
                <a:spcPts val="1000"/>
              </a:spcBef>
              <a:spcAft>
                <a:spcPts val="0"/>
              </a:spcAft>
              <a:buClr>
                <a:schemeClr val="dk1"/>
              </a:buClr>
              <a:buSzPts val="2000"/>
              <a:buNone/>
            </a:pPr>
            <a:r>
              <a:t/>
            </a:r>
            <a:endParaRPr/>
          </a:p>
        </p:txBody>
      </p:sp>
      <p:sp>
        <p:nvSpPr>
          <p:cNvPr id="418" name="Google Shape;418;p10"/>
          <p:cNvSpPr txBox="1"/>
          <p:nvPr>
            <p:ph idx="3" type="body"/>
          </p:nvPr>
        </p:nvSpPr>
        <p:spPr>
          <a:xfrm>
            <a:off x="4453128" y="1681163"/>
            <a:ext cx="3291840"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6"/>
              </a:buClr>
              <a:buSzPts val="2400"/>
              <a:buNone/>
            </a:pPr>
            <a:r>
              <a:rPr lang="en-US">
                <a:solidFill>
                  <a:schemeClr val="accent6"/>
                </a:solidFill>
              </a:rPr>
              <a:t>Numeracy</a:t>
            </a:r>
            <a:endParaRPr/>
          </a:p>
        </p:txBody>
      </p:sp>
      <p:sp>
        <p:nvSpPr>
          <p:cNvPr id="419" name="Google Shape;419;p10"/>
          <p:cNvSpPr txBox="1"/>
          <p:nvPr>
            <p:ph idx="4" type="body"/>
          </p:nvPr>
        </p:nvSpPr>
        <p:spPr>
          <a:xfrm>
            <a:off x="4453128" y="2505075"/>
            <a:ext cx="3291840" cy="368458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 MAP Growth</a:t>
            </a:r>
            <a:endParaRPr/>
          </a:p>
          <a:p>
            <a:pPr indent="-101600" lvl="0" marL="228600" rtl="0" algn="l">
              <a:lnSpc>
                <a:spcPct val="90000"/>
              </a:lnSpc>
              <a:spcBef>
                <a:spcPts val="1000"/>
              </a:spcBef>
              <a:spcAft>
                <a:spcPts val="0"/>
              </a:spcAft>
              <a:buClr>
                <a:schemeClr val="dk1"/>
              </a:buClr>
              <a:buSzPts val="2000"/>
              <a:buNone/>
            </a:pPr>
            <a:r>
              <a:t/>
            </a:r>
            <a:endParaRPr/>
          </a:p>
        </p:txBody>
      </p:sp>
      <p:sp>
        <p:nvSpPr>
          <p:cNvPr id="420" name="Google Shape;420;p10"/>
          <p:cNvSpPr txBox="1"/>
          <p:nvPr>
            <p:ph idx="5" type="body"/>
          </p:nvPr>
        </p:nvSpPr>
        <p:spPr>
          <a:xfrm>
            <a:off x="8065008" y="1681163"/>
            <a:ext cx="3291840" cy="823912"/>
          </a:xfrm>
          <a:prstGeom prst="rect">
            <a:avLst/>
          </a:prstGeom>
          <a:noFill/>
          <a:ln>
            <a:noFill/>
          </a:ln>
        </p:spPr>
        <p:txBody>
          <a:bodyPr anchorCtr="0" anchor="b" bIns="45700" lIns="91425" spcFirstLastPara="1" rIns="91425" wrap="square" tIns="45700">
            <a:normAutofit/>
          </a:bodyPr>
          <a:lstStyle/>
          <a:p>
            <a:pPr indent="0" lvl="0" marL="0" rtl="0" algn="l">
              <a:lnSpc>
                <a:spcPct val="90000"/>
              </a:lnSpc>
              <a:spcBef>
                <a:spcPts val="0"/>
              </a:spcBef>
              <a:spcAft>
                <a:spcPts val="0"/>
              </a:spcAft>
              <a:buClr>
                <a:schemeClr val="accent3"/>
              </a:buClr>
              <a:buSzPts val="2400"/>
              <a:buNone/>
            </a:pPr>
            <a:r>
              <a:rPr lang="en-US">
                <a:solidFill>
                  <a:schemeClr val="accent3"/>
                </a:solidFill>
              </a:rPr>
              <a:t>Whole Child</a:t>
            </a:r>
            <a:endParaRPr/>
          </a:p>
        </p:txBody>
      </p:sp>
      <p:sp>
        <p:nvSpPr>
          <p:cNvPr id="421" name="Google Shape;421;p10"/>
          <p:cNvSpPr txBox="1"/>
          <p:nvPr>
            <p:ph idx="6" type="body"/>
          </p:nvPr>
        </p:nvSpPr>
        <p:spPr>
          <a:xfrm>
            <a:off x="8065008" y="2505075"/>
            <a:ext cx="3291840" cy="3684588"/>
          </a:xfrm>
          <a:prstGeom prst="rect">
            <a:avLst/>
          </a:prstGeom>
          <a:noFill/>
          <a:ln>
            <a:noFill/>
          </a:ln>
        </p:spPr>
        <p:txBody>
          <a:bodyPr anchorCtr="0" anchor="t" bIns="45700" lIns="91425" spcFirstLastPara="1" rIns="91425" wrap="square" tIns="45700">
            <a:normAutofit/>
          </a:bodyPr>
          <a:lstStyle/>
          <a:p>
            <a:pPr indent="-228600" lvl="0" marL="228600" rtl="0" algn="l">
              <a:lnSpc>
                <a:spcPct val="90000"/>
              </a:lnSpc>
              <a:spcBef>
                <a:spcPts val="0"/>
              </a:spcBef>
              <a:spcAft>
                <a:spcPts val="0"/>
              </a:spcAft>
              <a:buClr>
                <a:schemeClr val="dk1"/>
              </a:buClr>
              <a:buSzPts val="2000"/>
              <a:buChar char="•"/>
            </a:pPr>
            <a:r>
              <a:rPr lang="en-US" sz="2000"/>
              <a:t> Weekly review of the attendance data through the lens of the Attendance committee and CARE Team</a:t>
            </a:r>
            <a:endParaRPr/>
          </a:p>
          <a:p>
            <a:pPr indent="-101600" lvl="0" marL="228600" rtl="0" algn="l">
              <a:lnSpc>
                <a:spcPct val="90000"/>
              </a:lnSpc>
              <a:spcBef>
                <a:spcPts val="1000"/>
              </a:spcBef>
              <a:spcAft>
                <a:spcPts val="0"/>
              </a:spcAft>
              <a:buClr>
                <a:schemeClr val="dk1"/>
              </a:buClr>
              <a:buSzPts val="2000"/>
              <a:buNone/>
            </a:pPr>
            <a:r>
              <a:t/>
            </a:r>
            <a:endParaRPr/>
          </a:p>
        </p:txBody>
      </p:sp>
      <p:sp>
        <p:nvSpPr>
          <p:cNvPr id="422" name="Google Shape;422;p10"/>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6" name="Shape 426"/>
        <p:cNvGrpSpPr/>
        <p:nvPr/>
      </p:nvGrpSpPr>
      <p:grpSpPr>
        <a:xfrm>
          <a:off x="0" y="0"/>
          <a:ext cx="0" cy="0"/>
          <a:chOff x="0" y="0"/>
          <a:chExt cx="0" cy="0"/>
        </a:xfrm>
      </p:grpSpPr>
      <p:sp>
        <p:nvSpPr>
          <p:cNvPr id="427" name="Google Shape;427;p11"/>
          <p:cNvSpPr txBox="1"/>
          <p:nvPr>
            <p:ph type="title"/>
          </p:nvPr>
        </p:nvSpPr>
        <p:spPr>
          <a:xfrm>
            <a:off x="3319272" y="1380744"/>
            <a:ext cx="5559552" cy="2514600"/>
          </a:xfrm>
          <a:prstGeom prst="rect">
            <a:avLst/>
          </a:prstGeom>
          <a:noFill/>
          <a:ln>
            <a:noFill/>
          </a:ln>
        </p:spPr>
        <p:txBody>
          <a:bodyPr anchorCtr="0" anchor="b" bIns="45700" lIns="91425" spcFirstLastPara="1" rIns="91425" wrap="square" tIns="45700">
            <a:normAutofit/>
          </a:bodyPr>
          <a:lstStyle/>
          <a:p>
            <a:pPr indent="0" lvl="0" marL="0" rtl="0" algn="ctr">
              <a:lnSpc>
                <a:spcPct val="90000"/>
              </a:lnSpc>
              <a:spcBef>
                <a:spcPts val="0"/>
              </a:spcBef>
              <a:spcAft>
                <a:spcPts val="0"/>
              </a:spcAft>
              <a:buClr>
                <a:srgbClr val="FFFFFF"/>
              </a:buClr>
              <a:buSzPts val="6000"/>
              <a:buFont typeface="Twentieth Century"/>
              <a:buNone/>
            </a:pPr>
            <a:r>
              <a:rPr lang="en-US">
                <a:solidFill>
                  <a:srgbClr val="FFFFFF"/>
                </a:solidFill>
              </a:rPr>
              <a:t>MAP Data</a:t>
            </a:r>
            <a:endParaRPr/>
          </a:p>
        </p:txBody>
      </p:sp>
      <p:sp>
        <p:nvSpPr>
          <p:cNvPr id="428" name="Google Shape;428;p11"/>
          <p:cNvSpPr txBox="1"/>
          <p:nvPr>
            <p:ph idx="1" type="body"/>
          </p:nvPr>
        </p:nvSpPr>
        <p:spPr>
          <a:xfrm>
            <a:off x="3319272" y="4078224"/>
            <a:ext cx="5559552" cy="153619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rgbClr val="FFFFFF"/>
              </a:buClr>
              <a:buSzPts val="2400"/>
              <a:buNone/>
            </a:pPr>
            <a:r>
              <a:rPr lang="en-US">
                <a:solidFill>
                  <a:srgbClr val="FFFFFF"/>
                </a:solidFill>
              </a:rPr>
              <a:t>2nd Administration</a:t>
            </a:r>
            <a:endParaRPr/>
          </a:p>
          <a:p>
            <a:pPr indent="0" lvl="0" marL="0" rtl="0" algn="ctr">
              <a:lnSpc>
                <a:spcPct val="90000"/>
              </a:lnSpc>
              <a:spcBef>
                <a:spcPts val="1000"/>
              </a:spcBef>
              <a:spcAft>
                <a:spcPts val="0"/>
              </a:spcAft>
              <a:buClr>
                <a:schemeClr val="lt1"/>
              </a:buClr>
              <a:buSzPts val="2400"/>
              <a:buNone/>
            </a:pPr>
            <a:r>
              <a:t/>
            </a:r>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2" name="Shape 432"/>
        <p:cNvGrpSpPr/>
        <p:nvPr/>
      </p:nvGrpSpPr>
      <p:grpSpPr>
        <a:xfrm>
          <a:off x="0" y="0"/>
          <a:ext cx="0" cy="0"/>
          <a:chOff x="0" y="0"/>
          <a:chExt cx="0" cy="0"/>
        </a:xfrm>
      </p:grpSpPr>
      <p:sp>
        <p:nvSpPr>
          <p:cNvPr id="433" name="Google Shape;433;p12"/>
          <p:cNvSpPr txBox="1"/>
          <p:nvPr>
            <p:ph type="title"/>
          </p:nvPr>
        </p:nvSpPr>
        <p:spPr>
          <a:xfrm>
            <a:off x="539308" y="365125"/>
            <a:ext cx="580952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Data: Reading</a:t>
            </a:r>
            <a:endParaRPr/>
          </a:p>
        </p:txBody>
      </p:sp>
      <p:sp>
        <p:nvSpPr>
          <p:cNvPr id="434" name="Google Shape;434;p12"/>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id="435" name="Google Shape;435;p12"/>
          <p:cNvPicPr preferRelativeResize="0"/>
          <p:nvPr/>
        </p:nvPicPr>
        <p:blipFill>
          <a:blip r:embed="rId3">
            <a:alphaModFix/>
          </a:blip>
          <a:stretch>
            <a:fillRect/>
          </a:stretch>
        </p:blipFill>
        <p:spPr>
          <a:xfrm>
            <a:off x="241200" y="1815683"/>
            <a:ext cx="11222626" cy="3859225"/>
          </a:xfrm>
          <a:prstGeom prst="rect">
            <a:avLst/>
          </a:prstGeom>
          <a:noFill/>
          <a:ln>
            <a:noFill/>
          </a:ln>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39" name="Shape 439"/>
        <p:cNvGrpSpPr/>
        <p:nvPr/>
      </p:nvGrpSpPr>
      <p:grpSpPr>
        <a:xfrm>
          <a:off x="0" y="0"/>
          <a:ext cx="0" cy="0"/>
          <a:chOff x="0" y="0"/>
          <a:chExt cx="0" cy="0"/>
        </a:xfrm>
      </p:grpSpPr>
      <p:sp>
        <p:nvSpPr>
          <p:cNvPr id="440" name="Google Shape;440;p13"/>
          <p:cNvSpPr txBox="1"/>
          <p:nvPr>
            <p:ph type="title"/>
          </p:nvPr>
        </p:nvSpPr>
        <p:spPr>
          <a:xfrm>
            <a:off x="539308" y="365125"/>
            <a:ext cx="580952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Data: 	Math</a:t>
            </a:r>
            <a:endParaRPr/>
          </a:p>
        </p:txBody>
      </p:sp>
      <p:sp>
        <p:nvSpPr>
          <p:cNvPr id="441" name="Google Shape;441;p13"/>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id="442" name="Google Shape;442;p13"/>
          <p:cNvPicPr preferRelativeResize="0"/>
          <p:nvPr/>
        </p:nvPicPr>
        <p:blipFill>
          <a:blip r:embed="rId3">
            <a:alphaModFix/>
          </a:blip>
          <a:stretch>
            <a:fillRect/>
          </a:stretch>
        </p:blipFill>
        <p:spPr>
          <a:xfrm>
            <a:off x="539300" y="1618300"/>
            <a:ext cx="11010424" cy="385822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46" name="Shape 446"/>
        <p:cNvGrpSpPr/>
        <p:nvPr/>
      </p:nvGrpSpPr>
      <p:grpSpPr>
        <a:xfrm>
          <a:off x="0" y="0"/>
          <a:ext cx="0" cy="0"/>
          <a:chOff x="0" y="0"/>
          <a:chExt cx="0" cy="0"/>
        </a:xfrm>
      </p:grpSpPr>
      <p:sp>
        <p:nvSpPr>
          <p:cNvPr id="447" name="Google Shape;447;g1ba73d62c19_0_19"/>
          <p:cNvSpPr txBox="1"/>
          <p:nvPr>
            <p:ph type="title"/>
          </p:nvPr>
        </p:nvSpPr>
        <p:spPr>
          <a:xfrm>
            <a:off x="539308" y="365125"/>
            <a:ext cx="5809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Data: 	Foundation Skills</a:t>
            </a:r>
            <a:endParaRPr/>
          </a:p>
        </p:txBody>
      </p:sp>
      <p:sp>
        <p:nvSpPr>
          <p:cNvPr id="448" name="Google Shape;448;g1ba73d62c19_0_19"/>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id="449" name="Google Shape;449;g1ba73d62c19_0_19"/>
          <p:cNvPicPr preferRelativeResize="0"/>
          <p:nvPr/>
        </p:nvPicPr>
        <p:blipFill>
          <a:blip r:embed="rId3">
            <a:alphaModFix/>
          </a:blip>
          <a:stretch>
            <a:fillRect/>
          </a:stretch>
        </p:blipFill>
        <p:spPr>
          <a:xfrm>
            <a:off x="152400" y="1843225"/>
            <a:ext cx="11369951" cy="3820800"/>
          </a:xfrm>
          <a:prstGeom prst="rect">
            <a:avLst/>
          </a:prstGeom>
          <a:noFill/>
          <a:ln>
            <a:noFill/>
          </a:ln>
        </p:spPr>
      </p:pic>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53" name="Shape 453"/>
        <p:cNvGrpSpPr/>
        <p:nvPr/>
      </p:nvGrpSpPr>
      <p:grpSpPr>
        <a:xfrm>
          <a:off x="0" y="0"/>
          <a:ext cx="0" cy="0"/>
          <a:chOff x="0" y="0"/>
          <a:chExt cx="0" cy="0"/>
        </a:xfrm>
      </p:grpSpPr>
      <p:sp>
        <p:nvSpPr>
          <p:cNvPr id="454" name="Google Shape;454;g1ba73d62c19_0_25"/>
          <p:cNvSpPr txBox="1"/>
          <p:nvPr>
            <p:ph type="title"/>
          </p:nvPr>
        </p:nvSpPr>
        <p:spPr>
          <a:xfrm>
            <a:off x="539295" y="365125"/>
            <a:ext cx="97920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Data: 	Oral Reading Fluency</a:t>
            </a:r>
            <a:endParaRPr/>
          </a:p>
        </p:txBody>
      </p:sp>
      <p:sp>
        <p:nvSpPr>
          <p:cNvPr id="455" name="Google Shape;455;g1ba73d62c19_0_25"/>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id="456" name="Google Shape;456;g1ba73d62c19_0_25"/>
          <p:cNvPicPr preferRelativeResize="0"/>
          <p:nvPr/>
        </p:nvPicPr>
        <p:blipFill>
          <a:blip r:embed="rId3">
            <a:alphaModFix/>
          </a:blip>
          <a:stretch>
            <a:fillRect/>
          </a:stretch>
        </p:blipFill>
        <p:spPr>
          <a:xfrm>
            <a:off x="152400" y="1843225"/>
            <a:ext cx="11405750" cy="3672775"/>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0" name="Shape 460"/>
        <p:cNvGrpSpPr/>
        <p:nvPr/>
      </p:nvGrpSpPr>
      <p:grpSpPr>
        <a:xfrm>
          <a:off x="0" y="0"/>
          <a:ext cx="0" cy="0"/>
          <a:chOff x="0" y="0"/>
          <a:chExt cx="0" cy="0"/>
        </a:xfrm>
      </p:grpSpPr>
      <p:sp>
        <p:nvSpPr>
          <p:cNvPr id="461" name="Google Shape;461;p14"/>
          <p:cNvSpPr txBox="1"/>
          <p:nvPr>
            <p:ph type="title"/>
          </p:nvPr>
        </p:nvSpPr>
        <p:spPr>
          <a:xfrm>
            <a:off x="539308" y="365125"/>
            <a:ext cx="5809527"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Data</a:t>
            </a:r>
            <a:endParaRPr/>
          </a:p>
        </p:txBody>
      </p:sp>
      <p:sp>
        <p:nvSpPr>
          <p:cNvPr id="462" name="Google Shape;462;p14"/>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id="463" name="Google Shape;463;p14"/>
          <p:cNvPicPr preferRelativeResize="0"/>
          <p:nvPr/>
        </p:nvPicPr>
        <p:blipFill rotWithShape="1">
          <a:blip r:embed="rId3">
            <a:alphaModFix/>
          </a:blip>
          <a:srcRect b="0" l="0" r="0" t="0"/>
          <a:stretch/>
        </p:blipFill>
        <p:spPr>
          <a:xfrm>
            <a:off x="408866" y="699796"/>
            <a:ext cx="5113377" cy="5141167"/>
          </a:xfrm>
          <a:prstGeom prst="rect">
            <a:avLst/>
          </a:prstGeom>
          <a:noFill/>
          <a:ln>
            <a:noFill/>
          </a:ln>
        </p:spPr>
      </p:pic>
      <p:pic>
        <p:nvPicPr>
          <p:cNvPr id="464" name="Google Shape;464;p14"/>
          <p:cNvPicPr preferRelativeResize="0"/>
          <p:nvPr/>
        </p:nvPicPr>
        <p:blipFill rotWithShape="1">
          <a:blip r:embed="rId4">
            <a:alphaModFix/>
          </a:blip>
          <a:srcRect b="0" l="0" r="0" t="0"/>
          <a:stretch/>
        </p:blipFill>
        <p:spPr>
          <a:xfrm>
            <a:off x="5961943" y="699796"/>
            <a:ext cx="5297314" cy="5218250"/>
          </a:xfrm>
          <a:prstGeom prst="rect">
            <a:avLst/>
          </a:prstGeom>
          <a:noFill/>
          <a:ln>
            <a:noFill/>
          </a:ln>
        </p:spPr>
      </p:pic>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68" name="Shape 468"/>
        <p:cNvGrpSpPr/>
        <p:nvPr/>
      </p:nvGrpSpPr>
      <p:grpSpPr>
        <a:xfrm>
          <a:off x="0" y="0"/>
          <a:ext cx="0" cy="0"/>
          <a:chOff x="0" y="0"/>
          <a:chExt cx="0" cy="0"/>
        </a:xfrm>
      </p:grpSpPr>
      <p:sp>
        <p:nvSpPr>
          <p:cNvPr id="469" name="Google Shape;469;g1ba73d62c19_0_8"/>
          <p:cNvSpPr txBox="1"/>
          <p:nvPr>
            <p:ph type="title"/>
          </p:nvPr>
        </p:nvSpPr>
        <p:spPr>
          <a:xfrm>
            <a:off x="539308" y="365125"/>
            <a:ext cx="5809500" cy="1325700"/>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1"/>
              </a:buClr>
              <a:buSzPts val="4400"/>
              <a:buFont typeface="Twentieth Century"/>
              <a:buNone/>
            </a:pPr>
            <a:r>
              <a:rPr lang="en-US"/>
              <a:t>Data</a:t>
            </a:r>
            <a:endParaRPr/>
          </a:p>
        </p:txBody>
      </p:sp>
      <p:sp>
        <p:nvSpPr>
          <p:cNvPr id="470" name="Google Shape;470;g1ba73d62c19_0_8"/>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Calibri"/>
              <a:buNone/>
            </a:pPr>
            <a:fld id="{00000000-1234-1234-1234-123412341234}" type="slidenum">
              <a:rPr b="0" i="0" lang="en-US" sz="1200" u="none" cap="none" strike="noStrike">
                <a:solidFill>
                  <a:srgbClr val="888888"/>
                </a:solidFill>
                <a:latin typeface="Calibri"/>
                <a:ea typeface="Calibri"/>
                <a:cs typeface="Calibri"/>
                <a:sym typeface="Calibri"/>
              </a:rPr>
              <a:t>‹#›</a:t>
            </a:fld>
            <a:endParaRPr b="0" i="0" sz="1200" u="none" cap="none" strike="noStrike">
              <a:solidFill>
                <a:srgbClr val="888888"/>
              </a:solidFill>
              <a:latin typeface="Calibri"/>
              <a:ea typeface="Calibri"/>
              <a:cs typeface="Calibri"/>
              <a:sym typeface="Calibri"/>
            </a:endParaRPr>
          </a:p>
        </p:txBody>
      </p:sp>
      <p:pic>
        <p:nvPicPr>
          <p:cNvPr id="471" name="Google Shape;471;g1ba73d62c19_0_8"/>
          <p:cNvPicPr preferRelativeResize="0"/>
          <p:nvPr/>
        </p:nvPicPr>
        <p:blipFill>
          <a:blip r:embed="rId3">
            <a:alphaModFix/>
          </a:blip>
          <a:stretch>
            <a:fillRect/>
          </a:stretch>
        </p:blipFill>
        <p:spPr>
          <a:xfrm>
            <a:off x="685250" y="619650"/>
            <a:ext cx="9785057" cy="5736700"/>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75" name="Shape 475"/>
        <p:cNvGrpSpPr/>
        <p:nvPr/>
      </p:nvGrpSpPr>
      <p:grpSpPr>
        <a:xfrm>
          <a:off x="0" y="0"/>
          <a:ext cx="0" cy="0"/>
          <a:chOff x="0" y="0"/>
          <a:chExt cx="0" cy="0"/>
        </a:xfrm>
      </p:grpSpPr>
      <p:sp>
        <p:nvSpPr>
          <p:cNvPr id="476" name="Google Shape;476;g1ba73d62c19_0_1"/>
          <p:cNvSpPr txBox="1"/>
          <p:nvPr>
            <p:ph idx="12" type="sldNum"/>
          </p:nvPr>
        </p:nvSpPr>
        <p:spPr>
          <a:xfrm>
            <a:off x="8610600" y="6356350"/>
            <a:ext cx="2743200" cy="365100"/>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Clr>
                <a:srgbClr val="000000"/>
              </a:buClr>
              <a:buFont typeface="Arial"/>
              <a:buNone/>
            </a:pPr>
            <a:fld id="{00000000-1234-1234-1234-123412341234}" type="slidenum">
              <a:rPr lang="en-US"/>
              <a:t>‹#›</a:t>
            </a:fld>
            <a:endParaRPr/>
          </a:p>
        </p:txBody>
      </p:sp>
      <p:pic>
        <p:nvPicPr>
          <p:cNvPr id="477" name="Google Shape;477;g1ba73d62c19_0_1"/>
          <p:cNvPicPr preferRelativeResize="0"/>
          <p:nvPr/>
        </p:nvPicPr>
        <p:blipFill>
          <a:blip r:embed="rId3">
            <a:alphaModFix/>
          </a:blip>
          <a:stretch>
            <a:fillRect/>
          </a:stretch>
        </p:blipFill>
        <p:spPr>
          <a:xfrm>
            <a:off x="1731225" y="161875"/>
            <a:ext cx="8383100" cy="6534249"/>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481" name="Shape 481"/>
        <p:cNvGrpSpPr/>
        <p:nvPr/>
      </p:nvGrpSpPr>
      <p:grpSpPr>
        <a:xfrm>
          <a:off x="0" y="0"/>
          <a:ext cx="0" cy="0"/>
          <a:chOff x="0" y="0"/>
          <a:chExt cx="0" cy="0"/>
        </a:xfrm>
      </p:grpSpPr>
      <p:sp>
        <p:nvSpPr>
          <p:cNvPr id="482" name="Google Shape;482;p15"/>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83" name="Google Shape;483;p15"/>
          <p:cNvSpPr txBox="1"/>
          <p:nvPr>
            <p:ph type="title"/>
          </p:nvPr>
        </p:nvSpPr>
        <p:spPr>
          <a:xfrm>
            <a:off x="838200" y="365125"/>
            <a:ext cx="539336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latin typeface="Twentieth Century"/>
                <a:ea typeface="Twentieth Century"/>
                <a:cs typeface="Twentieth Century"/>
                <a:sym typeface="Twentieth Century"/>
              </a:rPr>
              <a:t>GO Team Discussion:</a:t>
            </a:r>
            <a:br>
              <a:rPr b="1" lang="en-US">
                <a:solidFill>
                  <a:schemeClr val="dk2"/>
                </a:solidFill>
                <a:latin typeface="Twentieth Century"/>
                <a:ea typeface="Twentieth Century"/>
                <a:cs typeface="Twentieth Century"/>
                <a:sym typeface="Twentieth Century"/>
              </a:rPr>
            </a:br>
            <a:r>
              <a:rPr b="1" lang="en-US">
                <a:solidFill>
                  <a:schemeClr val="dk2"/>
                </a:solidFill>
                <a:latin typeface="Twentieth Century"/>
                <a:ea typeface="Twentieth Century"/>
                <a:cs typeface="Twentieth Century"/>
                <a:sym typeface="Twentieth Century"/>
              </a:rPr>
              <a:t>Data Protocol</a:t>
            </a:r>
            <a:endParaRPr/>
          </a:p>
        </p:txBody>
      </p:sp>
      <p:sp>
        <p:nvSpPr>
          <p:cNvPr id="484" name="Google Shape;484;p15"/>
          <p:cNvSpPr/>
          <p:nvPr/>
        </p:nvSpPr>
        <p:spPr>
          <a:xfrm>
            <a:off x="10198657" y="1"/>
            <a:ext cx="1155142" cy="625027"/>
          </a:xfrm>
          <a:custGeom>
            <a:rect b="b" l="l" r="r" t="t"/>
            <a:pathLst>
              <a:path extrusionOk="0" h="625027" w="1155142">
                <a:moveTo>
                  <a:pt x="4784" y="0"/>
                </a:moveTo>
                <a:lnTo>
                  <a:pt x="1150358" y="0"/>
                </a:lnTo>
                <a:lnTo>
                  <a:pt x="1155142" y="47456"/>
                </a:lnTo>
                <a:cubicBezTo>
                  <a:pt x="1155142" y="366440"/>
                  <a:pt x="896555" y="625027"/>
                  <a:pt x="577571" y="625027"/>
                </a:cubicBezTo>
                <a:cubicBezTo>
                  <a:pt x="258587" y="625027"/>
                  <a:pt x="0" y="366440"/>
                  <a:pt x="0" y="47456"/>
                </a:cubicBezTo>
                <a:close/>
              </a:path>
            </a:pathLst>
          </a:custGeom>
          <a:solidFill>
            <a:schemeClr val="accent5">
              <a:alpha val="94901"/>
            </a:schemeClr>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85" name="Google Shape;485;p15"/>
          <p:cNvSpPr txBox="1"/>
          <p:nvPr/>
        </p:nvSpPr>
        <p:spPr>
          <a:xfrm>
            <a:off x="832725" y="2055813"/>
            <a:ext cx="5393361" cy="4351338"/>
          </a:xfrm>
          <a:prstGeom prst="rect">
            <a:avLst/>
          </a:prstGeom>
          <a:noFill/>
          <a:ln>
            <a:noFill/>
          </a:ln>
        </p:spPr>
        <p:txBody>
          <a:bodyPr anchorCtr="0" anchor="t" bIns="45700" lIns="91425" spcFirstLastPara="1" rIns="91425" wrap="square" tIns="45700">
            <a:normAutofit/>
          </a:bodyPr>
          <a:lstStyle/>
          <a:p>
            <a:pPr indent="-228600" lvl="0" marL="285750" marR="0" rtl="0" algn="l">
              <a:lnSpc>
                <a:spcPct val="90000"/>
              </a:lnSpc>
              <a:spcBef>
                <a:spcPts val="0"/>
              </a:spcBef>
              <a:spcAft>
                <a:spcPts val="0"/>
              </a:spcAft>
              <a:buClr>
                <a:srgbClr val="000000"/>
              </a:buClr>
              <a:buSzPts val="3200"/>
              <a:buFont typeface="Arial"/>
              <a:buChar char="•"/>
            </a:pPr>
            <a:r>
              <a:rPr b="0" i="0" lang="en-US" sz="3200" u="none" cap="none" strike="noStrike">
                <a:solidFill>
                  <a:srgbClr val="000000"/>
                </a:solidFill>
                <a:latin typeface="Avenir"/>
                <a:ea typeface="Avenir"/>
                <a:cs typeface="Avenir"/>
                <a:sym typeface="Avenir"/>
              </a:rPr>
              <a:t>What do you notice?</a:t>
            </a:r>
            <a:endParaRPr/>
          </a:p>
          <a:p>
            <a:pPr indent="-25400" lvl="0" marL="285750" marR="0" rtl="0" algn="l">
              <a:lnSpc>
                <a:spcPct val="90000"/>
              </a:lnSpc>
              <a:spcBef>
                <a:spcPts val="1200"/>
              </a:spcBef>
              <a:spcAft>
                <a:spcPts val="0"/>
              </a:spcAft>
              <a:buClr>
                <a:schemeClr val="dk1"/>
              </a:buClr>
              <a:buSzPts val="3200"/>
              <a:buFont typeface="Arial"/>
              <a:buNone/>
            </a:pPr>
            <a:r>
              <a:t/>
            </a:r>
            <a:endParaRPr b="0" i="0" sz="3200" u="none" cap="none" strike="noStrike">
              <a:solidFill>
                <a:srgbClr val="000000"/>
              </a:solidFill>
              <a:latin typeface="Avenir"/>
              <a:ea typeface="Avenir"/>
              <a:cs typeface="Avenir"/>
              <a:sym typeface="Avenir"/>
            </a:endParaRPr>
          </a:p>
          <a:p>
            <a:pPr indent="-228600" lvl="0" marL="285750" marR="0" rtl="0" algn="l">
              <a:lnSpc>
                <a:spcPct val="90000"/>
              </a:lnSpc>
              <a:spcBef>
                <a:spcPts val="1200"/>
              </a:spcBef>
              <a:spcAft>
                <a:spcPts val="0"/>
              </a:spcAft>
              <a:buClr>
                <a:srgbClr val="000000"/>
              </a:buClr>
              <a:buSzPts val="3200"/>
              <a:buFont typeface="Arial"/>
              <a:buChar char="•"/>
            </a:pPr>
            <a:r>
              <a:rPr b="0" i="0" lang="en-US" sz="3200" u="none" cap="none" strike="noStrike">
                <a:solidFill>
                  <a:srgbClr val="000000"/>
                </a:solidFill>
                <a:latin typeface="Avenir"/>
                <a:ea typeface="Avenir"/>
                <a:cs typeface="Avenir"/>
                <a:sym typeface="Avenir"/>
              </a:rPr>
              <a:t>What are your wonderings?</a:t>
            </a:r>
            <a:endParaRPr/>
          </a:p>
          <a:p>
            <a:pPr indent="-25400" lvl="0" marL="285750" marR="0" rtl="0" algn="l">
              <a:lnSpc>
                <a:spcPct val="90000"/>
              </a:lnSpc>
              <a:spcBef>
                <a:spcPts val="1200"/>
              </a:spcBef>
              <a:spcAft>
                <a:spcPts val="0"/>
              </a:spcAft>
              <a:buClr>
                <a:schemeClr val="dk1"/>
              </a:buClr>
              <a:buSzPts val="3200"/>
              <a:buFont typeface="Arial"/>
              <a:buNone/>
            </a:pPr>
            <a:r>
              <a:t/>
            </a:r>
            <a:endParaRPr b="0" i="0" sz="3200" u="none" cap="none" strike="noStrike">
              <a:solidFill>
                <a:srgbClr val="000000"/>
              </a:solidFill>
              <a:latin typeface="Avenir"/>
              <a:ea typeface="Avenir"/>
              <a:cs typeface="Avenir"/>
              <a:sym typeface="Avenir"/>
            </a:endParaRPr>
          </a:p>
          <a:p>
            <a:pPr indent="-228600" lvl="0" marL="285750" marR="0" rtl="0" algn="l">
              <a:lnSpc>
                <a:spcPct val="90000"/>
              </a:lnSpc>
              <a:spcBef>
                <a:spcPts val="1200"/>
              </a:spcBef>
              <a:spcAft>
                <a:spcPts val="0"/>
              </a:spcAft>
              <a:buClr>
                <a:srgbClr val="000000"/>
              </a:buClr>
              <a:buSzPts val="3200"/>
              <a:buFont typeface="Arial"/>
              <a:buChar char="•"/>
            </a:pPr>
            <a:r>
              <a:rPr b="0" i="0" lang="en-US" sz="3200" u="none" cap="none" strike="noStrike">
                <a:solidFill>
                  <a:srgbClr val="000000"/>
                </a:solidFill>
                <a:latin typeface="Avenir"/>
                <a:ea typeface="Avenir"/>
                <a:cs typeface="Avenir"/>
                <a:sym typeface="Avenir"/>
              </a:rPr>
              <a:t>What additional questions do you have?</a:t>
            </a:r>
            <a:endParaRPr/>
          </a:p>
        </p:txBody>
      </p:sp>
      <p:sp>
        <p:nvSpPr>
          <p:cNvPr id="486" name="Google Shape;486;p15"/>
          <p:cNvSpPr/>
          <p:nvPr/>
        </p:nvSpPr>
        <p:spPr>
          <a:xfrm>
            <a:off x="6808185" y="3423959"/>
            <a:ext cx="540822" cy="540822"/>
          </a:xfrm>
          <a:prstGeom prst="ellipse">
            <a:avLst/>
          </a:prstGeom>
          <a:noFill/>
          <a:ln cap="flat" cmpd="sng" w="127000">
            <a:solidFill>
              <a:schemeClr val="accent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pic>
        <p:nvPicPr>
          <p:cNvPr descr="Help" id="487" name="Google Shape;487;p15"/>
          <p:cNvPicPr preferRelativeResize="0"/>
          <p:nvPr/>
        </p:nvPicPr>
        <p:blipFill rotWithShape="1">
          <a:blip r:embed="rId3">
            <a:alphaModFix/>
          </a:blip>
          <a:srcRect b="0" l="0" r="0" t="0"/>
          <a:stretch/>
        </p:blipFill>
        <p:spPr>
          <a:xfrm>
            <a:off x="7887184" y="1216485"/>
            <a:ext cx="3781051" cy="3781051"/>
          </a:xfrm>
          <a:custGeom>
            <a:rect b="b" l="l" r="r" t="t"/>
            <a:pathLst>
              <a:path extrusionOk="0" h="5712488" w="4114800">
                <a:moveTo>
                  <a:pt x="133155" y="0"/>
                </a:moveTo>
                <a:lnTo>
                  <a:pt x="3981645" y="0"/>
                </a:lnTo>
                <a:cubicBezTo>
                  <a:pt x="4055184" y="0"/>
                  <a:pt x="4114800" y="59616"/>
                  <a:pt x="4114800" y="133155"/>
                </a:cubicBezTo>
                <a:lnTo>
                  <a:pt x="4114800" y="5579333"/>
                </a:lnTo>
                <a:cubicBezTo>
                  <a:pt x="4114800" y="5652872"/>
                  <a:pt x="4055184" y="5712488"/>
                  <a:pt x="3981645" y="5712488"/>
                </a:cubicBezTo>
                <a:lnTo>
                  <a:pt x="133155" y="5712488"/>
                </a:lnTo>
                <a:cubicBezTo>
                  <a:pt x="59616" y="5712488"/>
                  <a:pt x="0" y="5652872"/>
                  <a:pt x="0" y="5579333"/>
                </a:cubicBezTo>
                <a:lnTo>
                  <a:pt x="0" y="133155"/>
                </a:lnTo>
                <a:cubicBezTo>
                  <a:pt x="0" y="59616"/>
                  <a:pt x="59616" y="0"/>
                  <a:pt x="133155" y="0"/>
                </a:cubicBezTo>
                <a:close/>
              </a:path>
            </a:pathLst>
          </a:custGeom>
          <a:noFill/>
          <a:ln>
            <a:noFill/>
          </a:ln>
        </p:spPr>
      </p:pic>
      <p:sp>
        <p:nvSpPr>
          <p:cNvPr id="488" name="Google Shape;488;p15"/>
          <p:cNvSpPr/>
          <p:nvPr/>
        </p:nvSpPr>
        <p:spPr>
          <a:xfrm>
            <a:off x="6749602" y="1"/>
            <a:ext cx="2066948" cy="1621879"/>
          </a:xfrm>
          <a:custGeom>
            <a:rect b="b" l="l" r="r" t="t"/>
            <a:pathLst>
              <a:path extrusionOk="0" h="1621879" w="2066948">
                <a:moveTo>
                  <a:pt x="0" y="0"/>
                </a:moveTo>
                <a:lnTo>
                  <a:pt x="123825" y="0"/>
                </a:lnTo>
                <a:lnTo>
                  <a:pt x="123825" y="1452620"/>
                </a:lnTo>
                <a:lnTo>
                  <a:pt x="1881378" y="436017"/>
                </a:lnTo>
                <a:lnTo>
                  <a:pt x="1127572" y="0"/>
                </a:lnTo>
                <a:lnTo>
                  <a:pt x="1374887" y="0"/>
                </a:lnTo>
                <a:lnTo>
                  <a:pt x="2035969" y="382391"/>
                </a:lnTo>
                <a:cubicBezTo>
                  <a:pt x="2065582" y="399479"/>
                  <a:pt x="2075745" y="437340"/>
                  <a:pt x="2058648" y="466963"/>
                </a:cubicBezTo>
                <a:cubicBezTo>
                  <a:pt x="2053219" y="476384"/>
                  <a:pt x="2045389" y="484204"/>
                  <a:pt x="2035969" y="489642"/>
                </a:cubicBezTo>
                <a:lnTo>
                  <a:pt x="92869" y="1613592"/>
                </a:lnTo>
                <a:cubicBezTo>
                  <a:pt x="83458" y="1619031"/>
                  <a:pt x="72780" y="1621889"/>
                  <a:pt x="61913" y="1621879"/>
                </a:cubicBezTo>
                <a:cubicBezTo>
                  <a:pt x="27719" y="1621879"/>
                  <a:pt x="0" y="1594161"/>
                  <a:pt x="0" y="1559967"/>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cxnSp>
        <p:nvCxnSpPr>
          <p:cNvPr id="489" name="Google Shape;489;p15"/>
          <p:cNvCxnSpPr/>
          <p:nvPr/>
        </p:nvCxnSpPr>
        <p:spPr>
          <a:xfrm>
            <a:off x="12138745" y="1027906"/>
            <a:ext cx="0" cy="1597708"/>
          </a:xfrm>
          <a:prstGeom prst="straightConnector1">
            <a:avLst/>
          </a:prstGeom>
          <a:noFill/>
          <a:ln cap="rnd" cmpd="sng" w="127000">
            <a:solidFill>
              <a:schemeClr val="accent4"/>
            </a:solidFill>
            <a:prstDash val="dash"/>
            <a:miter lim="800000"/>
            <a:headEnd len="sm" w="sm" type="none"/>
            <a:tailEnd len="sm" w="sm" type="none"/>
          </a:ln>
        </p:spPr>
      </p:cxnSp>
      <p:sp>
        <p:nvSpPr>
          <p:cNvPr id="490" name="Google Shape;490;p15"/>
          <p:cNvSpPr/>
          <p:nvPr/>
        </p:nvSpPr>
        <p:spPr>
          <a:xfrm rot="-1136562">
            <a:off x="7456580" y="5166682"/>
            <a:ext cx="1835725" cy="2024785"/>
          </a:xfrm>
          <a:custGeom>
            <a:rect b="b" l="l" r="r" t="t"/>
            <a:pathLst>
              <a:path extrusionOk="0" h="2024785" w="1835725">
                <a:moveTo>
                  <a:pt x="1801138" y="1622662"/>
                </a:moveTo>
                <a:cubicBezTo>
                  <a:pt x="1822105" y="1633400"/>
                  <a:pt x="1836117" y="1655372"/>
                  <a:pt x="1835717" y="1680254"/>
                </a:cubicBezTo>
                <a:cubicBezTo>
                  <a:pt x="1832093" y="1746382"/>
                  <a:pt x="1824354" y="1812154"/>
                  <a:pt x="1812568" y="1877193"/>
                </a:cubicBezTo>
                <a:lnTo>
                  <a:pt x="1776210" y="2024785"/>
                </a:lnTo>
                <a:lnTo>
                  <a:pt x="1655772" y="1983449"/>
                </a:lnTo>
                <a:lnTo>
                  <a:pt x="1687591" y="1854495"/>
                </a:lnTo>
                <a:cubicBezTo>
                  <a:pt x="1698455" y="1794657"/>
                  <a:pt x="1705590" y="1734142"/>
                  <a:pt x="1708939" y="1673301"/>
                </a:cubicBezTo>
                <a:cubicBezTo>
                  <a:pt x="1712216" y="1638363"/>
                  <a:pt x="1743190" y="1612703"/>
                  <a:pt x="1778129" y="1615979"/>
                </a:cubicBezTo>
                <a:cubicBezTo>
                  <a:pt x="1786387" y="1616753"/>
                  <a:pt x="1794149" y="1619084"/>
                  <a:pt x="1801138" y="1622662"/>
                </a:cubicBezTo>
                <a:close/>
                <a:moveTo>
                  <a:pt x="1585229" y="764759"/>
                </a:moveTo>
                <a:cubicBezTo>
                  <a:pt x="1600438" y="768789"/>
                  <a:pt x="1614156" y="778436"/>
                  <a:pt x="1623024" y="792810"/>
                </a:cubicBezTo>
                <a:cubicBezTo>
                  <a:pt x="1689575" y="907319"/>
                  <a:pt x="1741505" y="1029715"/>
                  <a:pt x="1777614" y="1157141"/>
                </a:cubicBezTo>
                <a:cubicBezTo>
                  <a:pt x="1787149" y="1190888"/>
                  <a:pt x="1767537" y="1225969"/>
                  <a:pt x="1733799" y="1235532"/>
                </a:cubicBezTo>
                <a:cubicBezTo>
                  <a:pt x="1728151" y="1237046"/>
                  <a:pt x="1722312" y="1237780"/>
                  <a:pt x="1716464" y="1237722"/>
                </a:cubicBezTo>
                <a:lnTo>
                  <a:pt x="1716464" y="1237913"/>
                </a:lnTo>
                <a:cubicBezTo>
                  <a:pt x="1688070" y="1237913"/>
                  <a:pt x="1663124" y="1219044"/>
                  <a:pt x="1655409" y="1191717"/>
                </a:cubicBezTo>
                <a:cubicBezTo>
                  <a:pt x="1622214" y="1074512"/>
                  <a:pt x="1574437" y="961936"/>
                  <a:pt x="1513200" y="856627"/>
                </a:cubicBezTo>
                <a:cubicBezTo>
                  <a:pt x="1496379" y="825834"/>
                  <a:pt x="1507704" y="787236"/>
                  <a:pt x="1538499" y="770415"/>
                </a:cubicBezTo>
                <a:cubicBezTo>
                  <a:pt x="1553325" y="762319"/>
                  <a:pt x="1570022" y="760730"/>
                  <a:pt x="1585229" y="764759"/>
                </a:cubicBezTo>
                <a:close/>
                <a:moveTo>
                  <a:pt x="477919" y="21437"/>
                </a:moveTo>
                <a:cubicBezTo>
                  <a:pt x="499341" y="33775"/>
                  <a:pt x="512445" y="58102"/>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89834" y="-4456"/>
                  <a:pt x="322735" y="-3656"/>
                  <a:pt x="454020" y="13474"/>
                </a:cubicBezTo>
                <a:cubicBezTo>
                  <a:pt x="462713" y="14543"/>
                  <a:pt x="470778" y="17324"/>
                  <a:pt x="477919" y="21437"/>
                </a:cubicBezTo>
                <a:close/>
                <a:moveTo>
                  <a:pt x="957797" y="167970"/>
                </a:move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8235" y="164811"/>
                  <a:pt x="926445" y="152188"/>
                  <a:pt x="957797" y="167970"/>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491" name="Google Shape;491;p15"/>
          <p:cNvSpPr/>
          <p:nvPr/>
        </p:nvSpPr>
        <p:spPr>
          <a:xfrm>
            <a:off x="6809527" y="6033795"/>
            <a:ext cx="1991064" cy="824205"/>
          </a:xfrm>
          <a:custGeom>
            <a:rect b="b" l="l" r="r" t="t"/>
            <a:pathLst>
              <a:path extrusionOk="0" h="824205" w="1991064">
                <a:moveTo>
                  <a:pt x="995532" y="0"/>
                </a:moveTo>
                <a:cubicBezTo>
                  <a:pt x="1483521" y="0"/>
                  <a:pt x="1890663" y="336754"/>
                  <a:pt x="1984823" y="784423"/>
                </a:cubicBezTo>
                <a:lnTo>
                  <a:pt x="1991064" y="824205"/>
                </a:lnTo>
                <a:lnTo>
                  <a:pt x="0" y="824205"/>
                </a:lnTo>
                <a:lnTo>
                  <a:pt x="6241" y="784423"/>
                </a:lnTo>
                <a:cubicBezTo>
                  <a:pt x="100402" y="336754"/>
                  <a:pt x="507544" y="0"/>
                  <a:pt x="995532" y="0"/>
                </a:cubicBezTo>
                <a:close/>
              </a:path>
            </a:pathLst>
          </a:cu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492" name="Google Shape;492;p15"/>
          <p:cNvSpPr txBox="1"/>
          <p:nvPr>
            <p:ph idx="12" type="sldNum"/>
          </p:nvPr>
        </p:nvSpPr>
        <p:spPr>
          <a:xfrm>
            <a:off x="10030244" y="6356350"/>
            <a:ext cx="1323555"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888888"/>
              </a:buClr>
              <a:buSzPts val="1200"/>
              <a:buFont typeface="Avenir"/>
              <a:buNone/>
            </a:pPr>
            <a:fld id="{00000000-1234-1234-1234-123412341234}" type="slidenum">
              <a:rPr b="0" i="0" lang="en-US" sz="1200" u="none" cap="none" strike="noStrike">
                <a:solidFill>
                  <a:srgbClr val="888888"/>
                </a:solidFill>
                <a:latin typeface="Avenir"/>
                <a:ea typeface="Avenir"/>
                <a:cs typeface="Avenir"/>
                <a:sym typeface="Avenir"/>
              </a:rPr>
              <a:t>‹#›</a:t>
            </a:fld>
            <a:endParaRPr b="0" i="0" sz="1200" u="none" cap="none" strike="noStrike">
              <a:solidFill>
                <a:srgbClr val="888888"/>
              </a:solidFill>
              <a:latin typeface="Avenir"/>
              <a:ea typeface="Avenir"/>
              <a:cs typeface="Avenir"/>
              <a:sym typeface="Avenir"/>
            </a:endParaRPr>
          </a:p>
        </p:txBody>
      </p:sp>
      <p:sp>
        <p:nvSpPr>
          <p:cNvPr id="493" name="Google Shape;493;p15"/>
          <p:cNvSpPr/>
          <p:nvPr/>
        </p:nvSpPr>
        <p:spPr>
          <a:xfrm>
            <a:off x="10851696" y="5519196"/>
            <a:ext cx="1340305" cy="1338805"/>
          </a:xfrm>
          <a:custGeom>
            <a:rect b="b" l="l" r="r" t="t"/>
            <a:pathLst>
              <a:path extrusionOk="0" h="1338805" w="1340305">
                <a:moveTo>
                  <a:pt x="61913" y="0"/>
                </a:moveTo>
                <a:lnTo>
                  <a:pt x="1340305" y="0"/>
                </a:lnTo>
                <a:lnTo>
                  <a:pt x="1340305" y="123825"/>
                </a:lnTo>
                <a:lnTo>
                  <a:pt x="123825" y="123825"/>
                </a:lnTo>
                <a:lnTo>
                  <a:pt x="123825" y="1338805"/>
                </a:lnTo>
                <a:lnTo>
                  <a:pt x="0" y="1338805"/>
                </a:lnTo>
                <a:lnTo>
                  <a:pt x="0" y="61913"/>
                </a:lnTo>
                <a:cubicBezTo>
                  <a:pt x="0" y="27719"/>
                  <a:pt x="27719" y="0"/>
                  <a:pt x="61913" y="0"/>
                </a:cubicBezTo>
                <a:close/>
              </a:path>
            </a:pathLst>
          </a:custGeom>
          <a:solidFill>
            <a:schemeClr val="accent6"/>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dk1"/>
        </a:solidFill>
      </p:bgPr>
    </p:bg>
    <p:spTree>
      <p:nvGrpSpPr>
        <p:cNvPr id="497" name="Shape 497"/>
        <p:cNvGrpSpPr/>
        <p:nvPr/>
      </p:nvGrpSpPr>
      <p:grpSpPr>
        <a:xfrm>
          <a:off x="0" y="0"/>
          <a:ext cx="0" cy="0"/>
          <a:chOff x="0" y="0"/>
          <a:chExt cx="0" cy="0"/>
        </a:xfrm>
      </p:grpSpPr>
      <p:pic>
        <p:nvPicPr>
          <p:cNvPr descr="boy playing in playground in front of apartment building&#10;" id="498" name="Google Shape;498;p16"/>
          <p:cNvPicPr preferRelativeResize="0"/>
          <p:nvPr>
            <p:ph idx="2" type="pic"/>
          </p:nvPr>
        </p:nvPicPr>
        <p:blipFill rotWithShape="1">
          <a:blip r:embed="rId3">
            <a:alphaModFix/>
          </a:blip>
          <a:srcRect b="0" l="0" r="0" t="0"/>
          <a:stretch/>
        </p:blipFill>
        <p:spPr>
          <a:xfrm>
            <a:off x="0" y="1"/>
            <a:ext cx="12192000" cy="6858000"/>
          </a:xfrm>
          <a:prstGeom prst="rect">
            <a:avLst/>
          </a:prstGeom>
          <a:noFill/>
          <a:ln>
            <a:noFill/>
          </a:ln>
        </p:spPr>
      </p:pic>
      <p:sp>
        <p:nvSpPr>
          <p:cNvPr id="499" name="Google Shape;499;p16"/>
          <p:cNvSpPr txBox="1"/>
          <p:nvPr>
            <p:ph type="title"/>
          </p:nvPr>
        </p:nvSpPr>
        <p:spPr>
          <a:xfrm>
            <a:off x="3111500" y="370600"/>
            <a:ext cx="5923842" cy="5923842"/>
          </a:xfrm>
          <a:prstGeom prst="rect">
            <a:avLst/>
          </a:prstGeom>
          <a:solidFill>
            <a:schemeClr val="lt1">
              <a:alpha val="94901"/>
            </a:schemeClr>
          </a:solidFill>
          <a:ln>
            <a:noFill/>
          </a:ln>
        </p:spPr>
        <p:txBody>
          <a:bodyPr anchorCtr="0" anchor="b" bIns="2331700" lIns="457200" spcFirstLastPara="1" rIns="457200" wrap="square" tIns="45700">
            <a:noAutofit/>
          </a:bodyPr>
          <a:lstStyle/>
          <a:p>
            <a:pPr indent="0" lvl="0" marL="0" rtl="0" algn="ctr">
              <a:lnSpc>
                <a:spcPct val="90000"/>
              </a:lnSpc>
              <a:spcBef>
                <a:spcPts val="0"/>
              </a:spcBef>
              <a:spcAft>
                <a:spcPts val="0"/>
              </a:spcAft>
              <a:buClr>
                <a:schemeClr val="dk1"/>
              </a:buClr>
              <a:buSzPts val="3200"/>
              <a:buFont typeface="Twentieth Century"/>
              <a:buNone/>
            </a:pPr>
            <a:r>
              <a:rPr lang="en-US" sz="3200"/>
              <a:t>Strategic planning will help you fully uncover your available options, set priorities for them, and define the methods to achieve them.</a:t>
            </a:r>
            <a:endParaRPr/>
          </a:p>
        </p:txBody>
      </p:sp>
      <p:sp>
        <p:nvSpPr>
          <p:cNvPr id="500" name="Google Shape;500;p16"/>
          <p:cNvSpPr txBox="1"/>
          <p:nvPr>
            <p:ph idx="1" type="body"/>
          </p:nvPr>
        </p:nvSpPr>
        <p:spPr>
          <a:xfrm>
            <a:off x="3575304" y="4379976"/>
            <a:ext cx="5038344" cy="713232"/>
          </a:xfrm>
          <a:prstGeom prst="rect">
            <a:avLst/>
          </a:prstGeom>
          <a:noFill/>
          <a:ln>
            <a:noFill/>
          </a:ln>
        </p:spPr>
        <p:txBody>
          <a:bodyPr anchorCtr="0" anchor="t" bIns="45700" lIns="91425" spcFirstLastPara="1" rIns="91425" wrap="square" tIns="45700">
            <a:normAutofit/>
          </a:bodyPr>
          <a:lstStyle/>
          <a:p>
            <a:pPr indent="0" lvl="0" marL="0" rtl="0" algn="ctr">
              <a:lnSpc>
                <a:spcPct val="90000"/>
              </a:lnSpc>
              <a:spcBef>
                <a:spcPts val="0"/>
              </a:spcBef>
              <a:spcAft>
                <a:spcPts val="0"/>
              </a:spcAft>
              <a:buClr>
                <a:schemeClr val="dk1"/>
              </a:buClr>
              <a:buSzPts val="2400"/>
              <a:buNone/>
            </a:pPr>
            <a:r>
              <a:rPr lang="en-US"/>
              <a:t>Robert J. Mckain</a:t>
            </a:r>
            <a:endParaRPr/>
          </a:p>
          <a:p>
            <a:pPr indent="0" lvl="0" marL="0" rtl="0" algn="ctr">
              <a:lnSpc>
                <a:spcPct val="90000"/>
              </a:lnSpc>
              <a:spcBef>
                <a:spcPts val="1000"/>
              </a:spcBef>
              <a:spcAft>
                <a:spcPts val="0"/>
              </a:spcAft>
              <a:buClr>
                <a:schemeClr val="dk1"/>
              </a:buClr>
              <a:buSzPts val="2400"/>
              <a:buNone/>
            </a:pPr>
            <a:r>
              <a:t/>
            </a:r>
            <a:endParaRPr/>
          </a:p>
        </p:txBody>
      </p:sp>
      <p:sp>
        <p:nvSpPr>
          <p:cNvPr id="501" name="Google Shape;501;p16"/>
          <p:cNvSpPr/>
          <p:nvPr/>
        </p:nvSpPr>
        <p:spPr>
          <a:xfrm flipH="1" rot="-1433260">
            <a:off x="2607299" y="8363"/>
            <a:ext cx="6816262" cy="6816262"/>
          </a:xfrm>
          <a:prstGeom prst="arc">
            <a:avLst>
              <a:gd fmla="val 16200000" name="adj1"/>
              <a:gd fmla="val 20401595" name="adj2"/>
            </a:avLst>
          </a:prstGeom>
          <a:noFill/>
          <a:ln cap="rnd" cmpd="sng" w="127000">
            <a:solidFill>
              <a:schemeClr val="accent4">
                <a:alpha val="94901"/>
              </a:schemeClr>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502" name="Google Shape;502;p16"/>
          <p:cNvSpPr/>
          <p:nvPr/>
        </p:nvSpPr>
        <p:spPr>
          <a:xfrm>
            <a:off x="8153400" y="4609861"/>
            <a:ext cx="873032" cy="849349"/>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503" name="Google Shape;503;p16"/>
          <p:cNvSpPr txBox="1"/>
          <p:nvPr>
            <p:ph idx="4294967295" type="dt"/>
          </p:nvPr>
        </p:nvSpPr>
        <p:spPr>
          <a:xfrm>
            <a:off x="8382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rgbClr val="888888"/>
              </a:buClr>
              <a:buSzPts val="1200"/>
              <a:buFont typeface="Calibri"/>
              <a:buNone/>
            </a:pPr>
            <a:r>
              <a:rPr b="0" i="0" lang="en-US" sz="1200" u="none" cap="none" strike="noStrike">
                <a:solidFill>
                  <a:srgbClr val="888888"/>
                </a:solidFill>
                <a:latin typeface="Calibri"/>
                <a:ea typeface="Calibri"/>
                <a:cs typeface="Calibri"/>
                <a:sym typeface="Calibri"/>
              </a:rPr>
              <a:t>9/3/20XX</a:t>
            </a:r>
            <a:endParaRPr/>
          </a:p>
        </p:txBody>
      </p:sp>
      <p:sp>
        <p:nvSpPr>
          <p:cNvPr id="504" name="Google Shape;504;p16"/>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FFFFFF"/>
              </a:buClr>
              <a:buSzPts val="1200"/>
              <a:buFont typeface="Calibri"/>
              <a:buNone/>
            </a:pPr>
            <a:fld id="{00000000-1234-1234-1234-123412341234}" type="slidenum">
              <a:rPr b="0" i="0" lang="en-US" sz="1200" u="none" cap="none" strike="noStrike">
                <a:solidFill>
                  <a:srgbClr val="FFFFFF"/>
                </a:solidFill>
                <a:latin typeface="Calibri"/>
                <a:ea typeface="Calibri"/>
                <a:cs typeface="Calibri"/>
                <a:sym typeface="Calibri"/>
              </a:rPr>
              <a:t>‹#›</a:t>
            </a:fld>
            <a:endParaRPr b="0" i="0" sz="1200" u="none" cap="none" strike="noStrike">
              <a:solidFill>
                <a:srgbClr val="FFFFFF"/>
              </a:solidFill>
              <a:latin typeface="Calibri"/>
              <a:ea typeface="Calibri"/>
              <a:cs typeface="Calibri"/>
              <a:sym typeface="Calibri"/>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08" name="Shape 508"/>
        <p:cNvGrpSpPr/>
        <p:nvPr/>
      </p:nvGrpSpPr>
      <p:grpSpPr>
        <a:xfrm>
          <a:off x="0" y="0"/>
          <a:ext cx="0" cy="0"/>
          <a:chOff x="0" y="0"/>
          <a:chExt cx="0" cy="0"/>
        </a:xfrm>
      </p:grpSpPr>
      <p:sp>
        <p:nvSpPr>
          <p:cNvPr id="509" name="Google Shape;509;p17"/>
          <p:cNvSpPr txBox="1"/>
          <p:nvPr>
            <p:ph type="ctrTitle"/>
          </p:nvPr>
        </p:nvSpPr>
        <p:spPr>
          <a:xfrm>
            <a:off x="928212" y="2235200"/>
            <a:ext cx="6245912" cy="238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Arial"/>
              <a:buNone/>
            </a:pPr>
            <a:r>
              <a:rPr lang="en-US"/>
              <a:t>Strategic Plan Progress</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14" name="Shape 514"/>
        <p:cNvGrpSpPr/>
        <p:nvPr/>
      </p:nvGrpSpPr>
      <p:grpSpPr>
        <a:xfrm>
          <a:off x="0" y="0"/>
          <a:ext cx="0" cy="0"/>
          <a:chOff x="0" y="0"/>
          <a:chExt cx="0" cy="0"/>
        </a:xfrm>
      </p:grpSpPr>
      <p:sp>
        <p:nvSpPr>
          <p:cNvPr id="515" name="Google Shape;515;p18"/>
          <p:cNvSpPr txBox="1"/>
          <p:nvPr/>
        </p:nvSpPr>
        <p:spPr>
          <a:xfrm>
            <a:off x="1524000" y="1803119"/>
            <a:ext cx="1837800" cy="553968"/>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US" sz="1200" u="none" cap="none" strike="noStrike">
                <a:solidFill>
                  <a:srgbClr val="151515"/>
                </a:solidFill>
                <a:latin typeface="Calibri"/>
                <a:ea typeface="Calibri"/>
                <a:cs typeface="Calibri"/>
                <a:sym typeface="Calibri"/>
              </a:rPr>
              <a:t>APS Strategic Priorities &amp; Initiatives</a:t>
            </a:r>
            <a:endParaRPr b="1" i="1" sz="200" u="none" cap="none" strike="noStrike">
              <a:solidFill>
                <a:srgbClr val="151515"/>
              </a:solidFill>
              <a:latin typeface="Calibri"/>
              <a:ea typeface="Calibri"/>
              <a:cs typeface="Calibri"/>
              <a:sym typeface="Calibri"/>
            </a:endParaRPr>
          </a:p>
        </p:txBody>
      </p:sp>
      <p:sp>
        <p:nvSpPr>
          <p:cNvPr id="516" name="Google Shape;516;p18"/>
          <p:cNvSpPr/>
          <p:nvPr/>
        </p:nvSpPr>
        <p:spPr>
          <a:xfrm>
            <a:off x="7601725" y="2461073"/>
            <a:ext cx="2585100" cy="1034700"/>
          </a:xfrm>
          <a:prstGeom prst="rect">
            <a:avLst/>
          </a:prstGeom>
          <a:solidFill>
            <a:srgbClr val="F2F2F2"/>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t/>
            </a:r>
            <a:endParaRPr b="1" i="0" sz="1000" u="none" cap="none" strike="noStrike">
              <a:solidFill>
                <a:srgbClr val="000000"/>
              </a:solidFill>
              <a:latin typeface="Calibri"/>
              <a:ea typeface="Calibri"/>
              <a:cs typeface="Calibri"/>
              <a:sym typeface="Calibri"/>
            </a:endParaRPr>
          </a:p>
        </p:txBody>
      </p:sp>
      <p:sp>
        <p:nvSpPr>
          <p:cNvPr id="517" name="Google Shape;517;p18"/>
          <p:cNvSpPr/>
          <p:nvPr/>
        </p:nvSpPr>
        <p:spPr>
          <a:xfrm>
            <a:off x="7601718" y="3630922"/>
            <a:ext cx="2585126" cy="477000"/>
          </a:xfrm>
          <a:prstGeom prst="rect">
            <a:avLst/>
          </a:prstGeom>
          <a:solidFill>
            <a:srgbClr val="DDEAF6"/>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-Safety patrol/Restorative student leaders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-Restorative practice committee/Coach next year</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-Develop student clubs with clear objectives </a:t>
            </a:r>
            <a:endParaRPr b="0" i="0" sz="800" u="none" cap="none" strike="noStrike">
              <a:solidFill>
                <a:srgbClr val="000000"/>
              </a:solidFill>
              <a:latin typeface="Arial"/>
              <a:ea typeface="Arial"/>
              <a:cs typeface="Arial"/>
              <a:sym typeface="Arial"/>
            </a:endParaRPr>
          </a:p>
        </p:txBody>
      </p:sp>
      <p:sp>
        <p:nvSpPr>
          <p:cNvPr id="518" name="Google Shape;518;p18"/>
          <p:cNvSpPr/>
          <p:nvPr/>
        </p:nvSpPr>
        <p:spPr>
          <a:xfrm>
            <a:off x="7601725" y="4416403"/>
            <a:ext cx="2585100" cy="938700"/>
          </a:xfrm>
          <a:prstGeom prst="rect">
            <a:avLst/>
          </a:prstGeom>
          <a:solidFill>
            <a:srgbClr val="FBE4D4"/>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-IB Training</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-Create pipeline for aspiring leaders through flexible master teacher teams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-Differentiated professional learning &amp; vertical monthly Teaming</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-Clearly flesh out new teacher mentor program (Teacher rounds)</a:t>
            </a:r>
            <a:endParaRPr b="0" i="0" sz="800" u="none" cap="none" strike="noStrike">
              <a:solidFill>
                <a:srgbClr val="000000"/>
              </a:solidFill>
              <a:latin typeface="Arial"/>
              <a:ea typeface="Arial"/>
              <a:cs typeface="Arial"/>
              <a:sym typeface="Arial"/>
            </a:endParaRPr>
          </a:p>
        </p:txBody>
      </p:sp>
      <p:sp>
        <p:nvSpPr>
          <p:cNvPr id="519" name="Google Shape;519;p18"/>
          <p:cNvSpPr/>
          <p:nvPr/>
        </p:nvSpPr>
        <p:spPr>
          <a:xfrm>
            <a:off x="7601718" y="5653034"/>
            <a:ext cx="2585126" cy="708000"/>
          </a:xfrm>
          <a:prstGeom prst="rect">
            <a:avLst/>
          </a:prstGeom>
          <a:solidFill>
            <a:srgbClr val="FFF2CC"/>
          </a:solidFill>
          <a:ln>
            <a:noFill/>
          </a:ln>
        </p:spPr>
        <p:txBody>
          <a:bodyPr anchorCtr="0" anchor="t" bIns="45700" lIns="91425" spcFirstLastPara="1" rIns="91425" wrap="square" tIns="45700">
            <a:noAutofit/>
          </a:bodyPr>
          <a:lstStyle/>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-Monthly community engagement </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Community coffees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-Student-Led restorative practice group</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Quarterly student learning showcase</a:t>
            </a:r>
            <a:endParaRPr b="0" i="0" sz="800" u="none" cap="none" strike="noStrike">
              <a:solidFill>
                <a:srgbClr val="000000"/>
              </a:solidFill>
              <a:latin typeface="Arial"/>
              <a:ea typeface="Arial"/>
              <a:cs typeface="Arial"/>
              <a:sym typeface="Arial"/>
            </a:endParaRPr>
          </a:p>
        </p:txBody>
      </p:sp>
      <p:sp>
        <p:nvSpPr>
          <p:cNvPr id="520" name="Google Shape;520;p18"/>
          <p:cNvSpPr txBox="1"/>
          <p:nvPr/>
        </p:nvSpPr>
        <p:spPr>
          <a:xfrm>
            <a:off x="5111141" y="22257"/>
            <a:ext cx="1837800" cy="831300"/>
          </a:xfrm>
          <a:prstGeom prst="rect">
            <a:avLst/>
          </a:prstGeom>
          <a:noFill/>
          <a:ln>
            <a:noFill/>
          </a:ln>
        </p:spPr>
        <p:txBody>
          <a:bodyPr anchorCtr="0" anchor="t" bIns="91425" lIns="91425" spcFirstLastPara="1" rIns="91425" wrap="square" tIns="91425">
            <a:spAutoFit/>
          </a:bodyPr>
          <a:lstStyle/>
          <a:p>
            <a:pPr indent="0" lvl="0" marL="0" marR="0" rtl="0" algn="ctr">
              <a:spcBef>
                <a:spcPts val="0"/>
              </a:spcBef>
              <a:spcAft>
                <a:spcPts val="0"/>
              </a:spcAft>
              <a:buNone/>
            </a:pPr>
            <a:r>
              <a:rPr b="1" i="0" lang="en-US" sz="1400" u="none" cap="none" strike="noStrike">
                <a:solidFill>
                  <a:srgbClr val="151515"/>
                </a:solidFill>
                <a:latin typeface="Calibri"/>
                <a:ea typeface="Calibri"/>
                <a:cs typeface="Calibri"/>
                <a:sym typeface="Calibri"/>
              </a:rPr>
              <a:t>F. A. Toomer</a:t>
            </a:r>
            <a:endParaRPr b="1" i="0" sz="1400" u="none" cap="none" strike="noStrike">
              <a:solidFill>
                <a:srgbClr val="151515"/>
              </a:solidFill>
              <a:latin typeface="Calibri"/>
              <a:ea typeface="Calibri"/>
              <a:cs typeface="Calibri"/>
              <a:sym typeface="Calibri"/>
            </a:endParaRPr>
          </a:p>
          <a:p>
            <a:pPr indent="0" lvl="0" marL="0" marR="0" rtl="0" algn="ctr">
              <a:spcBef>
                <a:spcPts val="0"/>
              </a:spcBef>
              <a:spcAft>
                <a:spcPts val="0"/>
              </a:spcAft>
              <a:buNone/>
            </a:pPr>
            <a:r>
              <a:rPr b="1" i="0" lang="en-US" sz="1400" u="none" cap="none" strike="noStrike">
                <a:solidFill>
                  <a:srgbClr val="151515"/>
                </a:solidFill>
                <a:latin typeface="Calibri"/>
                <a:ea typeface="Calibri"/>
                <a:cs typeface="Calibri"/>
                <a:sym typeface="Calibri"/>
              </a:rPr>
              <a:t>Strategic Plan</a:t>
            </a:r>
            <a:endParaRPr b="1" i="0" sz="1400" u="none" cap="none" strike="noStrike">
              <a:solidFill>
                <a:srgbClr val="151515"/>
              </a:solidFill>
              <a:latin typeface="Calibri"/>
              <a:ea typeface="Calibri"/>
              <a:cs typeface="Calibri"/>
              <a:sym typeface="Calibri"/>
            </a:endParaRPr>
          </a:p>
          <a:p>
            <a:pPr indent="0" lvl="0" marL="0" marR="0" rtl="0" algn="ctr">
              <a:spcBef>
                <a:spcPts val="0"/>
              </a:spcBef>
              <a:spcAft>
                <a:spcPts val="0"/>
              </a:spcAft>
              <a:buNone/>
            </a:pPr>
            <a:r>
              <a:rPr b="1" i="0" lang="en-US" sz="1400" u="none" cap="none" strike="noStrike">
                <a:solidFill>
                  <a:srgbClr val="151515"/>
                </a:solidFill>
                <a:latin typeface="Calibri"/>
                <a:ea typeface="Calibri"/>
                <a:cs typeface="Calibri"/>
                <a:sym typeface="Calibri"/>
              </a:rPr>
              <a:t>2021-2025</a:t>
            </a:r>
            <a:endParaRPr b="1" i="0" sz="1400" u="none" cap="none" strike="noStrike">
              <a:solidFill>
                <a:srgbClr val="151515"/>
              </a:solidFill>
              <a:latin typeface="Calibri"/>
              <a:ea typeface="Calibri"/>
              <a:cs typeface="Calibri"/>
              <a:sym typeface="Calibri"/>
            </a:endParaRPr>
          </a:p>
        </p:txBody>
      </p:sp>
      <p:sp>
        <p:nvSpPr>
          <p:cNvPr id="521" name="Google Shape;521;p18"/>
          <p:cNvSpPr txBox="1"/>
          <p:nvPr/>
        </p:nvSpPr>
        <p:spPr>
          <a:xfrm>
            <a:off x="1516899" y="605904"/>
            <a:ext cx="1837698" cy="369302"/>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US" sz="1200" u="none" cap="none" strike="noStrike">
                <a:solidFill>
                  <a:srgbClr val="151515"/>
                </a:solidFill>
                <a:latin typeface="Calibri"/>
                <a:ea typeface="Calibri"/>
                <a:cs typeface="Calibri"/>
                <a:sym typeface="Calibri"/>
              </a:rPr>
              <a:t>SMART Goals</a:t>
            </a:r>
            <a:endParaRPr b="1" i="1" sz="200" u="none" cap="none" strike="noStrike">
              <a:solidFill>
                <a:srgbClr val="151515"/>
              </a:solidFill>
              <a:latin typeface="Calibri"/>
              <a:ea typeface="Calibri"/>
              <a:cs typeface="Calibri"/>
              <a:sym typeface="Calibri"/>
            </a:endParaRPr>
          </a:p>
        </p:txBody>
      </p:sp>
      <p:sp>
        <p:nvSpPr>
          <p:cNvPr id="522" name="Google Shape;522;p18"/>
          <p:cNvSpPr txBox="1"/>
          <p:nvPr/>
        </p:nvSpPr>
        <p:spPr>
          <a:xfrm>
            <a:off x="7520766" y="1786689"/>
            <a:ext cx="1837800" cy="369302"/>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US" sz="1200" u="none" cap="none" strike="noStrike">
                <a:solidFill>
                  <a:srgbClr val="151515"/>
                </a:solidFill>
                <a:latin typeface="Calibri"/>
                <a:ea typeface="Calibri"/>
                <a:cs typeface="Calibri"/>
                <a:sym typeface="Calibri"/>
              </a:rPr>
              <a:t>School Strategies</a:t>
            </a:r>
            <a:endParaRPr b="1" i="1" sz="200" u="none" cap="none" strike="noStrike">
              <a:solidFill>
                <a:srgbClr val="151515"/>
              </a:solidFill>
              <a:latin typeface="Calibri"/>
              <a:ea typeface="Calibri"/>
              <a:cs typeface="Calibri"/>
              <a:sym typeface="Calibri"/>
            </a:endParaRPr>
          </a:p>
        </p:txBody>
      </p:sp>
      <p:sp>
        <p:nvSpPr>
          <p:cNvPr id="523" name="Google Shape;523;p18"/>
          <p:cNvSpPr/>
          <p:nvPr/>
        </p:nvSpPr>
        <p:spPr>
          <a:xfrm>
            <a:off x="2121397" y="910254"/>
            <a:ext cx="2468880" cy="794116"/>
          </a:xfrm>
          <a:prstGeom prst="rect">
            <a:avLst/>
          </a:prstGeom>
          <a:solidFill>
            <a:schemeClr val="lt1"/>
          </a:solid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l">
              <a:spcBef>
                <a:spcPts val="0"/>
              </a:spcBef>
              <a:spcAft>
                <a:spcPts val="0"/>
              </a:spcAft>
              <a:buNone/>
            </a:pPr>
            <a:r>
              <a:t/>
            </a:r>
            <a:endParaRPr b="1" i="0" sz="10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1" i="0" lang="en-US" sz="1000" u="none" cap="none" strike="noStrike">
                <a:solidFill>
                  <a:srgbClr val="000000"/>
                </a:solidFill>
                <a:latin typeface="Arial"/>
                <a:ea typeface="Arial"/>
                <a:cs typeface="Arial"/>
                <a:sym typeface="Arial"/>
              </a:rPr>
              <a:t>Reading</a:t>
            </a:r>
            <a:endParaRPr b="1" i="0" sz="10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1000" u="none" cap="none" strike="noStrike">
                <a:solidFill>
                  <a:srgbClr val="000000"/>
                </a:solidFill>
                <a:latin typeface="Arial"/>
                <a:ea typeface="Arial"/>
                <a:cs typeface="Arial"/>
                <a:sym typeface="Arial"/>
              </a:rPr>
              <a:t>Increase the % of grades 3-5 students scoring proficient or above in reading from 25% to 35% by 2025</a:t>
            </a:r>
            <a:br>
              <a:rPr b="0" i="0" lang="en-US" sz="1000" u="none" cap="none" strike="noStrike">
                <a:solidFill>
                  <a:srgbClr val="000000"/>
                </a:solidFill>
                <a:latin typeface="Arial"/>
                <a:ea typeface="Arial"/>
                <a:cs typeface="Arial"/>
                <a:sym typeface="Arial"/>
              </a:rPr>
            </a:br>
            <a:endParaRPr b="0" i="0" sz="1000" u="none" cap="none" strike="noStrike">
              <a:solidFill>
                <a:srgbClr val="000000"/>
              </a:solidFill>
              <a:latin typeface="Calibri"/>
              <a:ea typeface="Calibri"/>
              <a:cs typeface="Calibri"/>
              <a:sym typeface="Calibri"/>
            </a:endParaRPr>
          </a:p>
        </p:txBody>
      </p:sp>
      <p:sp>
        <p:nvSpPr>
          <p:cNvPr id="524" name="Google Shape;524;p18"/>
          <p:cNvSpPr/>
          <p:nvPr/>
        </p:nvSpPr>
        <p:spPr>
          <a:xfrm>
            <a:off x="4851038" y="920870"/>
            <a:ext cx="2468880" cy="780410"/>
          </a:xfrm>
          <a:prstGeom prst="rect">
            <a:avLst/>
          </a:prstGeom>
          <a:solidFill>
            <a:schemeClr val="lt1"/>
          </a:solid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1000" u="none" cap="none" strike="noStrike">
                <a:solidFill>
                  <a:srgbClr val="000000"/>
                </a:solidFill>
                <a:latin typeface="Arial"/>
                <a:ea typeface="Arial"/>
                <a:cs typeface="Arial"/>
                <a:sym typeface="Arial"/>
              </a:rPr>
              <a:t>Math</a:t>
            </a:r>
            <a:endParaRPr b="0" i="0" sz="14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0" i="0" lang="en-US" sz="1000" u="none" cap="none" strike="noStrike">
                <a:solidFill>
                  <a:srgbClr val="000000"/>
                </a:solidFill>
                <a:latin typeface="Arial"/>
                <a:ea typeface="Arial"/>
                <a:cs typeface="Arial"/>
                <a:sym typeface="Arial"/>
              </a:rPr>
              <a:t>Increase the % of grades 3-5 students scoring proficient or above in math from 25% to 35% by</a:t>
            </a:r>
            <a:r>
              <a:rPr b="0" i="0" lang="en-US" sz="1000" u="none" cap="none" strike="noStrike">
                <a:solidFill>
                  <a:srgbClr val="000000"/>
                </a:solidFill>
                <a:highlight>
                  <a:schemeClr val="lt1"/>
                </a:highlight>
                <a:latin typeface="Arial"/>
                <a:ea typeface="Arial"/>
                <a:cs typeface="Arial"/>
                <a:sym typeface="Arial"/>
              </a:rPr>
              <a:t> 2025</a:t>
            </a:r>
            <a:endParaRPr b="0" i="0" sz="1000" u="none" cap="none" strike="noStrike">
              <a:solidFill>
                <a:srgbClr val="000000"/>
              </a:solidFill>
              <a:highlight>
                <a:schemeClr val="lt1"/>
              </a:highlight>
              <a:latin typeface="Calibri"/>
              <a:ea typeface="Calibri"/>
              <a:cs typeface="Calibri"/>
              <a:sym typeface="Calibri"/>
            </a:endParaRPr>
          </a:p>
        </p:txBody>
      </p:sp>
      <p:sp>
        <p:nvSpPr>
          <p:cNvPr id="525" name="Google Shape;525;p18"/>
          <p:cNvSpPr/>
          <p:nvPr/>
        </p:nvSpPr>
        <p:spPr>
          <a:xfrm>
            <a:off x="7601723" y="926709"/>
            <a:ext cx="2468880" cy="780410"/>
          </a:xfrm>
          <a:prstGeom prst="rect">
            <a:avLst/>
          </a:prstGeom>
          <a:solidFill>
            <a:schemeClr val="lt1"/>
          </a:solidFill>
          <a:ln cap="flat" cmpd="sng" w="12700">
            <a:solidFill>
              <a:srgbClr val="A5A5A5"/>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rPr b="1" i="0" lang="en-US" sz="1000" u="none" cap="none" strike="noStrike">
                <a:solidFill>
                  <a:srgbClr val="000000"/>
                </a:solidFill>
                <a:latin typeface="Arial"/>
                <a:ea typeface="Arial"/>
                <a:cs typeface="Arial"/>
                <a:sym typeface="Arial"/>
              </a:rPr>
              <a:t>Attendance</a:t>
            </a:r>
            <a:endParaRPr b="0" i="0" sz="1400" u="none" cap="none" strike="noStrike">
              <a:solidFill>
                <a:srgbClr val="000000"/>
              </a:solidFill>
              <a:latin typeface="Arial"/>
              <a:ea typeface="Arial"/>
              <a:cs typeface="Arial"/>
              <a:sym typeface="Arial"/>
            </a:endParaRPr>
          </a:p>
          <a:p>
            <a:pPr indent="0" lvl="0" marL="0" marR="0" rtl="0" algn="ctr">
              <a:spcBef>
                <a:spcPts val="0"/>
              </a:spcBef>
              <a:spcAft>
                <a:spcPts val="0"/>
              </a:spcAft>
              <a:buNone/>
            </a:pPr>
            <a:r>
              <a:rPr b="0" i="0" lang="en-US" sz="900" u="none" cap="none" strike="noStrike">
                <a:solidFill>
                  <a:srgbClr val="000000"/>
                </a:solidFill>
                <a:latin typeface="Arial"/>
                <a:ea typeface="Arial"/>
                <a:cs typeface="Arial"/>
                <a:sym typeface="Arial"/>
              </a:rPr>
              <a:t>By May 2023, our percentage of students meeting CCRPI criteria will increase from 53.6% to 58.3%  as indicated on APS graphs and infinite campus</a:t>
            </a:r>
            <a:r>
              <a:rPr b="1" i="0" lang="en-US" sz="1000" u="none" cap="none" strike="noStrike">
                <a:solidFill>
                  <a:srgbClr val="000000"/>
                </a:solidFill>
                <a:latin typeface="Arial"/>
                <a:ea typeface="Arial"/>
                <a:cs typeface="Arial"/>
                <a:sym typeface="Arial"/>
              </a:rPr>
              <a:t>.</a:t>
            </a:r>
            <a:r>
              <a:rPr b="0" i="0" lang="en-US" sz="1000" u="none" cap="none" strike="noStrike">
                <a:solidFill>
                  <a:srgbClr val="000000"/>
                </a:solidFill>
                <a:latin typeface="Arial"/>
                <a:ea typeface="Arial"/>
                <a:cs typeface="Arial"/>
                <a:sym typeface="Arial"/>
              </a:rPr>
              <a:t>​</a:t>
            </a:r>
            <a:endParaRPr b="0" i="0" sz="1000" u="none" cap="none" strike="noStrike">
              <a:solidFill>
                <a:srgbClr val="000000"/>
              </a:solidFill>
              <a:highlight>
                <a:schemeClr val="lt1"/>
              </a:highlight>
              <a:latin typeface="Calibri"/>
              <a:ea typeface="Calibri"/>
              <a:cs typeface="Calibri"/>
              <a:sym typeface="Calibri"/>
            </a:endParaRPr>
          </a:p>
        </p:txBody>
      </p:sp>
      <p:sp>
        <p:nvSpPr>
          <p:cNvPr id="526" name="Google Shape;526;p1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sz="1000">
                <a:solidFill>
                  <a:srgbClr val="000000"/>
                </a:solidFill>
                <a:latin typeface="Verdana"/>
                <a:ea typeface="Verdana"/>
                <a:cs typeface="Verdana"/>
                <a:sym typeface="Verdana"/>
              </a:rPr>
              <a:t>‹#›</a:t>
            </a:fld>
            <a:endParaRPr sz="1000">
              <a:solidFill>
                <a:srgbClr val="000000"/>
              </a:solidFill>
              <a:latin typeface="Verdana"/>
              <a:ea typeface="Verdana"/>
              <a:cs typeface="Verdana"/>
              <a:sym typeface="Verdana"/>
            </a:endParaRPr>
          </a:p>
        </p:txBody>
      </p:sp>
      <p:sp>
        <p:nvSpPr>
          <p:cNvPr id="527" name="Google Shape;527;p18"/>
          <p:cNvSpPr txBox="1"/>
          <p:nvPr/>
        </p:nvSpPr>
        <p:spPr>
          <a:xfrm>
            <a:off x="3526923" y="1808081"/>
            <a:ext cx="1837800" cy="369302"/>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1" i="1" lang="en-US" sz="1200" u="none" cap="none" strike="noStrike">
                <a:solidFill>
                  <a:srgbClr val="151515"/>
                </a:solidFill>
                <a:latin typeface="Calibri"/>
                <a:ea typeface="Calibri"/>
                <a:cs typeface="Calibri"/>
                <a:sym typeface="Calibri"/>
              </a:rPr>
              <a:t>School Strategic Priorities</a:t>
            </a:r>
            <a:endParaRPr b="1" i="1" sz="200" u="none" cap="none" strike="noStrike">
              <a:solidFill>
                <a:srgbClr val="151515"/>
              </a:solidFill>
              <a:latin typeface="Calibri"/>
              <a:ea typeface="Calibri"/>
              <a:cs typeface="Calibri"/>
              <a:sym typeface="Calibri"/>
            </a:endParaRPr>
          </a:p>
        </p:txBody>
      </p:sp>
      <p:sp>
        <p:nvSpPr>
          <p:cNvPr id="528" name="Google Shape;528;p18"/>
          <p:cNvSpPr/>
          <p:nvPr/>
        </p:nvSpPr>
        <p:spPr>
          <a:xfrm>
            <a:off x="3506997" y="2477255"/>
            <a:ext cx="2418900" cy="784790"/>
          </a:xfrm>
          <a:prstGeom prst="rect">
            <a:avLst/>
          </a:prstGeom>
          <a:noFill/>
          <a:ln>
            <a:noFill/>
          </a:ln>
        </p:spPr>
        <p:txBody>
          <a:bodyPr anchorCtr="0" anchor="t" bIns="45700" lIns="91425" spcFirstLastPara="1" rIns="91425" wrap="square" tIns="45700">
            <a:spAutoFit/>
          </a:bodyPr>
          <a:lstStyle/>
          <a:p>
            <a:pPr indent="-165092" lvl="0" marL="228590" marR="0" rtl="0" algn="l">
              <a:spcBef>
                <a:spcPts val="600"/>
              </a:spcBef>
              <a:spcAft>
                <a:spcPts val="0"/>
              </a:spcAft>
              <a:buNone/>
            </a:pPr>
            <a:r>
              <a:t/>
            </a:r>
            <a:endParaRPr b="1" i="0" sz="1000" u="none" cap="none" strike="noStrike">
              <a:solidFill>
                <a:srgbClr val="000000"/>
              </a:solidFill>
              <a:latin typeface="Calibri"/>
              <a:ea typeface="Calibri"/>
              <a:cs typeface="Calibri"/>
              <a:sym typeface="Calibri"/>
            </a:endParaRPr>
          </a:p>
          <a:p>
            <a:pPr indent="-165092" lvl="0" marL="228590" marR="0" rtl="0" algn="l">
              <a:spcBef>
                <a:spcPts val="600"/>
              </a:spcBef>
              <a:spcAft>
                <a:spcPts val="0"/>
              </a:spcAft>
              <a:buNone/>
            </a:pPr>
            <a:r>
              <a:t/>
            </a:r>
            <a:endParaRPr b="1" i="0" sz="1000" u="none" cap="none" strike="noStrike">
              <a:solidFill>
                <a:srgbClr val="000000"/>
              </a:solidFill>
              <a:latin typeface="Calibri"/>
              <a:ea typeface="Calibri"/>
              <a:cs typeface="Calibri"/>
              <a:sym typeface="Calibri"/>
            </a:endParaRPr>
          </a:p>
          <a:p>
            <a:pPr indent="0" lvl="0" marL="0" marR="0" rtl="0" algn="l">
              <a:spcBef>
                <a:spcPts val="600"/>
              </a:spcBef>
              <a:spcAft>
                <a:spcPts val="0"/>
              </a:spcAft>
              <a:buNone/>
            </a:pPr>
            <a:r>
              <a:t/>
            </a:r>
            <a:endParaRPr b="1" i="0" sz="1000" u="none" cap="none" strike="noStrike">
              <a:solidFill>
                <a:srgbClr val="000000"/>
              </a:solidFill>
              <a:latin typeface="Calibri"/>
              <a:ea typeface="Calibri"/>
              <a:cs typeface="Calibri"/>
              <a:sym typeface="Calibri"/>
            </a:endParaRPr>
          </a:p>
        </p:txBody>
      </p:sp>
      <p:sp>
        <p:nvSpPr>
          <p:cNvPr id="529" name="Google Shape;529;p18"/>
          <p:cNvSpPr/>
          <p:nvPr/>
        </p:nvSpPr>
        <p:spPr>
          <a:xfrm>
            <a:off x="3491022" y="4594882"/>
            <a:ext cx="3828893" cy="877123"/>
          </a:xfrm>
          <a:prstGeom prst="rect">
            <a:avLst/>
          </a:prstGeom>
          <a:noFill/>
          <a:ln>
            <a:noFill/>
          </a:ln>
        </p:spPr>
        <p:txBody>
          <a:bodyPr anchorCtr="0" anchor="t" bIns="45700" lIns="91425" spcFirstLastPara="1" rIns="91425" wrap="square" tIns="45700">
            <a:spAutoFit/>
          </a:bodyPr>
          <a:lstStyle/>
          <a:p>
            <a:pPr indent="0" lvl="0" marL="0" marR="0" rtl="0" algn="l">
              <a:spcBef>
                <a:spcPts val="600"/>
              </a:spcBef>
              <a:spcAft>
                <a:spcPts val="0"/>
              </a:spcAft>
              <a:buNone/>
            </a:pPr>
            <a:r>
              <a:rPr b="1" i="0" lang="en-US" sz="900" u="none" cap="none" strike="noStrike">
                <a:solidFill>
                  <a:schemeClr val="dk1"/>
                </a:solidFill>
                <a:latin typeface="Calibri"/>
                <a:ea typeface="Calibri"/>
                <a:cs typeface="Calibri"/>
                <a:sym typeface="Calibri"/>
              </a:rPr>
              <a:t>7</a:t>
            </a:r>
            <a:r>
              <a:rPr b="1" i="0" lang="en-US" sz="900" u="none" cap="none" strike="noStrike">
                <a:solidFill>
                  <a:srgbClr val="000000"/>
                </a:solidFill>
                <a:latin typeface="Calibri"/>
                <a:ea typeface="Calibri"/>
                <a:cs typeface="Calibri"/>
                <a:sym typeface="Calibri"/>
              </a:rPr>
              <a:t>. Create and support a development path for all staff that includes school based leadership. </a:t>
            </a:r>
            <a:endParaRPr b="1" i="0" sz="900" u="none" cap="none" strike="noStrike">
              <a:solidFill>
                <a:srgbClr val="000000"/>
              </a:solidFill>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chemeClr val="dk1"/>
                </a:solidFill>
                <a:latin typeface="Calibri"/>
                <a:ea typeface="Calibri"/>
                <a:cs typeface="Calibri"/>
                <a:sym typeface="Calibri"/>
              </a:rPr>
              <a:t>8</a:t>
            </a:r>
            <a:r>
              <a:rPr b="1" i="0" lang="en-US" sz="900" u="none" cap="none" strike="noStrike">
                <a:solidFill>
                  <a:srgbClr val="000000"/>
                </a:solidFill>
                <a:latin typeface="Calibri"/>
                <a:ea typeface="Calibri"/>
                <a:cs typeface="Calibri"/>
                <a:sym typeface="Calibri"/>
              </a:rPr>
              <a:t>. Foster a “whole adult” system of support.</a:t>
            </a:r>
            <a:endParaRPr b="1" i="0" sz="900" u="none" cap="none" strike="noStrike">
              <a:solidFill>
                <a:srgbClr val="000000"/>
              </a:solidFill>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chemeClr val="dk1"/>
                </a:solidFill>
                <a:latin typeface="Calibri"/>
                <a:ea typeface="Calibri"/>
                <a:cs typeface="Calibri"/>
                <a:sym typeface="Calibri"/>
              </a:rPr>
              <a:t>9</a:t>
            </a:r>
            <a:r>
              <a:rPr b="1" i="0" lang="en-US" sz="900" u="none" cap="none" strike="noStrike">
                <a:solidFill>
                  <a:srgbClr val="000000"/>
                </a:solidFill>
                <a:latin typeface="Calibri"/>
                <a:ea typeface="Calibri"/>
                <a:cs typeface="Calibri"/>
                <a:sym typeface="Calibri"/>
              </a:rPr>
              <a:t>. Foster the culture of individualized support for all staff members.  </a:t>
            </a:r>
            <a:endParaRPr b="0" i="0" sz="900" u="none" cap="none" strike="noStrike">
              <a:solidFill>
                <a:srgbClr val="000000"/>
              </a:solidFill>
              <a:latin typeface="Arial"/>
              <a:ea typeface="Arial"/>
              <a:cs typeface="Arial"/>
              <a:sym typeface="Arial"/>
            </a:endParaRPr>
          </a:p>
        </p:txBody>
      </p:sp>
      <p:sp>
        <p:nvSpPr>
          <p:cNvPr id="530" name="Google Shape;530;p18"/>
          <p:cNvSpPr txBox="1"/>
          <p:nvPr/>
        </p:nvSpPr>
        <p:spPr>
          <a:xfrm>
            <a:off x="7004328" y="-51907"/>
            <a:ext cx="3663673" cy="800189"/>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0" i="0" lang="en-US" sz="1000" u="none" cap="none" strike="noStrike">
                <a:solidFill>
                  <a:srgbClr val="000000"/>
                </a:solidFill>
                <a:latin typeface="Arial"/>
                <a:ea typeface="Arial"/>
                <a:cs typeface="Arial"/>
                <a:sym typeface="Arial"/>
              </a:rPr>
              <a:t>At Toomer, we cultivate global citizens and life-long learners through inquiry, voice, choice, and agency. We provide a safe and equitable community that embraces diversity to inspire students to become critical agents of change.</a:t>
            </a:r>
            <a:endParaRPr b="1" i="1" sz="1000" u="none" cap="none" strike="noStrike">
              <a:solidFill>
                <a:srgbClr val="151515"/>
              </a:solidFill>
              <a:latin typeface="Calibri"/>
              <a:ea typeface="Calibri"/>
              <a:cs typeface="Calibri"/>
              <a:sym typeface="Calibri"/>
            </a:endParaRPr>
          </a:p>
        </p:txBody>
      </p:sp>
      <p:sp>
        <p:nvSpPr>
          <p:cNvPr id="531" name="Google Shape;531;p18"/>
          <p:cNvSpPr txBox="1"/>
          <p:nvPr/>
        </p:nvSpPr>
        <p:spPr>
          <a:xfrm>
            <a:off x="1564739" y="-14992"/>
            <a:ext cx="3490907" cy="615523"/>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0" i="0" lang="en-US" sz="1400" u="none" cap="none" strike="noStrike">
                <a:solidFill>
                  <a:srgbClr val="000000"/>
                </a:solidFill>
                <a:latin typeface="Arial"/>
                <a:ea typeface="Arial"/>
                <a:cs typeface="Arial"/>
                <a:sym typeface="Arial"/>
              </a:rPr>
              <a:t>A caring school embracing community, respect, honesty and hard work.</a:t>
            </a:r>
            <a:endParaRPr b="1" i="1" sz="200" u="none" cap="none" strike="noStrike">
              <a:solidFill>
                <a:srgbClr val="151515"/>
              </a:solidFill>
              <a:latin typeface="Calibri"/>
              <a:ea typeface="Calibri"/>
              <a:cs typeface="Calibri"/>
              <a:sym typeface="Calibri"/>
            </a:endParaRPr>
          </a:p>
        </p:txBody>
      </p:sp>
      <p:sp>
        <p:nvSpPr>
          <p:cNvPr id="532" name="Google Shape;532;p18"/>
          <p:cNvSpPr/>
          <p:nvPr/>
        </p:nvSpPr>
        <p:spPr>
          <a:xfrm>
            <a:off x="1577000" y="2401200"/>
            <a:ext cx="1837800" cy="938700"/>
          </a:xfrm>
          <a:prstGeom prst="rect">
            <a:avLst/>
          </a:prstGeom>
          <a:solidFill>
            <a:srgbClr val="6A6A6A"/>
          </a:solidFill>
          <a:ln cap="flat" cmpd="sng" w="50800">
            <a:solidFill>
              <a:srgbClr val="FFFFFF"/>
            </a:solidFill>
            <a:prstDash val="solid"/>
            <a:miter lim="8000"/>
            <a:headEnd len="sm" w="sm" type="none"/>
            <a:tailEnd len="sm" w="sm" type="none"/>
          </a:ln>
        </p:spPr>
        <p:txBody>
          <a:bodyPr anchorCtr="0" anchor="t" bIns="91425" lIns="91425" spcFirstLastPara="1" rIns="91425" wrap="square" tIns="91425">
            <a:noAutofit/>
          </a:bodyPr>
          <a:lstStyle/>
          <a:p>
            <a:pPr indent="0" lvl="0" marL="0" marR="0" rtl="0" algn="ctr">
              <a:spcBef>
                <a:spcPts val="0"/>
              </a:spcBef>
              <a:spcAft>
                <a:spcPts val="0"/>
              </a:spcAft>
              <a:buNone/>
            </a:pPr>
            <a:r>
              <a:rPr b="1" i="0" lang="en-US" sz="1100" u="none" cap="none" strike="noStrike">
                <a:solidFill>
                  <a:schemeClr val="lt1"/>
                </a:solidFill>
                <a:latin typeface="Calibri"/>
                <a:ea typeface="Calibri"/>
                <a:cs typeface="Calibri"/>
                <a:sym typeface="Calibri"/>
              </a:rPr>
              <a:t>Fostering Academic Excellence for All</a:t>
            </a:r>
            <a:endParaRPr b="1"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Data</a:t>
            </a:r>
            <a:endParaRPr b="0" i="0" sz="9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Curriculum &amp; Instruction</a:t>
            </a:r>
            <a:endParaRPr b="0" i="0" sz="9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Signature Program</a:t>
            </a:r>
            <a:endParaRPr b="0" i="0" sz="900" u="none" cap="none" strike="noStrike">
              <a:solidFill>
                <a:schemeClr val="lt1"/>
              </a:solidFill>
              <a:latin typeface="Calibri"/>
              <a:ea typeface="Calibri"/>
              <a:cs typeface="Calibri"/>
              <a:sym typeface="Calibri"/>
            </a:endParaRPr>
          </a:p>
        </p:txBody>
      </p:sp>
      <p:sp>
        <p:nvSpPr>
          <p:cNvPr id="533" name="Google Shape;533;p18"/>
          <p:cNvSpPr/>
          <p:nvPr/>
        </p:nvSpPr>
        <p:spPr>
          <a:xfrm>
            <a:off x="1577000" y="3616050"/>
            <a:ext cx="1837800" cy="780300"/>
          </a:xfrm>
          <a:prstGeom prst="rect">
            <a:avLst/>
          </a:prstGeom>
          <a:solidFill>
            <a:srgbClr val="006FA9"/>
          </a:solidFill>
          <a:ln cap="flat" cmpd="sng" w="50800">
            <a:solidFill>
              <a:srgbClr val="FFFFFF"/>
            </a:solidFill>
            <a:prstDash val="solid"/>
            <a:miter lim="8000"/>
            <a:headEnd len="sm" w="sm" type="none"/>
            <a:tailEnd len="sm" w="sm" type="none"/>
          </a:ln>
        </p:spPr>
        <p:txBody>
          <a:bodyPr anchorCtr="0" anchor="t" bIns="91425" lIns="91425" spcFirstLastPara="1" rIns="91425" wrap="square" tIns="91425">
            <a:noAutofit/>
          </a:bodyPr>
          <a:lstStyle/>
          <a:p>
            <a:pPr indent="0" lvl="0" marL="0" marR="0" rtl="0" algn="ctr">
              <a:spcBef>
                <a:spcPts val="0"/>
              </a:spcBef>
              <a:spcAft>
                <a:spcPts val="0"/>
              </a:spcAft>
              <a:buNone/>
            </a:pPr>
            <a:r>
              <a:rPr b="1" i="0" lang="en-US" sz="1200" u="none" cap="none" strike="noStrike">
                <a:solidFill>
                  <a:schemeClr val="lt1"/>
                </a:solidFill>
                <a:latin typeface="Calibri"/>
                <a:ea typeface="Calibri"/>
                <a:cs typeface="Calibri"/>
                <a:sym typeface="Calibri"/>
              </a:rPr>
              <a:t>Building a Culture of Student Support</a:t>
            </a:r>
            <a:endParaRPr b="1" i="0" sz="11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Whole Child &amp; Intervention</a:t>
            </a:r>
            <a:endParaRPr b="0" i="0" sz="900" u="none" cap="none" strike="noStrike">
              <a:solidFill>
                <a:schemeClr val="lt1"/>
              </a:solidFill>
              <a:latin typeface="Calibri"/>
              <a:ea typeface="Calibri"/>
              <a:cs typeface="Calibri"/>
              <a:sym typeface="Calibri"/>
            </a:endParaRPr>
          </a:p>
          <a:p>
            <a:pPr indent="0" lvl="0" marL="0"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Personalized Learning</a:t>
            </a:r>
            <a:endParaRPr b="0" i="0" sz="900" u="none" cap="none" strike="noStrike">
              <a:solidFill>
                <a:schemeClr val="lt1"/>
              </a:solidFill>
              <a:latin typeface="Calibri"/>
              <a:ea typeface="Calibri"/>
              <a:cs typeface="Calibri"/>
              <a:sym typeface="Calibri"/>
            </a:endParaRPr>
          </a:p>
        </p:txBody>
      </p:sp>
      <p:sp>
        <p:nvSpPr>
          <p:cNvPr id="534" name="Google Shape;534;p18"/>
          <p:cNvSpPr/>
          <p:nvPr/>
        </p:nvSpPr>
        <p:spPr>
          <a:xfrm>
            <a:off x="1577013" y="4643575"/>
            <a:ext cx="1837800" cy="780300"/>
          </a:xfrm>
          <a:prstGeom prst="rect">
            <a:avLst/>
          </a:prstGeom>
          <a:solidFill>
            <a:srgbClr val="DF6A35"/>
          </a:solidFill>
          <a:ln cap="flat" cmpd="sng" w="50800">
            <a:solidFill>
              <a:srgbClr val="FFFFFF"/>
            </a:solidFill>
            <a:prstDash val="solid"/>
            <a:miter lim="8000"/>
            <a:headEnd len="sm" w="sm" type="none"/>
            <a:tailEnd len="sm" w="sm" type="none"/>
          </a:ln>
        </p:spPr>
        <p:txBody>
          <a:bodyPr anchorCtr="0" anchor="t" bIns="91425" lIns="91425" spcFirstLastPara="1" rIns="91425" wrap="square" tIns="91425">
            <a:noAutofit/>
          </a:bodyPr>
          <a:lstStyle/>
          <a:p>
            <a:pPr indent="0" lvl="0" marL="0" marR="0" rtl="0" algn="ctr">
              <a:spcBef>
                <a:spcPts val="0"/>
              </a:spcBef>
              <a:spcAft>
                <a:spcPts val="0"/>
              </a:spcAft>
              <a:buNone/>
            </a:pPr>
            <a:r>
              <a:rPr b="1" i="0" lang="en-US" sz="1200" u="none" cap="none" strike="noStrike">
                <a:solidFill>
                  <a:schemeClr val="lt1"/>
                </a:solidFill>
                <a:latin typeface="Calibri"/>
                <a:ea typeface="Calibri"/>
                <a:cs typeface="Calibri"/>
                <a:sym typeface="Calibri"/>
              </a:rPr>
              <a:t>Equipping &amp; Empowering Leaders &amp; Staff</a:t>
            </a:r>
            <a:endParaRPr b="1" i="0" sz="1200" u="none" cap="none" strike="noStrike">
              <a:solidFill>
                <a:schemeClr val="lt1"/>
              </a:solidFill>
              <a:latin typeface="Calibri"/>
              <a:ea typeface="Calibri"/>
              <a:cs typeface="Calibri"/>
              <a:sym typeface="Calibri"/>
            </a:endParaRPr>
          </a:p>
          <a:p>
            <a:pPr indent="0" lvl="0" marL="171439"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Strategic Staff Support</a:t>
            </a:r>
            <a:endParaRPr b="0" i="0" sz="900" u="none" cap="none" strike="noStrike">
              <a:solidFill>
                <a:schemeClr val="lt1"/>
              </a:solidFill>
              <a:latin typeface="Calibri"/>
              <a:ea typeface="Calibri"/>
              <a:cs typeface="Calibri"/>
              <a:sym typeface="Calibri"/>
            </a:endParaRPr>
          </a:p>
          <a:p>
            <a:pPr indent="0" lvl="0" marL="171439"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Equitable Resource Allocation</a:t>
            </a:r>
            <a:endParaRPr b="0" i="0" sz="900" u="none" cap="none" strike="noStrike">
              <a:solidFill>
                <a:schemeClr val="lt1"/>
              </a:solidFill>
              <a:latin typeface="Calibri"/>
              <a:ea typeface="Calibri"/>
              <a:cs typeface="Calibri"/>
              <a:sym typeface="Calibri"/>
            </a:endParaRPr>
          </a:p>
        </p:txBody>
      </p:sp>
      <p:sp>
        <p:nvSpPr>
          <p:cNvPr id="535" name="Google Shape;535;p18"/>
          <p:cNvSpPr/>
          <p:nvPr/>
        </p:nvSpPr>
        <p:spPr>
          <a:xfrm>
            <a:off x="1577013" y="5638131"/>
            <a:ext cx="1837800" cy="780300"/>
          </a:xfrm>
          <a:prstGeom prst="rect">
            <a:avLst/>
          </a:prstGeom>
          <a:solidFill>
            <a:srgbClr val="BF9000"/>
          </a:solidFill>
          <a:ln cap="flat" cmpd="sng" w="50800">
            <a:solidFill>
              <a:srgbClr val="FFFFFF"/>
            </a:solidFill>
            <a:prstDash val="solid"/>
            <a:miter lim="8000"/>
            <a:headEnd len="sm" w="sm" type="none"/>
            <a:tailEnd len="sm" w="sm" type="none"/>
          </a:ln>
        </p:spPr>
        <p:txBody>
          <a:bodyPr anchorCtr="0" anchor="t" bIns="91425" lIns="91425" spcFirstLastPara="1" rIns="91425" wrap="square" tIns="91425">
            <a:noAutofit/>
          </a:bodyPr>
          <a:lstStyle/>
          <a:p>
            <a:pPr indent="0" lvl="0" marL="0" marR="0" rtl="0" algn="ctr">
              <a:spcBef>
                <a:spcPts val="0"/>
              </a:spcBef>
              <a:spcAft>
                <a:spcPts val="0"/>
              </a:spcAft>
              <a:buNone/>
            </a:pPr>
            <a:r>
              <a:rPr b="1" i="0" lang="en-US" sz="1200" u="none" cap="none" strike="noStrike">
                <a:solidFill>
                  <a:schemeClr val="lt1"/>
                </a:solidFill>
                <a:latin typeface="Calibri"/>
                <a:ea typeface="Calibri"/>
                <a:cs typeface="Calibri"/>
                <a:sym typeface="Calibri"/>
              </a:rPr>
              <a:t>Creating a System of School Support</a:t>
            </a:r>
            <a:endParaRPr b="1" i="0" sz="1200" u="none" cap="none" strike="noStrike">
              <a:solidFill>
                <a:schemeClr val="lt1"/>
              </a:solidFill>
              <a:latin typeface="Calibri"/>
              <a:ea typeface="Calibri"/>
              <a:cs typeface="Calibri"/>
              <a:sym typeface="Calibri"/>
            </a:endParaRPr>
          </a:p>
          <a:p>
            <a:pPr indent="0" lvl="0" marL="171439" marR="0" rtl="0" algn="ctr">
              <a:spcBef>
                <a:spcPts val="0"/>
              </a:spcBef>
              <a:spcAft>
                <a:spcPts val="0"/>
              </a:spcAft>
              <a:buNone/>
            </a:pPr>
            <a:r>
              <a:rPr b="0" i="0" lang="en-US" sz="900" u="none" cap="none" strike="noStrike">
                <a:solidFill>
                  <a:schemeClr val="lt1"/>
                </a:solidFill>
                <a:latin typeface="Calibri"/>
                <a:ea typeface="Calibri"/>
                <a:cs typeface="Calibri"/>
                <a:sym typeface="Calibri"/>
              </a:rPr>
              <a:t>Collective Action, Engagement &amp; Empowerment</a:t>
            </a:r>
            <a:endParaRPr b="0" i="0" sz="900" u="none" cap="none" strike="noStrike">
              <a:solidFill>
                <a:schemeClr val="lt1"/>
              </a:solidFill>
              <a:latin typeface="Calibri"/>
              <a:ea typeface="Calibri"/>
              <a:cs typeface="Calibri"/>
              <a:sym typeface="Calibri"/>
            </a:endParaRPr>
          </a:p>
        </p:txBody>
      </p:sp>
      <p:sp>
        <p:nvSpPr>
          <p:cNvPr id="536" name="Google Shape;536;p18"/>
          <p:cNvSpPr/>
          <p:nvPr/>
        </p:nvSpPr>
        <p:spPr>
          <a:xfrm>
            <a:off x="3506998" y="5542451"/>
            <a:ext cx="3828893" cy="1015622"/>
          </a:xfrm>
          <a:prstGeom prst="rect">
            <a:avLst/>
          </a:prstGeom>
          <a:noFill/>
          <a:ln>
            <a:noFill/>
          </a:ln>
        </p:spPr>
        <p:txBody>
          <a:bodyPr anchorCtr="0" anchor="t" bIns="45700" lIns="91425" spcFirstLastPara="1" rIns="91425" wrap="square" tIns="45700">
            <a:spAutoFit/>
          </a:bodyPr>
          <a:lstStyle/>
          <a:p>
            <a:pPr indent="0" lvl="0" marL="0" marR="0" rtl="0" algn="l">
              <a:spcBef>
                <a:spcPts val="600"/>
              </a:spcBef>
              <a:spcAft>
                <a:spcPts val="0"/>
              </a:spcAft>
              <a:buNone/>
            </a:pPr>
            <a:r>
              <a:rPr b="1" i="0" lang="en-US" sz="900" u="none" cap="none" strike="noStrike">
                <a:solidFill>
                  <a:schemeClr val="dk1"/>
                </a:solidFill>
                <a:latin typeface="Calibri"/>
                <a:ea typeface="Calibri"/>
                <a:cs typeface="Calibri"/>
                <a:sym typeface="Calibri"/>
              </a:rPr>
              <a:t>10. </a:t>
            </a:r>
            <a:r>
              <a:rPr b="1" i="0" lang="en-US" sz="900" u="none" cap="none" strike="noStrike">
                <a:solidFill>
                  <a:srgbClr val="000000"/>
                </a:solidFill>
                <a:latin typeface="Calibri"/>
                <a:ea typeface="Calibri"/>
                <a:cs typeface="Calibri"/>
                <a:sym typeface="Calibri"/>
              </a:rPr>
              <a:t>Develop and implement a parent engagement plan, based on mutual communication and impact data. </a:t>
            </a:r>
            <a:endParaRPr b="0" i="0" sz="1300" u="none" cap="none" strike="noStrike">
              <a:solidFill>
                <a:srgbClr val="000000"/>
              </a:solidFill>
              <a:latin typeface="Arial"/>
              <a:ea typeface="Arial"/>
              <a:cs typeface="Arial"/>
              <a:sym typeface="Arial"/>
            </a:endParaRPr>
          </a:p>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1</a:t>
            </a:r>
            <a:r>
              <a:rPr b="1" i="0" lang="en-US" sz="900" u="none" cap="none" strike="noStrike">
                <a:solidFill>
                  <a:schemeClr val="dk1"/>
                </a:solidFill>
                <a:latin typeface="Calibri"/>
                <a:ea typeface="Calibri"/>
                <a:cs typeface="Calibri"/>
                <a:sym typeface="Calibri"/>
              </a:rPr>
              <a:t>1</a:t>
            </a:r>
            <a:r>
              <a:rPr b="1" i="0" lang="en-US" sz="900" u="none" cap="none" strike="noStrike">
                <a:solidFill>
                  <a:srgbClr val="000000"/>
                </a:solidFill>
                <a:latin typeface="Calibri"/>
                <a:ea typeface="Calibri"/>
                <a:cs typeface="Calibri"/>
                <a:sym typeface="Calibri"/>
              </a:rPr>
              <a:t>. Create a mentorship programs for students and staff, students and students, students and parents. </a:t>
            </a:r>
            <a:endParaRPr b="1" i="0" sz="900" u="none" cap="none" strike="noStrike">
              <a:solidFill>
                <a:srgbClr val="000000"/>
              </a:solidFill>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1</a:t>
            </a:r>
            <a:r>
              <a:rPr b="1" i="0" lang="en-US" sz="900" u="none" cap="none" strike="noStrike">
                <a:solidFill>
                  <a:schemeClr val="dk1"/>
                </a:solidFill>
                <a:latin typeface="Calibri"/>
                <a:ea typeface="Calibri"/>
                <a:cs typeface="Calibri"/>
                <a:sym typeface="Calibri"/>
              </a:rPr>
              <a:t>2</a:t>
            </a:r>
            <a:r>
              <a:rPr b="1" i="0" lang="en-US" sz="900" u="none" cap="none" strike="noStrike">
                <a:solidFill>
                  <a:srgbClr val="000000"/>
                </a:solidFill>
                <a:latin typeface="Calibri"/>
                <a:ea typeface="Calibri"/>
                <a:cs typeface="Calibri"/>
                <a:sym typeface="Calibri"/>
              </a:rPr>
              <a:t>. Foster a culture of staff, student, parent, and community voice. </a:t>
            </a:r>
            <a:endParaRPr b="1" i="0" sz="900" u="none" cap="none" strike="noStrike">
              <a:solidFill>
                <a:srgbClr val="000000"/>
              </a:solidFill>
              <a:latin typeface="Calibri"/>
              <a:ea typeface="Calibri"/>
              <a:cs typeface="Calibri"/>
              <a:sym typeface="Calibri"/>
            </a:endParaRPr>
          </a:p>
        </p:txBody>
      </p:sp>
      <p:sp>
        <p:nvSpPr>
          <p:cNvPr id="537" name="Google Shape;537;p18"/>
          <p:cNvSpPr/>
          <p:nvPr/>
        </p:nvSpPr>
        <p:spPr>
          <a:xfrm>
            <a:off x="3490999" y="2405562"/>
            <a:ext cx="3828900" cy="1461898"/>
          </a:xfrm>
          <a:prstGeom prst="rect">
            <a:avLst/>
          </a:prstGeom>
          <a:noFill/>
          <a:ln>
            <a:noFill/>
          </a:ln>
        </p:spPr>
        <p:txBody>
          <a:bodyPr anchorCtr="0" anchor="t" bIns="45700" lIns="91425" spcFirstLastPara="1" rIns="91425" wrap="square" tIns="45700">
            <a:spAutoFit/>
          </a:bodyPr>
          <a:lstStyle/>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1</a:t>
            </a:r>
            <a:r>
              <a:rPr b="1" i="0" lang="en-US" sz="900" u="none" cap="none" strike="noStrike">
                <a:solidFill>
                  <a:srgbClr val="000000"/>
                </a:solidFill>
                <a:highlight>
                  <a:srgbClr val="FFFF00"/>
                </a:highlight>
                <a:latin typeface="Calibri"/>
                <a:ea typeface="Calibri"/>
                <a:cs typeface="Calibri"/>
                <a:sym typeface="Calibri"/>
              </a:rPr>
              <a:t>.  </a:t>
            </a:r>
            <a:r>
              <a:rPr b="1" i="0" lang="en-US" sz="900" u="none" cap="none" strike="noStrike">
                <a:solidFill>
                  <a:srgbClr val="000000"/>
                </a:solidFill>
                <a:highlight>
                  <a:schemeClr val="lt1"/>
                </a:highlight>
                <a:latin typeface="Calibri"/>
                <a:ea typeface="Calibri"/>
                <a:cs typeface="Calibri"/>
                <a:sym typeface="Calibri"/>
              </a:rPr>
              <a:t>Intentionally focus on closing the sub groups achievement gaps.</a:t>
            </a:r>
            <a:endParaRPr b="1" i="0" sz="900" u="none" cap="none" strike="noStrike">
              <a:solidFill>
                <a:srgbClr val="000000"/>
              </a:solidFill>
              <a:highlight>
                <a:schemeClr val="lt1"/>
              </a:highlight>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highlight>
                  <a:schemeClr val="lt1"/>
                </a:highlight>
                <a:latin typeface="Calibri"/>
                <a:ea typeface="Calibri"/>
                <a:cs typeface="Calibri"/>
                <a:sym typeface="Calibri"/>
              </a:rPr>
              <a:t>2. Implement research-based teaching strategies supported by student data. </a:t>
            </a:r>
            <a:endParaRPr b="1" i="0" sz="900" u="none" cap="none" strike="noStrike">
              <a:solidFill>
                <a:srgbClr val="000000"/>
              </a:solidFill>
              <a:highlight>
                <a:schemeClr val="lt1"/>
              </a:highlight>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highlight>
                  <a:schemeClr val="lt1"/>
                </a:highlight>
                <a:latin typeface="Calibri"/>
                <a:ea typeface="Calibri"/>
                <a:cs typeface="Calibri"/>
                <a:sym typeface="Calibri"/>
              </a:rPr>
              <a:t>3. Create a system of supporting problem solving and action with students and staff through the lens of IB.</a:t>
            </a:r>
            <a:endParaRPr b="1" i="0" sz="900" u="none" cap="none" strike="noStrike">
              <a:solidFill>
                <a:srgbClr val="000000"/>
              </a:solidFill>
              <a:highlight>
                <a:schemeClr val="lt1"/>
              </a:highlight>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highlight>
                  <a:schemeClr val="lt1"/>
                </a:highlight>
                <a:latin typeface="Calibri"/>
                <a:ea typeface="Calibri"/>
                <a:cs typeface="Calibri"/>
                <a:sym typeface="Calibri"/>
              </a:rPr>
              <a:t> 4. Create and implement a system that promotes equitable practices in all areas of the school community. </a:t>
            </a:r>
            <a:endParaRPr b="1" i="0" sz="900" u="none" cap="none" strike="noStrike">
              <a:solidFill>
                <a:srgbClr val="000000"/>
              </a:solidFill>
              <a:highlight>
                <a:schemeClr val="lt1"/>
              </a:highlight>
              <a:latin typeface="Calibri"/>
              <a:ea typeface="Calibri"/>
              <a:cs typeface="Calibri"/>
              <a:sym typeface="Calibri"/>
            </a:endParaRPr>
          </a:p>
          <a:p>
            <a:pPr indent="0" lvl="0" marL="0" marR="0" rtl="0" algn="l">
              <a:spcBef>
                <a:spcPts val="600"/>
              </a:spcBef>
              <a:spcAft>
                <a:spcPts val="0"/>
              </a:spcAft>
              <a:buNone/>
            </a:pPr>
            <a:r>
              <a:t/>
            </a:r>
            <a:endParaRPr b="0" i="0" sz="1000" u="none" cap="none" strike="noStrike">
              <a:solidFill>
                <a:srgbClr val="000000"/>
              </a:solidFill>
              <a:highlight>
                <a:schemeClr val="lt1"/>
              </a:highlight>
              <a:latin typeface="Calibri"/>
              <a:ea typeface="Calibri"/>
              <a:cs typeface="Calibri"/>
              <a:sym typeface="Calibri"/>
            </a:endParaRPr>
          </a:p>
        </p:txBody>
      </p:sp>
      <p:sp>
        <p:nvSpPr>
          <p:cNvPr id="538" name="Google Shape;538;p18"/>
          <p:cNvSpPr txBox="1"/>
          <p:nvPr/>
        </p:nvSpPr>
        <p:spPr>
          <a:xfrm>
            <a:off x="3503699" y="3670400"/>
            <a:ext cx="3835500" cy="1034700"/>
          </a:xfrm>
          <a:prstGeom prst="rect">
            <a:avLst/>
          </a:prstGeom>
          <a:noFill/>
          <a:ln>
            <a:noFill/>
          </a:ln>
        </p:spPr>
        <p:txBody>
          <a:bodyPr anchorCtr="0" anchor="t" bIns="91425" lIns="91425" spcFirstLastPara="1" rIns="91425" wrap="square" tIns="18275">
            <a:noAutofit/>
          </a:bodyPr>
          <a:lstStyle/>
          <a:p>
            <a:pPr indent="0" lvl="0" marL="0" marR="0" rtl="0" algn="l">
              <a:spcBef>
                <a:spcPts val="600"/>
              </a:spcBef>
              <a:spcAft>
                <a:spcPts val="0"/>
              </a:spcAft>
              <a:buNone/>
            </a:pPr>
            <a:r>
              <a:rPr b="1" i="0" lang="en-US" sz="900" u="none" cap="none" strike="noStrike">
                <a:solidFill>
                  <a:srgbClr val="000000"/>
                </a:solidFill>
                <a:latin typeface="Calibri"/>
                <a:ea typeface="Calibri"/>
                <a:cs typeface="Calibri"/>
                <a:sym typeface="Calibri"/>
              </a:rPr>
              <a:t>5</a:t>
            </a:r>
            <a:r>
              <a:rPr b="1" i="0" lang="en-US" sz="900" u="none" cap="none" strike="noStrike">
                <a:solidFill>
                  <a:srgbClr val="000000"/>
                </a:solidFill>
                <a:highlight>
                  <a:srgbClr val="FFFF00"/>
                </a:highlight>
                <a:latin typeface="Calibri"/>
                <a:ea typeface="Calibri"/>
                <a:cs typeface="Calibri"/>
                <a:sym typeface="Calibri"/>
              </a:rPr>
              <a:t>. </a:t>
            </a:r>
            <a:r>
              <a:rPr b="1" i="0" lang="en-US" sz="900" u="none" cap="none" strike="noStrike">
                <a:solidFill>
                  <a:srgbClr val="000000"/>
                </a:solidFill>
                <a:highlight>
                  <a:schemeClr val="lt1"/>
                </a:highlight>
                <a:latin typeface="Calibri"/>
                <a:ea typeface="Calibri"/>
                <a:cs typeface="Calibri"/>
                <a:sym typeface="Calibri"/>
              </a:rPr>
              <a:t> Foster a system of restorative practices that include students, staff, and families and all wrap around services.</a:t>
            </a:r>
            <a:endParaRPr b="1" i="0" sz="900" u="none" cap="none" strike="noStrike">
              <a:solidFill>
                <a:srgbClr val="000000"/>
              </a:solidFill>
              <a:highlight>
                <a:schemeClr val="lt1"/>
              </a:highlight>
              <a:latin typeface="Calibri"/>
              <a:ea typeface="Calibri"/>
              <a:cs typeface="Calibri"/>
              <a:sym typeface="Calibri"/>
            </a:endParaRPr>
          </a:p>
          <a:p>
            <a:pPr indent="0" lvl="0" marL="0" marR="0" rtl="0" algn="l">
              <a:spcBef>
                <a:spcPts val="600"/>
              </a:spcBef>
              <a:spcAft>
                <a:spcPts val="0"/>
              </a:spcAft>
              <a:buNone/>
            </a:pPr>
            <a:r>
              <a:rPr b="1" i="0" lang="en-US" sz="900" u="none" cap="none" strike="noStrike">
                <a:solidFill>
                  <a:srgbClr val="000000"/>
                </a:solidFill>
                <a:highlight>
                  <a:schemeClr val="lt1"/>
                </a:highlight>
                <a:latin typeface="Calibri"/>
                <a:ea typeface="Calibri"/>
                <a:cs typeface="Calibri"/>
                <a:sym typeface="Calibri"/>
              </a:rPr>
              <a:t>6. Implement a robust wrap around program with c</a:t>
            </a:r>
            <a:r>
              <a:rPr b="1" i="0" lang="en-US" sz="900" u="none" cap="none" strike="noStrike">
                <a:solidFill>
                  <a:srgbClr val="000000"/>
                </a:solidFill>
                <a:latin typeface="Calibri"/>
                <a:ea typeface="Calibri"/>
                <a:cs typeface="Calibri"/>
                <a:sym typeface="Calibri"/>
              </a:rPr>
              <a:t>lear goals, communication plan, and measurement structure.</a:t>
            </a:r>
            <a:endParaRPr b="1" i="0" sz="900" u="none" cap="none" strike="noStrike">
              <a:solidFill>
                <a:srgbClr val="000000"/>
              </a:solidFill>
              <a:latin typeface="Calibri"/>
              <a:ea typeface="Calibri"/>
              <a:cs typeface="Calibri"/>
              <a:sym typeface="Calibri"/>
            </a:endParaRPr>
          </a:p>
        </p:txBody>
      </p:sp>
      <p:sp>
        <p:nvSpPr>
          <p:cNvPr id="539" name="Google Shape;539;p18"/>
          <p:cNvSpPr txBox="1"/>
          <p:nvPr/>
        </p:nvSpPr>
        <p:spPr>
          <a:xfrm>
            <a:off x="7572625" y="2393575"/>
            <a:ext cx="2643300" cy="1169700"/>
          </a:xfrm>
          <a:prstGeom prst="rect">
            <a:avLst/>
          </a:prstGeom>
          <a:noFill/>
          <a:ln>
            <a:noFill/>
          </a:ln>
        </p:spPr>
        <p:txBody>
          <a:bodyPr anchorCtr="0" anchor="t" bIns="91425" lIns="91425" spcFirstLastPara="1" rIns="91425" wrap="square" tIns="91425">
            <a:spAutoFit/>
          </a:bodyPr>
          <a:lstStyle/>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-Weekly IB Unit Planning &amp; Reflection</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-Mid-Year intervention Plans &amp; data review </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-Equity Team/Monthly Meetings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-Intentional 360 instruction around individual learning gaps</a:t>
            </a:r>
            <a:endParaRPr b="0" i="0" sz="800" u="none" cap="none" strike="noStrike">
              <a:solidFill>
                <a:srgbClr val="000000"/>
              </a:solidFill>
              <a:latin typeface="Arial"/>
              <a:ea typeface="Arial"/>
              <a:cs typeface="Arial"/>
              <a:sym typeface="Arial"/>
            </a:endParaRPr>
          </a:p>
          <a:p>
            <a:pPr indent="0" lvl="0" marL="0" marR="0" rtl="0" algn="l">
              <a:spcBef>
                <a:spcPts val="0"/>
              </a:spcBef>
              <a:spcAft>
                <a:spcPts val="0"/>
              </a:spcAft>
              <a:buNone/>
            </a:pPr>
            <a:r>
              <a:rPr b="0" i="0" lang="en-US" sz="800" u="none" cap="none" strike="noStrike">
                <a:solidFill>
                  <a:srgbClr val="000000"/>
                </a:solidFill>
                <a:latin typeface="Arial"/>
                <a:ea typeface="Arial"/>
                <a:cs typeface="Arial"/>
                <a:sym typeface="Arial"/>
              </a:rPr>
              <a:t>-Develop conceptual learning &amp; implementing research based mathematical teaching &amp; learning  practices</a:t>
            </a:r>
            <a:endParaRPr b="0" i="0" sz="800" u="none" cap="none" strike="noStrike">
              <a:solidFill>
                <a:srgbClr val="000000"/>
              </a:solidFill>
              <a:latin typeface="Arial"/>
              <a:ea typeface="Arial"/>
              <a:cs typeface="Arial"/>
              <a:sym typeface="Arial"/>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44" name="Shape 544"/>
        <p:cNvGrpSpPr/>
        <p:nvPr/>
      </p:nvGrpSpPr>
      <p:grpSpPr>
        <a:xfrm>
          <a:off x="0" y="0"/>
          <a:ext cx="0" cy="0"/>
          <a:chOff x="0" y="0"/>
          <a:chExt cx="0" cy="0"/>
        </a:xfrm>
      </p:grpSpPr>
      <p:sp>
        <p:nvSpPr>
          <p:cNvPr id="545" name="Google Shape;545;p19"/>
          <p:cNvSpPr txBox="1"/>
          <p:nvPr/>
        </p:nvSpPr>
        <p:spPr>
          <a:xfrm>
            <a:off x="4195985" y="80473"/>
            <a:ext cx="6939185" cy="1231727"/>
          </a:xfrm>
          <a:prstGeom prst="rect">
            <a:avLst/>
          </a:prstGeom>
          <a:solidFill>
            <a:srgbClr val="C3F6D1"/>
          </a:solidFill>
          <a:ln cap="flat" cmpd="sng" w="50800">
            <a:solidFill>
              <a:schemeClr val="accent6"/>
            </a:solidFill>
            <a:prstDash val="solid"/>
            <a:round/>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rgbClr val="000000"/>
              </a:buClr>
              <a:buSzPts val="1867"/>
              <a:buFont typeface="Calibri"/>
              <a:buNone/>
            </a:pPr>
            <a:r>
              <a:rPr b="0" i="0" lang="en-US" sz="1867" u="none" cap="none" strike="noStrike">
                <a:solidFill>
                  <a:srgbClr val="000000"/>
                </a:solidFill>
                <a:latin typeface="Calibri"/>
                <a:ea typeface="Calibri"/>
                <a:cs typeface="Calibri"/>
                <a:sym typeface="Calibri"/>
              </a:rPr>
              <a:t>Review the priorities and goals in your </a:t>
            </a:r>
            <a:r>
              <a:rPr b="1" i="0" lang="en-US" sz="1867" u="sng" cap="none" strike="noStrike">
                <a:solidFill>
                  <a:srgbClr val="000000"/>
                </a:solidFill>
                <a:latin typeface="Calibri"/>
                <a:ea typeface="Calibri"/>
                <a:cs typeface="Calibri"/>
                <a:sym typeface="Calibri"/>
              </a:rPr>
              <a:t>strategic plan </a:t>
            </a:r>
            <a:r>
              <a:rPr b="0" i="0" lang="en-US" sz="1867" u="none" cap="none" strike="noStrike">
                <a:solidFill>
                  <a:srgbClr val="000000"/>
                </a:solidFill>
                <a:latin typeface="Calibri"/>
                <a:ea typeface="Calibri"/>
                <a:cs typeface="Calibri"/>
                <a:sym typeface="Calibri"/>
              </a:rPr>
              <a:t>and reflect on if the expected progress is being made. These guiding questions will help you determine what, if any, updates are needed for your school’s strategic plan.</a:t>
            </a:r>
            <a:endParaRPr b="0" i="0" sz="1867" u="none" cap="none" strike="noStrike">
              <a:solidFill>
                <a:srgbClr val="000000"/>
              </a:solidFill>
              <a:latin typeface="Calibri"/>
              <a:ea typeface="Calibri"/>
              <a:cs typeface="Calibri"/>
              <a:sym typeface="Calibri"/>
            </a:endParaRPr>
          </a:p>
        </p:txBody>
      </p:sp>
      <p:sp>
        <p:nvSpPr>
          <p:cNvPr id="546" name="Google Shape;546;p19"/>
          <p:cNvSpPr txBox="1"/>
          <p:nvPr>
            <p:ph type="title"/>
          </p:nvPr>
        </p:nvSpPr>
        <p:spPr>
          <a:xfrm>
            <a:off x="529839" y="87832"/>
            <a:ext cx="3623417" cy="1231728"/>
          </a:xfrm>
          <a:prstGeom prst="rect">
            <a:avLst/>
          </a:prstGeom>
          <a:noFill/>
          <a:ln>
            <a:noFill/>
          </a:ln>
        </p:spPr>
        <p:txBody>
          <a:bodyPr anchorCtr="0" anchor="ctr" bIns="45700" lIns="91425" spcFirstLastPara="1" rIns="91425" wrap="square" tIns="45700">
            <a:normAutofit fontScale="90000"/>
          </a:bodyPr>
          <a:lstStyle/>
          <a:p>
            <a:pPr indent="0" lvl="0" marL="0" rtl="0" algn="ctr">
              <a:lnSpc>
                <a:spcPct val="90000"/>
              </a:lnSpc>
              <a:spcBef>
                <a:spcPts val="0"/>
              </a:spcBef>
              <a:spcAft>
                <a:spcPts val="0"/>
              </a:spcAft>
              <a:buClr>
                <a:schemeClr val="dk2"/>
              </a:buClr>
              <a:buSzPct val="100000"/>
              <a:buFont typeface="Arial"/>
              <a:buNone/>
            </a:pPr>
            <a:r>
              <a:rPr lang="en-US">
                <a:solidFill>
                  <a:schemeClr val="dk2"/>
                </a:solidFill>
              </a:rPr>
              <a:t>Activity &amp; Discussion</a:t>
            </a:r>
            <a:endParaRPr/>
          </a:p>
        </p:txBody>
      </p:sp>
      <p:grpSp>
        <p:nvGrpSpPr>
          <p:cNvPr id="547" name="Google Shape;547;p19"/>
          <p:cNvGrpSpPr/>
          <p:nvPr/>
        </p:nvGrpSpPr>
        <p:grpSpPr>
          <a:xfrm>
            <a:off x="1119527" y="1625995"/>
            <a:ext cx="9880562" cy="4695596"/>
            <a:chOff x="135079" y="2295"/>
            <a:chExt cx="9880562" cy="4695596"/>
          </a:xfrm>
        </p:grpSpPr>
        <p:sp>
          <p:nvSpPr>
            <p:cNvPr id="548" name="Google Shape;548;p19"/>
            <p:cNvSpPr/>
            <p:nvPr/>
          </p:nvSpPr>
          <p:spPr>
            <a:xfrm rot="5400000">
              <a:off x="6093156" y="-2488581"/>
              <a:ext cx="1211766" cy="6496462"/>
            </a:xfrm>
            <a:prstGeom prst="round2SameRect">
              <a:avLst>
                <a:gd fmla="val 16667" name="adj1"/>
                <a:gd fmla="val 0" name="adj2"/>
              </a:avLst>
            </a:prstGeom>
            <a:solidFill>
              <a:srgbClr val="EFD6CB">
                <a:alpha val="89803"/>
              </a:srgbClr>
            </a:solidFill>
            <a:ln cap="flat" cmpd="sng" w="12700">
              <a:solidFill>
                <a:srgbClr val="EFD6C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49" name="Google Shape;549;p19"/>
            <p:cNvSpPr txBox="1"/>
            <p:nvPr/>
          </p:nvSpPr>
          <p:spPr>
            <a:xfrm>
              <a:off x="3450808" y="212921"/>
              <a:ext cx="6437308" cy="1093458"/>
            </a:xfrm>
            <a:prstGeom prst="rect">
              <a:avLst/>
            </a:prstGeom>
            <a:noFill/>
            <a:ln>
              <a:noFill/>
            </a:ln>
          </p:spPr>
          <p:txBody>
            <a:bodyPr anchorCtr="0" anchor="ctr" bIns="60950" lIns="121900" spcFirstLastPara="1" rIns="121900" wrap="square" tIns="60950">
              <a:noAutofit/>
            </a:bodyPr>
            <a:lstStyle/>
            <a:p>
              <a:pPr indent="-82550" lvl="1" marL="285750" marR="0" rtl="0" algn="l">
                <a:lnSpc>
                  <a:spcPct val="9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82550" lvl="1" marL="285750" marR="0" rtl="0" algn="l">
                <a:lnSpc>
                  <a:spcPct val="90000"/>
                </a:lnSpc>
                <a:spcBef>
                  <a:spcPts val="48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
          <p:nvSpPr>
            <p:cNvPr id="550" name="Google Shape;550;p19"/>
            <p:cNvSpPr/>
            <p:nvPr/>
          </p:nvSpPr>
          <p:spPr>
            <a:xfrm>
              <a:off x="135079" y="2295"/>
              <a:ext cx="3315729" cy="1514708"/>
            </a:xfrm>
            <a:prstGeom prst="roundRect">
              <a:avLst>
                <a:gd fmla="val 16667" name="adj"/>
              </a:avLst>
            </a:prstGeom>
            <a:solidFill>
              <a:srgbClr val="D4781F"/>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1" name="Google Shape;551;p19"/>
            <p:cNvSpPr txBox="1"/>
            <p:nvPr/>
          </p:nvSpPr>
          <p:spPr>
            <a:xfrm>
              <a:off x="209021" y="76237"/>
              <a:ext cx="3167845" cy="1366824"/>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Are </a:t>
              </a:r>
              <a:r>
                <a:rPr b="1" i="0" lang="en-US" sz="1800" u="sng" cap="none" strike="noStrike">
                  <a:solidFill>
                    <a:schemeClr val="lt1"/>
                  </a:solidFill>
                  <a:latin typeface="Arial"/>
                  <a:ea typeface="Arial"/>
                  <a:cs typeface="Arial"/>
                  <a:sym typeface="Arial"/>
                </a:rPr>
                <a:t>all</a:t>
              </a:r>
              <a:r>
                <a:rPr b="0" i="0" lang="en-US" sz="1800" u="none" cap="none" strike="noStrike">
                  <a:solidFill>
                    <a:schemeClr val="lt1"/>
                  </a:solidFill>
                  <a:latin typeface="Arial"/>
                  <a:ea typeface="Arial"/>
                  <a:cs typeface="Arial"/>
                  <a:sym typeface="Arial"/>
                </a:rPr>
                <a:t> CIP Goals reflected in our Strategic Plan Priorities? If not, which CIP Goal(s) are missing and should be added to the Strategic Plan?</a:t>
              </a:r>
              <a:endParaRPr/>
            </a:p>
          </p:txBody>
        </p:sp>
        <p:sp>
          <p:nvSpPr>
            <p:cNvPr id="552" name="Google Shape;552;p19"/>
            <p:cNvSpPr/>
            <p:nvPr/>
          </p:nvSpPr>
          <p:spPr>
            <a:xfrm rot="5400000">
              <a:off x="6076091" y="-898137"/>
              <a:ext cx="1211766" cy="6496462"/>
            </a:xfrm>
            <a:prstGeom prst="round2SameRect">
              <a:avLst>
                <a:gd fmla="val 16667" name="adj1"/>
                <a:gd fmla="val 0" name="adj2"/>
              </a:avLst>
            </a:prstGeom>
            <a:solidFill>
              <a:srgbClr val="C9D7E1">
                <a:alpha val="89803"/>
              </a:srgbClr>
            </a:solidFill>
            <a:ln cap="flat" cmpd="sng" w="12700">
              <a:solidFill>
                <a:srgbClr val="C9D7E1">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3" name="Google Shape;553;p19"/>
            <p:cNvSpPr txBox="1"/>
            <p:nvPr/>
          </p:nvSpPr>
          <p:spPr>
            <a:xfrm>
              <a:off x="3433743" y="1803365"/>
              <a:ext cx="6437308" cy="1093458"/>
            </a:xfrm>
            <a:prstGeom prst="rect">
              <a:avLst/>
            </a:prstGeom>
            <a:noFill/>
            <a:ln>
              <a:noFill/>
            </a:ln>
          </p:spPr>
          <p:txBody>
            <a:bodyPr anchorCtr="0" anchor="ctr" bIns="60950" lIns="121900" spcFirstLastPara="1" rIns="121900" wrap="square" tIns="60950">
              <a:noAutofit/>
            </a:bodyPr>
            <a:lstStyle/>
            <a:p>
              <a:pPr indent="-82550" lvl="1" marL="285750" marR="0" rtl="0" algn="l">
                <a:lnSpc>
                  <a:spcPct val="9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82550" lvl="1" marL="285750" marR="0" rtl="0" algn="l">
                <a:lnSpc>
                  <a:spcPct val="90000"/>
                </a:lnSpc>
                <a:spcBef>
                  <a:spcPts val="48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
          <p:nvSpPr>
            <p:cNvPr id="554" name="Google Shape;554;p19"/>
            <p:cNvSpPr/>
            <p:nvPr/>
          </p:nvSpPr>
          <p:spPr>
            <a:xfrm>
              <a:off x="135079" y="1592739"/>
              <a:ext cx="3298663" cy="1514708"/>
            </a:xfrm>
            <a:prstGeom prst="roundRect">
              <a:avLst>
                <a:gd fmla="val 16667" name="adj"/>
              </a:avLst>
            </a:prstGeom>
            <a:solidFill>
              <a:schemeClr val="accent3"/>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5" name="Google Shape;555;p19"/>
            <p:cNvSpPr txBox="1"/>
            <p:nvPr/>
          </p:nvSpPr>
          <p:spPr>
            <a:xfrm>
              <a:off x="209021" y="1666681"/>
              <a:ext cx="3150779" cy="1366824"/>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What progress has been made towards the priorities identified in our Strategic Plan? What evidence/data do we have?</a:t>
              </a:r>
              <a:endParaRPr/>
            </a:p>
          </p:txBody>
        </p:sp>
        <p:sp>
          <p:nvSpPr>
            <p:cNvPr id="556" name="Google Shape;556;p19"/>
            <p:cNvSpPr/>
            <p:nvPr/>
          </p:nvSpPr>
          <p:spPr>
            <a:xfrm rot="5400000">
              <a:off x="6161527" y="692306"/>
              <a:ext cx="1211766" cy="6496462"/>
            </a:xfrm>
            <a:prstGeom prst="round2SameRect">
              <a:avLst>
                <a:gd fmla="val 16667" name="adj1"/>
                <a:gd fmla="val 0" name="adj2"/>
              </a:avLst>
            </a:prstGeom>
            <a:solidFill>
              <a:srgbClr val="E1CBDB">
                <a:alpha val="89803"/>
              </a:srgbClr>
            </a:solidFill>
            <a:ln cap="flat" cmpd="sng" w="12700">
              <a:solidFill>
                <a:srgbClr val="E1CBDB">
                  <a:alpha val="89803"/>
                </a:srgbClr>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7" name="Google Shape;557;p19"/>
            <p:cNvSpPr txBox="1"/>
            <p:nvPr/>
          </p:nvSpPr>
          <p:spPr>
            <a:xfrm>
              <a:off x="3519179" y="3393808"/>
              <a:ext cx="6437308" cy="1093458"/>
            </a:xfrm>
            <a:prstGeom prst="rect">
              <a:avLst/>
            </a:prstGeom>
            <a:noFill/>
            <a:ln>
              <a:noFill/>
            </a:ln>
          </p:spPr>
          <p:txBody>
            <a:bodyPr anchorCtr="0" anchor="ctr" bIns="60950" lIns="121900" spcFirstLastPara="1" rIns="121900" wrap="square" tIns="60950">
              <a:noAutofit/>
            </a:bodyPr>
            <a:lstStyle/>
            <a:p>
              <a:pPr indent="-82550" lvl="1" marL="285750" marR="0" rtl="0" algn="l">
                <a:lnSpc>
                  <a:spcPct val="90000"/>
                </a:lnSpc>
                <a:spcBef>
                  <a:spcPts val="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a:p>
              <a:pPr indent="-82550" lvl="1" marL="285750" marR="0" rtl="0" algn="l">
                <a:lnSpc>
                  <a:spcPct val="90000"/>
                </a:lnSpc>
                <a:spcBef>
                  <a:spcPts val="480"/>
                </a:spcBef>
                <a:spcAft>
                  <a:spcPts val="0"/>
                </a:spcAft>
                <a:buClr>
                  <a:schemeClr val="dk1"/>
                </a:buClr>
                <a:buSzPts val="3200"/>
                <a:buFont typeface="Arial"/>
                <a:buNone/>
              </a:pPr>
              <a:r>
                <a:t/>
              </a:r>
              <a:endParaRPr b="0" i="0" sz="3200" u="none" cap="none" strike="noStrike">
                <a:solidFill>
                  <a:schemeClr val="dk1"/>
                </a:solidFill>
                <a:latin typeface="Arial"/>
                <a:ea typeface="Arial"/>
                <a:cs typeface="Arial"/>
                <a:sym typeface="Arial"/>
              </a:endParaRPr>
            </a:p>
          </p:txBody>
        </p:sp>
        <p:sp>
          <p:nvSpPr>
            <p:cNvPr id="558" name="Google Shape;558;p19"/>
            <p:cNvSpPr/>
            <p:nvPr/>
          </p:nvSpPr>
          <p:spPr>
            <a:xfrm>
              <a:off x="135079" y="3183183"/>
              <a:ext cx="3384100" cy="1514708"/>
            </a:xfrm>
            <a:prstGeom prst="roundRect">
              <a:avLst>
                <a:gd fmla="val 16667" name="adj"/>
              </a:avLst>
            </a:prstGeom>
            <a:solidFill>
              <a:srgbClr val="A92791"/>
            </a:solidFill>
            <a:ln cap="flat" cmpd="sng" w="12700">
              <a:solidFill>
                <a:schemeClr val="lt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59" name="Google Shape;559;p19"/>
            <p:cNvSpPr txBox="1"/>
            <p:nvPr/>
          </p:nvSpPr>
          <p:spPr>
            <a:xfrm>
              <a:off x="209021" y="3257125"/>
              <a:ext cx="3236216" cy="1366824"/>
            </a:xfrm>
            <a:prstGeom prst="rect">
              <a:avLst/>
            </a:prstGeom>
            <a:noFill/>
            <a:ln>
              <a:noFill/>
            </a:ln>
          </p:spPr>
          <p:txBody>
            <a:bodyPr anchorCtr="0" anchor="ctr" bIns="34275" lIns="68575" spcFirstLastPara="1" rIns="68575" wrap="square" tIns="34275">
              <a:noAutofit/>
            </a:bodyPr>
            <a:lstStyle/>
            <a:p>
              <a:pPr indent="0" lvl="0" marL="0" marR="0" rtl="0" algn="ctr">
                <a:lnSpc>
                  <a:spcPct val="90000"/>
                </a:lnSpc>
                <a:spcBef>
                  <a:spcPts val="0"/>
                </a:spcBef>
                <a:spcAft>
                  <a:spcPts val="0"/>
                </a:spcAft>
                <a:buClr>
                  <a:schemeClr val="lt1"/>
                </a:buClr>
                <a:buSzPts val="1800"/>
                <a:buFont typeface="Arial"/>
                <a:buNone/>
              </a:pPr>
              <a:r>
                <a:rPr b="0" i="0" lang="en-US" sz="1800" u="none" cap="none" strike="noStrike">
                  <a:solidFill>
                    <a:schemeClr val="lt1"/>
                  </a:solidFill>
                  <a:latin typeface="Arial"/>
                  <a:ea typeface="Arial"/>
                  <a:cs typeface="Arial"/>
                  <a:sym typeface="Arial"/>
                </a:rPr>
                <a:t>Based upon available data, are there any other adjustments we need to make to the Strategic Plan?</a:t>
              </a:r>
              <a:endParaRPr/>
            </a:p>
          </p:txBody>
        </p:sp>
      </p:gr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3" name="Shape 563"/>
        <p:cNvGrpSpPr/>
        <p:nvPr/>
      </p:nvGrpSpPr>
      <p:grpSpPr>
        <a:xfrm>
          <a:off x="0" y="0"/>
          <a:ext cx="0" cy="0"/>
          <a:chOff x="0" y="0"/>
          <a:chExt cx="0" cy="0"/>
        </a:xfrm>
      </p:grpSpPr>
      <p:sp>
        <p:nvSpPr>
          <p:cNvPr id="564" name="Google Shape;564;p20"/>
          <p:cNvSpPr txBox="1"/>
          <p:nvPr/>
        </p:nvSpPr>
        <p:spPr>
          <a:xfrm>
            <a:off x="68365" y="76912"/>
            <a:ext cx="8289421" cy="1700613"/>
          </a:xfrm>
          <a:prstGeom prst="rect">
            <a:avLst/>
          </a:prstGeom>
          <a:noFill/>
          <a:ln>
            <a:noFill/>
          </a:ln>
        </p:spPr>
        <p:txBody>
          <a:bodyPr anchorCtr="0" anchor="b" bIns="45700" lIns="91425" spcFirstLastPara="1" rIns="91425" wrap="square" tIns="45700">
            <a:normAutofit lnSpcReduction="10000"/>
          </a:bodyPr>
          <a:lstStyle/>
          <a:p>
            <a:pPr indent="0" lvl="0" marL="0" marR="0" rtl="0" algn="ctr">
              <a:lnSpc>
                <a:spcPct val="90000"/>
              </a:lnSpc>
              <a:spcBef>
                <a:spcPts val="0"/>
              </a:spcBef>
              <a:spcAft>
                <a:spcPts val="0"/>
              </a:spcAft>
              <a:buClr>
                <a:schemeClr val="accent2"/>
              </a:buClr>
              <a:buSzPts val="6000"/>
              <a:buFont typeface="Arial"/>
              <a:buNone/>
            </a:pPr>
            <a:r>
              <a:rPr b="1" i="0" lang="en-US" sz="6000" u="none" cap="none" strike="noStrike">
                <a:solidFill>
                  <a:schemeClr val="accent2"/>
                </a:solidFill>
                <a:latin typeface="Arial"/>
                <a:ea typeface="Arial"/>
                <a:cs typeface="Arial"/>
                <a:sym typeface="Arial"/>
              </a:rPr>
              <a:t>Updates to the</a:t>
            </a:r>
            <a:endParaRPr/>
          </a:p>
          <a:p>
            <a:pPr indent="0" lvl="0" marL="0" marR="0" rtl="0" algn="ctr">
              <a:lnSpc>
                <a:spcPct val="90000"/>
              </a:lnSpc>
              <a:spcBef>
                <a:spcPts val="0"/>
              </a:spcBef>
              <a:spcAft>
                <a:spcPts val="0"/>
              </a:spcAft>
              <a:buClr>
                <a:schemeClr val="accent2"/>
              </a:buClr>
              <a:buSzPts val="6000"/>
              <a:buFont typeface="Arial"/>
              <a:buNone/>
            </a:pPr>
            <a:r>
              <a:rPr b="1" i="0" lang="en-US" sz="6000" u="none" cap="none" strike="noStrike">
                <a:solidFill>
                  <a:schemeClr val="accent2"/>
                </a:solidFill>
                <a:latin typeface="Arial"/>
                <a:ea typeface="Arial"/>
                <a:cs typeface="Arial"/>
                <a:sym typeface="Arial"/>
              </a:rPr>
              <a:t>Strategic Plan</a:t>
            </a:r>
            <a:endParaRPr/>
          </a:p>
        </p:txBody>
      </p:sp>
      <p:sp>
        <p:nvSpPr>
          <p:cNvPr id="565" name="Google Shape;565;p20"/>
          <p:cNvSpPr txBox="1"/>
          <p:nvPr/>
        </p:nvSpPr>
        <p:spPr>
          <a:xfrm>
            <a:off x="470017" y="2144995"/>
            <a:ext cx="7486115" cy="646331"/>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Arial"/>
              <a:buAutoNum type="arabicPeriod"/>
            </a:pPr>
            <a:r>
              <a:rPr b="0" i="1" lang="en-US" sz="1800" u="none" cap="none" strike="noStrike">
                <a:solidFill>
                  <a:schemeClr val="dk1"/>
                </a:solidFill>
                <a:latin typeface="Arial"/>
                <a:ea typeface="Arial"/>
                <a:cs typeface="Arial"/>
                <a:sym typeface="Arial"/>
              </a:rPr>
              <a:t>Enter all changes/updates to your plan – be sure to include accountability measures, as appropriate.</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69" name="Shape 569"/>
        <p:cNvGrpSpPr/>
        <p:nvPr/>
      </p:nvGrpSpPr>
      <p:grpSpPr>
        <a:xfrm>
          <a:off x="0" y="0"/>
          <a:ext cx="0" cy="0"/>
          <a:chOff x="0" y="0"/>
          <a:chExt cx="0" cy="0"/>
        </a:xfrm>
      </p:grpSpPr>
      <p:sp>
        <p:nvSpPr>
          <p:cNvPr id="570" name="Google Shape;570;p21"/>
          <p:cNvSpPr txBox="1"/>
          <p:nvPr>
            <p:ph idx="12" type="sldNum"/>
          </p:nvPr>
        </p:nvSpPr>
        <p:spPr>
          <a:xfrm>
            <a:off x="8332334" y="6356350"/>
            <a:ext cx="1167495"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571" name="Google Shape;571;p21"/>
          <p:cNvSpPr txBox="1"/>
          <p:nvPr/>
        </p:nvSpPr>
        <p:spPr>
          <a:xfrm>
            <a:off x="504202" y="523428"/>
            <a:ext cx="674281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0" i="1" lang="en-US" sz="7200" u="none" cap="none" strike="noStrike">
                <a:solidFill>
                  <a:schemeClr val="lt1"/>
                </a:solidFill>
                <a:latin typeface="Arial"/>
                <a:ea typeface="Arial"/>
                <a:cs typeface="Arial"/>
                <a:sym typeface="Arial"/>
              </a:rPr>
              <a:t>Questions?</a:t>
            </a:r>
            <a:endParaRPr/>
          </a:p>
        </p:txBody>
      </p:sp>
      <p:sp>
        <p:nvSpPr>
          <p:cNvPr id="572" name="Google Shape;572;p21"/>
          <p:cNvSpPr txBox="1"/>
          <p:nvPr/>
        </p:nvSpPr>
        <p:spPr>
          <a:xfrm>
            <a:off x="1853013" y="2560443"/>
            <a:ext cx="674281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7200">
                <a:solidFill>
                  <a:schemeClr val="lt1"/>
                </a:solidFill>
                <a:latin typeface="Arial"/>
                <a:ea typeface="Arial"/>
                <a:cs typeface="Arial"/>
                <a:sym typeface="Arial"/>
              </a:rPr>
              <a:t>Wonderings?</a:t>
            </a:r>
            <a:endParaRPr/>
          </a:p>
        </p:txBody>
      </p:sp>
      <p:sp>
        <p:nvSpPr>
          <p:cNvPr id="573" name="Google Shape;573;p21"/>
          <p:cNvSpPr txBox="1"/>
          <p:nvPr/>
        </p:nvSpPr>
        <p:spPr>
          <a:xfrm>
            <a:off x="4174713" y="4597458"/>
            <a:ext cx="6742816"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i="1" lang="en-US" sz="7200">
                <a:solidFill>
                  <a:schemeClr val="lt1"/>
                </a:solidFill>
                <a:latin typeface="Arial"/>
                <a:ea typeface="Arial"/>
                <a:cs typeface="Arial"/>
                <a:sym typeface="Arial"/>
              </a:rPr>
              <a:t>Comments?</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77" name="Shape 577"/>
        <p:cNvGrpSpPr/>
        <p:nvPr/>
      </p:nvGrpSpPr>
      <p:grpSpPr>
        <a:xfrm>
          <a:off x="0" y="0"/>
          <a:ext cx="0" cy="0"/>
          <a:chOff x="0" y="0"/>
          <a:chExt cx="0" cy="0"/>
        </a:xfrm>
      </p:grpSpPr>
      <p:sp>
        <p:nvSpPr>
          <p:cNvPr id="578" name="Google Shape;578;p22"/>
          <p:cNvSpPr txBox="1"/>
          <p:nvPr>
            <p:ph type="ctrTitle"/>
          </p:nvPr>
        </p:nvSpPr>
        <p:spPr>
          <a:xfrm>
            <a:off x="210312" y="2235200"/>
            <a:ext cx="7232904" cy="2387600"/>
          </a:xfrm>
          <a:prstGeom prst="rect">
            <a:avLst/>
          </a:prstGeom>
          <a:noFill/>
          <a:ln>
            <a:noFill/>
          </a:ln>
        </p:spPr>
        <p:txBody>
          <a:bodyPr anchorCtr="0" anchor="ctr" bIns="45700" lIns="91425" spcFirstLastPara="1" rIns="91425" wrap="square" tIns="45700">
            <a:noAutofit/>
          </a:bodyPr>
          <a:lstStyle/>
          <a:p>
            <a:pPr indent="0" lvl="0" marL="0" rtl="0" algn="l">
              <a:lnSpc>
                <a:spcPct val="90000"/>
              </a:lnSpc>
              <a:spcBef>
                <a:spcPts val="0"/>
              </a:spcBef>
              <a:spcAft>
                <a:spcPts val="0"/>
              </a:spcAft>
              <a:buClr>
                <a:schemeClr val="lt1"/>
              </a:buClr>
              <a:buSzPts val="6000"/>
              <a:buFont typeface="Arial"/>
              <a:buNone/>
            </a:pPr>
            <a:r>
              <a:rPr lang="en-US"/>
              <a:t>Preparing for</a:t>
            </a:r>
            <a:br>
              <a:rPr lang="en-US"/>
            </a:br>
            <a:r>
              <a:rPr lang="en-US"/>
              <a:t>Budget Development</a:t>
            </a:r>
            <a:endParaRPr/>
          </a:p>
        </p:txBody>
      </p:sp>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582" name="Shape 582"/>
        <p:cNvGrpSpPr/>
        <p:nvPr/>
      </p:nvGrpSpPr>
      <p:grpSpPr>
        <a:xfrm>
          <a:off x="0" y="0"/>
          <a:ext cx="0" cy="0"/>
          <a:chOff x="0" y="0"/>
          <a:chExt cx="0" cy="0"/>
        </a:xfrm>
      </p:grpSpPr>
      <p:sp>
        <p:nvSpPr>
          <p:cNvPr id="583" name="Google Shape;583;p23"/>
          <p:cNvSpPr txBox="1"/>
          <p:nvPr/>
        </p:nvSpPr>
        <p:spPr>
          <a:xfrm>
            <a:off x="2042809"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lt1"/>
                </a:solidFill>
                <a:latin typeface="Arial"/>
                <a:ea typeface="Arial"/>
                <a:cs typeface="Arial"/>
                <a:sym typeface="Arial"/>
              </a:rPr>
              <a:t>1</a:t>
            </a:r>
            <a:endParaRPr/>
          </a:p>
        </p:txBody>
      </p:sp>
      <p:sp>
        <p:nvSpPr>
          <p:cNvPr id="584" name="Google Shape;584;p23"/>
          <p:cNvSpPr txBox="1"/>
          <p:nvPr/>
        </p:nvSpPr>
        <p:spPr>
          <a:xfrm>
            <a:off x="4002238"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lt1"/>
                </a:solidFill>
                <a:latin typeface="Arial"/>
                <a:ea typeface="Arial"/>
                <a:cs typeface="Arial"/>
                <a:sym typeface="Arial"/>
              </a:rPr>
              <a:t>2</a:t>
            </a:r>
            <a:endParaRPr/>
          </a:p>
        </p:txBody>
      </p:sp>
      <p:sp>
        <p:nvSpPr>
          <p:cNvPr id="585" name="Google Shape;585;p23"/>
          <p:cNvSpPr txBox="1"/>
          <p:nvPr/>
        </p:nvSpPr>
        <p:spPr>
          <a:xfrm>
            <a:off x="5932638"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lt1"/>
                </a:solidFill>
                <a:latin typeface="Arial"/>
                <a:ea typeface="Arial"/>
                <a:cs typeface="Arial"/>
                <a:sym typeface="Arial"/>
              </a:rPr>
              <a:t>3</a:t>
            </a:r>
            <a:endParaRPr/>
          </a:p>
        </p:txBody>
      </p:sp>
      <p:sp>
        <p:nvSpPr>
          <p:cNvPr id="586" name="Google Shape;586;p23"/>
          <p:cNvSpPr txBox="1"/>
          <p:nvPr/>
        </p:nvSpPr>
        <p:spPr>
          <a:xfrm>
            <a:off x="7863038"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lt1"/>
                </a:solidFill>
                <a:latin typeface="Arial"/>
                <a:ea typeface="Arial"/>
                <a:cs typeface="Arial"/>
                <a:sym typeface="Arial"/>
              </a:rPr>
              <a:t>4</a:t>
            </a:r>
            <a:endParaRPr/>
          </a:p>
        </p:txBody>
      </p:sp>
      <p:sp>
        <p:nvSpPr>
          <p:cNvPr id="587" name="Google Shape;587;p23"/>
          <p:cNvSpPr txBox="1"/>
          <p:nvPr/>
        </p:nvSpPr>
        <p:spPr>
          <a:xfrm>
            <a:off x="9807953" y="2674641"/>
            <a:ext cx="350196" cy="646331"/>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b="1" lang="en-US" sz="3600">
                <a:solidFill>
                  <a:schemeClr val="lt1"/>
                </a:solidFill>
                <a:latin typeface="Arial"/>
                <a:ea typeface="Arial"/>
                <a:cs typeface="Arial"/>
                <a:sym typeface="Arial"/>
              </a:rPr>
              <a:t>5</a:t>
            </a:r>
            <a:endParaRPr/>
          </a:p>
        </p:txBody>
      </p:sp>
      <p:sp>
        <p:nvSpPr>
          <p:cNvPr id="588" name="Google Shape;588;p23"/>
          <p:cNvSpPr txBox="1"/>
          <p:nvPr>
            <p:ph idx="12" type="sldNum"/>
          </p:nvPr>
        </p:nvSpPr>
        <p:spPr>
          <a:xfrm>
            <a:off x="10153276" y="6356350"/>
            <a:ext cx="1657723"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grpSp>
        <p:nvGrpSpPr>
          <p:cNvPr id="589" name="Google Shape;589;p23"/>
          <p:cNvGrpSpPr/>
          <p:nvPr/>
        </p:nvGrpSpPr>
        <p:grpSpPr>
          <a:xfrm>
            <a:off x="521432" y="1862086"/>
            <a:ext cx="10822411" cy="2815518"/>
            <a:chOff x="3701" y="518854"/>
            <a:chExt cx="10822411" cy="2815518"/>
          </a:xfrm>
        </p:grpSpPr>
        <p:sp>
          <p:nvSpPr>
            <p:cNvPr id="590" name="Google Shape;590;p23"/>
            <p:cNvSpPr/>
            <p:nvPr/>
          </p:nvSpPr>
          <p:spPr>
            <a:xfrm>
              <a:off x="3701" y="518854"/>
              <a:ext cx="2004150" cy="2805810"/>
            </a:xfrm>
            <a:prstGeom prst="rect">
              <a:avLst/>
            </a:prstGeom>
            <a:solidFill>
              <a:srgbClr val="FCF5D8">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1" name="Google Shape;591;p23"/>
            <p:cNvSpPr txBox="1"/>
            <p:nvPr/>
          </p:nvSpPr>
          <p:spPr>
            <a:xfrm>
              <a:off x="3701" y="1585062"/>
              <a:ext cx="2004150" cy="1683486"/>
            </a:xfrm>
            <a:prstGeom prst="rect">
              <a:avLst/>
            </a:prstGeom>
            <a:noFill/>
            <a:ln>
              <a:noFill/>
            </a:ln>
          </p:spPr>
          <p:txBody>
            <a:bodyPr anchorCtr="0" anchor="t" bIns="330200" lIns="156250" spcFirstLastPara="1" rIns="15625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i="0" lang="en-US" sz="1100" u="sng">
                  <a:solidFill>
                    <a:srgbClr val="000000"/>
                  </a:solidFill>
                  <a:latin typeface="Avenir"/>
                  <a:ea typeface="Avenir"/>
                  <a:cs typeface="Avenir"/>
                  <a:sym typeface="Avenir"/>
                </a:rPr>
                <a:t>Fall 2021</a:t>
              </a:r>
              <a:endParaRPr/>
            </a:p>
            <a:p>
              <a:pPr indent="0" lvl="0" marL="0" marR="0" rtl="0" algn="l">
                <a:lnSpc>
                  <a:spcPct val="90000"/>
                </a:lnSpc>
                <a:spcBef>
                  <a:spcPts val="385"/>
                </a:spcBef>
                <a:spcAft>
                  <a:spcPts val="0"/>
                </a:spcAft>
                <a:buClr>
                  <a:srgbClr val="000000"/>
                </a:buClr>
                <a:buSzPts val="1100"/>
                <a:buFont typeface="Avenir"/>
                <a:buNone/>
              </a:pPr>
              <a:r>
                <a:rPr b="0" i="0" lang="en-US" sz="1100" u="none">
                  <a:solidFill>
                    <a:srgbClr val="000000"/>
                  </a:solidFill>
                  <a:latin typeface="Avenir"/>
                  <a:ea typeface="Avenir"/>
                  <a:cs typeface="Avenir"/>
                  <a:sym typeface="Avenir"/>
                </a:rPr>
                <a:t>GO Team Developed 2021-2025 Strategic Plan</a:t>
              </a:r>
              <a:endParaRPr sz="1100">
                <a:solidFill>
                  <a:srgbClr val="000000"/>
                </a:solidFill>
                <a:latin typeface="Avenir"/>
                <a:ea typeface="Avenir"/>
                <a:cs typeface="Avenir"/>
                <a:sym typeface="Avenir"/>
              </a:endParaRPr>
            </a:p>
          </p:txBody>
        </p:sp>
        <p:sp>
          <p:nvSpPr>
            <p:cNvPr id="592" name="Google Shape;592;p23"/>
            <p:cNvSpPr/>
            <p:nvPr/>
          </p:nvSpPr>
          <p:spPr>
            <a:xfrm>
              <a:off x="584905" y="799435"/>
              <a:ext cx="841743" cy="841743"/>
            </a:xfrm>
            <a:prstGeom prst="ellipse">
              <a:avLst/>
            </a:prstGeom>
            <a:solidFill>
              <a:srgbClr val="F3CF45"/>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3" name="Google Shape;593;p23"/>
            <p:cNvSpPr txBox="1"/>
            <p:nvPr/>
          </p:nvSpPr>
          <p:spPr>
            <a:xfrm>
              <a:off x="708175" y="922705"/>
              <a:ext cx="595203" cy="595203"/>
            </a:xfrm>
            <a:prstGeom prst="rect">
              <a:avLst/>
            </a:prstGeom>
            <a:noFill/>
            <a:ln>
              <a:noFill/>
            </a:ln>
          </p:spPr>
          <p:txBody>
            <a:bodyPr anchorCtr="0" anchor="ctr" bIns="12700" lIns="65625" spcFirstLastPara="1" rIns="65625" wrap="square" tIns="12700">
              <a:noAutofit/>
            </a:bodyPr>
            <a:lstStyle/>
            <a:p>
              <a:pPr indent="0" lvl="0" marL="0" marR="0" rtl="0" algn="ctr">
                <a:lnSpc>
                  <a:spcPct val="90000"/>
                </a:lnSpc>
                <a:spcBef>
                  <a:spcPts val="0"/>
                </a:spcBef>
                <a:spcAft>
                  <a:spcPts val="0"/>
                </a:spcAft>
                <a:buClr>
                  <a:srgbClr val="FFFFFF"/>
                </a:buClr>
                <a:buSzPts val="4100"/>
                <a:buFont typeface="Avenir"/>
                <a:buNone/>
              </a:pPr>
              <a:r>
                <a:rPr lang="en-US" sz="4100">
                  <a:solidFill>
                    <a:srgbClr val="FFFFFF"/>
                  </a:solidFill>
                  <a:latin typeface="Avenir"/>
                  <a:ea typeface="Avenir"/>
                  <a:cs typeface="Avenir"/>
                  <a:sym typeface="Avenir"/>
                </a:rPr>
                <a:t>1</a:t>
              </a:r>
              <a:endParaRPr/>
            </a:p>
          </p:txBody>
        </p:sp>
        <p:sp>
          <p:nvSpPr>
            <p:cNvPr id="594" name="Google Shape;594;p23"/>
            <p:cNvSpPr/>
            <p:nvPr/>
          </p:nvSpPr>
          <p:spPr>
            <a:xfrm>
              <a:off x="3701" y="3324593"/>
              <a:ext cx="2004150" cy="72"/>
            </a:xfrm>
            <a:prstGeom prst="rect">
              <a:avLst/>
            </a:prstGeom>
            <a:solidFill>
              <a:srgbClr val="A92791"/>
            </a:solidFill>
            <a:ln cap="flat" cmpd="sng" w="12700">
              <a:solidFill>
                <a:srgbClr val="F3CF45"/>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5" name="Google Shape;595;p23"/>
            <p:cNvSpPr/>
            <p:nvPr/>
          </p:nvSpPr>
          <p:spPr>
            <a:xfrm>
              <a:off x="2208266" y="518854"/>
              <a:ext cx="2004150" cy="2805810"/>
            </a:xfrm>
            <a:prstGeom prst="rect">
              <a:avLst/>
            </a:prstGeom>
            <a:solidFill>
              <a:srgbClr val="F8E4C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6" name="Google Shape;596;p23"/>
            <p:cNvSpPr txBox="1"/>
            <p:nvPr/>
          </p:nvSpPr>
          <p:spPr>
            <a:xfrm>
              <a:off x="2208266" y="1585062"/>
              <a:ext cx="2004150" cy="1683486"/>
            </a:xfrm>
            <a:prstGeom prst="rect">
              <a:avLst/>
            </a:prstGeom>
            <a:noFill/>
            <a:ln>
              <a:noFill/>
            </a:ln>
          </p:spPr>
          <p:txBody>
            <a:bodyPr anchorCtr="0" anchor="t" bIns="330200" lIns="156250" spcFirstLastPara="1" rIns="15625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i="0" lang="en-US" sz="1100" u="sng">
                  <a:solidFill>
                    <a:srgbClr val="000000"/>
                  </a:solidFill>
                  <a:latin typeface="Avenir"/>
                  <a:ea typeface="Avenir"/>
                  <a:cs typeface="Avenir"/>
                  <a:sym typeface="Avenir"/>
                </a:rPr>
                <a:t>Summer 2022</a:t>
              </a:r>
              <a:endParaRPr/>
            </a:p>
            <a:p>
              <a:pPr indent="0" lvl="0" marL="0" marR="0" rtl="0" algn="l">
                <a:lnSpc>
                  <a:spcPct val="90000"/>
                </a:lnSpc>
                <a:spcBef>
                  <a:spcPts val="385"/>
                </a:spcBef>
                <a:spcAft>
                  <a:spcPts val="0"/>
                </a:spcAft>
                <a:buClr>
                  <a:srgbClr val="000000"/>
                </a:buClr>
                <a:buSzPts val="1100"/>
                <a:buFont typeface="Avenir"/>
                <a:buNone/>
              </a:pPr>
              <a:r>
                <a:rPr lang="en-US" sz="1100">
                  <a:solidFill>
                    <a:srgbClr val="000000"/>
                  </a:solidFill>
                  <a:latin typeface="Avenir"/>
                  <a:ea typeface="Avenir"/>
                  <a:cs typeface="Avenir"/>
                  <a:sym typeface="Avenir"/>
                </a:rPr>
                <a:t>School Leadership completed Needs Assessment and defined overarching needs for SY22-23</a:t>
              </a:r>
              <a:endParaRPr/>
            </a:p>
          </p:txBody>
        </p:sp>
        <p:sp>
          <p:nvSpPr>
            <p:cNvPr id="597" name="Google Shape;597;p23"/>
            <p:cNvSpPr/>
            <p:nvPr/>
          </p:nvSpPr>
          <p:spPr>
            <a:xfrm>
              <a:off x="2789470" y="799435"/>
              <a:ext cx="841743" cy="841743"/>
            </a:xfrm>
            <a:prstGeom prst="ellipse">
              <a:avLst/>
            </a:prstGeom>
            <a:solidFill>
              <a:srgbClr val="D47B2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598" name="Google Shape;598;p23"/>
            <p:cNvSpPr txBox="1"/>
            <p:nvPr/>
          </p:nvSpPr>
          <p:spPr>
            <a:xfrm>
              <a:off x="2912740" y="922705"/>
              <a:ext cx="595203" cy="595203"/>
            </a:xfrm>
            <a:prstGeom prst="rect">
              <a:avLst/>
            </a:prstGeom>
            <a:noFill/>
            <a:ln>
              <a:noFill/>
            </a:ln>
          </p:spPr>
          <p:txBody>
            <a:bodyPr anchorCtr="0" anchor="ctr" bIns="12700" lIns="65625" spcFirstLastPara="1" rIns="65625" wrap="square" tIns="12700">
              <a:noAutofit/>
            </a:bodyPr>
            <a:lstStyle/>
            <a:p>
              <a:pPr indent="0" lvl="0" marL="0" marR="0" rtl="0" algn="ctr">
                <a:lnSpc>
                  <a:spcPct val="90000"/>
                </a:lnSpc>
                <a:spcBef>
                  <a:spcPts val="0"/>
                </a:spcBef>
                <a:spcAft>
                  <a:spcPts val="0"/>
                </a:spcAft>
                <a:buClr>
                  <a:srgbClr val="FFFFFF"/>
                </a:buClr>
                <a:buSzPts val="4100"/>
                <a:buFont typeface="Avenir"/>
                <a:buNone/>
              </a:pPr>
              <a:r>
                <a:rPr lang="en-US" sz="4100">
                  <a:solidFill>
                    <a:srgbClr val="FFFFFF"/>
                  </a:solidFill>
                  <a:latin typeface="Avenir"/>
                  <a:ea typeface="Avenir"/>
                  <a:cs typeface="Avenir"/>
                  <a:sym typeface="Avenir"/>
                </a:rPr>
                <a:t>2</a:t>
              </a:r>
              <a:endParaRPr/>
            </a:p>
          </p:txBody>
        </p:sp>
        <p:sp>
          <p:nvSpPr>
            <p:cNvPr id="599" name="Google Shape;599;p23"/>
            <p:cNvSpPr/>
            <p:nvPr/>
          </p:nvSpPr>
          <p:spPr>
            <a:xfrm>
              <a:off x="2208266" y="3324593"/>
              <a:ext cx="2004150" cy="72"/>
            </a:xfrm>
            <a:prstGeom prst="rect">
              <a:avLst/>
            </a:prstGeom>
            <a:solidFill>
              <a:srgbClr val="A92791"/>
            </a:solidFill>
            <a:ln cap="flat" cmpd="sng" w="12700">
              <a:solidFill>
                <a:srgbClr val="D47B22"/>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0" name="Google Shape;600;p23"/>
            <p:cNvSpPr/>
            <p:nvPr/>
          </p:nvSpPr>
          <p:spPr>
            <a:xfrm>
              <a:off x="4412831" y="518854"/>
              <a:ext cx="2004150" cy="2805810"/>
            </a:xfrm>
            <a:prstGeom prst="rect">
              <a:avLst/>
            </a:prstGeom>
            <a:solidFill>
              <a:srgbClr val="BAF0FF">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1" name="Google Shape;601;p23"/>
            <p:cNvSpPr txBox="1"/>
            <p:nvPr/>
          </p:nvSpPr>
          <p:spPr>
            <a:xfrm>
              <a:off x="4412831" y="1585062"/>
              <a:ext cx="2004150" cy="1683486"/>
            </a:xfrm>
            <a:prstGeom prst="rect">
              <a:avLst/>
            </a:prstGeom>
            <a:noFill/>
            <a:ln>
              <a:noFill/>
            </a:ln>
          </p:spPr>
          <p:txBody>
            <a:bodyPr anchorCtr="0" anchor="t" bIns="330200" lIns="156250" spcFirstLastPara="1" rIns="15625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i="0" lang="en-US" sz="1100" u="sng">
                  <a:solidFill>
                    <a:srgbClr val="000000"/>
                  </a:solidFill>
                  <a:latin typeface="Avenir"/>
                  <a:ea typeface="Avenir"/>
                  <a:cs typeface="Avenir"/>
                  <a:sym typeface="Avenir"/>
                </a:rPr>
                <a:t>August 2022</a:t>
              </a:r>
              <a:endParaRPr/>
            </a:p>
            <a:p>
              <a:pPr indent="0" lvl="0" marL="0" marR="0" rtl="0" algn="l">
                <a:lnSpc>
                  <a:spcPct val="90000"/>
                </a:lnSpc>
                <a:spcBef>
                  <a:spcPts val="385"/>
                </a:spcBef>
                <a:spcAft>
                  <a:spcPts val="0"/>
                </a:spcAft>
                <a:buClr>
                  <a:srgbClr val="000000"/>
                </a:buClr>
                <a:buSzPts val="1100"/>
                <a:buFont typeface="Avenir"/>
                <a:buNone/>
              </a:pPr>
              <a:r>
                <a:rPr b="0" lang="en-US" sz="1100" u="none">
                  <a:solidFill>
                    <a:srgbClr val="000000"/>
                  </a:solidFill>
                  <a:latin typeface="Avenir"/>
                  <a:ea typeface="Avenir"/>
                  <a:cs typeface="Avenir"/>
                  <a:sym typeface="Avenir"/>
                </a:rPr>
                <a:t>School Leadership completed 2022-2023 Continuous Improvement Plan</a:t>
              </a:r>
              <a:endParaRPr/>
            </a:p>
          </p:txBody>
        </p:sp>
        <p:sp>
          <p:nvSpPr>
            <p:cNvPr id="602" name="Google Shape;602;p23"/>
            <p:cNvSpPr/>
            <p:nvPr/>
          </p:nvSpPr>
          <p:spPr>
            <a:xfrm>
              <a:off x="4994035" y="799435"/>
              <a:ext cx="841743" cy="841743"/>
            </a:xfrm>
            <a:prstGeom prst="ellipse">
              <a:avLst/>
            </a:prstGeom>
            <a:solidFill>
              <a:srgbClr val="0083A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3" name="Google Shape;603;p23"/>
            <p:cNvSpPr txBox="1"/>
            <p:nvPr/>
          </p:nvSpPr>
          <p:spPr>
            <a:xfrm>
              <a:off x="5117305" y="922705"/>
              <a:ext cx="595203" cy="595203"/>
            </a:xfrm>
            <a:prstGeom prst="rect">
              <a:avLst/>
            </a:prstGeom>
            <a:noFill/>
            <a:ln>
              <a:noFill/>
            </a:ln>
          </p:spPr>
          <p:txBody>
            <a:bodyPr anchorCtr="0" anchor="ctr" bIns="12700" lIns="65625" spcFirstLastPara="1" rIns="65625" wrap="square" tIns="12700">
              <a:noAutofit/>
            </a:bodyPr>
            <a:lstStyle/>
            <a:p>
              <a:pPr indent="0" lvl="0" marL="0" marR="0" rtl="0" algn="ctr">
                <a:lnSpc>
                  <a:spcPct val="90000"/>
                </a:lnSpc>
                <a:spcBef>
                  <a:spcPts val="0"/>
                </a:spcBef>
                <a:spcAft>
                  <a:spcPts val="0"/>
                </a:spcAft>
                <a:buClr>
                  <a:srgbClr val="FFFFFF"/>
                </a:buClr>
                <a:buSzPts val="4100"/>
                <a:buFont typeface="Avenir"/>
                <a:buNone/>
              </a:pPr>
              <a:r>
                <a:rPr lang="en-US" sz="4100">
                  <a:solidFill>
                    <a:srgbClr val="FFFFFF"/>
                  </a:solidFill>
                  <a:latin typeface="Avenir"/>
                  <a:ea typeface="Avenir"/>
                  <a:cs typeface="Avenir"/>
                  <a:sym typeface="Avenir"/>
                </a:rPr>
                <a:t>3</a:t>
              </a:r>
              <a:endParaRPr/>
            </a:p>
          </p:txBody>
        </p:sp>
        <p:sp>
          <p:nvSpPr>
            <p:cNvPr id="604" name="Google Shape;604;p23"/>
            <p:cNvSpPr/>
            <p:nvPr/>
          </p:nvSpPr>
          <p:spPr>
            <a:xfrm>
              <a:off x="4412831" y="3324593"/>
              <a:ext cx="2004150" cy="72"/>
            </a:xfrm>
            <a:prstGeom prst="rect">
              <a:avLst/>
            </a:prstGeom>
            <a:solidFill>
              <a:srgbClr val="0083A9"/>
            </a:solidFill>
            <a:ln cap="flat" cmpd="sng" w="12700">
              <a:solidFill>
                <a:srgbClr val="0083A9"/>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5" name="Google Shape;605;p23"/>
            <p:cNvSpPr/>
            <p:nvPr/>
          </p:nvSpPr>
          <p:spPr>
            <a:xfrm>
              <a:off x="6599239" y="528562"/>
              <a:ext cx="2004150" cy="2805810"/>
            </a:xfrm>
            <a:prstGeom prst="rect">
              <a:avLst/>
            </a:prstGeom>
            <a:solidFill>
              <a:srgbClr val="F3CDED">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6" name="Google Shape;606;p23"/>
            <p:cNvSpPr txBox="1"/>
            <p:nvPr/>
          </p:nvSpPr>
          <p:spPr>
            <a:xfrm>
              <a:off x="6599239" y="1594770"/>
              <a:ext cx="2004150" cy="1683486"/>
            </a:xfrm>
            <a:prstGeom prst="rect">
              <a:avLst/>
            </a:prstGeom>
            <a:noFill/>
            <a:ln>
              <a:noFill/>
            </a:ln>
          </p:spPr>
          <p:txBody>
            <a:bodyPr anchorCtr="0" anchor="t" bIns="330200" lIns="156250" spcFirstLastPara="1" rIns="15625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lang="en-US" sz="1100" u="sng">
                  <a:solidFill>
                    <a:srgbClr val="000000"/>
                  </a:solidFill>
                  <a:latin typeface="Avenir"/>
                  <a:ea typeface="Avenir"/>
                  <a:cs typeface="Avenir"/>
                  <a:sym typeface="Avenir"/>
                </a:rPr>
                <a:t>Sept. – Dec. 2022</a:t>
              </a:r>
              <a:endParaRPr/>
            </a:p>
            <a:p>
              <a:pPr indent="0" lvl="0" marL="0" marR="0" rtl="0" algn="l">
                <a:lnSpc>
                  <a:spcPct val="90000"/>
                </a:lnSpc>
                <a:spcBef>
                  <a:spcPts val="385"/>
                </a:spcBef>
                <a:spcAft>
                  <a:spcPts val="0"/>
                </a:spcAft>
                <a:buClr>
                  <a:srgbClr val="000000"/>
                </a:buClr>
                <a:buSzPts val="1100"/>
                <a:buFont typeface="Avenir"/>
                <a:buNone/>
              </a:pPr>
              <a:r>
                <a:rPr b="0" lang="en-US" sz="1100" u="none">
                  <a:solidFill>
                    <a:srgbClr val="000000"/>
                  </a:solidFill>
                  <a:latin typeface="Avenir"/>
                  <a:ea typeface="Avenir"/>
                  <a:cs typeface="Avenir"/>
                  <a:sym typeface="Avenir"/>
                </a:rPr>
                <a:t>Utilizing current data, the </a:t>
              </a:r>
              <a:r>
                <a:rPr b="1" lang="en-US" sz="1100" u="none">
                  <a:solidFill>
                    <a:srgbClr val="000000"/>
                  </a:solidFill>
                  <a:latin typeface="Avenir"/>
                  <a:ea typeface="Avenir"/>
                  <a:cs typeface="Avenir"/>
                  <a:sym typeface="Avenir"/>
                </a:rPr>
                <a:t>GO Team </a:t>
              </a:r>
              <a:r>
                <a:rPr b="0" lang="en-US" sz="1100" u="none">
                  <a:solidFill>
                    <a:srgbClr val="000000"/>
                  </a:solidFill>
                  <a:latin typeface="Avenir"/>
                  <a:ea typeface="Avenir"/>
                  <a:cs typeface="Avenir"/>
                  <a:sym typeface="Avenir"/>
                </a:rPr>
                <a:t>will review &amp; update the school strategic priorities and plan, as needed</a:t>
              </a:r>
              <a:endParaRPr/>
            </a:p>
          </p:txBody>
        </p:sp>
        <p:sp>
          <p:nvSpPr>
            <p:cNvPr id="607" name="Google Shape;607;p23"/>
            <p:cNvSpPr/>
            <p:nvPr/>
          </p:nvSpPr>
          <p:spPr>
            <a:xfrm>
              <a:off x="7198600" y="799435"/>
              <a:ext cx="841743" cy="841743"/>
            </a:xfrm>
            <a:prstGeom prst="ellipse">
              <a:avLst/>
            </a:prstGeom>
            <a:solidFill>
              <a:srgbClr val="A92A91"/>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08" name="Google Shape;608;p23"/>
            <p:cNvSpPr txBox="1"/>
            <p:nvPr/>
          </p:nvSpPr>
          <p:spPr>
            <a:xfrm>
              <a:off x="7321870" y="922705"/>
              <a:ext cx="595203" cy="595203"/>
            </a:xfrm>
            <a:prstGeom prst="rect">
              <a:avLst/>
            </a:prstGeom>
            <a:noFill/>
            <a:ln>
              <a:noFill/>
            </a:ln>
          </p:spPr>
          <p:txBody>
            <a:bodyPr anchorCtr="0" anchor="ctr" bIns="12700" lIns="65625" spcFirstLastPara="1" rIns="65625" wrap="square" tIns="12700">
              <a:noAutofit/>
            </a:bodyPr>
            <a:lstStyle/>
            <a:p>
              <a:pPr indent="0" lvl="0" marL="0" marR="0" rtl="0" algn="ctr">
                <a:lnSpc>
                  <a:spcPct val="90000"/>
                </a:lnSpc>
                <a:spcBef>
                  <a:spcPts val="0"/>
                </a:spcBef>
                <a:spcAft>
                  <a:spcPts val="0"/>
                </a:spcAft>
                <a:buClr>
                  <a:srgbClr val="FFFFFF"/>
                </a:buClr>
                <a:buSzPts val="4100"/>
                <a:buFont typeface="Avenir"/>
                <a:buNone/>
              </a:pPr>
              <a:r>
                <a:rPr lang="en-US" sz="4100">
                  <a:solidFill>
                    <a:srgbClr val="FFFFFF"/>
                  </a:solidFill>
                  <a:latin typeface="Avenir"/>
                  <a:ea typeface="Avenir"/>
                  <a:cs typeface="Avenir"/>
                  <a:sym typeface="Avenir"/>
                </a:rPr>
                <a:t>4</a:t>
              </a:r>
              <a:endParaRPr/>
            </a:p>
          </p:txBody>
        </p:sp>
        <p:sp>
          <p:nvSpPr>
            <p:cNvPr id="609" name="Google Shape;609;p23"/>
            <p:cNvSpPr/>
            <p:nvPr/>
          </p:nvSpPr>
          <p:spPr>
            <a:xfrm>
              <a:off x="6617397" y="3324593"/>
              <a:ext cx="2004150" cy="72"/>
            </a:xfrm>
            <a:prstGeom prst="rect">
              <a:avLst/>
            </a:prstGeom>
            <a:solidFill>
              <a:srgbClr val="0083A9"/>
            </a:solidFill>
            <a:ln cap="flat" cmpd="sng" w="12700">
              <a:solidFill>
                <a:srgbClr val="A92A91"/>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0" name="Google Shape;610;p23"/>
            <p:cNvSpPr/>
            <p:nvPr/>
          </p:nvSpPr>
          <p:spPr>
            <a:xfrm>
              <a:off x="8821962" y="518854"/>
              <a:ext cx="2004150" cy="2805810"/>
            </a:xfrm>
            <a:prstGeom prst="rect">
              <a:avLst/>
            </a:prstGeom>
            <a:solidFill>
              <a:srgbClr val="C3F6D1">
                <a:alpha val="89803"/>
              </a:srgbClr>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1" name="Google Shape;611;p23"/>
            <p:cNvSpPr txBox="1"/>
            <p:nvPr/>
          </p:nvSpPr>
          <p:spPr>
            <a:xfrm>
              <a:off x="8821962" y="1585062"/>
              <a:ext cx="2004150" cy="1683486"/>
            </a:xfrm>
            <a:prstGeom prst="rect">
              <a:avLst/>
            </a:prstGeom>
            <a:noFill/>
            <a:ln>
              <a:noFill/>
            </a:ln>
          </p:spPr>
          <p:txBody>
            <a:bodyPr anchorCtr="0" anchor="t" bIns="330200" lIns="156250" spcFirstLastPara="1" rIns="156250" wrap="square" tIns="330200">
              <a:noAutofit/>
            </a:bodyPr>
            <a:lstStyle/>
            <a:p>
              <a:pPr indent="0" lvl="0" marL="0" marR="0" rtl="0" algn="l">
                <a:lnSpc>
                  <a:spcPct val="90000"/>
                </a:lnSpc>
                <a:spcBef>
                  <a:spcPts val="0"/>
                </a:spcBef>
                <a:spcAft>
                  <a:spcPts val="0"/>
                </a:spcAft>
                <a:buClr>
                  <a:srgbClr val="000000"/>
                </a:buClr>
                <a:buSzPts val="1100"/>
                <a:buFont typeface="Avenir"/>
                <a:buNone/>
              </a:pPr>
              <a:r>
                <a:rPr b="1" lang="en-US" sz="1100" u="sng">
                  <a:solidFill>
                    <a:srgbClr val="000000"/>
                  </a:solidFill>
                  <a:latin typeface="Avenir"/>
                  <a:ea typeface="Avenir"/>
                  <a:cs typeface="Avenir"/>
                  <a:sym typeface="Avenir"/>
                </a:rPr>
                <a:t>Before Winter Break</a:t>
              </a:r>
              <a:endParaRPr/>
            </a:p>
            <a:p>
              <a:pPr indent="0" lvl="0" marL="0" marR="0" rtl="0" algn="l">
                <a:lnSpc>
                  <a:spcPct val="90000"/>
                </a:lnSpc>
                <a:spcBef>
                  <a:spcPts val="385"/>
                </a:spcBef>
                <a:spcAft>
                  <a:spcPts val="0"/>
                </a:spcAft>
                <a:buClr>
                  <a:srgbClr val="000000"/>
                </a:buClr>
                <a:buSzPts val="1100"/>
                <a:buFont typeface="Avenir"/>
                <a:buNone/>
              </a:pPr>
              <a:r>
                <a:rPr b="1" lang="en-US" sz="1100">
                  <a:solidFill>
                    <a:srgbClr val="000000"/>
                  </a:solidFill>
                  <a:latin typeface="Avenir"/>
                  <a:ea typeface="Avenir"/>
                  <a:cs typeface="Avenir"/>
                  <a:sym typeface="Avenir"/>
                </a:rPr>
                <a:t>GO Team </a:t>
              </a:r>
              <a:r>
                <a:rPr lang="en-US" sz="1100">
                  <a:solidFill>
                    <a:srgbClr val="000000"/>
                  </a:solidFill>
                  <a:latin typeface="Avenir"/>
                  <a:ea typeface="Avenir"/>
                  <a:cs typeface="Avenir"/>
                  <a:sym typeface="Avenir"/>
                </a:rPr>
                <a:t>will take action (vote) on the school’s strategic plan and vote on the ranked strategic plan priorities for SY23-24 budget discussions.</a:t>
              </a:r>
              <a:endParaRPr/>
            </a:p>
          </p:txBody>
        </p:sp>
        <p:sp>
          <p:nvSpPr>
            <p:cNvPr id="612" name="Google Shape;612;p23"/>
            <p:cNvSpPr/>
            <p:nvPr/>
          </p:nvSpPr>
          <p:spPr>
            <a:xfrm>
              <a:off x="9403165" y="799435"/>
              <a:ext cx="841743" cy="841743"/>
            </a:xfrm>
            <a:prstGeom prst="ellipse">
              <a:avLst/>
            </a:prstGeom>
            <a:solidFill>
              <a:srgbClr val="159839"/>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613" name="Google Shape;613;p23"/>
            <p:cNvSpPr txBox="1"/>
            <p:nvPr/>
          </p:nvSpPr>
          <p:spPr>
            <a:xfrm>
              <a:off x="9526435" y="922705"/>
              <a:ext cx="595203" cy="595203"/>
            </a:xfrm>
            <a:prstGeom prst="rect">
              <a:avLst/>
            </a:prstGeom>
            <a:noFill/>
            <a:ln>
              <a:noFill/>
            </a:ln>
          </p:spPr>
          <p:txBody>
            <a:bodyPr anchorCtr="0" anchor="ctr" bIns="12700" lIns="65625" spcFirstLastPara="1" rIns="65625" wrap="square" tIns="12700">
              <a:noAutofit/>
            </a:bodyPr>
            <a:lstStyle/>
            <a:p>
              <a:pPr indent="0" lvl="0" marL="0" marR="0" rtl="0" algn="ctr">
                <a:lnSpc>
                  <a:spcPct val="90000"/>
                </a:lnSpc>
                <a:spcBef>
                  <a:spcPts val="0"/>
                </a:spcBef>
                <a:spcAft>
                  <a:spcPts val="0"/>
                </a:spcAft>
                <a:buClr>
                  <a:srgbClr val="FFFFFF"/>
                </a:buClr>
                <a:buSzPts val="4100"/>
                <a:buFont typeface="Avenir"/>
                <a:buNone/>
              </a:pPr>
              <a:r>
                <a:rPr lang="en-US" sz="4100">
                  <a:solidFill>
                    <a:srgbClr val="FFFFFF"/>
                  </a:solidFill>
                  <a:latin typeface="Avenir"/>
                  <a:ea typeface="Avenir"/>
                  <a:cs typeface="Avenir"/>
                  <a:sym typeface="Avenir"/>
                </a:rPr>
                <a:t>5</a:t>
              </a:r>
              <a:endParaRPr/>
            </a:p>
          </p:txBody>
        </p:sp>
        <p:sp>
          <p:nvSpPr>
            <p:cNvPr id="614" name="Google Shape;614;p23"/>
            <p:cNvSpPr/>
            <p:nvPr/>
          </p:nvSpPr>
          <p:spPr>
            <a:xfrm>
              <a:off x="8821962" y="3324593"/>
              <a:ext cx="2004150" cy="72"/>
            </a:xfrm>
            <a:prstGeom prst="rect">
              <a:avLst/>
            </a:prstGeom>
            <a:solidFill>
              <a:srgbClr val="129836"/>
            </a:solidFill>
            <a:ln cap="flat" cmpd="sng" w="12700">
              <a:solidFill>
                <a:srgbClr val="129836"/>
              </a:solidFill>
              <a:prstDash val="solid"/>
              <a:miter lim="800000"/>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grpSp>
      <p:sp>
        <p:nvSpPr>
          <p:cNvPr id="615" name="Google Shape;615;p23"/>
          <p:cNvSpPr/>
          <p:nvPr/>
        </p:nvSpPr>
        <p:spPr>
          <a:xfrm>
            <a:off x="9931623" y="808861"/>
            <a:ext cx="731378" cy="983363"/>
          </a:xfrm>
          <a:prstGeom prst="downArrow">
            <a:avLst>
              <a:gd fmla="val 50000" name="adj1"/>
              <a:gd fmla="val 50000" name="adj2"/>
            </a:avLst>
          </a:prstGeom>
          <a:solidFill>
            <a:schemeClr val="accent6"/>
          </a:solidFill>
          <a:ln cap="flat" cmpd="sng" w="12700">
            <a:solidFill>
              <a:srgbClr val="86EFA3"/>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rial"/>
              <a:buNone/>
            </a:pPr>
            <a:r>
              <a:t/>
            </a:r>
            <a:endParaRPr b="0" i="0" sz="1800" u="none" cap="none" strike="noStrike">
              <a:solidFill>
                <a:srgbClr val="FFFFFF"/>
              </a:solidFill>
              <a:latin typeface="Avenir"/>
              <a:ea typeface="Avenir"/>
              <a:cs typeface="Avenir"/>
              <a:sym typeface="Avenir"/>
            </a:endParaRPr>
          </a:p>
        </p:txBody>
      </p:sp>
      <p:sp>
        <p:nvSpPr>
          <p:cNvPr id="616" name="Google Shape;616;p23"/>
          <p:cNvSpPr txBox="1"/>
          <p:nvPr/>
        </p:nvSpPr>
        <p:spPr>
          <a:xfrm>
            <a:off x="8862861" y="439529"/>
            <a:ext cx="2580830"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rgbClr val="000000"/>
                </a:solidFill>
                <a:latin typeface="Avenir"/>
                <a:ea typeface="Avenir"/>
                <a:cs typeface="Avenir"/>
                <a:sym typeface="Avenir"/>
              </a:rPr>
              <a:t>You are </a:t>
            </a:r>
            <a:r>
              <a:rPr b="1" lang="en-US" sz="1800">
                <a:solidFill>
                  <a:schemeClr val="accent6"/>
                </a:solidFill>
                <a:latin typeface="Avenir"/>
                <a:ea typeface="Avenir"/>
                <a:cs typeface="Avenir"/>
                <a:sym typeface="Avenir"/>
              </a:rPr>
              <a:t>HERE</a:t>
            </a:r>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0" name="Shape 620"/>
        <p:cNvGrpSpPr/>
        <p:nvPr/>
      </p:nvGrpSpPr>
      <p:grpSpPr>
        <a:xfrm>
          <a:off x="0" y="0"/>
          <a:ext cx="0" cy="0"/>
          <a:chOff x="0" y="0"/>
          <a:chExt cx="0" cy="0"/>
        </a:xfrm>
      </p:grpSpPr>
      <p:sp>
        <p:nvSpPr>
          <p:cNvPr id="621" name="Google Shape;621;p24"/>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Arial"/>
              <a:buNone/>
            </a:pPr>
            <a:r>
              <a:rPr lang="en-US"/>
              <a:t>Action on the Updated Strategic Plan</a:t>
            </a:r>
            <a:endParaRPr/>
          </a:p>
        </p:txBody>
      </p:sp>
      <p:sp>
        <p:nvSpPr>
          <p:cNvPr id="622" name="Google Shape;622;p24"/>
          <p:cNvSpPr txBox="1"/>
          <p:nvPr>
            <p:ph idx="12" type="sldNum"/>
          </p:nvPr>
        </p:nvSpPr>
        <p:spPr>
          <a:xfrm>
            <a:off x="10206318" y="6356350"/>
            <a:ext cx="160468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23" name="Google Shape;623;p24"/>
          <p:cNvSpPr txBox="1"/>
          <p:nvPr>
            <p:ph idx="1" type="body"/>
          </p:nvPr>
        </p:nvSpPr>
        <p:spPr>
          <a:xfrm>
            <a:off x="1167492" y="2478025"/>
            <a:ext cx="8387988" cy="3703066"/>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3F3F3F"/>
              </a:buClr>
              <a:buSzPts val="3200"/>
              <a:buNone/>
            </a:pPr>
            <a:r>
              <a:rPr lang="en-US" sz="3200">
                <a:solidFill>
                  <a:srgbClr val="3F3F3F"/>
                </a:solidFill>
              </a:rPr>
              <a:t>The GO Team needs to </a:t>
            </a:r>
            <a:r>
              <a:rPr b="1" lang="en-US" sz="3200">
                <a:solidFill>
                  <a:schemeClr val="accent3"/>
                </a:solidFill>
              </a:rPr>
              <a:t>TAKE ACTION (vote)</a:t>
            </a:r>
            <a:r>
              <a:rPr lang="en-US" sz="3200">
                <a:solidFill>
                  <a:schemeClr val="accent3"/>
                </a:solidFill>
              </a:rPr>
              <a:t> </a:t>
            </a:r>
            <a:r>
              <a:rPr lang="en-US" sz="3200">
                <a:solidFill>
                  <a:srgbClr val="3F3F3F"/>
                </a:solidFill>
              </a:rPr>
              <a:t>on its updated Strategic Plan. After the motion and a second, the GO Team may have additional discussion. Once discussion is concluded, the GO Team will vote.</a:t>
            </a:r>
            <a:endParaRPr/>
          </a:p>
        </p:txBody>
      </p:sp>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27" name="Shape 627"/>
        <p:cNvGrpSpPr/>
        <p:nvPr/>
      </p:nvGrpSpPr>
      <p:grpSpPr>
        <a:xfrm>
          <a:off x="0" y="0"/>
          <a:ext cx="0" cy="0"/>
          <a:chOff x="0" y="0"/>
          <a:chExt cx="0" cy="0"/>
        </a:xfrm>
      </p:grpSpPr>
      <p:sp>
        <p:nvSpPr>
          <p:cNvPr id="628" name="Google Shape;628;p25"/>
          <p:cNvSpPr txBox="1"/>
          <p:nvPr>
            <p:ph idx="12" type="sldNum"/>
          </p:nvPr>
        </p:nvSpPr>
        <p:spPr>
          <a:xfrm>
            <a:off x="8332334" y="6356350"/>
            <a:ext cx="1167495"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29" name="Google Shape;629;p25"/>
          <p:cNvSpPr txBox="1"/>
          <p:nvPr/>
        </p:nvSpPr>
        <p:spPr>
          <a:xfrm>
            <a:off x="207304" y="37924"/>
            <a:ext cx="7854695" cy="1200329"/>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7200" u="sng">
                <a:solidFill>
                  <a:schemeClr val="lt1"/>
                </a:solidFill>
                <a:latin typeface="Arial"/>
                <a:ea typeface="Arial"/>
                <a:cs typeface="Arial"/>
                <a:sym typeface="Arial"/>
              </a:rPr>
              <a:t>Discussion</a:t>
            </a:r>
            <a:endParaRPr/>
          </a:p>
        </p:txBody>
      </p:sp>
      <p:sp>
        <p:nvSpPr>
          <p:cNvPr id="630" name="Google Shape;630;p25"/>
          <p:cNvSpPr txBox="1"/>
          <p:nvPr/>
        </p:nvSpPr>
        <p:spPr>
          <a:xfrm>
            <a:off x="960120" y="1474619"/>
            <a:ext cx="7854696" cy="4401205"/>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b="1" lang="en-US" sz="4400">
                <a:solidFill>
                  <a:schemeClr val="lt1"/>
                </a:solidFill>
                <a:latin typeface="Arial"/>
                <a:ea typeface="Arial"/>
                <a:cs typeface="Arial"/>
                <a:sym typeface="Arial"/>
              </a:rPr>
              <a:t>Strategic Plan Priority Ranking</a:t>
            </a:r>
            <a:endParaRPr/>
          </a:p>
          <a:p>
            <a:pPr indent="0" lvl="0" marL="0" marR="0" rtl="0" algn="l">
              <a:spcBef>
                <a:spcPts val="0"/>
              </a:spcBef>
              <a:spcAft>
                <a:spcPts val="0"/>
              </a:spcAft>
              <a:buNone/>
            </a:pPr>
            <a:r>
              <a:t/>
            </a:r>
            <a:endParaRPr b="1" sz="4400">
              <a:solidFill>
                <a:schemeClr val="lt1"/>
              </a:solidFill>
              <a:latin typeface="Arial"/>
              <a:ea typeface="Arial"/>
              <a:cs typeface="Arial"/>
              <a:sym typeface="Arial"/>
            </a:endParaRPr>
          </a:p>
          <a:p>
            <a:pPr indent="0" lvl="0" marL="0" marR="0" rtl="0" algn="l">
              <a:spcBef>
                <a:spcPts val="0"/>
              </a:spcBef>
              <a:spcAft>
                <a:spcPts val="0"/>
              </a:spcAft>
              <a:buNone/>
            </a:pPr>
            <a:r>
              <a:rPr lang="en-US" sz="3200">
                <a:solidFill>
                  <a:srgbClr val="3F3F3F"/>
                </a:solidFill>
                <a:latin typeface="Arial"/>
                <a:ea typeface="Arial"/>
                <a:cs typeface="Arial"/>
                <a:sym typeface="Arial"/>
              </a:rPr>
              <a:t>In preparation for the 2023-2024 Budget Development (January–March 2023), the GO Team needs to rank its Strategic Plan Priorities. Use the next slide to capture the priority ranking.</a:t>
            </a:r>
            <a:endParaRPr/>
          </a:p>
          <a:p>
            <a:pPr indent="0" lvl="0" marL="0" marR="0" rtl="0" algn="l">
              <a:spcBef>
                <a:spcPts val="0"/>
              </a:spcBef>
              <a:spcAft>
                <a:spcPts val="0"/>
              </a:spcAft>
              <a:buNone/>
            </a:pPr>
            <a:r>
              <a:t/>
            </a:r>
            <a:endParaRPr sz="3200">
              <a:solidFill>
                <a:schemeClr val="dk1"/>
              </a:solidFill>
              <a:latin typeface="Arial"/>
              <a:ea typeface="Arial"/>
              <a:cs typeface="Arial"/>
              <a:sym typeface="Arial"/>
            </a:endParaRPr>
          </a:p>
        </p:txBody>
      </p:sp>
    </p:spTree>
  </p:cSld>
  <p:clrMapOvr>
    <a:masterClrMapping/>
  </p:clrMapOvr>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34" name="Shape 634"/>
        <p:cNvGrpSpPr/>
        <p:nvPr/>
      </p:nvGrpSpPr>
      <p:grpSpPr>
        <a:xfrm>
          <a:off x="0" y="0"/>
          <a:ext cx="0" cy="0"/>
          <a:chOff x="0" y="0"/>
          <a:chExt cx="0" cy="0"/>
        </a:xfrm>
      </p:grpSpPr>
      <p:sp>
        <p:nvSpPr>
          <p:cNvPr id="635" name="Google Shape;635;p26"/>
          <p:cNvSpPr txBox="1"/>
          <p:nvPr/>
        </p:nvSpPr>
        <p:spPr>
          <a:xfrm>
            <a:off x="68365" y="76912"/>
            <a:ext cx="8289421" cy="1700613"/>
          </a:xfrm>
          <a:prstGeom prst="rect">
            <a:avLst/>
          </a:prstGeom>
          <a:noFill/>
          <a:ln>
            <a:noFill/>
          </a:ln>
        </p:spPr>
        <p:txBody>
          <a:bodyPr anchorCtr="0" anchor="ctr" bIns="45700" lIns="91425" spcFirstLastPara="1" rIns="91425" wrap="square" tIns="45700">
            <a:normAutofit lnSpcReduction="10000"/>
          </a:bodyPr>
          <a:lstStyle/>
          <a:p>
            <a:pPr indent="0" lvl="0" marL="0" marR="0" rtl="0" algn="ctr">
              <a:lnSpc>
                <a:spcPct val="90000"/>
              </a:lnSpc>
              <a:spcBef>
                <a:spcPts val="0"/>
              </a:spcBef>
              <a:spcAft>
                <a:spcPts val="0"/>
              </a:spcAft>
              <a:buClr>
                <a:schemeClr val="accent2"/>
              </a:buClr>
              <a:buSzPts val="6000"/>
              <a:buFont typeface="Arial"/>
              <a:buNone/>
            </a:pPr>
            <a:r>
              <a:rPr b="1" lang="en-US" sz="6000">
                <a:solidFill>
                  <a:schemeClr val="accent2"/>
                </a:solidFill>
                <a:latin typeface="Arial"/>
                <a:ea typeface="Arial"/>
                <a:cs typeface="Arial"/>
                <a:sym typeface="Arial"/>
              </a:rPr>
              <a:t>Strategic Plan</a:t>
            </a:r>
            <a:endParaRPr/>
          </a:p>
          <a:p>
            <a:pPr indent="0" lvl="0" marL="0" marR="0" rtl="0" algn="ctr">
              <a:lnSpc>
                <a:spcPct val="90000"/>
              </a:lnSpc>
              <a:spcBef>
                <a:spcPts val="0"/>
              </a:spcBef>
              <a:spcAft>
                <a:spcPts val="0"/>
              </a:spcAft>
              <a:buClr>
                <a:schemeClr val="accent2"/>
              </a:buClr>
              <a:buSzPts val="6000"/>
              <a:buFont typeface="Arial"/>
              <a:buNone/>
            </a:pPr>
            <a:r>
              <a:rPr b="1" lang="en-US" sz="6000">
                <a:solidFill>
                  <a:schemeClr val="accent2"/>
                </a:solidFill>
                <a:latin typeface="Arial"/>
                <a:ea typeface="Arial"/>
                <a:cs typeface="Arial"/>
                <a:sym typeface="Arial"/>
              </a:rPr>
              <a:t>Priority Ranking</a:t>
            </a:r>
            <a:endParaRPr/>
          </a:p>
        </p:txBody>
      </p:sp>
      <p:sp>
        <p:nvSpPr>
          <p:cNvPr id="636" name="Google Shape;636;p26"/>
          <p:cNvSpPr txBox="1"/>
          <p:nvPr/>
        </p:nvSpPr>
        <p:spPr>
          <a:xfrm>
            <a:off x="470017" y="2144995"/>
            <a:ext cx="7486115" cy="369332"/>
          </a:xfrm>
          <a:prstGeom prst="rect">
            <a:avLst/>
          </a:prstGeom>
          <a:noFill/>
          <a:ln>
            <a:noFill/>
          </a:ln>
        </p:spPr>
        <p:txBody>
          <a:bodyPr anchorCtr="0" anchor="t" bIns="45700" lIns="91425" spcFirstLastPara="1" rIns="91425" wrap="square" tIns="45700">
            <a:spAutoFit/>
          </a:bodyPr>
          <a:lstStyle/>
          <a:p>
            <a:pPr indent="-228600" lvl="0" marL="342900" marR="0" rtl="0" algn="l">
              <a:spcBef>
                <a:spcPts val="0"/>
              </a:spcBef>
              <a:spcAft>
                <a:spcPts val="0"/>
              </a:spcAft>
              <a:buClr>
                <a:schemeClr val="dk1"/>
              </a:buClr>
              <a:buSzPts val="1800"/>
              <a:buFont typeface="Arial"/>
              <a:buNone/>
            </a:pPr>
            <a:r>
              <a:t/>
            </a:r>
            <a:endParaRPr b="1" sz="1800">
              <a:solidFill>
                <a:schemeClr val="dk1"/>
              </a:solidFill>
              <a:latin typeface="Arial"/>
              <a:ea typeface="Arial"/>
              <a:cs typeface="Arial"/>
              <a:sym typeface="Arial"/>
            </a:endParaRPr>
          </a:p>
        </p:txBody>
      </p:sp>
      <p:sp>
        <p:nvSpPr>
          <p:cNvPr id="637" name="Google Shape;637;p26"/>
          <p:cNvSpPr txBox="1"/>
          <p:nvPr/>
        </p:nvSpPr>
        <p:spPr>
          <a:xfrm>
            <a:off x="1351901" y="1775663"/>
            <a:ext cx="6062472" cy="369332"/>
          </a:xfrm>
          <a:prstGeom prst="rect">
            <a:avLst/>
          </a:prstGeom>
          <a:noFill/>
          <a:ln>
            <a:noFill/>
          </a:ln>
        </p:spPr>
        <p:txBody>
          <a:bodyPr anchorCtr="0" anchor="t" bIns="45700" lIns="91425" spcFirstLastPara="1" rIns="91425" wrap="square" tIns="45700">
            <a:spAutoFit/>
          </a:bodyPr>
          <a:lstStyle/>
          <a:p>
            <a:pPr indent="0" lvl="0" marL="0" marR="0" rtl="0" algn="ctr">
              <a:spcBef>
                <a:spcPts val="0"/>
              </a:spcBef>
              <a:spcAft>
                <a:spcPts val="0"/>
              </a:spcAft>
              <a:buNone/>
            </a:pPr>
            <a:r>
              <a:rPr lang="en-US" sz="1800">
                <a:solidFill>
                  <a:schemeClr val="dk1"/>
                </a:solidFill>
                <a:latin typeface="Arial"/>
                <a:ea typeface="Arial"/>
                <a:cs typeface="Arial"/>
                <a:sym typeface="Arial"/>
              </a:rPr>
              <a:t>Insert the school’s priorities from Higher to Lower</a:t>
            </a:r>
            <a:endParaRPr/>
          </a:p>
        </p:txBody>
      </p:sp>
      <p:sp>
        <p:nvSpPr>
          <p:cNvPr id="638" name="Google Shape;638;p26"/>
          <p:cNvSpPr txBox="1"/>
          <p:nvPr/>
        </p:nvSpPr>
        <p:spPr>
          <a:xfrm>
            <a:off x="1143649" y="2512465"/>
            <a:ext cx="6992339" cy="369332"/>
          </a:xfrm>
          <a:prstGeom prst="rect">
            <a:avLst/>
          </a:prstGeom>
          <a:noFill/>
          <a:ln>
            <a:noFill/>
          </a:ln>
        </p:spPr>
        <p:txBody>
          <a:bodyPr anchorCtr="0" anchor="t" bIns="45700" lIns="91425" spcFirstLastPara="1" rIns="91425" wrap="square" tIns="45700">
            <a:spAutoFit/>
          </a:bodyPr>
          <a:lstStyle/>
          <a:p>
            <a:pPr indent="-342900" lvl="0" marL="342900" marR="0" rtl="0" algn="l">
              <a:spcBef>
                <a:spcPts val="0"/>
              </a:spcBef>
              <a:spcAft>
                <a:spcPts val="0"/>
              </a:spcAft>
              <a:buClr>
                <a:schemeClr val="dk1"/>
              </a:buClr>
              <a:buSzPts val="1800"/>
              <a:buFont typeface="Arial"/>
              <a:buAutoNum type="arabicPeriod"/>
            </a:pPr>
            <a:r>
              <a:rPr lang="en-US" sz="1800">
                <a:solidFill>
                  <a:schemeClr val="dk1"/>
                </a:solidFill>
                <a:latin typeface="Arial"/>
                <a:ea typeface="Arial"/>
                <a:cs typeface="Arial"/>
                <a:sym typeface="Arial"/>
              </a:rPr>
              <a:t> </a:t>
            </a:r>
            <a:endParaRPr/>
          </a:p>
        </p:txBody>
      </p:sp>
      <p:sp>
        <p:nvSpPr>
          <p:cNvPr id="639" name="Google Shape;639;p26"/>
          <p:cNvSpPr/>
          <p:nvPr/>
        </p:nvSpPr>
        <p:spPr>
          <a:xfrm>
            <a:off x="392649" y="2587752"/>
            <a:ext cx="502920" cy="3538728"/>
          </a:xfrm>
          <a:prstGeom prst="downArrow">
            <a:avLst>
              <a:gd fmla="val 50000" name="adj1"/>
              <a:gd fmla="val 50000" name="adj2"/>
            </a:avLst>
          </a:prstGeom>
          <a:solidFill>
            <a:schemeClr val="accent1"/>
          </a:solidFill>
          <a:ln cap="flat" cmpd="sng" w="12700">
            <a:solidFill>
              <a:srgbClr val="541448"/>
            </a:solidFill>
            <a:prstDash val="solid"/>
            <a:miter lim="800000"/>
            <a:headEnd len="sm" w="sm" type="none"/>
            <a:tailEnd len="sm" w="sm" type="none"/>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sz="1800">
              <a:solidFill>
                <a:schemeClr val="lt1"/>
              </a:solidFill>
              <a:latin typeface="Arial"/>
              <a:ea typeface="Arial"/>
              <a:cs typeface="Arial"/>
              <a:sym typeface="Arial"/>
            </a:endParaRPr>
          </a:p>
        </p:txBody>
      </p:sp>
      <p:sp>
        <p:nvSpPr>
          <p:cNvPr id="640" name="Google Shape;640;p26"/>
          <p:cNvSpPr txBox="1"/>
          <p:nvPr/>
        </p:nvSpPr>
        <p:spPr>
          <a:xfrm>
            <a:off x="260029" y="2263641"/>
            <a:ext cx="768159"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3"/>
                </a:solidFill>
                <a:latin typeface="Arial"/>
                <a:ea typeface="Arial"/>
                <a:cs typeface="Arial"/>
                <a:sym typeface="Arial"/>
              </a:rPr>
              <a:t>Higher</a:t>
            </a:r>
            <a:endParaRPr/>
          </a:p>
        </p:txBody>
      </p:sp>
      <p:sp>
        <p:nvSpPr>
          <p:cNvPr id="641" name="Google Shape;641;p26"/>
          <p:cNvSpPr txBox="1"/>
          <p:nvPr/>
        </p:nvSpPr>
        <p:spPr>
          <a:xfrm>
            <a:off x="285003" y="6126480"/>
            <a:ext cx="718210" cy="338554"/>
          </a:xfrm>
          <a:prstGeom prst="rect">
            <a:avLst/>
          </a:prstGeom>
          <a:noFill/>
          <a:ln>
            <a:noFill/>
          </a:ln>
        </p:spPr>
        <p:txBody>
          <a:bodyPr anchorCtr="0" anchor="t" bIns="45700" lIns="91425" spcFirstLastPara="1" rIns="91425" wrap="square" tIns="45700">
            <a:spAutoFit/>
          </a:bodyPr>
          <a:lstStyle/>
          <a:p>
            <a:pPr indent="0" lvl="0" marL="0" marR="0" rtl="0" algn="l">
              <a:spcBef>
                <a:spcPts val="0"/>
              </a:spcBef>
              <a:spcAft>
                <a:spcPts val="0"/>
              </a:spcAft>
              <a:buNone/>
            </a:pPr>
            <a:r>
              <a:rPr lang="en-US" sz="1600">
                <a:solidFill>
                  <a:schemeClr val="accent3"/>
                </a:solidFill>
                <a:latin typeface="Arial"/>
                <a:ea typeface="Arial"/>
                <a:cs typeface="Arial"/>
                <a:sym typeface="Arial"/>
              </a:rPr>
              <a:t>Lower</a:t>
            </a:r>
            <a:endParaRPr/>
          </a:p>
        </p:txBody>
      </p:sp>
    </p:spTree>
  </p:cSld>
  <p:clrMapOvr>
    <a:masterClrMapping/>
  </p:clrMapOvr>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45" name="Shape 645"/>
        <p:cNvGrpSpPr/>
        <p:nvPr/>
      </p:nvGrpSpPr>
      <p:grpSpPr>
        <a:xfrm>
          <a:off x="0" y="0"/>
          <a:ext cx="0" cy="0"/>
          <a:chOff x="0" y="0"/>
          <a:chExt cx="0" cy="0"/>
        </a:xfrm>
      </p:grpSpPr>
      <p:sp>
        <p:nvSpPr>
          <p:cNvPr id="646" name="Google Shape;646;p27"/>
          <p:cNvSpPr txBox="1"/>
          <p:nvPr>
            <p:ph type="title"/>
          </p:nvPr>
        </p:nvSpPr>
        <p:spPr>
          <a:xfrm>
            <a:off x="1167492" y="381000"/>
            <a:ext cx="9779183" cy="1325563"/>
          </a:xfrm>
          <a:prstGeom prst="rect">
            <a:avLst/>
          </a:prstGeom>
          <a:noFill/>
          <a:ln>
            <a:noFill/>
          </a:ln>
        </p:spPr>
        <p:txBody>
          <a:bodyPr anchorCtr="0" anchor="b" bIns="45700" lIns="91425" spcFirstLastPara="1" rIns="91425" wrap="square" tIns="45700">
            <a:noAutofit/>
          </a:bodyPr>
          <a:lstStyle/>
          <a:p>
            <a:pPr indent="0" lvl="0" marL="0" rtl="0" algn="l">
              <a:lnSpc>
                <a:spcPct val="90000"/>
              </a:lnSpc>
              <a:spcBef>
                <a:spcPts val="0"/>
              </a:spcBef>
              <a:spcAft>
                <a:spcPts val="0"/>
              </a:spcAft>
              <a:buClr>
                <a:schemeClr val="dk1"/>
              </a:buClr>
              <a:buSzPts val="4800"/>
              <a:buFont typeface="Arial"/>
              <a:buNone/>
            </a:pPr>
            <a:r>
              <a:rPr lang="en-US"/>
              <a:t>Action on the Strategic Plan Priorities</a:t>
            </a:r>
            <a:endParaRPr/>
          </a:p>
        </p:txBody>
      </p:sp>
      <p:sp>
        <p:nvSpPr>
          <p:cNvPr id="647" name="Google Shape;647;p27"/>
          <p:cNvSpPr txBox="1"/>
          <p:nvPr>
            <p:ph idx="12" type="sldNum"/>
          </p:nvPr>
        </p:nvSpPr>
        <p:spPr>
          <a:xfrm>
            <a:off x="10206318" y="6356350"/>
            <a:ext cx="1604682" cy="365125"/>
          </a:xfrm>
          <a:prstGeom prst="rect">
            <a:avLst/>
          </a:prstGeom>
          <a:noFill/>
          <a:ln>
            <a:noFill/>
          </a:ln>
        </p:spPr>
        <p:txBody>
          <a:bodyPr anchorCtr="0" anchor="ctr" bIns="45700" lIns="91425" spcFirstLastPara="1" rIns="91425" wrap="square" tIns="45700">
            <a:noAutofit/>
          </a:bodyPr>
          <a:lstStyle/>
          <a:p>
            <a:pPr indent="0" lvl="0" marL="0" rtl="0" algn="r">
              <a:spcBef>
                <a:spcPts val="0"/>
              </a:spcBef>
              <a:spcAft>
                <a:spcPts val="0"/>
              </a:spcAft>
              <a:buNone/>
            </a:pPr>
            <a:fld id="{00000000-1234-1234-1234-123412341234}" type="slidenum">
              <a:rPr lang="en-US"/>
              <a:t>‹#›</a:t>
            </a:fld>
            <a:endParaRPr/>
          </a:p>
        </p:txBody>
      </p:sp>
      <p:sp>
        <p:nvSpPr>
          <p:cNvPr id="648" name="Google Shape;648;p27"/>
          <p:cNvSpPr txBox="1"/>
          <p:nvPr>
            <p:ph idx="1" type="body"/>
          </p:nvPr>
        </p:nvSpPr>
        <p:spPr>
          <a:xfrm>
            <a:off x="1167492" y="2478025"/>
            <a:ext cx="8387988" cy="3703066"/>
          </a:xfrm>
          <a:prstGeom prst="rect">
            <a:avLst/>
          </a:prstGeom>
          <a:noFill/>
          <a:ln>
            <a:noFill/>
          </a:ln>
        </p:spPr>
        <p:txBody>
          <a:bodyPr anchorCtr="0" anchor="ctr" bIns="45700" lIns="91425" spcFirstLastPara="1" rIns="91425" wrap="square" tIns="45700">
            <a:normAutofit/>
          </a:bodyPr>
          <a:lstStyle/>
          <a:p>
            <a:pPr indent="0" lvl="0" marL="0" rtl="0" algn="l">
              <a:lnSpc>
                <a:spcPct val="100000"/>
              </a:lnSpc>
              <a:spcBef>
                <a:spcPts val="0"/>
              </a:spcBef>
              <a:spcAft>
                <a:spcPts val="0"/>
              </a:spcAft>
              <a:buClr>
                <a:srgbClr val="3F3F3F"/>
              </a:buClr>
              <a:buSzPts val="3200"/>
              <a:buNone/>
            </a:pPr>
            <a:r>
              <a:rPr lang="en-US" sz="3200">
                <a:solidFill>
                  <a:srgbClr val="3F3F3F"/>
                </a:solidFill>
              </a:rPr>
              <a:t>The GO Team needs to </a:t>
            </a:r>
            <a:r>
              <a:rPr b="1" lang="en-US" sz="3200">
                <a:solidFill>
                  <a:schemeClr val="accent3"/>
                </a:solidFill>
              </a:rPr>
              <a:t>TAKE ACTION (vote)</a:t>
            </a:r>
            <a:r>
              <a:rPr lang="en-US" sz="3200">
                <a:solidFill>
                  <a:schemeClr val="accent3"/>
                </a:solidFill>
              </a:rPr>
              <a:t> </a:t>
            </a:r>
            <a:r>
              <a:rPr lang="en-US" sz="3200">
                <a:solidFill>
                  <a:srgbClr val="3F3F3F"/>
                </a:solidFill>
              </a:rPr>
              <a:t>on its ranked Strategic Plan Priorities. After the motion and a second, the GO Team may have additional discussion. Once discussion is concluded, the GO Team will vote.</a:t>
            </a:r>
            <a:endParaRPr/>
          </a:p>
        </p:txBody>
      </p:sp>
    </p:spTree>
  </p:cSld>
  <p:clrMapOvr>
    <a:masterClrMapping/>
  </p:clrMapOvr>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652" name="Shape 652"/>
        <p:cNvGrpSpPr/>
        <p:nvPr/>
      </p:nvGrpSpPr>
      <p:grpSpPr>
        <a:xfrm>
          <a:off x="0" y="0"/>
          <a:ext cx="0" cy="0"/>
          <a:chOff x="0" y="0"/>
          <a:chExt cx="0" cy="0"/>
        </a:xfrm>
      </p:grpSpPr>
      <p:sp>
        <p:nvSpPr>
          <p:cNvPr id="653" name="Google Shape;653;p28"/>
          <p:cNvSpPr/>
          <p:nvPr/>
        </p:nvSpPr>
        <p:spPr>
          <a:xfrm>
            <a:off x="10494433" y="2"/>
            <a:ext cx="849328" cy="357668"/>
          </a:xfrm>
          <a:custGeom>
            <a:rect b="b" l="l" r="r" t="t"/>
            <a:pathLst>
              <a:path extrusionOk="0" h="477997" w="1135066">
                <a:moveTo>
                  <a:pt x="0" y="0"/>
                </a:moveTo>
                <a:lnTo>
                  <a:pt x="1135066" y="0"/>
                </a:lnTo>
                <a:lnTo>
                  <a:pt x="1133370" y="16827"/>
                </a:lnTo>
                <a:cubicBezTo>
                  <a:pt x="1079514" y="280016"/>
                  <a:pt x="846644" y="477997"/>
                  <a:pt x="567533" y="477997"/>
                </a:cubicBezTo>
                <a:cubicBezTo>
                  <a:pt x="288422" y="477997"/>
                  <a:pt x="55552" y="280016"/>
                  <a:pt x="1696" y="16827"/>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654" name="Google Shape;654;p28"/>
          <p:cNvSpPr/>
          <p:nvPr/>
        </p:nvSpPr>
        <p:spPr>
          <a:xfrm flipH="1">
            <a:off x="123536" y="5717905"/>
            <a:ext cx="1771609" cy="1140095"/>
          </a:xfrm>
          <a:custGeom>
            <a:rect b="b" l="l" r="r" t="t"/>
            <a:pathLst>
              <a:path extrusionOk="0" h="1140095" w="1771609">
                <a:moveTo>
                  <a:pt x="1561721" y="763041"/>
                </a:moveTo>
                <a:cubicBezTo>
                  <a:pt x="1585506" y="760324"/>
                  <a:pt x="1609722" y="771249"/>
                  <a:pt x="1623024" y="792810"/>
                </a:cubicBezTo>
                <a:cubicBezTo>
                  <a:pt x="1656300" y="850065"/>
                  <a:pt x="1685920" y="909291"/>
                  <a:pt x="1711735" y="970132"/>
                </a:cubicBezTo>
                <a:lnTo>
                  <a:pt x="1771609" y="1140095"/>
                </a:lnTo>
                <a:lnTo>
                  <a:pt x="1637225" y="1140095"/>
                </a:lnTo>
                <a:lnTo>
                  <a:pt x="1594820" y="1019711"/>
                </a:lnTo>
                <a:cubicBezTo>
                  <a:pt x="1571072" y="963753"/>
                  <a:pt x="1543818" y="909282"/>
                  <a:pt x="1513200" y="856627"/>
                </a:cubicBezTo>
                <a:cubicBezTo>
                  <a:pt x="1496379" y="825834"/>
                  <a:pt x="1507704" y="787236"/>
                  <a:pt x="1538499" y="770415"/>
                </a:cubicBezTo>
                <a:cubicBezTo>
                  <a:pt x="1545912" y="766367"/>
                  <a:pt x="1553792" y="763946"/>
                  <a:pt x="1561721" y="763041"/>
                </a:cubicBezTo>
                <a:close/>
                <a:moveTo>
                  <a:pt x="933455" y="161309"/>
                </a:moveTo>
                <a:cubicBezTo>
                  <a:pt x="941693" y="161855"/>
                  <a:pt x="949959" y="164025"/>
                  <a:pt x="957797" y="167970"/>
                </a:cubicBezTo>
                <a:cubicBezTo>
                  <a:pt x="1076184" y="227289"/>
                  <a:pt x="1186759" y="301068"/>
                  <a:pt x="1286982" y="387616"/>
                </a:cubicBezTo>
                <a:cubicBezTo>
                  <a:pt x="1313547" y="410457"/>
                  <a:pt x="1316566" y="450510"/>
                  <a:pt x="1293725" y="477075"/>
                </a:cubicBezTo>
                <a:cubicBezTo>
                  <a:pt x="1281638" y="491137"/>
                  <a:pt x="1263998" y="499204"/>
                  <a:pt x="1245453" y="499154"/>
                </a:cubicBezTo>
                <a:lnTo>
                  <a:pt x="1245167" y="499154"/>
                </a:lnTo>
                <a:cubicBezTo>
                  <a:pt x="1229965" y="499301"/>
                  <a:pt x="1215220" y="493956"/>
                  <a:pt x="1203638" y="484104"/>
                </a:cubicBezTo>
                <a:cubicBezTo>
                  <a:pt x="1111407" y="404300"/>
                  <a:pt x="1009633" y="336248"/>
                  <a:pt x="900647" y="281508"/>
                </a:cubicBezTo>
                <a:cubicBezTo>
                  <a:pt x="869295" y="265726"/>
                  <a:pt x="856672" y="227516"/>
                  <a:pt x="872454" y="196164"/>
                </a:cubicBezTo>
                <a:cubicBezTo>
                  <a:pt x="884290" y="172650"/>
                  <a:pt x="908742" y="159670"/>
                  <a:pt x="933455" y="161309"/>
                </a:cubicBezTo>
                <a:close/>
                <a:moveTo>
                  <a:pt x="256260" y="29"/>
                </a:moveTo>
                <a:cubicBezTo>
                  <a:pt x="322331" y="427"/>
                  <a:pt x="388378" y="4909"/>
                  <a:pt x="454020" y="13474"/>
                </a:cubicBezTo>
                <a:cubicBezTo>
                  <a:pt x="488793" y="17752"/>
                  <a:pt x="513514" y="49409"/>
                  <a:pt x="509236" y="84182"/>
                </a:cubicBezTo>
                <a:cubicBezTo>
                  <a:pt x="505303" y="116151"/>
                  <a:pt x="478038" y="140098"/>
                  <a:pt x="445829" y="139871"/>
                </a:cubicBezTo>
                <a:cubicBezTo>
                  <a:pt x="443027" y="139899"/>
                  <a:pt x="440227" y="139740"/>
                  <a:pt x="437447" y="139395"/>
                </a:cubicBezTo>
                <a:cubicBezTo>
                  <a:pt x="316592" y="123615"/>
                  <a:pt x="194247" y="122878"/>
                  <a:pt x="73211" y="137204"/>
                </a:cubicBezTo>
                <a:cubicBezTo>
                  <a:pt x="38532" y="142545"/>
                  <a:pt x="6090" y="118762"/>
                  <a:pt x="749" y="84082"/>
                </a:cubicBezTo>
                <a:cubicBezTo>
                  <a:pt x="-4591" y="49403"/>
                  <a:pt x="19192" y="16961"/>
                  <a:pt x="53871" y="11621"/>
                </a:cubicBezTo>
                <a:cubicBezTo>
                  <a:pt x="55358" y="11392"/>
                  <a:pt x="56852" y="11216"/>
                  <a:pt x="58352" y="11093"/>
                </a:cubicBezTo>
                <a:cubicBezTo>
                  <a:pt x="124093" y="3319"/>
                  <a:pt x="190189" y="-369"/>
                  <a:pt x="256260" y="29"/>
                </a:cubicBezTo>
                <a:close/>
              </a:path>
            </a:pathLst>
          </a:custGeom>
          <a:solidFill>
            <a:schemeClr val="accent4"/>
          </a:solid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sp>
        <p:nvSpPr>
          <p:cNvPr id="655" name="Google Shape;655;p28"/>
          <p:cNvSpPr/>
          <p:nvPr/>
        </p:nvSpPr>
        <p:spPr>
          <a:xfrm>
            <a:off x="0" y="0"/>
            <a:ext cx="12192000" cy="6858000"/>
          </a:xfrm>
          <a:prstGeom prst="rect">
            <a:avLst/>
          </a:prstGeom>
          <a:solidFill>
            <a:schemeClr val="lt1"/>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sp>
        <p:nvSpPr>
          <p:cNvPr id="656" name="Google Shape;656;p28"/>
          <p:cNvSpPr txBox="1"/>
          <p:nvPr>
            <p:ph type="title"/>
          </p:nvPr>
        </p:nvSpPr>
        <p:spPr>
          <a:xfrm>
            <a:off x="838201" y="367075"/>
            <a:ext cx="5120561" cy="1325563"/>
          </a:xfrm>
          <a:prstGeom prst="rect">
            <a:avLst/>
          </a:prstGeom>
          <a:noFill/>
          <a:ln>
            <a:noFill/>
          </a:ln>
        </p:spPr>
        <p:txBody>
          <a:bodyPr anchorCtr="0" anchor="ctr" bIns="45700" lIns="91425" spcFirstLastPara="1" rIns="91425" wrap="square" tIns="45700">
            <a:normAutofit/>
          </a:bodyPr>
          <a:lstStyle/>
          <a:p>
            <a:pPr indent="0" lvl="0" marL="0" rtl="0" algn="l">
              <a:lnSpc>
                <a:spcPct val="90000"/>
              </a:lnSpc>
              <a:spcBef>
                <a:spcPts val="0"/>
              </a:spcBef>
              <a:spcAft>
                <a:spcPts val="0"/>
              </a:spcAft>
              <a:buClr>
                <a:schemeClr val="dk2"/>
              </a:buClr>
              <a:buSzPts val="4400"/>
              <a:buFont typeface="Twentieth Century"/>
              <a:buNone/>
            </a:pPr>
            <a:r>
              <a:rPr b="1" lang="en-US">
                <a:solidFill>
                  <a:schemeClr val="dk2"/>
                </a:solidFill>
                <a:latin typeface="Twentieth Century"/>
                <a:ea typeface="Twentieth Century"/>
                <a:cs typeface="Twentieth Century"/>
                <a:sym typeface="Twentieth Century"/>
              </a:rPr>
              <a:t>Where we’re going</a:t>
            </a:r>
            <a:endParaRPr/>
          </a:p>
        </p:txBody>
      </p:sp>
      <p:sp>
        <p:nvSpPr>
          <p:cNvPr id="657" name="Google Shape;657;p28"/>
          <p:cNvSpPr txBox="1"/>
          <p:nvPr>
            <p:ph idx="1" type="body"/>
          </p:nvPr>
        </p:nvSpPr>
        <p:spPr>
          <a:xfrm>
            <a:off x="838201" y="1825625"/>
            <a:ext cx="5092194" cy="4351338"/>
          </a:xfrm>
          <a:prstGeom prst="rect">
            <a:avLst/>
          </a:prstGeom>
          <a:noFill/>
          <a:ln>
            <a:noFill/>
          </a:ln>
        </p:spPr>
        <p:txBody>
          <a:bodyPr anchorCtr="0" anchor="t" bIns="45700" lIns="91425" spcFirstLastPara="1" rIns="91425" wrap="square" tIns="45700">
            <a:normAutofit/>
          </a:bodyPr>
          <a:lstStyle/>
          <a:p>
            <a:pPr indent="0" lvl="0" marL="0" rtl="0" algn="l">
              <a:lnSpc>
                <a:spcPct val="90000"/>
              </a:lnSpc>
              <a:spcBef>
                <a:spcPts val="0"/>
              </a:spcBef>
              <a:spcAft>
                <a:spcPts val="0"/>
              </a:spcAft>
              <a:buClr>
                <a:schemeClr val="dk1"/>
              </a:buClr>
              <a:buSzPts val="2400"/>
              <a:buNone/>
            </a:pPr>
            <a:r>
              <a:rPr lang="en-US"/>
              <a:t>At our next meeting(s) we will begin the discussion of the 2023-2024 budget. </a:t>
            </a:r>
            <a:endParaRPr/>
          </a:p>
          <a:p>
            <a:pPr indent="0" lvl="0" marL="0" rtl="0" algn="l">
              <a:lnSpc>
                <a:spcPct val="90000"/>
              </a:lnSpc>
              <a:spcBef>
                <a:spcPts val="1000"/>
              </a:spcBef>
              <a:spcAft>
                <a:spcPts val="0"/>
              </a:spcAft>
              <a:buClr>
                <a:schemeClr val="dk1"/>
              </a:buClr>
              <a:buSzPts val="2400"/>
              <a:buNone/>
            </a:pPr>
            <a:r>
              <a:rPr lang="en-US"/>
              <a:t>Let me or the Chair know of any additional information you need for our future discussion.</a:t>
            </a:r>
            <a:endParaRPr/>
          </a:p>
          <a:p>
            <a:pPr indent="152400" lvl="0" marL="0" rtl="0" algn="l">
              <a:lnSpc>
                <a:spcPct val="90000"/>
              </a:lnSpc>
              <a:spcBef>
                <a:spcPts val="1000"/>
              </a:spcBef>
              <a:spcAft>
                <a:spcPts val="0"/>
              </a:spcAft>
              <a:buClr>
                <a:schemeClr val="dk1"/>
              </a:buClr>
              <a:buSzPts val="2400"/>
              <a:buFont typeface="Arial"/>
              <a:buNone/>
            </a:pPr>
            <a:r>
              <a:t/>
            </a:r>
            <a:endParaRPr/>
          </a:p>
        </p:txBody>
      </p:sp>
      <p:sp>
        <p:nvSpPr>
          <p:cNvPr id="658" name="Google Shape;658;p28"/>
          <p:cNvSpPr/>
          <p:nvPr/>
        </p:nvSpPr>
        <p:spPr>
          <a:xfrm>
            <a:off x="10420569" y="1364732"/>
            <a:ext cx="947488" cy="921785"/>
          </a:xfrm>
          <a:prstGeom prst="ellipse">
            <a:avLst/>
          </a:prstGeom>
          <a:solidFill>
            <a:schemeClr val="accent2"/>
          </a:solid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SzPts val="1800"/>
              <a:buFont typeface="Avenir"/>
              <a:buNone/>
            </a:pPr>
            <a:r>
              <a:t/>
            </a:r>
            <a:endParaRPr b="0" i="0" sz="1800" u="none" cap="none" strike="noStrike">
              <a:solidFill>
                <a:srgbClr val="FFFFFF"/>
              </a:solidFill>
              <a:latin typeface="Calibri"/>
              <a:ea typeface="Calibri"/>
              <a:cs typeface="Calibri"/>
              <a:sym typeface="Calibri"/>
            </a:endParaRPr>
          </a:p>
        </p:txBody>
      </p:sp>
      <p:pic>
        <p:nvPicPr>
          <p:cNvPr id="659" name="Google Shape;659;p28"/>
          <p:cNvPicPr preferRelativeResize="0"/>
          <p:nvPr>
            <p:ph idx="2" type="pic"/>
          </p:nvPr>
        </p:nvPicPr>
        <p:blipFill rotWithShape="1">
          <a:blip r:embed="rId3">
            <a:alphaModFix/>
          </a:blip>
          <a:srcRect b="17913" l="0" r="0" t="17913"/>
          <a:stretch/>
        </p:blipFill>
        <p:spPr>
          <a:xfrm>
            <a:off x="7901259" y="2727729"/>
            <a:ext cx="4290740" cy="4130271"/>
          </a:xfrm>
          <a:prstGeom prst="rect">
            <a:avLst/>
          </a:prstGeom>
          <a:noFill/>
          <a:ln>
            <a:noFill/>
          </a:ln>
        </p:spPr>
      </p:pic>
      <p:sp>
        <p:nvSpPr>
          <p:cNvPr id="660" name="Google Shape;660;p28"/>
          <p:cNvSpPr/>
          <p:nvPr/>
        </p:nvSpPr>
        <p:spPr>
          <a:xfrm flipH="1" rot="-6040930">
            <a:off x="6034138" y="-673140"/>
            <a:ext cx="4021193" cy="4021193"/>
          </a:xfrm>
          <a:prstGeom prst="arc">
            <a:avLst>
              <a:gd fmla="val 16200000" name="adj1"/>
              <a:gd fmla="val 20093138" name="adj2"/>
            </a:avLst>
          </a:prstGeom>
          <a:noFill/>
          <a:ln cap="rnd" cmpd="sng" w="127000">
            <a:solidFill>
              <a:schemeClr val="accent4"/>
            </a:solidFill>
            <a:prstDash val="dash"/>
            <a:miter lim="800000"/>
            <a:headEnd len="sm" w="sm" type="none"/>
            <a:tailEnd len="sm" w="sm" type="none"/>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dk1"/>
              </a:buClr>
              <a:buSzPts val="1800"/>
              <a:buFont typeface="Avenir"/>
              <a:buNone/>
            </a:pPr>
            <a:r>
              <a:t/>
            </a:r>
            <a:endParaRPr b="0" i="0" sz="1800" u="none" cap="none" strike="noStrike">
              <a:solidFill>
                <a:srgbClr val="000000"/>
              </a:solidFill>
              <a:latin typeface="Calibri"/>
              <a:ea typeface="Calibri"/>
              <a:cs typeface="Calibri"/>
              <a:sym typeface="Calibri"/>
            </a:endParaRPr>
          </a:p>
        </p:txBody>
      </p:sp>
      <p:pic>
        <p:nvPicPr>
          <p:cNvPr id="661" name="Google Shape;661;p28"/>
          <p:cNvPicPr preferRelativeResize="0"/>
          <p:nvPr>
            <p:ph idx="3" type="pic"/>
          </p:nvPr>
        </p:nvPicPr>
        <p:blipFill rotWithShape="1">
          <a:blip r:embed="rId4">
            <a:alphaModFix/>
          </a:blip>
          <a:srcRect b="4" l="21900" r="3" t="0"/>
          <a:stretch/>
        </p:blipFill>
        <p:spPr>
          <a:xfrm>
            <a:off x="6261609" y="0"/>
            <a:ext cx="3519311" cy="3007909"/>
          </a:xfrm>
          <a:prstGeom prst="rect">
            <a:avLst/>
          </a:prstGeom>
          <a:noFill/>
          <a:ln>
            <a:noFill/>
          </a:ln>
        </p:spPr>
      </p:pic>
      <p:sp>
        <p:nvSpPr>
          <p:cNvPr id="662" name="Google Shape;662;p28"/>
          <p:cNvSpPr txBox="1"/>
          <p:nvPr>
            <p:ph idx="12" type="sldNum"/>
          </p:nvPr>
        </p:nvSpPr>
        <p:spPr>
          <a:xfrm>
            <a:off x="8610600" y="6356350"/>
            <a:ext cx="2743200" cy="365125"/>
          </a:xfrm>
          <a:prstGeom prst="rect">
            <a:avLst/>
          </a:prstGeom>
          <a:noFill/>
          <a:ln>
            <a:noFill/>
          </a:ln>
        </p:spPr>
        <p:txBody>
          <a:bodyPr anchorCtr="0" anchor="ctr" bIns="45700" lIns="91425" spcFirstLastPara="1" rIns="91425" wrap="square" tIns="45700">
            <a:normAutofit/>
          </a:bodyPr>
          <a:lstStyle/>
          <a:p>
            <a:pPr indent="0" lvl="0" marL="0" marR="0" rtl="0" algn="r">
              <a:lnSpc>
                <a:spcPct val="100000"/>
              </a:lnSpc>
              <a:spcBef>
                <a:spcPts val="0"/>
              </a:spcBef>
              <a:spcAft>
                <a:spcPts val="0"/>
              </a:spcAft>
              <a:buClr>
                <a:srgbClr val="FFFFFF"/>
              </a:buClr>
              <a:buSzPts val="1200"/>
              <a:buFont typeface="Avenir"/>
              <a:buNone/>
            </a:pPr>
            <a:fld id="{00000000-1234-1234-1234-123412341234}" type="slidenum">
              <a:rPr b="0" i="0" lang="en-US" sz="1200" u="none" cap="none" strike="noStrike">
                <a:solidFill>
                  <a:srgbClr val="FFFFFF"/>
                </a:solidFill>
                <a:latin typeface="Avenir"/>
                <a:ea typeface="Avenir"/>
                <a:cs typeface="Avenir"/>
                <a:sym typeface="Avenir"/>
              </a:rPr>
              <a:t>‹#›</a:t>
            </a:fld>
            <a:endParaRPr b="0" i="0" sz="1200" u="none" cap="none" strike="noStrike">
              <a:solidFill>
                <a:srgbClr val="FFFFFF"/>
              </a:solidFill>
              <a:latin typeface="Avenir"/>
              <a:ea typeface="Avenir"/>
              <a:cs typeface="Avenir"/>
              <a:sym typeface="Avenir"/>
            </a:endParaRPr>
          </a:p>
        </p:txBody>
      </p:sp>
    </p:spTree>
  </p:cSld>
  <p:clrMapOvr>
    <a:masterClrMapping/>
  </p:clrMapOvr>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666" name="Shape 666"/>
        <p:cNvGrpSpPr/>
        <p:nvPr/>
      </p:nvGrpSpPr>
      <p:grpSpPr>
        <a:xfrm>
          <a:off x="0" y="0"/>
          <a:ext cx="0" cy="0"/>
          <a:chOff x="0" y="0"/>
          <a:chExt cx="0" cy="0"/>
        </a:xfrm>
      </p:grpSpPr>
      <p:sp>
        <p:nvSpPr>
          <p:cNvPr id="667" name="Google Shape;667;p29"/>
          <p:cNvSpPr txBox="1"/>
          <p:nvPr>
            <p:ph type="title"/>
          </p:nvPr>
        </p:nvSpPr>
        <p:spPr>
          <a:xfrm>
            <a:off x="1389888" y="1234440"/>
            <a:ext cx="3236976" cy="4069080"/>
          </a:xfrm>
          <a:prstGeom prst="rect">
            <a:avLst/>
          </a:prstGeom>
          <a:noFill/>
          <a:ln>
            <a:noFill/>
          </a:ln>
        </p:spPr>
        <p:txBody>
          <a:bodyPr anchorCtr="0" anchor="ctr" bIns="45700" lIns="91425" spcFirstLastPara="1" rIns="91425" wrap="square" tIns="45700">
            <a:normAutofit/>
          </a:bodyPr>
          <a:lstStyle/>
          <a:p>
            <a:pPr indent="0" lvl="0" marL="0" rtl="0" algn="ctr">
              <a:lnSpc>
                <a:spcPct val="90000"/>
              </a:lnSpc>
              <a:spcBef>
                <a:spcPts val="0"/>
              </a:spcBef>
              <a:spcAft>
                <a:spcPts val="0"/>
              </a:spcAft>
              <a:buClr>
                <a:schemeClr val="lt1"/>
              </a:buClr>
              <a:buSzPts val="4400"/>
              <a:buFont typeface="Twentieth Century"/>
              <a:buNone/>
            </a:pPr>
            <a:r>
              <a:rPr lang="en-US"/>
              <a:t>Thank you</a:t>
            </a:r>
            <a:endParaRPr/>
          </a:p>
        </p:txBody>
      </p:sp>
      <p:sp>
        <p:nvSpPr>
          <p:cNvPr id="668" name="Google Shape;668;p29"/>
          <p:cNvSpPr txBox="1"/>
          <p:nvPr>
            <p:ph idx="12" type="sldNum"/>
          </p:nvPr>
        </p:nvSpPr>
        <p:spPr>
          <a:xfrm>
            <a:off x="10506456" y="6356350"/>
            <a:ext cx="850392" cy="365125"/>
          </a:xfrm>
          <a:prstGeom prst="rect">
            <a:avLst/>
          </a:prstGeom>
          <a:noFill/>
          <a:ln>
            <a:noFill/>
          </a:ln>
        </p:spPr>
        <p:txBody>
          <a:bodyPr anchorCtr="0" anchor="ctr" bIns="45700" lIns="91425" spcFirstLastPara="1" rIns="91425" wrap="square" tIns="45700">
            <a:noAutofit/>
          </a:bodyPr>
          <a:lstStyle/>
          <a:p>
            <a:pPr indent="0" lvl="0" marL="0" marR="0" rtl="0" algn="r">
              <a:lnSpc>
                <a:spcPct val="100000"/>
              </a:lnSpc>
              <a:spcBef>
                <a:spcPts val="0"/>
              </a:spcBef>
              <a:spcAft>
                <a:spcPts val="0"/>
              </a:spcAft>
              <a:buClr>
                <a:srgbClr val="888888"/>
              </a:buClr>
              <a:buSzPts val="1200"/>
              <a:buFont typeface="Avenir"/>
              <a:buNone/>
            </a:pPr>
            <a:fld id="{00000000-1234-1234-1234-123412341234}" type="slidenum">
              <a:rPr b="0" i="0" lang="en-US" sz="1200" u="none" cap="none" strike="noStrike">
                <a:solidFill>
                  <a:srgbClr val="888888"/>
                </a:solidFill>
                <a:latin typeface="Avenir"/>
                <a:ea typeface="Avenir"/>
                <a:cs typeface="Avenir"/>
                <a:sym typeface="Avenir"/>
              </a:rPr>
              <a:t>‹#›</a:t>
            </a:fld>
            <a:endParaRPr b="0" i="0" sz="1200" u="none" cap="none" strike="noStrike">
              <a:solidFill>
                <a:srgbClr val="888888"/>
              </a:solidFill>
              <a:latin typeface="Avenir"/>
              <a:ea typeface="Avenir"/>
              <a:cs typeface="Avenir"/>
              <a:sym typeface="Avenir"/>
            </a:endParaRPr>
          </a:p>
        </p:txBody>
      </p:sp>
    </p:spTree>
  </p:cSld>
  <p:clrMapOvr>
    <a:masterClrMapping/>
  </p:clrMapOvr>
</p:sld>
</file>

<file path=ppt/theme/theme1.xml><?xml version="1.0" encoding="utf-8"?>
<a:theme xmlns:a="http://schemas.openxmlformats.org/drawingml/2006/main" xmlns:r="http://schemas.openxmlformats.org/officeDocument/2006/relationships" name="Office Theme">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Office Theme">
  <a:themeElements>
    <a:clrScheme name="APS 4">
      <a:dk1>
        <a:srgbClr val="000000"/>
      </a:dk1>
      <a:lt1>
        <a:srgbClr val="FFFFFF"/>
      </a:lt1>
      <a:dk2>
        <a:srgbClr val="0083A9"/>
      </a:dk2>
      <a:lt2>
        <a:srgbClr val="E7E6E6"/>
      </a:lt2>
      <a:accent1>
        <a:srgbClr val="F3CF45"/>
      </a:accent1>
      <a:accent2>
        <a:srgbClr val="D47B22"/>
      </a:accent2>
      <a:accent3>
        <a:srgbClr val="0083A9"/>
      </a:accent3>
      <a:accent4>
        <a:srgbClr val="A92A91"/>
      </a:accent4>
      <a:accent5>
        <a:srgbClr val="595B5D"/>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hapesVTI">
  <a:themeElements>
    <a:clrScheme name="APS 5">
      <a:dk1>
        <a:srgbClr val="000000"/>
      </a:dk1>
      <a:lt1>
        <a:srgbClr val="FFFFFF"/>
      </a:lt1>
      <a:dk2>
        <a:srgbClr val="0083A9"/>
      </a:dk2>
      <a:lt2>
        <a:srgbClr val="E7E6E6"/>
      </a:lt2>
      <a:accent1>
        <a:srgbClr val="F3CF45"/>
      </a:accent1>
      <a:accent2>
        <a:srgbClr val="D47B22"/>
      </a:accent2>
      <a:accent3>
        <a:srgbClr val="A92A91"/>
      </a:accent3>
      <a:accent4>
        <a:srgbClr val="0083A9"/>
      </a:accent4>
      <a:accent5>
        <a:srgbClr val="A92A91"/>
      </a:accent5>
      <a:accent6>
        <a:srgbClr val="159839"/>
      </a:accent6>
      <a:hlink>
        <a:srgbClr val="D47B22"/>
      </a:hlink>
      <a:folHlink>
        <a:srgbClr val="159839"/>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2022-10-04T15:06:30Z</dcterms:created>
  <dc:creator>Jacobi, Diane</dc:creato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0x0101009B088E750FB87F439BAD6BE3B18C0B0C</vt:lpwstr>
  </property>
  <property fmtid="{D5CDD505-2E9C-101B-9397-08002B2CF9AE}" pid="3" name="MediaServiceImageTags">
    <vt:lpwstr/>
  </property>
</Properties>
</file>