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4"/>
    <p:sldMasterId id="2147483790" r:id="rId5"/>
  </p:sldMasterIdLst>
  <p:notesMasterIdLst>
    <p:notesMasterId r:id="rId28"/>
  </p:notesMasterIdLst>
  <p:sldIdLst>
    <p:sldId id="3825" r:id="rId6"/>
    <p:sldId id="3843" r:id="rId7"/>
    <p:sldId id="3836" r:id="rId8"/>
    <p:sldId id="3826" r:id="rId9"/>
    <p:sldId id="3828" r:id="rId10"/>
    <p:sldId id="300" r:id="rId11"/>
    <p:sldId id="3837" r:id="rId12"/>
    <p:sldId id="3839" r:id="rId13"/>
    <p:sldId id="3848" r:id="rId14"/>
    <p:sldId id="3794" r:id="rId15"/>
    <p:sldId id="3849" r:id="rId16"/>
    <p:sldId id="3850" r:id="rId17"/>
    <p:sldId id="3851" r:id="rId18"/>
    <p:sldId id="3852" r:id="rId19"/>
    <p:sldId id="3846" r:id="rId20"/>
    <p:sldId id="3847" r:id="rId21"/>
    <p:sldId id="3841" r:id="rId22"/>
    <p:sldId id="3791" r:id="rId23"/>
    <p:sldId id="3842" r:id="rId24"/>
    <p:sldId id="3829" r:id="rId25"/>
    <p:sldId id="3833" r:id="rId26"/>
    <p:sldId id="3834" r:id="rId27"/>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0" userDrawn="1">
          <p15:clr>
            <a:srgbClr val="A4A3A4"/>
          </p15:clr>
        </p15:guide>
        <p15:guide id="2" orient="horz" pos="3408" userDrawn="1">
          <p15:clr>
            <a:srgbClr val="A4A3A4"/>
          </p15:clr>
        </p15:guide>
        <p15:guide id="3" pos="6936" userDrawn="1">
          <p15:clr>
            <a:srgbClr val="A4A3A4"/>
          </p15:clr>
        </p15:guide>
        <p15:guide id="4" pos="7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Ojezua, Lami" initials="OL" lastIdx="10" clrIdx="0">
    <p:extLst>
      <p:ext uri="{19B8F6BF-5375-455C-9EA6-DF929625EA0E}">
        <p15:presenceInfo xmlns:p15="http://schemas.microsoft.com/office/powerpoint/2012/main" userId="S-1-5-21-314122457-743516510-1361462980-69356" providerId="AD"/>
      </p:ext>
    </p:extLst>
  </p:cmAuthor>
  <p:cmAuthor id="2" name="Lami Aiken" initials="LA" lastIdx="2" clrIdx="1">
    <p:extLst>
      <p:ext uri="{19B8F6BF-5375-455C-9EA6-DF929625EA0E}">
        <p15:presenceInfo xmlns:p15="http://schemas.microsoft.com/office/powerpoint/2012/main" userId="S::lojezua@apsk12.org::7a35a1ed-a1a1-46cc-bd02-03ecdc671c2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guide orient="horz" pos="1200"/>
        <p:guide orient="horz" pos="3408"/>
        <p:guide pos="6936"/>
        <p:guide pos="7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5-03T09:24:12.565" idx="3">
    <p:pos x="4426" y="45"/>
    <p:text>After reviewing your data (both qualitative and quantitative), identify some strengths and weaknesses as a CIP Team and list them here. From there, please identify an overarching need for each pritority area.</p:text>
    <p:extLst>
      <p:ext uri="{C676402C-5697-4E1C-873F-D02D1690AC5C}">
        <p15:threadingInfo xmlns:p15="http://schemas.microsoft.com/office/powerpoint/2012/main" timeZoneBias="240"/>
      </p:ext>
    </p:extLst>
  </p:cm>
  <p:cm authorId="1" dt="2022-05-03T09:24:56.839" idx="4">
    <p:pos x="4573" y="4603"/>
    <p:text>Click on this jamboard link. Allow 5 min for all members of your team to brainstorm a problem statement for each area: Literacy, Numeracy, and Culture/Climate. Choose ONE Problem Statement for each area (literacy, numeracy, and climate/culture).</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5B3066-540F-4606-ADEC-65EB1C3E9627}" type="doc">
      <dgm:prSet loTypeId="urn:microsoft.com/office/officeart/2016/7/layout/BasicLinearProcessNumbered#1" loCatId="process" qsTypeId="urn:microsoft.com/office/officeart/2005/8/quickstyle/simple1" qsCatId="simple" csTypeId="urn:microsoft.com/office/officeart/2005/8/colors/colorful1" csCatId="colorful" phldr="1"/>
      <dgm:spPr/>
      <dgm:t>
        <a:bodyPr/>
        <a:lstStyle/>
        <a:p>
          <a:endParaRPr lang="en-US"/>
        </a:p>
      </dgm:t>
    </dgm:pt>
    <dgm:pt modelId="{198ACE8E-34F4-43E6-BB2E-1809B1CC58DC}">
      <dgm:prSet/>
      <dgm:spPr>
        <a:solidFill>
          <a:schemeClr val="accent1">
            <a:lumMod val="20000"/>
            <a:lumOff val="80000"/>
            <a:alpha val="90000"/>
          </a:schemeClr>
        </a:solidFill>
        <a:ln>
          <a:noFill/>
        </a:ln>
      </dgm:spPr>
      <dgm:t>
        <a:bodyPr/>
        <a:lstStyle/>
        <a:p>
          <a:r>
            <a:rPr lang="en-US" b="1" i="0" u="sng"/>
            <a:t>Fall 2021</a:t>
          </a:r>
        </a:p>
        <a:p>
          <a:r>
            <a:rPr lang="en-US" b="0" i="0" u="none"/>
            <a:t>GO Team Developed 2021-2025 Strategic Plan</a:t>
          </a:r>
          <a:endParaRPr lang="en-US"/>
        </a:p>
      </dgm:t>
    </dgm:pt>
    <dgm:pt modelId="{49F555B2-B165-4CB6-8578-DF4BCD791ABF}" type="parTrans" cxnId="{8327A44B-5326-4A8B-9B23-A3D3C09A16F3}">
      <dgm:prSet/>
      <dgm:spPr/>
      <dgm:t>
        <a:bodyPr/>
        <a:lstStyle/>
        <a:p>
          <a:endParaRPr lang="en-US"/>
        </a:p>
      </dgm:t>
    </dgm:pt>
    <dgm:pt modelId="{C54063C4-24CD-4834-9424-53756AE38C6B}" type="sibTrans" cxnId="{8327A44B-5326-4A8B-9B23-A3D3C09A16F3}">
      <dgm:prSet phldrT="1" phldr="0"/>
      <dgm:spPr>
        <a:solidFill>
          <a:schemeClr val="accent1"/>
        </a:solidFill>
        <a:ln>
          <a:noFill/>
        </a:ln>
      </dgm:spPr>
      <dgm:t>
        <a:bodyPr/>
        <a:lstStyle/>
        <a:p>
          <a:r>
            <a:rPr lang="en-US"/>
            <a:t>1</a:t>
          </a:r>
        </a:p>
      </dgm:t>
    </dgm:pt>
    <dgm:pt modelId="{0F6BA1FB-59E5-4F16-A7B4-1533BB1F09E4}">
      <dgm:prSet/>
      <dgm:spPr>
        <a:solidFill>
          <a:schemeClr val="accent2">
            <a:lumMod val="20000"/>
            <a:lumOff val="80000"/>
            <a:alpha val="90000"/>
          </a:schemeClr>
        </a:solidFill>
        <a:ln>
          <a:noFill/>
        </a:ln>
      </dgm:spPr>
      <dgm:t>
        <a:bodyPr/>
        <a:lstStyle/>
        <a:p>
          <a:r>
            <a:rPr lang="en-US" b="1" i="0" u="sng" dirty="0"/>
            <a:t>Summer 2023</a:t>
          </a:r>
        </a:p>
        <a:p>
          <a:r>
            <a:rPr lang="en-US" dirty="0"/>
            <a:t>School Leadership completed Needs Assessment and defined overarching needs for SY22-23</a:t>
          </a:r>
        </a:p>
      </dgm:t>
    </dgm:pt>
    <dgm:pt modelId="{6A557BB1-C0DD-44CB-8745-CE5481476209}" type="parTrans" cxnId="{F0FA65E5-FB81-4E7A-9467-65363565F4A0}">
      <dgm:prSet/>
      <dgm:spPr/>
      <dgm:t>
        <a:bodyPr/>
        <a:lstStyle/>
        <a:p>
          <a:endParaRPr lang="en-US"/>
        </a:p>
      </dgm:t>
    </dgm:pt>
    <dgm:pt modelId="{7DBF5CB5-29DD-4671-A0F3-981D48571500}" type="sibTrans" cxnId="{F0FA65E5-FB81-4E7A-9467-65363565F4A0}">
      <dgm:prSet phldrT="2" phldr="0"/>
      <dgm:spPr>
        <a:solidFill>
          <a:schemeClr val="accent2"/>
        </a:solidFill>
        <a:ln>
          <a:noFill/>
        </a:ln>
      </dgm:spPr>
      <dgm:t>
        <a:bodyPr/>
        <a:lstStyle/>
        <a:p>
          <a:r>
            <a:rPr lang="en-US"/>
            <a:t>2</a:t>
          </a:r>
        </a:p>
      </dgm:t>
    </dgm:pt>
    <dgm:pt modelId="{1D096F01-AEA8-401D-8348-98E9A81F3CE0}">
      <dgm:prSet/>
      <dgm:spPr>
        <a:solidFill>
          <a:schemeClr val="accent4">
            <a:lumMod val="20000"/>
            <a:lumOff val="80000"/>
            <a:alpha val="90000"/>
          </a:schemeClr>
        </a:solidFill>
        <a:ln>
          <a:noFill/>
        </a:ln>
      </dgm:spPr>
      <dgm:t>
        <a:bodyPr/>
        <a:lstStyle/>
        <a:p>
          <a:r>
            <a:rPr lang="en-US" b="1" i="0" u="sng" dirty="0"/>
            <a:t>August 2023</a:t>
          </a:r>
        </a:p>
        <a:p>
          <a:r>
            <a:rPr lang="en-US" b="0" u="none" dirty="0"/>
            <a:t>School Leadership completed 2023-2024 Continuous Improvement Plan</a:t>
          </a:r>
        </a:p>
      </dgm:t>
    </dgm:pt>
    <dgm:pt modelId="{AB9DA1CE-0370-48BB-8362-3A4CBF7FFB29}" type="parTrans" cxnId="{FD2381C0-DA6F-4859-90D6-313730044E7C}">
      <dgm:prSet/>
      <dgm:spPr/>
      <dgm:t>
        <a:bodyPr/>
        <a:lstStyle/>
        <a:p>
          <a:endParaRPr lang="en-US"/>
        </a:p>
      </dgm:t>
    </dgm:pt>
    <dgm:pt modelId="{6088456C-4B73-4948-985C-DD954DEF44EF}" type="sibTrans" cxnId="{FD2381C0-DA6F-4859-90D6-313730044E7C}">
      <dgm:prSet phldrT="3" phldr="0"/>
      <dgm:spPr>
        <a:solidFill>
          <a:schemeClr val="accent4"/>
        </a:solidFill>
        <a:ln>
          <a:noFill/>
        </a:ln>
      </dgm:spPr>
      <dgm:t>
        <a:bodyPr/>
        <a:lstStyle/>
        <a:p>
          <a:r>
            <a:rPr lang="en-US"/>
            <a:t>3</a:t>
          </a:r>
        </a:p>
      </dgm:t>
    </dgm:pt>
    <dgm:pt modelId="{DE16CBB4-D3F4-44AD-8379-3A5D78B889D5}">
      <dgm:prSet/>
      <dgm:spPr>
        <a:solidFill>
          <a:schemeClr val="accent5">
            <a:lumMod val="20000"/>
            <a:lumOff val="80000"/>
            <a:alpha val="90000"/>
          </a:schemeClr>
        </a:solidFill>
        <a:ln>
          <a:noFill/>
        </a:ln>
      </dgm:spPr>
      <dgm:t>
        <a:bodyPr/>
        <a:lstStyle/>
        <a:p>
          <a:r>
            <a:rPr lang="en-US" b="1" u="sng" dirty="0"/>
            <a:t>Sept. – Dec. 2023</a:t>
          </a:r>
        </a:p>
        <a:p>
          <a:r>
            <a:rPr lang="en-US" b="0" u="none" dirty="0"/>
            <a:t>Utilizing current data, the </a:t>
          </a:r>
          <a:r>
            <a:rPr lang="en-US" b="1" u="none" dirty="0"/>
            <a:t>GO Team </a:t>
          </a:r>
          <a:r>
            <a:rPr lang="en-US" b="0" u="none" dirty="0"/>
            <a:t>will review &amp; possibly update the school strategic priorities and plan </a:t>
          </a:r>
        </a:p>
      </dgm:t>
    </dgm:pt>
    <dgm:pt modelId="{917142D8-7514-46BB-B61D-8633F0189C31}" type="parTrans" cxnId="{058D75E7-8E09-41CE-ADFC-EEAD1556353B}">
      <dgm:prSet/>
      <dgm:spPr/>
      <dgm:t>
        <a:bodyPr/>
        <a:lstStyle/>
        <a:p>
          <a:endParaRPr lang="en-US"/>
        </a:p>
      </dgm:t>
    </dgm:pt>
    <dgm:pt modelId="{C2728830-9A00-4764-A9F1-670DDF9E57B3}" type="sibTrans" cxnId="{058D75E7-8E09-41CE-ADFC-EEAD1556353B}">
      <dgm:prSet phldrT="4" phldr="0"/>
      <dgm:spPr>
        <a:solidFill>
          <a:schemeClr val="accent5"/>
        </a:solidFill>
        <a:ln>
          <a:noFill/>
        </a:ln>
      </dgm:spPr>
      <dgm:t>
        <a:bodyPr/>
        <a:lstStyle/>
        <a:p>
          <a:r>
            <a:rPr lang="en-US"/>
            <a:t>4</a:t>
          </a:r>
        </a:p>
      </dgm:t>
    </dgm:pt>
    <dgm:pt modelId="{F7B81412-5EAE-488C-9259-0FA0EB0F090B}">
      <dgm:prSet/>
      <dgm:spPr>
        <a:solidFill>
          <a:schemeClr val="accent6">
            <a:lumMod val="20000"/>
            <a:lumOff val="80000"/>
            <a:alpha val="90000"/>
          </a:schemeClr>
        </a:solidFill>
        <a:ln>
          <a:noFill/>
        </a:ln>
      </dgm:spPr>
      <dgm:t>
        <a:bodyPr/>
        <a:lstStyle/>
        <a:p>
          <a:r>
            <a:rPr lang="en-US" b="1" u="sng" dirty="0"/>
            <a:t>Before Winter Break</a:t>
          </a:r>
        </a:p>
        <a:p>
          <a:r>
            <a:rPr lang="en-US" b="1" dirty="0"/>
            <a:t>GO Team </a:t>
          </a:r>
          <a:r>
            <a:rPr lang="en-US" dirty="0"/>
            <a:t>will take action (vote) on the rank of the strategic plan priorities for SY24-25 in preparation for budget discussions.</a:t>
          </a:r>
        </a:p>
      </dgm:t>
    </dgm:pt>
    <dgm:pt modelId="{C9E63F01-62A4-4331-A67D-7FE563CE9D07}" type="parTrans" cxnId="{AD7281BE-8A99-43C0-9016-4082EB985BF2}">
      <dgm:prSet/>
      <dgm:spPr/>
      <dgm:t>
        <a:bodyPr/>
        <a:lstStyle/>
        <a:p>
          <a:endParaRPr lang="en-US"/>
        </a:p>
      </dgm:t>
    </dgm:pt>
    <dgm:pt modelId="{32E76676-0672-4988-9FB1-308093FF8D5C}" type="sibTrans" cxnId="{AD7281BE-8A99-43C0-9016-4082EB985BF2}">
      <dgm:prSet phldrT="5" phldr="0"/>
      <dgm:spPr>
        <a:solidFill>
          <a:schemeClr val="accent6"/>
        </a:solidFill>
        <a:ln>
          <a:noFill/>
        </a:ln>
      </dgm:spPr>
      <dgm:t>
        <a:bodyPr/>
        <a:lstStyle/>
        <a:p>
          <a:r>
            <a:rPr lang="en-US"/>
            <a:t>5</a:t>
          </a:r>
        </a:p>
      </dgm:t>
    </dgm:pt>
    <dgm:pt modelId="{869C0C7E-BD0C-4E5F-8D96-6B8EEC39B952}" type="pres">
      <dgm:prSet presAssocID="{0F5B3066-540F-4606-ADEC-65EB1C3E9627}" presName="Name0" presStyleCnt="0">
        <dgm:presLayoutVars>
          <dgm:animLvl val="lvl"/>
          <dgm:resizeHandles val="exact"/>
        </dgm:presLayoutVars>
      </dgm:prSet>
      <dgm:spPr/>
    </dgm:pt>
    <dgm:pt modelId="{A1C50682-E81A-4719-9746-6B052BFB6DD3}" type="pres">
      <dgm:prSet presAssocID="{198ACE8E-34F4-43E6-BB2E-1809B1CC58DC}" presName="compositeNode" presStyleCnt="0">
        <dgm:presLayoutVars>
          <dgm:bulletEnabled val="1"/>
        </dgm:presLayoutVars>
      </dgm:prSet>
      <dgm:spPr/>
    </dgm:pt>
    <dgm:pt modelId="{1896CBD6-4A99-4E4A-A270-A70AEFBAAF7E}" type="pres">
      <dgm:prSet presAssocID="{198ACE8E-34F4-43E6-BB2E-1809B1CC58DC}" presName="bgRect" presStyleLbl="bgAccFollowNode1" presStyleIdx="0" presStyleCnt="5"/>
      <dgm:spPr/>
    </dgm:pt>
    <dgm:pt modelId="{9C3A7F13-9585-42DF-AD32-B56F82B123C8}" type="pres">
      <dgm:prSet presAssocID="{C54063C4-24CD-4834-9424-53756AE38C6B}" presName="sibTransNodeCircle" presStyleLbl="alignNode1" presStyleIdx="0" presStyleCnt="10">
        <dgm:presLayoutVars>
          <dgm:chMax val="0"/>
          <dgm:bulletEnabled/>
        </dgm:presLayoutVars>
      </dgm:prSet>
      <dgm:spPr/>
    </dgm:pt>
    <dgm:pt modelId="{923B2301-552B-45D2-9EF0-53A10AA17FC6}" type="pres">
      <dgm:prSet presAssocID="{198ACE8E-34F4-43E6-BB2E-1809B1CC58DC}" presName="bottomLine" presStyleLbl="alignNode1" presStyleIdx="1" presStyleCnt="10">
        <dgm:presLayoutVars/>
      </dgm:prSet>
      <dgm:spPr>
        <a:ln>
          <a:solidFill>
            <a:schemeClr val="accent1"/>
          </a:solidFill>
        </a:ln>
      </dgm:spPr>
    </dgm:pt>
    <dgm:pt modelId="{1636F17A-F9E0-460B-890B-A46A6E583FD1}" type="pres">
      <dgm:prSet presAssocID="{198ACE8E-34F4-43E6-BB2E-1809B1CC58DC}" presName="nodeText" presStyleLbl="bgAccFollowNode1" presStyleIdx="0" presStyleCnt="5">
        <dgm:presLayoutVars>
          <dgm:bulletEnabled val="1"/>
        </dgm:presLayoutVars>
      </dgm:prSet>
      <dgm:spPr/>
    </dgm:pt>
    <dgm:pt modelId="{CE18CCA6-9206-4DD7-BE09-5291C62117AB}" type="pres">
      <dgm:prSet presAssocID="{C54063C4-24CD-4834-9424-53756AE38C6B}" presName="sibTrans" presStyleCnt="0"/>
      <dgm:spPr/>
    </dgm:pt>
    <dgm:pt modelId="{B75A207A-E561-4A33-8860-3580568F46B8}" type="pres">
      <dgm:prSet presAssocID="{0F6BA1FB-59E5-4F16-A7B4-1533BB1F09E4}" presName="compositeNode" presStyleCnt="0">
        <dgm:presLayoutVars>
          <dgm:bulletEnabled val="1"/>
        </dgm:presLayoutVars>
      </dgm:prSet>
      <dgm:spPr/>
    </dgm:pt>
    <dgm:pt modelId="{02F7283A-0FC3-4AF1-AA94-0270DC0B1C33}" type="pres">
      <dgm:prSet presAssocID="{0F6BA1FB-59E5-4F16-A7B4-1533BB1F09E4}" presName="bgRect" presStyleLbl="bgAccFollowNode1" presStyleIdx="1" presStyleCnt="5"/>
      <dgm:spPr/>
    </dgm:pt>
    <dgm:pt modelId="{C08FC467-91FE-48BD-B243-273925C2B75A}" type="pres">
      <dgm:prSet presAssocID="{7DBF5CB5-29DD-4671-A0F3-981D48571500}" presName="sibTransNodeCircle" presStyleLbl="alignNode1" presStyleIdx="2" presStyleCnt="10">
        <dgm:presLayoutVars>
          <dgm:chMax val="0"/>
          <dgm:bulletEnabled/>
        </dgm:presLayoutVars>
      </dgm:prSet>
      <dgm:spPr/>
    </dgm:pt>
    <dgm:pt modelId="{DE393E47-CBB6-4D77-A342-C9AFD9FC8CB6}" type="pres">
      <dgm:prSet presAssocID="{0F6BA1FB-59E5-4F16-A7B4-1533BB1F09E4}" presName="bottomLine" presStyleLbl="alignNode1" presStyleIdx="3" presStyleCnt="10">
        <dgm:presLayoutVars/>
      </dgm:prSet>
      <dgm:spPr>
        <a:ln>
          <a:solidFill>
            <a:schemeClr val="accent2"/>
          </a:solidFill>
        </a:ln>
      </dgm:spPr>
    </dgm:pt>
    <dgm:pt modelId="{6209B655-7BD8-4C2E-802B-7A837190A817}" type="pres">
      <dgm:prSet presAssocID="{0F6BA1FB-59E5-4F16-A7B4-1533BB1F09E4}" presName="nodeText" presStyleLbl="bgAccFollowNode1" presStyleIdx="1" presStyleCnt="5">
        <dgm:presLayoutVars>
          <dgm:bulletEnabled val="1"/>
        </dgm:presLayoutVars>
      </dgm:prSet>
      <dgm:spPr/>
    </dgm:pt>
    <dgm:pt modelId="{44DA27FB-BF39-4511-84EF-E3EA3F12D2B6}" type="pres">
      <dgm:prSet presAssocID="{7DBF5CB5-29DD-4671-A0F3-981D48571500}" presName="sibTrans" presStyleCnt="0"/>
      <dgm:spPr/>
    </dgm:pt>
    <dgm:pt modelId="{9ED209A7-CD15-4C32-9372-A0384698B942}" type="pres">
      <dgm:prSet presAssocID="{1D096F01-AEA8-401D-8348-98E9A81F3CE0}" presName="compositeNode" presStyleCnt="0">
        <dgm:presLayoutVars>
          <dgm:bulletEnabled val="1"/>
        </dgm:presLayoutVars>
      </dgm:prSet>
      <dgm:spPr/>
    </dgm:pt>
    <dgm:pt modelId="{B5DA272C-701A-4327-802B-15E4D04DF389}" type="pres">
      <dgm:prSet presAssocID="{1D096F01-AEA8-401D-8348-98E9A81F3CE0}" presName="bgRect" presStyleLbl="bgAccFollowNode1" presStyleIdx="2" presStyleCnt="5"/>
      <dgm:spPr/>
    </dgm:pt>
    <dgm:pt modelId="{4104A2F1-FB99-4C42-8067-46B8EEEC9610}" type="pres">
      <dgm:prSet presAssocID="{6088456C-4B73-4948-985C-DD954DEF44EF}" presName="sibTransNodeCircle" presStyleLbl="alignNode1" presStyleIdx="4" presStyleCnt="10">
        <dgm:presLayoutVars>
          <dgm:chMax val="0"/>
          <dgm:bulletEnabled/>
        </dgm:presLayoutVars>
      </dgm:prSet>
      <dgm:spPr/>
    </dgm:pt>
    <dgm:pt modelId="{2EB92C72-3528-4913-AFF6-FF0B4F338399}" type="pres">
      <dgm:prSet presAssocID="{1D096F01-AEA8-401D-8348-98E9A81F3CE0}" presName="bottomLine" presStyleLbl="alignNode1" presStyleIdx="5" presStyleCnt="10">
        <dgm:presLayoutVars/>
      </dgm:prSet>
      <dgm:spPr>
        <a:solidFill>
          <a:schemeClr val="accent4"/>
        </a:solidFill>
        <a:ln>
          <a:solidFill>
            <a:schemeClr val="accent4"/>
          </a:solidFill>
        </a:ln>
      </dgm:spPr>
    </dgm:pt>
    <dgm:pt modelId="{74E21D92-0946-4075-ABB7-F58F125D081F}" type="pres">
      <dgm:prSet presAssocID="{1D096F01-AEA8-401D-8348-98E9A81F3CE0}" presName="nodeText" presStyleLbl="bgAccFollowNode1" presStyleIdx="2" presStyleCnt="5">
        <dgm:presLayoutVars>
          <dgm:bulletEnabled val="1"/>
        </dgm:presLayoutVars>
      </dgm:prSet>
      <dgm:spPr/>
    </dgm:pt>
    <dgm:pt modelId="{E7F9CACB-FE98-4F37-853A-1B05B4BF4385}" type="pres">
      <dgm:prSet presAssocID="{6088456C-4B73-4948-985C-DD954DEF44EF}" presName="sibTrans" presStyleCnt="0"/>
      <dgm:spPr/>
    </dgm:pt>
    <dgm:pt modelId="{313C51D3-DB7E-4530-8AFA-F0AE0E26CE2D}" type="pres">
      <dgm:prSet presAssocID="{DE16CBB4-D3F4-44AD-8379-3A5D78B889D5}" presName="compositeNode" presStyleCnt="0">
        <dgm:presLayoutVars>
          <dgm:bulletEnabled val="1"/>
        </dgm:presLayoutVars>
      </dgm:prSet>
      <dgm:spPr/>
    </dgm:pt>
    <dgm:pt modelId="{549A837B-0FA3-4970-A9F9-3BD236350D3D}" type="pres">
      <dgm:prSet presAssocID="{DE16CBB4-D3F4-44AD-8379-3A5D78B889D5}" presName="bgRect" presStyleLbl="bgAccFollowNode1" presStyleIdx="3" presStyleCnt="5" custLinFactNeighborX="-906" custLinFactNeighborY="346"/>
      <dgm:spPr/>
    </dgm:pt>
    <dgm:pt modelId="{AC6B335A-D8B4-46D8-93DE-B9EF1773F6AC}" type="pres">
      <dgm:prSet presAssocID="{C2728830-9A00-4764-A9F1-670DDF9E57B3}" presName="sibTransNodeCircle" presStyleLbl="alignNode1" presStyleIdx="6" presStyleCnt="10">
        <dgm:presLayoutVars>
          <dgm:chMax val="0"/>
          <dgm:bulletEnabled/>
        </dgm:presLayoutVars>
      </dgm:prSet>
      <dgm:spPr/>
    </dgm:pt>
    <dgm:pt modelId="{7B3E0A16-DB85-46CA-87D6-4D39F6DBFC52}" type="pres">
      <dgm:prSet presAssocID="{DE16CBB4-D3F4-44AD-8379-3A5D78B889D5}" presName="bottomLine" presStyleLbl="alignNode1" presStyleIdx="7" presStyleCnt="10">
        <dgm:presLayoutVars/>
      </dgm:prSet>
      <dgm:spPr>
        <a:ln>
          <a:solidFill>
            <a:schemeClr val="accent5"/>
          </a:solidFill>
        </a:ln>
      </dgm:spPr>
    </dgm:pt>
    <dgm:pt modelId="{B80B8360-3897-45DE-BD0A-F9CCC9BAC34F}" type="pres">
      <dgm:prSet presAssocID="{DE16CBB4-D3F4-44AD-8379-3A5D78B889D5}" presName="nodeText" presStyleLbl="bgAccFollowNode1" presStyleIdx="3" presStyleCnt="5">
        <dgm:presLayoutVars>
          <dgm:bulletEnabled val="1"/>
        </dgm:presLayoutVars>
      </dgm:prSet>
      <dgm:spPr/>
    </dgm:pt>
    <dgm:pt modelId="{4BE79C5F-B252-4C81-B7E8-356A6349584C}" type="pres">
      <dgm:prSet presAssocID="{C2728830-9A00-4764-A9F1-670DDF9E57B3}" presName="sibTrans" presStyleCnt="0"/>
      <dgm:spPr/>
    </dgm:pt>
    <dgm:pt modelId="{11D9C427-A430-492A-BD3C-E4D081DA46F5}" type="pres">
      <dgm:prSet presAssocID="{F7B81412-5EAE-488C-9259-0FA0EB0F090B}" presName="compositeNode" presStyleCnt="0">
        <dgm:presLayoutVars>
          <dgm:bulletEnabled val="1"/>
        </dgm:presLayoutVars>
      </dgm:prSet>
      <dgm:spPr/>
    </dgm:pt>
    <dgm:pt modelId="{4795DD00-81CA-4D89-AAC9-9CB098B4E837}" type="pres">
      <dgm:prSet presAssocID="{F7B81412-5EAE-488C-9259-0FA0EB0F090B}" presName="bgRect" presStyleLbl="bgAccFollowNode1" presStyleIdx="4" presStyleCnt="5"/>
      <dgm:spPr/>
    </dgm:pt>
    <dgm:pt modelId="{06772805-3643-43C2-9C80-F43268C57C20}" type="pres">
      <dgm:prSet presAssocID="{32E76676-0672-4988-9FB1-308093FF8D5C}" presName="sibTransNodeCircle" presStyleLbl="alignNode1" presStyleIdx="8" presStyleCnt="10">
        <dgm:presLayoutVars>
          <dgm:chMax val="0"/>
          <dgm:bulletEnabled/>
        </dgm:presLayoutVars>
      </dgm:prSet>
      <dgm:spPr/>
    </dgm:pt>
    <dgm:pt modelId="{77F59A8B-7684-4E29-B44F-B0F96367FE70}" type="pres">
      <dgm:prSet presAssocID="{F7B81412-5EAE-488C-9259-0FA0EB0F090B}" presName="bottomLine" presStyleLbl="alignNode1" presStyleIdx="9" presStyleCnt="10">
        <dgm:presLayoutVars/>
      </dgm:prSet>
      <dgm:spPr/>
    </dgm:pt>
    <dgm:pt modelId="{80C8596E-ABE7-41A1-8A35-72244067CF90}" type="pres">
      <dgm:prSet presAssocID="{F7B81412-5EAE-488C-9259-0FA0EB0F090B}" presName="nodeText" presStyleLbl="bgAccFollowNode1" presStyleIdx="4" presStyleCnt="5">
        <dgm:presLayoutVars>
          <dgm:bulletEnabled val="1"/>
        </dgm:presLayoutVars>
      </dgm:prSet>
      <dgm:spPr/>
    </dgm:pt>
  </dgm:ptLst>
  <dgm:cxnLst>
    <dgm:cxn modelId="{10EAB407-DDBC-4E09-A41B-36376F2BB005}" type="presOf" srcId="{32E76676-0672-4988-9FB1-308093FF8D5C}" destId="{06772805-3643-43C2-9C80-F43268C57C20}" srcOrd="0" destOrd="0" presId="urn:microsoft.com/office/officeart/2016/7/layout/BasicLinearProcessNumbered#1"/>
    <dgm:cxn modelId="{F47EB913-8831-49CC-ABE6-AB555FA6F993}" type="presOf" srcId="{6088456C-4B73-4948-985C-DD954DEF44EF}" destId="{4104A2F1-FB99-4C42-8067-46B8EEEC9610}" srcOrd="0" destOrd="0" presId="urn:microsoft.com/office/officeart/2016/7/layout/BasicLinearProcessNumbered#1"/>
    <dgm:cxn modelId="{EB7FE821-06C9-4CFA-BBFF-63BF8C7F1444}" type="presOf" srcId="{198ACE8E-34F4-43E6-BB2E-1809B1CC58DC}" destId="{1896CBD6-4A99-4E4A-A270-A70AEFBAAF7E}" srcOrd="0" destOrd="0" presId="urn:microsoft.com/office/officeart/2016/7/layout/BasicLinearProcessNumbered#1"/>
    <dgm:cxn modelId="{9B21BC25-6F2C-47C2-8285-8E9BB26D02F7}" type="presOf" srcId="{DE16CBB4-D3F4-44AD-8379-3A5D78B889D5}" destId="{B80B8360-3897-45DE-BD0A-F9CCC9BAC34F}" srcOrd="1" destOrd="0" presId="urn:microsoft.com/office/officeart/2016/7/layout/BasicLinearProcessNumbered#1"/>
    <dgm:cxn modelId="{A7465026-5EB9-4359-B2CA-62409A490278}" type="presOf" srcId="{0F5B3066-540F-4606-ADEC-65EB1C3E9627}" destId="{869C0C7E-BD0C-4E5F-8D96-6B8EEC39B952}" srcOrd="0" destOrd="0" presId="urn:microsoft.com/office/officeart/2016/7/layout/BasicLinearProcessNumbered#1"/>
    <dgm:cxn modelId="{500C1428-BAD2-4EA1-AAAB-CD4D6F648C0B}" type="presOf" srcId="{0F6BA1FB-59E5-4F16-A7B4-1533BB1F09E4}" destId="{02F7283A-0FC3-4AF1-AA94-0270DC0B1C33}" srcOrd="0" destOrd="0" presId="urn:microsoft.com/office/officeart/2016/7/layout/BasicLinearProcessNumbered#1"/>
    <dgm:cxn modelId="{619E3C68-1E17-487D-ABC8-EB727F4952A3}" type="presOf" srcId="{C54063C4-24CD-4834-9424-53756AE38C6B}" destId="{9C3A7F13-9585-42DF-AD32-B56F82B123C8}" srcOrd="0" destOrd="0" presId="urn:microsoft.com/office/officeart/2016/7/layout/BasicLinearProcessNumbered#1"/>
    <dgm:cxn modelId="{F4BF496B-2EAC-4B21-A290-8C4A35AC4213}" type="presOf" srcId="{7DBF5CB5-29DD-4671-A0F3-981D48571500}" destId="{C08FC467-91FE-48BD-B243-273925C2B75A}" srcOrd="0" destOrd="0" presId="urn:microsoft.com/office/officeart/2016/7/layout/BasicLinearProcessNumbered#1"/>
    <dgm:cxn modelId="{32F29D6B-8717-40AA-AB41-CDE85B6445F2}" type="presOf" srcId="{C2728830-9A00-4764-A9F1-670DDF9E57B3}" destId="{AC6B335A-D8B4-46D8-93DE-B9EF1773F6AC}" srcOrd="0" destOrd="0" presId="urn:microsoft.com/office/officeart/2016/7/layout/BasicLinearProcessNumbered#1"/>
    <dgm:cxn modelId="{8327A44B-5326-4A8B-9B23-A3D3C09A16F3}" srcId="{0F5B3066-540F-4606-ADEC-65EB1C3E9627}" destId="{198ACE8E-34F4-43E6-BB2E-1809B1CC58DC}" srcOrd="0" destOrd="0" parTransId="{49F555B2-B165-4CB6-8578-DF4BCD791ABF}" sibTransId="{C54063C4-24CD-4834-9424-53756AE38C6B}"/>
    <dgm:cxn modelId="{EF38696C-3284-4D81-8B6A-406B0A4B5478}" type="presOf" srcId="{DE16CBB4-D3F4-44AD-8379-3A5D78B889D5}" destId="{549A837B-0FA3-4970-A9F9-3BD236350D3D}" srcOrd="0" destOrd="0" presId="urn:microsoft.com/office/officeart/2016/7/layout/BasicLinearProcessNumbered#1"/>
    <dgm:cxn modelId="{2E8EE86D-D18A-48C5-817B-661FEDBE5EB5}" type="presOf" srcId="{0F6BA1FB-59E5-4F16-A7B4-1533BB1F09E4}" destId="{6209B655-7BD8-4C2E-802B-7A837190A817}" srcOrd="1" destOrd="0" presId="urn:microsoft.com/office/officeart/2016/7/layout/BasicLinearProcessNumbered#1"/>
    <dgm:cxn modelId="{7B7DC85A-1097-4B13-A457-5376A39A58E2}" type="presOf" srcId="{F7B81412-5EAE-488C-9259-0FA0EB0F090B}" destId="{80C8596E-ABE7-41A1-8A35-72244067CF90}" srcOrd="1" destOrd="0" presId="urn:microsoft.com/office/officeart/2016/7/layout/BasicLinearProcessNumbered#1"/>
    <dgm:cxn modelId="{AA103CB4-BE4E-4C3C-8A8A-83391F2FB47F}" type="presOf" srcId="{1D096F01-AEA8-401D-8348-98E9A81F3CE0}" destId="{B5DA272C-701A-4327-802B-15E4D04DF389}" srcOrd="0" destOrd="0" presId="urn:microsoft.com/office/officeart/2016/7/layout/BasicLinearProcessNumbered#1"/>
    <dgm:cxn modelId="{451EA9B5-F1ED-4BC6-8C22-CD5C870E657E}" type="presOf" srcId="{F7B81412-5EAE-488C-9259-0FA0EB0F090B}" destId="{4795DD00-81CA-4D89-AAC9-9CB098B4E837}" srcOrd="0" destOrd="0" presId="urn:microsoft.com/office/officeart/2016/7/layout/BasicLinearProcessNumbered#1"/>
    <dgm:cxn modelId="{EC143BBE-149C-4B2B-96B6-7B3C8595B821}" type="presOf" srcId="{1D096F01-AEA8-401D-8348-98E9A81F3CE0}" destId="{74E21D92-0946-4075-ABB7-F58F125D081F}" srcOrd="1" destOrd="0" presId="urn:microsoft.com/office/officeart/2016/7/layout/BasicLinearProcessNumbered#1"/>
    <dgm:cxn modelId="{AD7281BE-8A99-43C0-9016-4082EB985BF2}" srcId="{0F5B3066-540F-4606-ADEC-65EB1C3E9627}" destId="{F7B81412-5EAE-488C-9259-0FA0EB0F090B}" srcOrd="4" destOrd="0" parTransId="{C9E63F01-62A4-4331-A67D-7FE563CE9D07}" sibTransId="{32E76676-0672-4988-9FB1-308093FF8D5C}"/>
    <dgm:cxn modelId="{FD2381C0-DA6F-4859-90D6-313730044E7C}" srcId="{0F5B3066-540F-4606-ADEC-65EB1C3E9627}" destId="{1D096F01-AEA8-401D-8348-98E9A81F3CE0}" srcOrd="2" destOrd="0" parTransId="{AB9DA1CE-0370-48BB-8362-3A4CBF7FFB29}" sibTransId="{6088456C-4B73-4948-985C-DD954DEF44EF}"/>
    <dgm:cxn modelId="{8CB3EED4-728A-4D4F-ACB4-5DD629623D8A}" type="presOf" srcId="{198ACE8E-34F4-43E6-BB2E-1809B1CC58DC}" destId="{1636F17A-F9E0-460B-890B-A46A6E583FD1}" srcOrd="1" destOrd="0" presId="urn:microsoft.com/office/officeart/2016/7/layout/BasicLinearProcessNumbered#1"/>
    <dgm:cxn modelId="{F0FA65E5-FB81-4E7A-9467-65363565F4A0}" srcId="{0F5B3066-540F-4606-ADEC-65EB1C3E9627}" destId="{0F6BA1FB-59E5-4F16-A7B4-1533BB1F09E4}" srcOrd="1" destOrd="0" parTransId="{6A557BB1-C0DD-44CB-8745-CE5481476209}" sibTransId="{7DBF5CB5-29DD-4671-A0F3-981D48571500}"/>
    <dgm:cxn modelId="{058D75E7-8E09-41CE-ADFC-EEAD1556353B}" srcId="{0F5B3066-540F-4606-ADEC-65EB1C3E9627}" destId="{DE16CBB4-D3F4-44AD-8379-3A5D78B889D5}" srcOrd="3" destOrd="0" parTransId="{917142D8-7514-46BB-B61D-8633F0189C31}" sibTransId="{C2728830-9A00-4764-A9F1-670DDF9E57B3}"/>
    <dgm:cxn modelId="{6FD83AE8-DB7F-4EFE-8F0A-58735E6AEC64}" type="presParOf" srcId="{869C0C7E-BD0C-4E5F-8D96-6B8EEC39B952}" destId="{A1C50682-E81A-4719-9746-6B052BFB6DD3}" srcOrd="0" destOrd="0" presId="urn:microsoft.com/office/officeart/2016/7/layout/BasicLinearProcessNumbered#1"/>
    <dgm:cxn modelId="{AA17009A-379B-43BE-97BA-12B67036AD90}" type="presParOf" srcId="{A1C50682-E81A-4719-9746-6B052BFB6DD3}" destId="{1896CBD6-4A99-4E4A-A270-A70AEFBAAF7E}" srcOrd="0" destOrd="0" presId="urn:microsoft.com/office/officeart/2016/7/layout/BasicLinearProcessNumbered#1"/>
    <dgm:cxn modelId="{6D85C09F-1D0A-406F-9396-06638BA4FD92}" type="presParOf" srcId="{A1C50682-E81A-4719-9746-6B052BFB6DD3}" destId="{9C3A7F13-9585-42DF-AD32-B56F82B123C8}" srcOrd="1" destOrd="0" presId="urn:microsoft.com/office/officeart/2016/7/layout/BasicLinearProcessNumbered#1"/>
    <dgm:cxn modelId="{794669B6-74B7-439A-8EE2-238314813197}" type="presParOf" srcId="{A1C50682-E81A-4719-9746-6B052BFB6DD3}" destId="{923B2301-552B-45D2-9EF0-53A10AA17FC6}" srcOrd="2" destOrd="0" presId="urn:microsoft.com/office/officeart/2016/7/layout/BasicLinearProcessNumbered#1"/>
    <dgm:cxn modelId="{23ECCBA1-941D-4643-9618-18F560A80DAB}" type="presParOf" srcId="{A1C50682-E81A-4719-9746-6B052BFB6DD3}" destId="{1636F17A-F9E0-460B-890B-A46A6E583FD1}" srcOrd="3" destOrd="0" presId="urn:microsoft.com/office/officeart/2016/7/layout/BasicLinearProcessNumbered#1"/>
    <dgm:cxn modelId="{84426433-1E67-4D55-9D10-3C4CF150BF28}" type="presParOf" srcId="{869C0C7E-BD0C-4E5F-8D96-6B8EEC39B952}" destId="{CE18CCA6-9206-4DD7-BE09-5291C62117AB}" srcOrd="1" destOrd="0" presId="urn:microsoft.com/office/officeart/2016/7/layout/BasicLinearProcessNumbered#1"/>
    <dgm:cxn modelId="{16E156BA-CA11-45E4-B5EA-B4F3067B424F}" type="presParOf" srcId="{869C0C7E-BD0C-4E5F-8D96-6B8EEC39B952}" destId="{B75A207A-E561-4A33-8860-3580568F46B8}" srcOrd="2" destOrd="0" presId="urn:microsoft.com/office/officeart/2016/7/layout/BasicLinearProcessNumbered#1"/>
    <dgm:cxn modelId="{63957AA2-61FB-47C5-9B97-06D23CB5FDF5}" type="presParOf" srcId="{B75A207A-E561-4A33-8860-3580568F46B8}" destId="{02F7283A-0FC3-4AF1-AA94-0270DC0B1C33}" srcOrd="0" destOrd="0" presId="urn:microsoft.com/office/officeart/2016/7/layout/BasicLinearProcessNumbered#1"/>
    <dgm:cxn modelId="{3099F022-A87D-4FA3-8BC3-9575F846BC44}" type="presParOf" srcId="{B75A207A-E561-4A33-8860-3580568F46B8}" destId="{C08FC467-91FE-48BD-B243-273925C2B75A}" srcOrd="1" destOrd="0" presId="urn:microsoft.com/office/officeart/2016/7/layout/BasicLinearProcessNumbered#1"/>
    <dgm:cxn modelId="{A2E37B9F-7D4B-49D4-AF46-9A540F2ACE59}" type="presParOf" srcId="{B75A207A-E561-4A33-8860-3580568F46B8}" destId="{DE393E47-CBB6-4D77-A342-C9AFD9FC8CB6}" srcOrd="2" destOrd="0" presId="urn:microsoft.com/office/officeart/2016/7/layout/BasicLinearProcessNumbered#1"/>
    <dgm:cxn modelId="{3374E4EC-7EA8-47C5-B2E6-92A2F8FDFB7F}" type="presParOf" srcId="{B75A207A-E561-4A33-8860-3580568F46B8}" destId="{6209B655-7BD8-4C2E-802B-7A837190A817}" srcOrd="3" destOrd="0" presId="urn:microsoft.com/office/officeart/2016/7/layout/BasicLinearProcessNumbered#1"/>
    <dgm:cxn modelId="{64EBAD3F-E38B-4135-AAA2-C165246599F7}" type="presParOf" srcId="{869C0C7E-BD0C-4E5F-8D96-6B8EEC39B952}" destId="{44DA27FB-BF39-4511-84EF-E3EA3F12D2B6}" srcOrd="3" destOrd="0" presId="urn:microsoft.com/office/officeart/2016/7/layout/BasicLinearProcessNumbered#1"/>
    <dgm:cxn modelId="{C047657C-4647-4043-950A-E8F7F675767E}" type="presParOf" srcId="{869C0C7E-BD0C-4E5F-8D96-6B8EEC39B952}" destId="{9ED209A7-CD15-4C32-9372-A0384698B942}" srcOrd="4" destOrd="0" presId="urn:microsoft.com/office/officeart/2016/7/layout/BasicLinearProcessNumbered#1"/>
    <dgm:cxn modelId="{0F5F3613-D3F0-4FA7-ACBA-C61DDC0B6FCC}" type="presParOf" srcId="{9ED209A7-CD15-4C32-9372-A0384698B942}" destId="{B5DA272C-701A-4327-802B-15E4D04DF389}" srcOrd="0" destOrd="0" presId="urn:microsoft.com/office/officeart/2016/7/layout/BasicLinearProcessNumbered#1"/>
    <dgm:cxn modelId="{AB7A54D4-8E23-4583-8E98-345042A04591}" type="presParOf" srcId="{9ED209A7-CD15-4C32-9372-A0384698B942}" destId="{4104A2F1-FB99-4C42-8067-46B8EEEC9610}" srcOrd="1" destOrd="0" presId="urn:microsoft.com/office/officeart/2016/7/layout/BasicLinearProcessNumbered#1"/>
    <dgm:cxn modelId="{06C75B26-0F3E-41ED-839F-4D64199F4461}" type="presParOf" srcId="{9ED209A7-CD15-4C32-9372-A0384698B942}" destId="{2EB92C72-3528-4913-AFF6-FF0B4F338399}" srcOrd="2" destOrd="0" presId="urn:microsoft.com/office/officeart/2016/7/layout/BasicLinearProcessNumbered#1"/>
    <dgm:cxn modelId="{AAB9864E-92C0-4EA3-9F0E-6EB52D100EBE}" type="presParOf" srcId="{9ED209A7-CD15-4C32-9372-A0384698B942}" destId="{74E21D92-0946-4075-ABB7-F58F125D081F}" srcOrd="3" destOrd="0" presId="urn:microsoft.com/office/officeart/2016/7/layout/BasicLinearProcessNumbered#1"/>
    <dgm:cxn modelId="{13ED127B-27D7-4A94-8FC0-60DF0BA87D27}" type="presParOf" srcId="{869C0C7E-BD0C-4E5F-8D96-6B8EEC39B952}" destId="{E7F9CACB-FE98-4F37-853A-1B05B4BF4385}" srcOrd="5" destOrd="0" presId="urn:microsoft.com/office/officeart/2016/7/layout/BasicLinearProcessNumbered#1"/>
    <dgm:cxn modelId="{4B61CEE5-C2BB-4897-9CE0-A1A15D162F44}" type="presParOf" srcId="{869C0C7E-BD0C-4E5F-8D96-6B8EEC39B952}" destId="{313C51D3-DB7E-4530-8AFA-F0AE0E26CE2D}" srcOrd="6" destOrd="0" presId="urn:microsoft.com/office/officeart/2016/7/layout/BasicLinearProcessNumbered#1"/>
    <dgm:cxn modelId="{9B85DE27-B7E4-402F-BE27-E3C3985E9A79}" type="presParOf" srcId="{313C51D3-DB7E-4530-8AFA-F0AE0E26CE2D}" destId="{549A837B-0FA3-4970-A9F9-3BD236350D3D}" srcOrd="0" destOrd="0" presId="urn:microsoft.com/office/officeart/2016/7/layout/BasicLinearProcessNumbered#1"/>
    <dgm:cxn modelId="{9D5D9389-D124-429A-8F96-49696F6F4EF9}" type="presParOf" srcId="{313C51D3-DB7E-4530-8AFA-F0AE0E26CE2D}" destId="{AC6B335A-D8B4-46D8-93DE-B9EF1773F6AC}" srcOrd="1" destOrd="0" presId="urn:microsoft.com/office/officeart/2016/7/layout/BasicLinearProcessNumbered#1"/>
    <dgm:cxn modelId="{AEF2A504-6850-4ED8-81A9-8B6F7FF43DCD}" type="presParOf" srcId="{313C51D3-DB7E-4530-8AFA-F0AE0E26CE2D}" destId="{7B3E0A16-DB85-46CA-87D6-4D39F6DBFC52}" srcOrd="2" destOrd="0" presId="urn:microsoft.com/office/officeart/2016/7/layout/BasicLinearProcessNumbered#1"/>
    <dgm:cxn modelId="{25F27692-3F46-46F7-BF34-29BD99560D08}" type="presParOf" srcId="{313C51D3-DB7E-4530-8AFA-F0AE0E26CE2D}" destId="{B80B8360-3897-45DE-BD0A-F9CCC9BAC34F}" srcOrd="3" destOrd="0" presId="urn:microsoft.com/office/officeart/2016/7/layout/BasicLinearProcessNumbered#1"/>
    <dgm:cxn modelId="{4796AC81-FE2B-441F-A0B6-C344625F6E96}" type="presParOf" srcId="{869C0C7E-BD0C-4E5F-8D96-6B8EEC39B952}" destId="{4BE79C5F-B252-4C81-B7E8-356A6349584C}" srcOrd="7" destOrd="0" presId="urn:microsoft.com/office/officeart/2016/7/layout/BasicLinearProcessNumbered#1"/>
    <dgm:cxn modelId="{F640017D-6D0A-4410-A66B-828F2066B1C3}" type="presParOf" srcId="{869C0C7E-BD0C-4E5F-8D96-6B8EEC39B952}" destId="{11D9C427-A430-492A-BD3C-E4D081DA46F5}" srcOrd="8" destOrd="0" presId="urn:microsoft.com/office/officeart/2016/7/layout/BasicLinearProcessNumbered#1"/>
    <dgm:cxn modelId="{3F5AE0F2-FA72-4C37-BCFA-A61C660A8759}" type="presParOf" srcId="{11D9C427-A430-492A-BD3C-E4D081DA46F5}" destId="{4795DD00-81CA-4D89-AAC9-9CB098B4E837}" srcOrd="0" destOrd="0" presId="urn:microsoft.com/office/officeart/2016/7/layout/BasicLinearProcessNumbered#1"/>
    <dgm:cxn modelId="{D1D3C516-0A96-4C35-8949-341CF221BBD1}" type="presParOf" srcId="{11D9C427-A430-492A-BD3C-E4D081DA46F5}" destId="{06772805-3643-43C2-9C80-F43268C57C20}" srcOrd="1" destOrd="0" presId="urn:microsoft.com/office/officeart/2016/7/layout/BasicLinearProcessNumbered#1"/>
    <dgm:cxn modelId="{A39F6DBC-EC8C-42B3-9D5B-962E5C23F626}" type="presParOf" srcId="{11D9C427-A430-492A-BD3C-E4D081DA46F5}" destId="{77F59A8B-7684-4E29-B44F-B0F96367FE70}" srcOrd="2" destOrd="0" presId="urn:microsoft.com/office/officeart/2016/7/layout/BasicLinearProcessNumbered#1"/>
    <dgm:cxn modelId="{37B3E4C3-947D-462B-A3DF-A33AAEB8FA1C}" type="presParOf" srcId="{11D9C427-A430-492A-BD3C-E4D081DA46F5}" destId="{80C8596E-ABE7-41A1-8A35-72244067CF90}" srcOrd="3" destOrd="0" presId="urn:microsoft.com/office/officeart/2016/7/layout/BasicLinearProcessNumbere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B0D13E-8387-497F-9AE9-0CA64B11321E}" type="doc">
      <dgm:prSet loTypeId="urn:microsoft.com/office/officeart/2008/layout/HorizontalMultiLevelHierarchy" loCatId="hierarchy" qsTypeId="urn:microsoft.com/office/officeart/2005/8/quickstyle/simple1" qsCatId="simple" csTypeId="urn:microsoft.com/office/officeart/2005/8/colors/colorful3" csCatId="colorful" phldr="1"/>
      <dgm:spPr/>
      <dgm:t>
        <a:bodyPr/>
        <a:lstStyle/>
        <a:p>
          <a:endParaRPr lang="en-US"/>
        </a:p>
      </dgm:t>
    </dgm:pt>
    <dgm:pt modelId="{0B9D68F0-EE5D-4AEA-8EF6-E4C3A02DEDA6}">
      <dgm:prSet phldrT="[Text]" custT="1"/>
      <dgm:spPr>
        <a:solidFill>
          <a:schemeClr val="accent1"/>
        </a:solidFill>
      </dgm:spPr>
      <dgm:t>
        <a:bodyPr vert="vert"/>
        <a:lstStyle/>
        <a:p>
          <a:r>
            <a:rPr lang="en-US" sz="2400" b="1" dirty="0">
              <a:solidFill>
                <a:schemeClr val="tx2"/>
              </a:solidFill>
            </a:rPr>
            <a:t>If not, which CIP Goal(s) are missing and should be added to the Strategic Plan?</a:t>
          </a:r>
          <a:endParaRPr lang="en-US" sz="2400" dirty="0"/>
        </a:p>
      </dgm:t>
    </dgm:pt>
    <dgm:pt modelId="{7BCD8C26-3E7F-47A3-9D33-56476FC36C16}" type="parTrans" cxnId="{3558A27A-8DF5-4AB3-82F1-C28227EBF48F}">
      <dgm:prSet/>
      <dgm:spPr/>
      <dgm:t>
        <a:bodyPr/>
        <a:lstStyle/>
        <a:p>
          <a:endParaRPr lang="en-US"/>
        </a:p>
      </dgm:t>
    </dgm:pt>
    <dgm:pt modelId="{839B795F-49C1-494A-900B-A0C1FB705537}" type="sibTrans" cxnId="{3558A27A-8DF5-4AB3-82F1-C28227EBF48F}">
      <dgm:prSet/>
      <dgm:spPr/>
      <dgm:t>
        <a:bodyPr/>
        <a:lstStyle/>
        <a:p>
          <a:endParaRPr lang="en-US"/>
        </a:p>
      </dgm:t>
    </dgm:pt>
    <dgm:pt modelId="{846D2822-EEF6-4383-AC22-42B1E37D5EB2}">
      <dgm:prSet phldrT="[Text]" phldr="1"/>
      <dgm:spPr/>
      <dgm:t>
        <a:bodyPr/>
        <a:lstStyle/>
        <a:p>
          <a:endParaRPr lang="en-US"/>
        </a:p>
      </dgm:t>
    </dgm:pt>
    <dgm:pt modelId="{78C56BFC-64AE-452D-B9A1-DD2A467FDBE1}" type="parTrans" cxnId="{3F7A286B-1A01-4EEE-BD7D-3A63C6760E53}">
      <dgm:prSet/>
      <dgm:spPr/>
      <dgm:t>
        <a:bodyPr/>
        <a:lstStyle/>
        <a:p>
          <a:endParaRPr lang="en-US"/>
        </a:p>
      </dgm:t>
    </dgm:pt>
    <dgm:pt modelId="{C980D98E-9DFB-4FEF-BE8F-BAE761BCE05A}" type="sibTrans" cxnId="{3F7A286B-1A01-4EEE-BD7D-3A63C6760E53}">
      <dgm:prSet/>
      <dgm:spPr/>
      <dgm:t>
        <a:bodyPr/>
        <a:lstStyle/>
        <a:p>
          <a:endParaRPr lang="en-US"/>
        </a:p>
      </dgm:t>
    </dgm:pt>
    <dgm:pt modelId="{6BCA434A-9E79-40A6-9DBA-AC74ADA4C1A5}">
      <dgm:prSet phldrT="[Text]" phldr="1"/>
      <dgm:spPr/>
      <dgm:t>
        <a:bodyPr/>
        <a:lstStyle/>
        <a:p>
          <a:endParaRPr lang="en-US"/>
        </a:p>
      </dgm:t>
    </dgm:pt>
    <dgm:pt modelId="{6AFB04C1-FD02-45B4-A60D-C60703F9B20E}" type="parTrans" cxnId="{7C32A66E-5D30-4A7E-AE22-B89A7304F846}">
      <dgm:prSet/>
      <dgm:spPr/>
      <dgm:t>
        <a:bodyPr/>
        <a:lstStyle/>
        <a:p>
          <a:endParaRPr lang="en-US"/>
        </a:p>
      </dgm:t>
    </dgm:pt>
    <dgm:pt modelId="{5970831F-3F18-459B-9C87-D89FE94C007B}" type="sibTrans" cxnId="{7C32A66E-5D30-4A7E-AE22-B89A7304F846}">
      <dgm:prSet/>
      <dgm:spPr/>
      <dgm:t>
        <a:bodyPr/>
        <a:lstStyle/>
        <a:p>
          <a:endParaRPr lang="en-US"/>
        </a:p>
      </dgm:t>
    </dgm:pt>
    <dgm:pt modelId="{C73A12E2-3E56-495C-BE90-65A1523332DD}">
      <dgm:prSet phldrT="[Text]" phldr="1"/>
      <dgm:spPr/>
      <dgm:t>
        <a:bodyPr/>
        <a:lstStyle/>
        <a:p>
          <a:endParaRPr lang="en-US"/>
        </a:p>
      </dgm:t>
    </dgm:pt>
    <dgm:pt modelId="{564B08E0-503F-4382-8A0F-61A1552F9B07}" type="parTrans" cxnId="{AADDAFB4-3174-4E5B-97DC-66D49034DA36}">
      <dgm:prSet/>
      <dgm:spPr/>
      <dgm:t>
        <a:bodyPr/>
        <a:lstStyle/>
        <a:p>
          <a:endParaRPr lang="en-US"/>
        </a:p>
      </dgm:t>
    </dgm:pt>
    <dgm:pt modelId="{7ABB83F0-8F20-4AD7-A4AC-BC6642E8BE51}" type="sibTrans" cxnId="{AADDAFB4-3174-4E5B-97DC-66D49034DA36}">
      <dgm:prSet/>
      <dgm:spPr/>
      <dgm:t>
        <a:bodyPr/>
        <a:lstStyle/>
        <a:p>
          <a:endParaRPr lang="en-US"/>
        </a:p>
      </dgm:t>
    </dgm:pt>
    <dgm:pt modelId="{42250AB6-48ED-48D1-9C7C-853DD6BD4E7B}" type="pres">
      <dgm:prSet presAssocID="{8BB0D13E-8387-497F-9AE9-0CA64B11321E}" presName="Name0" presStyleCnt="0">
        <dgm:presLayoutVars>
          <dgm:chPref val="1"/>
          <dgm:dir/>
          <dgm:animOne val="branch"/>
          <dgm:animLvl val="lvl"/>
          <dgm:resizeHandles val="exact"/>
        </dgm:presLayoutVars>
      </dgm:prSet>
      <dgm:spPr/>
    </dgm:pt>
    <dgm:pt modelId="{74671C8D-E163-486F-97D1-38B8C6D9B609}" type="pres">
      <dgm:prSet presAssocID="{0B9D68F0-EE5D-4AEA-8EF6-E4C3A02DEDA6}" presName="root1" presStyleCnt="0"/>
      <dgm:spPr/>
    </dgm:pt>
    <dgm:pt modelId="{710BE217-76F0-48CD-A1EE-A7A1F3304CD0}" type="pres">
      <dgm:prSet presAssocID="{0B9D68F0-EE5D-4AEA-8EF6-E4C3A02DEDA6}" presName="LevelOneTextNode" presStyleLbl="node0" presStyleIdx="0" presStyleCnt="1" custScaleX="254134" custLinFactNeighborX="5695" custLinFactNeighborY="2053">
        <dgm:presLayoutVars>
          <dgm:chPref val="3"/>
        </dgm:presLayoutVars>
      </dgm:prSet>
      <dgm:spPr/>
    </dgm:pt>
    <dgm:pt modelId="{B7DE842F-D1F7-4708-9E23-6515F7E2D149}" type="pres">
      <dgm:prSet presAssocID="{0B9D68F0-EE5D-4AEA-8EF6-E4C3A02DEDA6}" presName="level2hierChild" presStyleCnt="0"/>
      <dgm:spPr/>
    </dgm:pt>
    <dgm:pt modelId="{62D5BCF4-0934-4551-A5C6-836652AD2D65}" type="pres">
      <dgm:prSet presAssocID="{78C56BFC-64AE-452D-B9A1-DD2A467FDBE1}" presName="conn2-1" presStyleLbl="parChTrans1D2" presStyleIdx="0" presStyleCnt="3"/>
      <dgm:spPr/>
    </dgm:pt>
    <dgm:pt modelId="{76576176-C3AD-46B7-8553-4225A904B498}" type="pres">
      <dgm:prSet presAssocID="{78C56BFC-64AE-452D-B9A1-DD2A467FDBE1}" presName="connTx" presStyleLbl="parChTrans1D2" presStyleIdx="0" presStyleCnt="3"/>
      <dgm:spPr/>
    </dgm:pt>
    <dgm:pt modelId="{536C16F5-BD18-4AB9-BDAC-20C0F87A0AFA}" type="pres">
      <dgm:prSet presAssocID="{846D2822-EEF6-4383-AC22-42B1E37D5EB2}" presName="root2" presStyleCnt="0"/>
      <dgm:spPr/>
    </dgm:pt>
    <dgm:pt modelId="{1DEB3910-3FC8-43D5-828A-D0B35074EABF}" type="pres">
      <dgm:prSet presAssocID="{846D2822-EEF6-4383-AC22-42B1E37D5EB2}" presName="LevelTwoTextNode" presStyleLbl="node2" presStyleIdx="0" presStyleCnt="3">
        <dgm:presLayoutVars>
          <dgm:chPref val="3"/>
        </dgm:presLayoutVars>
      </dgm:prSet>
      <dgm:spPr/>
    </dgm:pt>
    <dgm:pt modelId="{9F06C3F8-7B4B-4322-B6C1-51CBD2899949}" type="pres">
      <dgm:prSet presAssocID="{846D2822-EEF6-4383-AC22-42B1E37D5EB2}" presName="level3hierChild" presStyleCnt="0"/>
      <dgm:spPr/>
    </dgm:pt>
    <dgm:pt modelId="{4E1DEAC2-8440-4296-A091-A13A8B0C4E4F}" type="pres">
      <dgm:prSet presAssocID="{6AFB04C1-FD02-45B4-A60D-C60703F9B20E}" presName="conn2-1" presStyleLbl="parChTrans1D2" presStyleIdx="1" presStyleCnt="3"/>
      <dgm:spPr/>
    </dgm:pt>
    <dgm:pt modelId="{8EFA0603-707B-455F-AA53-EA3740A9037C}" type="pres">
      <dgm:prSet presAssocID="{6AFB04C1-FD02-45B4-A60D-C60703F9B20E}" presName="connTx" presStyleLbl="parChTrans1D2" presStyleIdx="1" presStyleCnt="3"/>
      <dgm:spPr/>
    </dgm:pt>
    <dgm:pt modelId="{983A5A99-F758-4B79-87E6-C37305661535}" type="pres">
      <dgm:prSet presAssocID="{6BCA434A-9E79-40A6-9DBA-AC74ADA4C1A5}" presName="root2" presStyleCnt="0"/>
      <dgm:spPr/>
    </dgm:pt>
    <dgm:pt modelId="{51A8CE91-5B5E-414B-BC78-D9CC9585E8CD}" type="pres">
      <dgm:prSet presAssocID="{6BCA434A-9E79-40A6-9DBA-AC74ADA4C1A5}" presName="LevelTwoTextNode" presStyleLbl="node2" presStyleIdx="1" presStyleCnt="3">
        <dgm:presLayoutVars>
          <dgm:chPref val="3"/>
        </dgm:presLayoutVars>
      </dgm:prSet>
      <dgm:spPr/>
    </dgm:pt>
    <dgm:pt modelId="{E7D5B97E-F24F-4373-A984-1A7E476EFACC}" type="pres">
      <dgm:prSet presAssocID="{6BCA434A-9E79-40A6-9DBA-AC74ADA4C1A5}" presName="level3hierChild" presStyleCnt="0"/>
      <dgm:spPr/>
    </dgm:pt>
    <dgm:pt modelId="{91CD6F8A-3F78-4F19-8760-89D52AAC4EAB}" type="pres">
      <dgm:prSet presAssocID="{564B08E0-503F-4382-8A0F-61A1552F9B07}" presName="conn2-1" presStyleLbl="parChTrans1D2" presStyleIdx="2" presStyleCnt="3"/>
      <dgm:spPr/>
    </dgm:pt>
    <dgm:pt modelId="{D1E32447-AAA1-4FD5-AFDB-E128087230D6}" type="pres">
      <dgm:prSet presAssocID="{564B08E0-503F-4382-8A0F-61A1552F9B07}" presName="connTx" presStyleLbl="parChTrans1D2" presStyleIdx="2" presStyleCnt="3"/>
      <dgm:spPr/>
    </dgm:pt>
    <dgm:pt modelId="{C7761027-473C-41BC-9501-56683425E84C}" type="pres">
      <dgm:prSet presAssocID="{C73A12E2-3E56-495C-BE90-65A1523332DD}" presName="root2" presStyleCnt="0"/>
      <dgm:spPr/>
    </dgm:pt>
    <dgm:pt modelId="{125DE67B-1DAB-4CC4-9930-FDE6C64D3016}" type="pres">
      <dgm:prSet presAssocID="{C73A12E2-3E56-495C-BE90-65A1523332DD}" presName="LevelTwoTextNode" presStyleLbl="node2" presStyleIdx="2" presStyleCnt="3">
        <dgm:presLayoutVars>
          <dgm:chPref val="3"/>
        </dgm:presLayoutVars>
      </dgm:prSet>
      <dgm:spPr/>
    </dgm:pt>
    <dgm:pt modelId="{733B4B9C-7C8D-425A-8849-35FA31A90EF0}" type="pres">
      <dgm:prSet presAssocID="{C73A12E2-3E56-495C-BE90-65A1523332DD}" presName="level3hierChild" presStyleCnt="0"/>
      <dgm:spPr/>
    </dgm:pt>
  </dgm:ptLst>
  <dgm:cxnLst>
    <dgm:cxn modelId="{3B36282E-1919-4007-8CCB-9B100B2F75F4}" type="presOf" srcId="{0B9D68F0-EE5D-4AEA-8EF6-E4C3A02DEDA6}" destId="{710BE217-76F0-48CD-A1EE-A7A1F3304CD0}" srcOrd="0" destOrd="0" presId="urn:microsoft.com/office/officeart/2008/layout/HorizontalMultiLevelHierarchy"/>
    <dgm:cxn modelId="{1814383E-C2AF-4F94-8B94-D83ACE754B67}" type="presOf" srcId="{C73A12E2-3E56-495C-BE90-65A1523332DD}" destId="{125DE67B-1DAB-4CC4-9930-FDE6C64D3016}" srcOrd="0" destOrd="0" presId="urn:microsoft.com/office/officeart/2008/layout/HorizontalMultiLevelHierarchy"/>
    <dgm:cxn modelId="{89389F44-AA56-40E4-BC27-623CA042613A}" type="presOf" srcId="{78C56BFC-64AE-452D-B9A1-DD2A467FDBE1}" destId="{62D5BCF4-0934-4551-A5C6-836652AD2D65}" srcOrd="0" destOrd="0" presId="urn:microsoft.com/office/officeart/2008/layout/HorizontalMultiLevelHierarchy"/>
    <dgm:cxn modelId="{3F7A286B-1A01-4EEE-BD7D-3A63C6760E53}" srcId="{0B9D68F0-EE5D-4AEA-8EF6-E4C3A02DEDA6}" destId="{846D2822-EEF6-4383-AC22-42B1E37D5EB2}" srcOrd="0" destOrd="0" parTransId="{78C56BFC-64AE-452D-B9A1-DD2A467FDBE1}" sibTransId="{C980D98E-9DFB-4FEF-BE8F-BAE761BCE05A}"/>
    <dgm:cxn modelId="{7C32A66E-5D30-4A7E-AE22-B89A7304F846}" srcId="{0B9D68F0-EE5D-4AEA-8EF6-E4C3A02DEDA6}" destId="{6BCA434A-9E79-40A6-9DBA-AC74ADA4C1A5}" srcOrd="1" destOrd="0" parTransId="{6AFB04C1-FD02-45B4-A60D-C60703F9B20E}" sibTransId="{5970831F-3F18-459B-9C87-D89FE94C007B}"/>
    <dgm:cxn modelId="{AE1C4C71-1242-4391-90C4-625321940AD2}" type="presOf" srcId="{6AFB04C1-FD02-45B4-A60D-C60703F9B20E}" destId="{8EFA0603-707B-455F-AA53-EA3740A9037C}" srcOrd="1" destOrd="0" presId="urn:microsoft.com/office/officeart/2008/layout/HorizontalMultiLevelHierarchy"/>
    <dgm:cxn modelId="{B8F3A057-2E6A-4275-B01C-6FB1030A08C8}" type="presOf" srcId="{564B08E0-503F-4382-8A0F-61A1552F9B07}" destId="{D1E32447-AAA1-4FD5-AFDB-E128087230D6}" srcOrd="1" destOrd="0" presId="urn:microsoft.com/office/officeart/2008/layout/HorizontalMultiLevelHierarchy"/>
    <dgm:cxn modelId="{3558A27A-8DF5-4AB3-82F1-C28227EBF48F}" srcId="{8BB0D13E-8387-497F-9AE9-0CA64B11321E}" destId="{0B9D68F0-EE5D-4AEA-8EF6-E4C3A02DEDA6}" srcOrd="0" destOrd="0" parTransId="{7BCD8C26-3E7F-47A3-9D33-56476FC36C16}" sibTransId="{839B795F-49C1-494A-900B-A0C1FB705537}"/>
    <dgm:cxn modelId="{A1898A80-EF8C-40D9-9309-A934262F1F48}" type="presOf" srcId="{8BB0D13E-8387-497F-9AE9-0CA64B11321E}" destId="{42250AB6-48ED-48D1-9C7C-853DD6BD4E7B}" srcOrd="0" destOrd="0" presId="urn:microsoft.com/office/officeart/2008/layout/HorizontalMultiLevelHierarchy"/>
    <dgm:cxn modelId="{F5FBDE93-FD4D-469B-8011-232FD71C8889}" type="presOf" srcId="{6AFB04C1-FD02-45B4-A60D-C60703F9B20E}" destId="{4E1DEAC2-8440-4296-A091-A13A8B0C4E4F}" srcOrd="0" destOrd="0" presId="urn:microsoft.com/office/officeart/2008/layout/HorizontalMultiLevelHierarchy"/>
    <dgm:cxn modelId="{150FBFAA-DE0E-47C3-8B3B-727BAD1DB84E}" type="presOf" srcId="{78C56BFC-64AE-452D-B9A1-DD2A467FDBE1}" destId="{76576176-C3AD-46B7-8553-4225A904B498}" srcOrd="1" destOrd="0" presId="urn:microsoft.com/office/officeart/2008/layout/HorizontalMultiLevelHierarchy"/>
    <dgm:cxn modelId="{AADDAFB4-3174-4E5B-97DC-66D49034DA36}" srcId="{0B9D68F0-EE5D-4AEA-8EF6-E4C3A02DEDA6}" destId="{C73A12E2-3E56-495C-BE90-65A1523332DD}" srcOrd="2" destOrd="0" parTransId="{564B08E0-503F-4382-8A0F-61A1552F9B07}" sibTransId="{7ABB83F0-8F20-4AD7-A4AC-BC6642E8BE51}"/>
    <dgm:cxn modelId="{A9EB0BBA-65CC-451E-9350-E839B664E325}" type="presOf" srcId="{846D2822-EEF6-4383-AC22-42B1E37D5EB2}" destId="{1DEB3910-3FC8-43D5-828A-D0B35074EABF}" srcOrd="0" destOrd="0" presId="urn:microsoft.com/office/officeart/2008/layout/HorizontalMultiLevelHierarchy"/>
    <dgm:cxn modelId="{286740ED-64FA-462A-ABF1-3722C9F8D5DD}" type="presOf" srcId="{6BCA434A-9E79-40A6-9DBA-AC74ADA4C1A5}" destId="{51A8CE91-5B5E-414B-BC78-D9CC9585E8CD}" srcOrd="0" destOrd="0" presId="urn:microsoft.com/office/officeart/2008/layout/HorizontalMultiLevelHierarchy"/>
    <dgm:cxn modelId="{5DC205F6-717A-4B58-8AAE-57BDA48AA2AE}" type="presOf" srcId="{564B08E0-503F-4382-8A0F-61A1552F9B07}" destId="{91CD6F8A-3F78-4F19-8760-89D52AAC4EAB}" srcOrd="0" destOrd="0" presId="urn:microsoft.com/office/officeart/2008/layout/HorizontalMultiLevelHierarchy"/>
    <dgm:cxn modelId="{25818C51-6D49-4B20-8512-39B85E202DD3}" type="presParOf" srcId="{42250AB6-48ED-48D1-9C7C-853DD6BD4E7B}" destId="{74671C8D-E163-486F-97D1-38B8C6D9B609}" srcOrd="0" destOrd="0" presId="urn:microsoft.com/office/officeart/2008/layout/HorizontalMultiLevelHierarchy"/>
    <dgm:cxn modelId="{F37580C3-09DD-4B52-A787-820CDD2C83AF}" type="presParOf" srcId="{74671C8D-E163-486F-97D1-38B8C6D9B609}" destId="{710BE217-76F0-48CD-A1EE-A7A1F3304CD0}" srcOrd="0" destOrd="0" presId="urn:microsoft.com/office/officeart/2008/layout/HorizontalMultiLevelHierarchy"/>
    <dgm:cxn modelId="{DA00F0C3-ADBA-4908-81E6-25D140AE2C2F}" type="presParOf" srcId="{74671C8D-E163-486F-97D1-38B8C6D9B609}" destId="{B7DE842F-D1F7-4708-9E23-6515F7E2D149}" srcOrd="1" destOrd="0" presId="urn:microsoft.com/office/officeart/2008/layout/HorizontalMultiLevelHierarchy"/>
    <dgm:cxn modelId="{1ADB9BDB-7032-4E0E-8767-FE0EA39E2156}" type="presParOf" srcId="{B7DE842F-D1F7-4708-9E23-6515F7E2D149}" destId="{62D5BCF4-0934-4551-A5C6-836652AD2D65}" srcOrd="0" destOrd="0" presId="urn:microsoft.com/office/officeart/2008/layout/HorizontalMultiLevelHierarchy"/>
    <dgm:cxn modelId="{456F9329-B379-4455-B670-09A96FC876AA}" type="presParOf" srcId="{62D5BCF4-0934-4551-A5C6-836652AD2D65}" destId="{76576176-C3AD-46B7-8553-4225A904B498}" srcOrd="0" destOrd="0" presId="urn:microsoft.com/office/officeart/2008/layout/HorizontalMultiLevelHierarchy"/>
    <dgm:cxn modelId="{30D132CE-672F-49C0-A897-6FC01B7F8CB6}" type="presParOf" srcId="{B7DE842F-D1F7-4708-9E23-6515F7E2D149}" destId="{536C16F5-BD18-4AB9-BDAC-20C0F87A0AFA}" srcOrd="1" destOrd="0" presId="urn:microsoft.com/office/officeart/2008/layout/HorizontalMultiLevelHierarchy"/>
    <dgm:cxn modelId="{E7D025EF-3B45-4655-A2F3-DEFF715D4240}" type="presParOf" srcId="{536C16F5-BD18-4AB9-BDAC-20C0F87A0AFA}" destId="{1DEB3910-3FC8-43D5-828A-D0B35074EABF}" srcOrd="0" destOrd="0" presId="urn:microsoft.com/office/officeart/2008/layout/HorizontalMultiLevelHierarchy"/>
    <dgm:cxn modelId="{00F86A9D-2FA5-459C-B39D-B837183DF226}" type="presParOf" srcId="{536C16F5-BD18-4AB9-BDAC-20C0F87A0AFA}" destId="{9F06C3F8-7B4B-4322-B6C1-51CBD2899949}" srcOrd="1" destOrd="0" presId="urn:microsoft.com/office/officeart/2008/layout/HorizontalMultiLevelHierarchy"/>
    <dgm:cxn modelId="{4C1EF4C0-EBFD-4F56-9959-B39899070235}" type="presParOf" srcId="{B7DE842F-D1F7-4708-9E23-6515F7E2D149}" destId="{4E1DEAC2-8440-4296-A091-A13A8B0C4E4F}" srcOrd="2" destOrd="0" presId="urn:microsoft.com/office/officeart/2008/layout/HorizontalMultiLevelHierarchy"/>
    <dgm:cxn modelId="{FF084CB7-D533-49F0-AB29-2265603B0997}" type="presParOf" srcId="{4E1DEAC2-8440-4296-A091-A13A8B0C4E4F}" destId="{8EFA0603-707B-455F-AA53-EA3740A9037C}" srcOrd="0" destOrd="0" presId="urn:microsoft.com/office/officeart/2008/layout/HorizontalMultiLevelHierarchy"/>
    <dgm:cxn modelId="{4A9EACA9-7F76-403F-9CDE-ECCAF7107CEE}" type="presParOf" srcId="{B7DE842F-D1F7-4708-9E23-6515F7E2D149}" destId="{983A5A99-F758-4B79-87E6-C37305661535}" srcOrd="3" destOrd="0" presId="urn:microsoft.com/office/officeart/2008/layout/HorizontalMultiLevelHierarchy"/>
    <dgm:cxn modelId="{C2775E76-F641-4533-B8E0-DB8BEE567E0E}" type="presParOf" srcId="{983A5A99-F758-4B79-87E6-C37305661535}" destId="{51A8CE91-5B5E-414B-BC78-D9CC9585E8CD}" srcOrd="0" destOrd="0" presId="urn:microsoft.com/office/officeart/2008/layout/HorizontalMultiLevelHierarchy"/>
    <dgm:cxn modelId="{B80015C4-4F7E-4ECA-A2C0-B5A310E347D1}" type="presParOf" srcId="{983A5A99-F758-4B79-87E6-C37305661535}" destId="{E7D5B97E-F24F-4373-A984-1A7E476EFACC}" srcOrd="1" destOrd="0" presId="urn:microsoft.com/office/officeart/2008/layout/HorizontalMultiLevelHierarchy"/>
    <dgm:cxn modelId="{50244073-65B3-4B32-9564-CAD83064E67F}" type="presParOf" srcId="{B7DE842F-D1F7-4708-9E23-6515F7E2D149}" destId="{91CD6F8A-3F78-4F19-8760-89D52AAC4EAB}" srcOrd="4" destOrd="0" presId="urn:microsoft.com/office/officeart/2008/layout/HorizontalMultiLevelHierarchy"/>
    <dgm:cxn modelId="{A448B2BB-0D35-442D-95BD-7EE4F2A6AB57}" type="presParOf" srcId="{91CD6F8A-3F78-4F19-8760-89D52AAC4EAB}" destId="{D1E32447-AAA1-4FD5-AFDB-E128087230D6}" srcOrd="0" destOrd="0" presId="urn:microsoft.com/office/officeart/2008/layout/HorizontalMultiLevelHierarchy"/>
    <dgm:cxn modelId="{DA27FB97-736D-42C5-B039-FA75666DB7ED}" type="presParOf" srcId="{B7DE842F-D1F7-4708-9E23-6515F7E2D149}" destId="{C7761027-473C-41BC-9501-56683425E84C}" srcOrd="5" destOrd="0" presId="urn:microsoft.com/office/officeart/2008/layout/HorizontalMultiLevelHierarchy"/>
    <dgm:cxn modelId="{6BC9557E-1BA6-4229-B676-D260F16B763E}" type="presParOf" srcId="{C7761027-473C-41BC-9501-56683425E84C}" destId="{125DE67B-1DAB-4CC4-9930-FDE6C64D3016}" srcOrd="0" destOrd="0" presId="urn:microsoft.com/office/officeart/2008/layout/HorizontalMultiLevelHierarchy"/>
    <dgm:cxn modelId="{9E11990C-81A8-49C1-9C41-2BB7893A7CDD}" type="presParOf" srcId="{C7761027-473C-41BC-9501-56683425E84C}" destId="{733B4B9C-7C8D-425A-8849-35FA31A90EF0}"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6CBD6-4A99-4E4A-A270-A70AEFBAAF7E}">
      <dsp:nvSpPr>
        <dsp:cNvPr id="0" name=""/>
        <dsp:cNvSpPr/>
      </dsp:nvSpPr>
      <dsp:spPr>
        <a:xfrm>
          <a:off x="3484" y="517200"/>
          <a:ext cx="1886775" cy="2641486"/>
        </a:xfrm>
        <a:prstGeom prst="rect">
          <a:avLst/>
        </a:prstGeom>
        <a:solidFill>
          <a:schemeClr val="accent1">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i="0" u="sng" kern="1200"/>
            <a:t>Fall 2021</a:t>
          </a:r>
        </a:p>
        <a:p>
          <a:pPr marL="0" lvl="0" indent="0" algn="l" defTabSz="488950">
            <a:lnSpc>
              <a:spcPct val="90000"/>
            </a:lnSpc>
            <a:spcBef>
              <a:spcPct val="0"/>
            </a:spcBef>
            <a:spcAft>
              <a:spcPct val="35000"/>
            </a:spcAft>
            <a:buNone/>
          </a:pPr>
          <a:r>
            <a:rPr lang="en-US" sz="1100" b="0" i="0" u="none" kern="1200"/>
            <a:t>GO Team Developed 2021-2025 Strategic Plan</a:t>
          </a:r>
          <a:endParaRPr lang="en-US" sz="1100" kern="1200"/>
        </a:p>
      </dsp:txBody>
      <dsp:txXfrm>
        <a:off x="3484" y="1520965"/>
        <a:ext cx="1886775" cy="1584891"/>
      </dsp:txXfrm>
    </dsp:sp>
    <dsp:sp modelId="{9C3A7F13-9585-42DF-AD32-B56F82B123C8}">
      <dsp:nvSpPr>
        <dsp:cNvPr id="0" name=""/>
        <dsp:cNvSpPr/>
      </dsp:nvSpPr>
      <dsp:spPr>
        <a:xfrm>
          <a:off x="550649" y="781349"/>
          <a:ext cx="792445" cy="792445"/>
        </a:xfrm>
        <a:prstGeom prst="ellipse">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1</a:t>
          </a:r>
        </a:p>
      </dsp:txBody>
      <dsp:txXfrm>
        <a:off x="666700" y="897400"/>
        <a:ext cx="560343" cy="560343"/>
      </dsp:txXfrm>
    </dsp:sp>
    <dsp:sp modelId="{923B2301-552B-45D2-9EF0-53A10AA17FC6}">
      <dsp:nvSpPr>
        <dsp:cNvPr id="0" name=""/>
        <dsp:cNvSpPr/>
      </dsp:nvSpPr>
      <dsp:spPr>
        <a:xfrm>
          <a:off x="3484" y="3158615"/>
          <a:ext cx="1886775" cy="72"/>
        </a:xfrm>
        <a:prstGeom prst="rect">
          <a:avLst/>
        </a:prstGeom>
        <a:solidFill>
          <a:schemeClr val="accent3">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F7283A-0FC3-4AF1-AA94-0270DC0B1C33}">
      <dsp:nvSpPr>
        <dsp:cNvPr id="0" name=""/>
        <dsp:cNvSpPr/>
      </dsp:nvSpPr>
      <dsp:spPr>
        <a:xfrm>
          <a:off x="2078938" y="517200"/>
          <a:ext cx="1886775" cy="2641486"/>
        </a:xfrm>
        <a:prstGeom prst="rect">
          <a:avLst/>
        </a:prstGeom>
        <a:solidFill>
          <a:schemeClr val="accent2">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i="0" u="sng" kern="1200" dirty="0"/>
            <a:t>Summer 2023</a:t>
          </a:r>
        </a:p>
        <a:p>
          <a:pPr marL="0" lvl="0" indent="0" algn="l" defTabSz="488950">
            <a:lnSpc>
              <a:spcPct val="90000"/>
            </a:lnSpc>
            <a:spcBef>
              <a:spcPct val="0"/>
            </a:spcBef>
            <a:spcAft>
              <a:spcPct val="35000"/>
            </a:spcAft>
            <a:buNone/>
          </a:pPr>
          <a:r>
            <a:rPr lang="en-US" sz="1100" kern="1200" dirty="0"/>
            <a:t>School Leadership completed Needs Assessment and defined overarching needs for SY22-23</a:t>
          </a:r>
        </a:p>
      </dsp:txBody>
      <dsp:txXfrm>
        <a:off x="2078938" y="1520965"/>
        <a:ext cx="1886775" cy="1584891"/>
      </dsp:txXfrm>
    </dsp:sp>
    <dsp:sp modelId="{C08FC467-91FE-48BD-B243-273925C2B75A}">
      <dsp:nvSpPr>
        <dsp:cNvPr id="0" name=""/>
        <dsp:cNvSpPr/>
      </dsp:nvSpPr>
      <dsp:spPr>
        <a:xfrm>
          <a:off x="2626103" y="781349"/>
          <a:ext cx="792445" cy="792445"/>
        </a:xfrm>
        <a:prstGeom prst="ellipse">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2</a:t>
          </a:r>
        </a:p>
      </dsp:txBody>
      <dsp:txXfrm>
        <a:off x="2742154" y="897400"/>
        <a:ext cx="560343" cy="560343"/>
      </dsp:txXfrm>
    </dsp:sp>
    <dsp:sp modelId="{DE393E47-CBB6-4D77-A342-C9AFD9FC8CB6}">
      <dsp:nvSpPr>
        <dsp:cNvPr id="0" name=""/>
        <dsp:cNvSpPr/>
      </dsp:nvSpPr>
      <dsp:spPr>
        <a:xfrm>
          <a:off x="2078938" y="3158615"/>
          <a:ext cx="1886775" cy="72"/>
        </a:xfrm>
        <a:prstGeom prst="rect">
          <a:avLst/>
        </a:prstGeom>
        <a:solidFill>
          <a:schemeClr val="accent5">
            <a:hueOff val="0"/>
            <a:satOff val="0"/>
            <a:lumOff val="0"/>
            <a:alphaOff val="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DA272C-701A-4327-802B-15E4D04DF389}">
      <dsp:nvSpPr>
        <dsp:cNvPr id="0" name=""/>
        <dsp:cNvSpPr/>
      </dsp:nvSpPr>
      <dsp:spPr>
        <a:xfrm>
          <a:off x="4154392" y="517200"/>
          <a:ext cx="1886775" cy="2641486"/>
        </a:xfrm>
        <a:prstGeom prst="rect">
          <a:avLst/>
        </a:prstGeom>
        <a:solidFill>
          <a:schemeClr val="accent4">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i="0" u="sng" kern="1200" dirty="0"/>
            <a:t>August 2023</a:t>
          </a:r>
        </a:p>
        <a:p>
          <a:pPr marL="0" lvl="0" indent="0" algn="l" defTabSz="488950">
            <a:lnSpc>
              <a:spcPct val="90000"/>
            </a:lnSpc>
            <a:spcBef>
              <a:spcPct val="0"/>
            </a:spcBef>
            <a:spcAft>
              <a:spcPct val="35000"/>
            </a:spcAft>
            <a:buNone/>
          </a:pPr>
          <a:r>
            <a:rPr lang="en-US" sz="1100" b="0" u="none" kern="1200" dirty="0"/>
            <a:t>School Leadership completed 2023-2024 Continuous Improvement Plan</a:t>
          </a:r>
        </a:p>
      </dsp:txBody>
      <dsp:txXfrm>
        <a:off x="4154392" y="1520965"/>
        <a:ext cx="1886775" cy="1584891"/>
      </dsp:txXfrm>
    </dsp:sp>
    <dsp:sp modelId="{4104A2F1-FB99-4C42-8067-46B8EEEC9610}">
      <dsp:nvSpPr>
        <dsp:cNvPr id="0" name=""/>
        <dsp:cNvSpPr/>
      </dsp:nvSpPr>
      <dsp:spPr>
        <a:xfrm>
          <a:off x="4701557" y="781349"/>
          <a:ext cx="792445" cy="792445"/>
        </a:xfrm>
        <a:prstGeom prst="ellipse">
          <a:avLst/>
        </a:prstGeom>
        <a:solidFill>
          <a:schemeClr val="accent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3</a:t>
          </a:r>
        </a:p>
      </dsp:txBody>
      <dsp:txXfrm>
        <a:off x="4817608" y="897400"/>
        <a:ext cx="560343" cy="560343"/>
      </dsp:txXfrm>
    </dsp:sp>
    <dsp:sp modelId="{2EB92C72-3528-4913-AFF6-FF0B4F338399}">
      <dsp:nvSpPr>
        <dsp:cNvPr id="0" name=""/>
        <dsp:cNvSpPr/>
      </dsp:nvSpPr>
      <dsp:spPr>
        <a:xfrm>
          <a:off x="4154392" y="3158615"/>
          <a:ext cx="1886775" cy="72"/>
        </a:xfrm>
        <a:prstGeom prst="rect">
          <a:avLst/>
        </a:prstGeom>
        <a:solidFill>
          <a:schemeClr val="accent4"/>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9A837B-0FA3-4970-A9F9-3BD236350D3D}">
      <dsp:nvSpPr>
        <dsp:cNvPr id="0" name=""/>
        <dsp:cNvSpPr/>
      </dsp:nvSpPr>
      <dsp:spPr>
        <a:xfrm>
          <a:off x="6212751" y="526340"/>
          <a:ext cx="1886775" cy="2641486"/>
        </a:xfrm>
        <a:prstGeom prst="rect">
          <a:avLst/>
        </a:prstGeom>
        <a:solidFill>
          <a:schemeClr val="accent5">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u="sng" kern="1200" dirty="0"/>
            <a:t>Sept. – Dec. 2023</a:t>
          </a:r>
        </a:p>
        <a:p>
          <a:pPr marL="0" lvl="0" indent="0" algn="l" defTabSz="488950">
            <a:lnSpc>
              <a:spcPct val="90000"/>
            </a:lnSpc>
            <a:spcBef>
              <a:spcPct val="0"/>
            </a:spcBef>
            <a:spcAft>
              <a:spcPct val="35000"/>
            </a:spcAft>
            <a:buNone/>
          </a:pPr>
          <a:r>
            <a:rPr lang="en-US" sz="1100" b="0" u="none" kern="1200" dirty="0"/>
            <a:t>Utilizing current data, the </a:t>
          </a:r>
          <a:r>
            <a:rPr lang="en-US" sz="1100" b="1" u="none" kern="1200" dirty="0"/>
            <a:t>GO Team </a:t>
          </a:r>
          <a:r>
            <a:rPr lang="en-US" sz="1100" b="0" u="none" kern="1200" dirty="0"/>
            <a:t>will review &amp; possibly update the school strategic priorities and plan </a:t>
          </a:r>
        </a:p>
      </dsp:txBody>
      <dsp:txXfrm>
        <a:off x="6212751" y="1530105"/>
        <a:ext cx="1886775" cy="1584891"/>
      </dsp:txXfrm>
    </dsp:sp>
    <dsp:sp modelId="{AC6B335A-D8B4-46D8-93DE-B9EF1773F6AC}">
      <dsp:nvSpPr>
        <dsp:cNvPr id="0" name=""/>
        <dsp:cNvSpPr/>
      </dsp:nvSpPr>
      <dsp:spPr>
        <a:xfrm>
          <a:off x="6777010" y="781349"/>
          <a:ext cx="792445" cy="792445"/>
        </a:xfrm>
        <a:prstGeom prst="ellipse">
          <a:avLst/>
        </a:prstGeom>
        <a:solidFill>
          <a:schemeClr val="accent5"/>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4</a:t>
          </a:r>
        </a:p>
      </dsp:txBody>
      <dsp:txXfrm>
        <a:off x="6893061" y="897400"/>
        <a:ext cx="560343" cy="560343"/>
      </dsp:txXfrm>
    </dsp:sp>
    <dsp:sp modelId="{7B3E0A16-DB85-46CA-87D6-4D39F6DBFC52}">
      <dsp:nvSpPr>
        <dsp:cNvPr id="0" name=""/>
        <dsp:cNvSpPr/>
      </dsp:nvSpPr>
      <dsp:spPr>
        <a:xfrm>
          <a:off x="6229845" y="3158615"/>
          <a:ext cx="1886775" cy="72"/>
        </a:xfrm>
        <a:prstGeom prst="rect">
          <a:avLst/>
        </a:prstGeom>
        <a:solidFill>
          <a:schemeClr val="accent4">
            <a:hueOff val="0"/>
            <a:satOff val="0"/>
            <a:lumOff val="0"/>
            <a:alphaOff val="0"/>
          </a:schemeClr>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95DD00-81CA-4D89-AAC9-9CB098B4E837}">
      <dsp:nvSpPr>
        <dsp:cNvPr id="0" name=""/>
        <dsp:cNvSpPr/>
      </dsp:nvSpPr>
      <dsp:spPr>
        <a:xfrm>
          <a:off x="8305299" y="517200"/>
          <a:ext cx="1886775" cy="2641486"/>
        </a:xfrm>
        <a:prstGeom prst="rect">
          <a:avLst/>
        </a:prstGeom>
        <a:solidFill>
          <a:schemeClr val="accent6">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u="sng" kern="1200" dirty="0"/>
            <a:t>Before Winter Break</a:t>
          </a:r>
        </a:p>
        <a:p>
          <a:pPr marL="0" lvl="0" indent="0" algn="l" defTabSz="488950">
            <a:lnSpc>
              <a:spcPct val="90000"/>
            </a:lnSpc>
            <a:spcBef>
              <a:spcPct val="0"/>
            </a:spcBef>
            <a:spcAft>
              <a:spcPct val="35000"/>
            </a:spcAft>
            <a:buNone/>
          </a:pPr>
          <a:r>
            <a:rPr lang="en-US" sz="1100" b="1" kern="1200" dirty="0"/>
            <a:t>GO Team </a:t>
          </a:r>
          <a:r>
            <a:rPr lang="en-US" sz="1100" kern="1200" dirty="0"/>
            <a:t>will take action (vote) on the rank of the strategic plan priorities for SY24-25 in preparation for budget discussions.</a:t>
          </a:r>
        </a:p>
      </dsp:txBody>
      <dsp:txXfrm>
        <a:off x="8305299" y="1520965"/>
        <a:ext cx="1886775" cy="1584891"/>
      </dsp:txXfrm>
    </dsp:sp>
    <dsp:sp modelId="{06772805-3643-43C2-9C80-F43268C57C20}">
      <dsp:nvSpPr>
        <dsp:cNvPr id="0" name=""/>
        <dsp:cNvSpPr/>
      </dsp:nvSpPr>
      <dsp:spPr>
        <a:xfrm>
          <a:off x="8852464" y="781349"/>
          <a:ext cx="792445" cy="792445"/>
        </a:xfrm>
        <a:prstGeom prst="ellipse">
          <a:avLst/>
        </a:prstGeom>
        <a:solidFill>
          <a:schemeClr val="accent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5</a:t>
          </a:r>
        </a:p>
      </dsp:txBody>
      <dsp:txXfrm>
        <a:off x="8968515" y="897400"/>
        <a:ext cx="560343" cy="560343"/>
      </dsp:txXfrm>
    </dsp:sp>
    <dsp:sp modelId="{77F59A8B-7684-4E29-B44F-B0F96367FE70}">
      <dsp:nvSpPr>
        <dsp:cNvPr id="0" name=""/>
        <dsp:cNvSpPr/>
      </dsp:nvSpPr>
      <dsp:spPr>
        <a:xfrm>
          <a:off x="8305299" y="3158615"/>
          <a:ext cx="1886775" cy="72"/>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CD6F8A-3F78-4F19-8760-89D52AAC4EAB}">
      <dsp:nvSpPr>
        <dsp:cNvPr id="0" name=""/>
        <dsp:cNvSpPr/>
      </dsp:nvSpPr>
      <dsp:spPr>
        <a:xfrm>
          <a:off x="3405985" y="2714622"/>
          <a:ext cx="615545" cy="1279132"/>
        </a:xfrm>
        <a:custGeom>
          <a:avLst/>
          <a:gdLst/>
          <a:ahLst/>
          <a:cxnLst/>
          <a:rect l="0" t="0" r="0" b="0"/>
          <a:pathLst>
            <a:path>
              <a:moveTo>
                <a:pt x="0" y="0"/>
              </a:moveTo>
              <a:lnTo>
                <a:pt x="307772" y="0"/>
              </a:lnTo>
              <a:lnTo>
                <a:pt x="307772" y="1279132"/>
              </a:lnTo>
              <a:lnTo>
                <a:pt x="615545" y="1279132"/>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78270" y="3318700"/>
        <a:ext cx="70976" cy="70976"/>
      </dsp:txXfrm>
    </dsp:sp>
    <dsp:sp modelId="{4E1DEAC2-8440-4296-A091-A13A8B0C4E4F}">
      <dsp:nvSpPr>
        <dsp:cNvPr id="0" name=""/>
        <dsp:cNvSpPr/>
      </dsp:nvSpPr>
      <dsp:spPr>
        <a:xfrm>
          <a:off x="3405985" y="2663613"/>
          <a:ext cx="615545" cy="91440"/>
        </a:xfrm>
        <a:custGeom>
          <a:avLst/>
          <a:gdLst/>
          <a:ahLst/>
          <a:cxnLst/>
          <a:rect l="0" t="0" r="0" b="0"/>
          <a:pathLst>
            <a:path>
              <a:moveTo>
                <a:pt x="0" y="51009"/>
              </a:moveTo>
              <a:lnTo>
                <a:pt x="307772" y="51009"/>
              </a:lnTo>
              <a:lnTo>
                <a:pt x="307772" y="45720"/>
              </a:lnTo>
              <a:lnTo>
                <a:pt x="615545" y="4572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98369" y="2693944"/>
        <a:ext cx="30778" cy="30778"/>
      </dsp:txXfrm>
    </dsp:sp>
    <dsp:sp modelId="{62D5BCF4-0934-4551-A5C6-836652AD2D65}">
      <dsp:nvSpPr>
        <dsp:cNvPr id="0" name=""/>
        <dsp:cNvSpPr/>
      </dsp:nvSpPr>
      <dsp:spPr>
        <a:xfrm>
          <a:off x="3405985" y="1424912"/>
          <a:ext cx="615545" cy="1289710"/>
        </a:xfrm>
        <a:custGeom>
          <a:avLst/>
          <a:gdLst/>
          <a:ahLst/>
          <a:cxnLst/>
          <a:rect l="0" t="0" r="0" b="0"/>
          <a:pathLst>
            <a:path>
              <a:moveTo>
                <a:pt x="0" y="1289710"/>
              </a:moveTo>
              <a:lnTo>
                <a:pt x="307772" y="1289710"/>
              </a:lnTo>
              <a:lnTo>
                <a:pt x="307772" y="0"/>
              </a:lnTo>
              <a:lnTo>
                <a:pt x="615545" y="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78032" y="2034040"/>
        <a:ext cx="71453" cy="71453"/>
      </dsp:txXfrm>
    </dsp:sp>
    <dsp:sp modelId="{710BE217-76F0-48CD-A1EE-A7A1F3304CD0}">
      <dsp:nvSpPr>
        <dsp:cNvPr id="0" name=""/>
        <dsp:cNvSpPr/>
      </dsp:nvSpPr>
      <dsp:spPr>
        <a:xfrm rot="16200000">
          <a:off x="-603718" y="1408962"/>
          <a:ext cx="5408088" cy="2611320"/>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2"/>
              </a:solidFill>
            </a:rPr>
            <a:t>If not, which CIP Goal(s) are missing and should be added to the Strategic Plan?</a:t>
          </a:r>
          <a:endParaRPr lang="en-US" sz="2400" kern="1200" dirty="0"/>
        </a:p>
      </dsp:txBody>
      <dsp:txXfrm>
        <a:off x="-603718" y="1408962"/>
        <a:ext cx="5408088" cy="2611320"/>
      </dsp:txXfrm>
    </dsp:sp>
    <dsp:sp modelId="{1DEB3910-3FC8-43D5-828A-D0B35074EABF}">
      <dsp:nvSpPr>
        <dsp:cNvPr id="0" name=""/>
        <dsp:cNvSpPr/>
      </dsp:nvSpPr>
      <dsp:spPr>
        <a:xfrm>
          <a:off x="4021531" y="911143"/>
          <a:ext cx="3370320" cy="102753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4021531" y="911143"/>
        <a:ext cx="3370320" cy="1027536"/>
      </dsp:txXfrm>
    </dsp:sp>
    <dsp:sp modelId="{51A8CE91-5B5E-414B-BC78-D9CC9585E8CD}">
      <dsp:nvSpPr>
        <dsp:cNvPr id="0" name=""/>
        <dsp:cNvSpPr/>
      </dsp:nvSpPr>
      <dsp:spPr>
        <a:xfrm>
          <a:off x="4021531" y="2195565"/>
          <a:ext cx="3370320" cy="102753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4021531" y="2195565"/>
        <a:ext cx="3370320" cy="1027536"/>
      </dsp:txXfrm>
    </dsp:sp>
    <dsp:sp modelId="{125DE67B-1DAB-4CC4-9930-FDE6C64D3016}">
      <dsp:nvSpPr>
        <dsp:cNvPr id="0" name=""/>
        <dsp:cNvSpPr/>
      </dsp:nvSpPr>
      <dsp:spPr>
        <a:xfrm>
          <a:off x="4021531" y="3479986"/>
          <a:ext cx="3370320" cy="102753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4021531" y="3479986"/>
        <a:ext cx="3370320" cy="1027536"/>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1">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AB8E97A3-458B-4459-8849-EF3A8D885423}">
          <dgm:prSet phldrT="1"/>
          <dgm:t>
            <a:bodyPr/>
            <a:lstStyle/>
            <a:p>
              <a:r>
                <a:t>1</a:t>
              </a:r>
            </a:p>
          </dgm:t>
        </dgm:pt>
        <dgm:pt modelId="201" type="sibTrans" cxnId="{95F9FFCB-1BFC-4B36-BE44-D6A1469F21C3}">
          <dgm:prSet phldrT="2"/>
          <dgm:t>
            <a:bodyPr/>
            <a:lstStyle/>
            <a:p>
              <a:r>
                <a:t>2</a:t>
              </a:r>
            </a:p>
          </dgm:t>
        </dgm:pt>
        <dgm:pt modelId="301" type="sibTrans" cxnId="{A69863A3-5EBF-4CAE-AA51-83CA76DE20BB}">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6C7BA811-8917-4F1D-B22F-E96045BFA4E0}" type="datetimeFigureOut">
              <a:rPr lang="en-US" smtClean="0"/>
              <a:t>10/26/2023</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D40C6A29-4676-420C-BBE3-ACC2B80F64D4}" type="slidenum">
              <a:rPr lang="en-US" smtClean="0"/>
              <a:t>‹#›</a:t>
            </a:fld>
            <a:endParaRPr lang="en-US"/>
          </a:p>
        </p:txBody>
      </p:sp>
    </p:spTree>
    <p:extLst>
      <p:ext uri="{BB962C8B-B14F-4D97-AF65-F5344CB8AC3E}">
        <p14:creationId xmlns:p14="http://schemas.microsoft.com/office/powerpoint/2010/main" val="3804597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1: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11:notes"/>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26" name="Google Shape;326;p11:notes"/>
          <p:cNvSpPr txBox="1">
            <a:spLocks noGrp="1"/>
          </p:cNvSpPr>
          <p:nvPr>
            <p:ph type="sldNum" idx="12"/>
          </p:nvPr>
        </p:nvSpPr>
        <p:spPr>
          <a:xfrm>
            <a:off x="3978132" y="8842030"/>
            <a:ext cx="3043343" cy="467071"/>
          </a:xfrm>
          <a:prstGeom prst="rect">
            <a:avLst/>
          </a:prstGeom>
          <a:noFill/>
          <a:ln>
            <a:noFill/>
          </a:ln>
        </p:spPr>
        <p:txBody>
          <a:bodyPr spcFirstLastPara="1" wrap="square" lIns="93300" tIns="46650" rIns="93300" bIns="4665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6</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4:notes"/>
          <p:cNvSpPr txBox="1">
            <a:spLocks noGrp="1"/>
          </p:cNvSpPr>
          <p:nvPr>
            <p:ph type="body" idx="1"/>
          </p:nvPr>
        </p:nvSpPr>
        <p:spPr>
          <a:xfrm>
            <a:off x="702310" y="4421823"/>
            <a:ext cx="5618480" cy="4189095"/>
          </a:xfrm>
          <a:prstGeom prst="rect">
            <a:avLst/>
          </a:prstGeom>
          <a:noFill/>
          <a:ln>
            <a:noFill/>
          </a:ln>
        </p:spPr>
        <p:txBody>
          <a:bodyPr spcFirstLastPara="1" wrap="square" lIns="93308" tIns="93308" rIns="93308" bIns="93308" anchor="t" anchorCtr="0">
            <a:noAutofit/>
          </a:bodyPr>
          <a:lstStyle/>
          <a:p>
            <a:pPr>
              <a:buSzPts val="1100"/>
            </a:pPr>
            <a:r>
              <a:rPr lang="en-US"/>
              <a:t>Notes for School CIP Teams: After completing</a:t>
            </a:r>
            <a:r>
              <a:rPr lang="en-US" baseline="0"/>
              <a:t> your Comprehensive Needs Assessment ( data protocol), you will come here and identify some strengths and opportunities/challenges you have observed from the data. The priority areas are Literacy, Numeracy, and Whole Child &amp; Student Support. Identify an overarching need for each area. Formulate a problem statement for each area. Make sure the problem statement meets the criteria. Refer to your CIP resources.</a:t>
            </a:r>
            <a:endParaRPr lang="en-US"/>
          </a:p>
        </p:txBody>
      </p:sp>
      <p:sp>
        <p:nvSpPr>
          <p:cNvPr id="168" name="Google Shape;168;p4: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4:notes"/>
          <p:cNvSpPr txBox="1">
            <a:spLocks noGrp="1"/>
          </p:cNvSpPr>
          <p:nvPr>
            <p:ph type="body" idx="1"/>
          </p:nvPr>
        </p:nvSpPr>
        <p:spPr>
          <a:xfrm>
            <a:off x="702310" y="4421823"/>
            <a:ext cx="5618480" cy="4189095"/>
          </a:xfrm>
          <a:prstGeom prst="rect">
            <a:avLst/>
          </a:prstGeom>
          <a:noFill/>
          <a:ln>
            <a:noFill/>
          </a:ln>
        </p:spPr>
        <p:txBody>
          <a:bodyPr spcFirstLastPara="1" wrap="square" lIns="93308" tIns="93308" rIns="93308" bIns="93308" anchor="t" anchorCtr="0">
            <a:noAutofit/>
          </a:bodyPr>
          <a:lstStyle/>
          <a:p>
            <a:pPr>
              <a:buSzPts val="1100"/>
            </a:pPr>
            <a:r>
              <a:rPr lang="en-US"/>
              <a:t>Notes for School CIP Teams: After completing</a:t>
            </a:r>
            <a:r>
              <a:rPr lang="en-US" baseline="0"/>
              <a:t> your Comprehensive Needs Assessment ( data protocol), you will come here and identify some strengths and opportunities/challenges you have observed from the data. The priority areas are Literacy, Numeracy, and Whole Child &amp; Student Support. Identify an overarching need for each area. Formulate a problem statement for each area. Make sure the problem statement meets the criteria. Refer to your CIP resources.</a:t>
            </a:r>
            <a:endParaRPr lang="en-US"/>
          </a:p>
        </p:txBody>
      </p:sp>
      <p:sp>
        <p:nvSpPr>
          <p:cNvPr id="168" name="Google Shape;168;p4: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75344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Freeform 13">
            <a:extLst>
              <a:ext uri="{FF2B5EF4-FFF2-40B4-BE49-F238E27FC236}">
                <a16:creationId xmlns:a16="http://schemas.microsoft.com/office/drawing/2014/main" id="{FCE00AC6-1AA1-42D9-83DD-4C308C3F9322}"/>
              </a:ext>
            </a:extLst>
          </p:cNvPr>
          <p:cNvSpPr/>
          <p:nvPr userDrawn="1"/>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5319A315-F756-49EC-8181-0EC3F0A37B09}"/>
              </a:ext>
            </a:extLst>
          </p:cNvPr>
          <p:cNvCxnSpPr>
            <a:cxnSpLocks/>
          </p:cNvCxnSpPr>
          <p:nvPr userDrawn="1"/>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560F3E26-F530-48F5-983F-9DCFF41D4F39}"/>
              </a:ext>
            </a:extLst>
          </p:cNvPr>
          <p:cNvSpPr/>
          <p:nvPr userDrawn="1"/>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C97701E-DAF9-4174-AA91-DA203CD27D6A}"/>
              </a:ext>
            </a:extLst>
          </p:cNvPr>
          <p:cNvSpPr/>
          <p:nvPr userDrawn="1"/>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4F765374-1A4B-41DC-9E75-A95A6C655328}"/>
              </a:ext>
            </a:extLst>
          </p:cNvPr>
          <p:cNvSpPr/>
          <p:nvPr userDrawn="1"/>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7618DB8E-B14E-42E2-B454-6F4F36A8A9D9}"/>
              </a:ext>
            </a:extLst>
          </p:cNvPr>
          <p:cNvSpPr/>
          <p:nvPr userDrawn="1"/>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Arc 21">
            <a:extLst>
              <a:ext uri="{FF2B5EF4-FFF2-40B4-BE49-F238E27FC236}">
                <a16:creationId xmlns:a16="http://schemas.microsoft.com/office/drawing/2014/main" id="{97666F55-03F1-4D18-9653-0F360E127A7E}"/>
              </a:ext>
            </a:extLst>
          </p:cNvPr>
          <p:cNvSpPr/>
          <p:nvPr userDrawn="1"/>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5093208" y="2743200"/>
            <a:ext cx="6592824" cy="2386584"/>
          </a:xfrm>
        </p:spPr>
        <p:txBody>
          <a:bodyPr anchor="b"/>
          <a:lstStyle>
            <a:lvl1pPr algn="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5093208" y="5221224"/>
            <a:ext cx="6592824" cy="996696"/>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10415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AFA665D7-34D0-4262-B345-9B1A1BA8DA17}"/>
              </a:ext>
            </a:extLst>
          </p:cNvPr>
          <p:cNvSpPr/>
          <p:nvPr userDrawn="1"/>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39ECC553-79E5-4B14-89C9-4DAD2B1021B1}"/>
              </a:ext>
            </a:extLst>
          </p:cNvPr>
          <p:cNvSpPr/>
          <p:nvPr userDrawn="1"/>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5797934-7E2B-4F94-89C4-0279413FF821}"/>
              </a:ext>
            </a:extLst>
          </p:cNvPr>
          <p:cNvSpPr/>
          <p:nvPr userDrawn="1"/>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1170432" y="1399032"/>
            <a:ext cx="3236976" cy="4069080"/>
          </a:xfrm>
        </p:spPr>
        <p:txBody>
          <a:bodyPr/>
          <a:lstStyle>
            <a:lvl1pPr algn="ct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788152" y="1527048"/>
            <a:ext cx="5111496" cy="3931920"/>
          </a:xfrm>
        </p:spPr>
        <p:txBody>
          <a:bodyPr anchor="ctr"/>
          <a:lstStyle>
            <a:lvl1pPr marL="0" indent="0">
              <a:buNone/>
              <a:defRPr/>
            </a:lvl1pPr>
            <a:lvl2pPr marL="228600">
              <a:defRPr/>
            </a:lvl2pPr>
            <a:lvl3pPr marL="457200">
              <a:defRPr/>
            </a:lvl3pPr>
            <a:lvl4pPr>
              <a:buNone/>
              <a:defRPr/>
            </a:lvl4pPr>
          </a:lstStyle>
          <a:p>
            <a:pPr lvl="0"/>
            <a:r>
              <a:rPr lang="en-US"/>
              <a:t>Click to edit Master text styles</a:t>
            </a:r>
          </a:p>
          <a:p>
            <a:pPr lvl="1"/>
            <a:r>
              <a:rPr lang="en-US"/>
              <a:t>Second level</a:t>
            </a:r>
          </a:p>
          <a:p>
            <a:pPr lvl="2"/>
            <a:r>
              <a:rPr lang="en-US"/>
              <a:t>Third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13944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small pictures">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A614E3F-4FB2-4152-A59C-941C908D7B05}"/>
              </a:ext>
            </a:extLst>
          </p:cNvPr>
          <p:cNvSpPr>
            <a:spLocks noGrp="1"/>
          </p:cNvSpPr>
          <p:nvPr>
            <p:ph type="pic" sz="quarter" idx="13"/>
          </p:nvPr>
        </p:nvSpPr>
        <p:spPr>
          <a:xfrm>
            <a:off x="7200479" y="1150210"/>
            <a:ext cx="2207046" cy="2204178"/>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anchor="ctr">
            <a:noAutofit/>
          </a:bodyPr>
          <a:lstStyle>
            <a:lvl1pPr algn="ctr">
              <a:buNone/>
              <a:defRPr sz="1800"/>
            </a:lvl1pPr>
          </a:lstStyle>
          <a:p>
            <a:r>
              <a:rPr lang="en-US"/>
              <a:t>Click icon to add picture</a:t>
            </a:r>
          </a:p>
        </p:txBody>
      </p:sp>
      <p:sp>
        <p:nvSpPr>
          <p:cNvPr id="21" name="Picture Placeholder 20">
            <a:extLst>
              <a:ext uri="{FF2B5EF4-FFF2-40B4-BE49-F238E27FC236}">
                <a16:creationId xmlns:a16="http://schemas.microsoft.com/office/drawing/2014/main" id="{8A1F486A-F545-4642-B1CB-5356704413D3}"/>
              </a:ext>
            </a:extLst>
          </p:cNvPr>
          <p:cNvSpPr>
            <a:spLocks noGrp="1"/>
          </p:cNvSpPr>
          <p:nvPr>
            <p:ph type="pic" sz="quarter" idx="14"/>
          </p:nvPr>
        </p:nvSpPr>
        <p:spPr>
          <a:xfrm>
            <a:off x="8444632" y="2579683"/>
            <a:ext cx="3096807" cy="3096807"/>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anchor="ctr">
            <a:noAutofit/>
          </a:bodyPr>
          <a:lstStyle>
            <a:lvl1pPr algn="ctr">
              <a:buNone/>
              <a:defRPr sz="1800"/>
            </a:lvl1pPr>
          </a:lstStyle>
          <a:p>
            <a:r>
              <a:rPr lang="en-US"/>
              <a:t>Click icon to add picture</a:t>
            </a: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4"/>
            <a:ext cx="5806440" cy="13258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39496" y="1825625"/>
            <a:ext cx="5806440" cy="4352544"/>
          </a:xfrm>
        </p:spPr>
        <p:txBody>
          <a:bodyPr>
            <a:normAutofit/>
          </a:bodyPr>
          <a:lstStyle>
            <a:lvl1pPr marL="0" indent="0">
              <a:lnSpc>
                <a:spcPct val="110000"/>
              </a:lnSpc>
              <a:buNone/>
              <a:defRPr sz="2400"/>
            </a:lvl1pPr>
            <a:lvl2pPr marL="228600">
              <a:lnSpc>
                <a:spcPct val="110000"/>
              </a:lnSpc>
              <a:defRPr sz="2000"/>
            </a:lvl2pPr>
            <a:lvl3pPr marL="457200">
              <a:lnSpc>
                <a:spcPct val="110000"/>
              </a:lnSpc>
              <a:defRPr sz="1800"/>
            </a:lvl3pPr>
            <a:lvl4pPr marL="685800">
              <a:lnSpc>
                <a:spcPct val="110000"/>
              </a:lnSpc>
              <a:defRPr sz="1600"/>
            </a:lvl4pPr>
            <a:lvl5pPr>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10" name="Oval 9">
            <a:extLst>
              <a:ext uri="{FF2B5EF4-FFF2-40B4-BE49-F238E27FC236}">
                <a16:creationId xmlns:a16="http://schemas.microsoft.com/office/drawing/2014/main" id="{E8E71C73-7BAD-4838-88C1-42E045A9D179}"/>
              </a:ext>
            </a:extLst>
          </p:cNvPr>
          <p:cNvSpPr/>
          <p:nvPr userDrawn="1"/>
        </p:nvSpPr>
        <p:spPr>
          <a:xfrm>
            <a:off x="10249620" y="1555068"/>
            <a:ext cx="819303" cy="797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4560922-5803-412D-880B-065E75DCBC0A}"/>
              </a:ext>
            </a:extLst>
          </p:cNvPr>
          <p:cNvSpPr/>
          <p:nvPr userDrawn="1"/>
        </p:nvSpPr>
        <p:spPr>
          <a:xfrm>
            <a:off x="7590089" y="4034393"/>
            <a:ext cx="876704"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839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200EACD1-D216-4037-8AFF-80CF273586DF}"/>
              </a:ext>
            </a:extLst>
          </p:cNvPr>
          <p:cNvSpPr/>
          <p:nvPr userDrawn="1"/>
        </p:nvSpPr>
        <p:spPr>
          <a:xfrm>
            <a:off x="2815929" y="148929"/>
            <a:ext cx="6560142" cy="6560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F941DE04-3FEA-4A57-B200-F9F6A765C792}"/>
              </a:ext>
            </a:extLst>
          </p:cNvPr>
          <p:cNvSpPr/>
          <p:nvPr userDrawn="1"/>
        </p:nvSpPr>
        <p:spPr>
          <a:xfrm rot="9222429" flipV="1">
            <a:off x="2494119" y="-28502"/>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565C7B4-4152-4548-A771-EB148A028FDB}"/>
              </a:ext>
            </a:extLst>
          </p:cNvPr>
          <p:cNvSpPr/>
          <p:nvPr userDrawn="1"/>
        </p:nvSpPr>
        <p:spPr>
          <a:xfrm>
            <a:off x="8165417" y="5241988"/>
            <a:ext cx="759403" cy="7388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3319272" y="1380744"/>
            <a:ext cx="5559552" cy="2514600"/>
          </a:xfrm>
        </p:spPr>
        <p:txBody>
          <a:bodyPr anchor="b"/>
          <a:lstStyle>
            <a:lvl1pPr algn="ct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319272" y="4078224"/>
            <a:ext cx="5559552" cy="1536192"/>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85573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1179576" y="1911096"/>
            <a:ext cx="98298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5081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38200" y="1911096"/>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892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with picture">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3E3FD7E-C80A-4707-A8E9-4134DF91F3FF}"/>
              </a:ext>
            </a:extLst>
          </p:cNvPr>
          <p:cNvSpPr>
            <a:spLocks noGrp="1"/>
          </p:cNvSpPr>
          <p:nvPr>
            <p:ph type="pic" sz="quarter" idx="10"/>
          </p:nvPr>
        </p:nvSpPr>
        <p:spPr>
          <a:xfrm>
            <a:off x="0" y="1"/>
            <a:ext cx="12192000" cy="6858000"/>
          </a:xfrm>
        </p:spPr>
        <p:txBody>
          <a:bodyPr/>
          <a:lstStyle>
            <a:lvl1pPr>
              <a:buNone/>
              <a:defRPr>
                <a:solidFill>
                  <a:schemeClr val="bg1"/>
                </a:solidFill>
              </a:defRPr>
            </a:lvl1pPr>
          </a:lstStyle>
          <a:p>
            <a:r>
              <a:rPr lang="en-US"/>
              <a:t>Click icon to add picture</a:t>
            </a:r>
          </a:p>
        </p:txBody>
      </p:sp>
      <p:sp>
        <p:nvSpPr>
          <p:cNvPr id="10" name="Title 9">
            <a:extLst>
              <a:ext uri="{FF2B5EF4-FFF2-40B4-BE49-F238E27FC236}">
                <a16:creationId xmlns:a16="http://schemas.microsoft.com/office/drawing/2014/main" id="{10EC23F5-CD2E-4207-A4E6-73BDFF74D868}"/>
              </a:ext>
            </a:extLst>
          </p:cNvPr>
          <p:cNvSpPr>
            <a:spLocks noGrp="1"/>
          </p:cNvSpPr>
          <p:nvPr>
            <p:ph type="title"/>
          </p:nvPr>
        </p:nvSpPr>
        <p:spPr>
          <a:xfrm>
            <a:off x="3111500" y="370600"/>
            <a:ext cx="592384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anchor="b" anchorCtr="0">
            <a:noAutofit/>
          </a:bodyPr>
          <a:lstStyle>
            <a:lvl1pPr algn="ctr">
              <a:defRPr sz="4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575304" y="4379976"/>
            <a:ext cx="5038344" cy="713232"/>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Footer Placeholder 11">
            <a:extLst>
              <a:ext uri="{FF2B5EF4-FFF2-40B4-BE49-F238E27FC236}">
                <a16:creationId xmlns:a16="http://schemas.microsoft.com/office/drawing/2014/main" id="{AD26FED4-1CE2-444B-A77E-EB3CB505AF19}"/>
              </a:ext>
            </a:extLst>
          </p:cNvPr>
          <p:cNvSpPr>
            <a:spLocks noGrp="1"/>
          </p:cNvSpPr>
          <p:nvPr>
            <p:ph type="ftr" sz="quarter" idx="12"/>
          </p:nvPr>
        </p:nvSpPr>
        <p:spPr/>
        <p:txBody>
          <a:bodyPr/>
          <a:lstStyle>
            <a:lvl1pPr>
              <a:defRPr>
                <a:solidFill>
                  <a:schemeClr val="bg1"/>
                </a:solidFill>
                <a:latin typeface="+mn-lt"/>
              </a:defRPr>
            </a:lvl1pPr>
          </a:lstStyle>
          <a:p>
            <a:pPr>
              <a:defRPr/>
            </a:pPr>
            <a:r>
              <a:rPr lang="en-US"/>
              <a:t>Presentation Title</a:t>
            </a:r>
          </a:p>
        </p:txBody>
      </p:sp>
      <p:sp>
        <p:nvSpPr>
          <p:cNvPr id="13" name="Slide Number Placeholder 12">
            <a:extLst>
              <a:ext uri="{FF2B5EF4-FFF2-40B4-BE49-F238E27FC236}">
                <a16:creationId xmlns:a16="http://schemas.microsoft.com/office/drawing/2014/main" id="{28FD25AA-10CC-48D8-9577-257871107B9A}"/>
              </a:ext>
            </a:extLst>
          </p:cNvPr>
          <p:cNvSpPr>
            <a:spLocks noGrp="1"/>
          </p:cNvSpPr>
          <p:nvPr>
            <p:ph type="sldNum" sz="quarter" idx="13"/>
          </p:nvPr>
        </p:nvSpPr>
        <p:spPr/>
        <p:txBody>
          <a:bodyPr/>
          <a:lstStyle>
            <a:lvl1pPr>
              <a:defRPr>
                <a:solidFill>
                  <a:schemeClr val="bg1"/>
                </a:solidFill>
                <a:latin typeface="+mn-lt"/>
              </a:defRPr>
            </a:lvl1pPr>
          </a:lstStyle>
          <a:p>
            <a:pPr>
              <a:defRPr/>
            </a:pPr>
            <a:fld id="{D76B855D-E9CC-4FF8-AD85-6CDC7B89A0DE}" type="slidenum">
              <a:rPr lang="en-US" smtClean="0"/>
              <a:pPr>
                <a:defRPr/>
              </a:pPr>
              <a:t>‹#›</a:t>
            </a:fld>
            <a:endParaRPr lang="en-US"/>
          </a:p>
        </p:txBody>
      </p:sp>
    </p:spTree>
    <p:extLst>
      <p:ext uri="{BB962C8B-B14F-4D97-AF65-F5344CB8AC3E}">
        <p14:creationId xmlns:p14="http://schemas.microsoft.com/office/powerpoint/2010/main" val="220328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6906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94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445312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445312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 Placeholder 4">
            <a:extLst>
              <a:ext uri="{FF2B5EF4-FFF2-40B4-BE49-F238E27FC236}">
                <a16:creationId xmlns:a16="http://schemas.microsoft.com/office/drawing/2014/main" id="{ACF5677B-E56F-4452-ADDC-DA0E20A955EC}"/>
              </a:ext>
            </a:extLst>
          </p:cNvPr>
          <p:cNvSpPr>
            <a:spLocks noGrp="1"/>
          </p:cNvSpPr>
          <p:nvPr>
            <p:ph type="body" sz="quarter" idx="13"/>
          </p:nvPr>
        </p:nvSpPr>
        <p:spPr>
          <a:xfrm>
            <a:off x="806500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a:extLst>
              <a:ext uri="{FF2B5EF4-FFF2-40B4-BE49-F238E27FC236}">
                <a16:creationId xmlns:a16="http://schemas.microsoft.com/office/drawing/2014/main" id="{865D9C09-AB3B-40EB-B1DA-9C6D72343451}"/>
              </a:ext>
            </a:extLst>
          </p:cNvPr>
          <p:cNvSpPr>
            <a:spLocks noGrp="1"/>
          </p:cNvSpPr>
          <p:nvPr>
            <p:ph sz="quarter" idx="14"/>
          </p:nvPr>
        </p:nvSpPr>
        <p:spPr>
          <a:xfrm>
            <a:off x="806500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7273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2 medium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FAA9DFF3-1B49-48A9-BF8A-57DD7D07CFAF}"/>
              </a:ext>
            </a:extLst>
          </p:cNvPr>
          <p:cNvSpPr>
            <a:spLocks noGrp="1"/>
          </p:cNvSpPr>
          <p:nvPr>
            <p:ph type="pic" sz="quarter" idx="14"/>
          </p:nvPr>
        </p:nvSpPr>
        <p:spPr>
          <a:xfrm>
            <a:off x="7901259" y="2727729"/>
            <a:ext cx="4290740" cy="4130271"/>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p:spPr>
        <p:txBody>
          <a:bodyPr wrap="square" anchor="ctr">
            <a:noAutofit/>
          </a:bodyPr>
          <a:lstStyle>
            <a:lvl1pPr algn="ctr">
              <a:buNone/>
              <a:defRPr sz="1800"/>
            </a:lvl1pPr>
          </a:lstStyle>
          <a:p>
            <a:r>
              <a:rPr lang="en-US"/>
              <a:t>Click icon to add picture</a:t>
            </a:r>
          </a:p>
        </p:txBody>
      </p:sp>
      <p:sp>
        <p:nvSpPr>
          <p:cNvPr id="21" name="Picture Placeholder 20">
            <a:extLst>
              <a:ext uri="{FF2B5EF4-FFF2-40B4-BE49-F238E27FC236}">
                <a16:creationId xmlns:a16="http://schemas.microsoft.com/office/drawing/2014/main" id="{5CFEFC13-B998-4A6F-A7ED-411E266D288C}"/>
              </a:ext>
            </a:extLst>
          </p:cNvPr>
          <p:cNvSpPr>
            <a:spLocks noGrp="1"/>
          </p:cNvSpPr>
          <p:nvPr>
            <p:ph type="pic" sz="quarter" idx="13"/>
          </p:nvPr>
        </p:nvSpPr>
        <p:spPr>
          <a:xfrm>
            <a:off x="6261609" y="0"/>
            <a:ext cx="3519311" cy="3007909"/>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anchor="ctr">
            <a:noAutofit/>
          </a:bodyPr>
          <a:lstStyle>
            <a:lvl1pPr algn="ctr">
              <a:buNone/>
              <a:defRPr sz="1800"/>
            </a:lvl1pPr>
          </a:lstStyle>
          <a:p>
            <a:r>
              <a:rPr lang="en-US"/>
              <a:t>Click icon to add picture</a:t>
            </a:r>
          </a:p>
        </p:txBody>
      </p:sp>
      <p:sp>
        <p:nvSpPr>
          <p:cNvPr id="10" name="Oval 9">
            <a:extLst>
              <a:ext uri="{FF2B5EF4-FFF2-40B4-BE49-F238E27FC236}">
                <a16:creationId xmlns:a16="http://schemas.microsoft.com/office/drawing/2014/main" id="{B7BFFB5A-A05C-4B0C-905C-5884361304B2}"/>
              </a:ext>
            </a:extLst>
          </p:cNvPr>
          <p:cNvSpPr/>
          <p:nvPr userDrawn="1"/>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9F33AC6C-4807-4785-AE9F-84BFEEDA9F7E}"/>
              </a:ext>
            </a:extLst>
          </p:cNvPr>
          <p:cNvSpPr/>
          <p:nvPr userDrawn="1"/>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841248" y="365760"/>
            <a:ext cx="5120640" cy="1325880"/>
          </a:xfrm>
        </p:spPr>
        <p:txBody>
          <a:bodyPr/>
          <a:lstStyle/>
          <a:p>
            <a:r>
              <a:rPr lang="en-US"/>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41248" y="1828800"/>
            <a:ext cx="5093208" cy="4352544"/>
          </a:xfrm>
        </p:spPr>
        <p:txBody>
          <a:bodyPr/>
          <a:lstStyle>
            <a:lvl1pPr marL="0" indent="0">
              <a:buNone/>
              <a:defRPr sz="24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413178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2642EAF0-DE94-4F90-82E3-6F316AA8353A}"/>
              </a:ext>
            </a:extLst>
          </p:cNvPr>
          <p:cNvSpPr/>
          <p:nvPr userDrawn="1"/>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22D7888-22FA-4AA1-9BA4-CC61D6643D47}"/>
              </a:ext>
            </a:extLst>
          </p:cNvPr>
          <p:cNvSpPr/>
          <p:nvPr userDrawn="1"/>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EBB6E464-8999-4773-A1F2-E6CAA990E572}"/>
              </a:ext>
            </a:extLst>
          </p:cNvPr>
          <p:cNvSpPr/>
          <p:nvPr userDrawn="1"/>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CE9CE183-B21E-41EB-A082-DF9C3AD659D5}"/>
              </a:ext>
            </a:extLst>
          </p:cNvPr>
          <p:cNvSpPr/>
          <p:nvPr userDrawn="1"/>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1EA14BE8-FDD0-4434-9C3E-BFF78C22D9E3}"/>
              </a:ext>
            </a:extLst>
          </p:cNvPr>
          <p:cNvSpPr/>
          <p:nvPr userDrawn="1"/>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C76330B-4C5E-463F-921A-D91F1F1F6049}"/>
              </a:ext>
            </a:extLst>
          </p:cNvPr>
          <p:cNvSpPr/>
          <p:nvPr userDrawn="1"/>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E494E364-7EA8-4D92-915D-75D1A3A67C07}"/>
              </a:ext>
            </a:extLst>
          </p:cNvPr>
          <p:cNvSpPr/>
          <p:nvPr userDrawn="1"/>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1389888" y="1234440"/>
            <a:ext cx="3236976" cy="4069080"/>
          </a:xfrm>
        </p:spPr>
        <p:txBody>
          <a:bodyPr/>
          <a:lstStyle>
            <a:lvl1pPr algn="ctr">
              <a:defRPr>
                <a:solidFill>
                  <a:schemeClr val="bg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a:xfrm>
            <a:off x="6099048" y="6356350"/>
            <a:ext cx="4114800" cy="365125"/>
          </a:xfrm>
        </p:spPr>
        <p:txBody>
          <a:bodyPr/>
          <a:lstStyle>
            <a:lvl1pPr algn="l">
              <a:defRPr>
                <a:latin typeface="+mn-lt"/>
              </a:defRPr>
            </a:lvl1pPr>
          </a:lstStyle>
          <a:p>
            <a:pPr algn="l">
              <a:defRPr/>
            </a:pPr>
            <a:r>
              <a:rPr lang="en-US">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a:xfrm>
            <a:off x="10506456" y="6356350"/>
            <a:ext cx="850392" cy="365125"/>
          </a:xfrm>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6665976" y="2551176"/>
            <a:ext cx="4709160" cy="1755648"/>
          </a:xfrm>
        </p:spPr>
        <p:txBody>
          <a:bodyPr/>
          <a:lstStyle>
            <a:lvl1pPr marL="0" indent="0">
              <a:buNone/>
              <a:defRPr sz="2400"/>
            </a:lvl1pPr>
            <a:lvl2pPr marL="228600">
              <a:defRPr sz="1800"/>
            </a:lvl2pPr>
            <a:lvl3pPr marL="457200">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2677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4648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C9A1C714-6A0E-456D-A2E2-6288C0EA077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35405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628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40125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3119682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dirty="0"/>
          </a:p>
        </p:txBody>
      </p:sp>
      <p:sp>
        <p:nvSpPr>
          <p:cNvPr id="20" name="Freeform: Shape 19">
            <a:extLst>
              <a:ext uri="{FF2B5EF4-FFF2-40B4-BE49-F238E27FC236}">
                <a16:creationId xmlns:a16="http://schemas.microsoft.com/office/drawing/2014/main" id="{E66FD7FF-2869-7902-36B2-2B229AB9AB19}"/>
              </a:ext>
            </a:extLst>
          </p:cNvPr>
          <p:cNvSpPr/>
          <p:nvPr userDrawn="1"/>
        </p:nvSpPr>
        <p:spPr>
          <a:xfrm>
            <a:off x="1600201"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userDrawn="1"/>
        </p:nvSpPr>
        <p:spPr>
          <a:xfrm>
            <a:off x="2795588"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4400"/>
            </a:lvl1pPr>
          </a:lstStyle>
          <a:p>
            <a:r>
              <a:rPr lang="en-US"/>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974722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9" name="Group 8">
            <a:extLst>
              <a:ext uri="{FF2B5EF4-FFF2-40B4-BE49-F238E27FC236}">
                <a16:creationId xmlns:a16="http://schemas.microsoft.com/office/drawing/2014/main" id="{0F297964-0B81-31DC-6D6D-1414832238B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5247576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userDrawn="1"/>
        </p:nvSpPr>
        <p:spPr>
          <a:xfrm>
            <a:off x="0" y="3427336"/>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userDrawn="1"/>
        </p:nvSpPr>
        <p:spPr>
          <a:xfrm>
            <a:off x="0" y="3427336"/>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userDrawn="1"/>
        </p:nvSpPr>
        <p:spPr>
          <a:xfrm>
            <a:off x="1"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p:cNvSpPr>
            <a:spLocks noGrp="1"/>
          </p:cNvSpPr>
          <p:nvPr userDrawn="1">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userDrawn="1">
            <p:ph idx="1"/>
          </p:nvPr>
        </p:nvSpPr>
        <p:spPr>
          <a:xfrm>
            <a:off x="4224528" y="3222752"/>
            <a:ext cx="6766560"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userDrawn="1">
            <p:ph type="sldNum" sz="quarter" idx="12"/>
          </p:nvPr>
        </p:nvSpPr>
        <p:spPr/>
        <p:txBody>
          <a:bodyPr>
            <a:noAutofit/>
          </a:bodyPr>
          <a:lstStyle/>
          <a:p>
            <a:fld id="{48F63A3B-78C7-47BE-AE5E-E10140E04643}" type="slidenum">
              <a:rPr lang="en-US" dirty="0"/>
              <a:t>‹#›</a:t>
            </a:fld>
            <a:endParaRPr lang="en-US" dirty="0"/>
          </a:p>
        </p:txBody>
      </p:sp>
      <p:sp>
        <p:nvSpPr>
          <p:cNvPr id="17" name="Freeform: Shape 16">
            <a:extLst>
              <a:ext uri="{FF2B5EF4-FFF2-40B4-BE49-F238E27FC236}">
                <a16:creationId xmlns:a16="http://schemas.microsoft.com/office/drawing/2014/main" id="{217CBC9E-B934-828F-2AE5-211CEF5B1D25}"/>
              </a:ext>
            </a:extLst>
          </p:cNvPr>
          <p:cNvSpPr/>
          <p:nvPr userDrawn="1"/>
        </p:nvSpPr>
        <p:spPr>
          <a:xfrm>
            <a:off x="1" y="869"/>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2435473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userDrawn="1"/>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userDrawn="1"/>
        </p:nvSpPr>
        <p:spPr>
          <a:xfrm>
            <a:off x="7610252"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userDrawn="1"/>
        </p:nvSpPr>
        <p:spPr>
          <a:xfrm>
            <a:off x="9883919" y="2"/>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userDrawn="1"/>
        </p:nvSpPr>
        <p:spPr>
          <a:xfrm>
            <a:off x="8395730" y="2"/>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userDrawn="1"/>
        </p:nvSpPr>
        <p:spPr>
          <a:xfrm>
            <a:off x="1390854" y="3130662"/>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userDrawn="1"/>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4400"/>
            </a:lvl1pPr>
          </a:lstStyle>
          <a:p>
            <a:r>
              <a:rPr lang="en-US"/>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8829802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r>
              <a:rPr lang="en-US" dirty="0"/>
              <a:t>Presentation title</a:t>
            </a:r>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0071529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userDrawn="1"/>
        </p:nvSpPr>
        <p:spPr>
          <a:xfrm>
            <a:off x="9866106" y="0"/>
            <a:ext cx="2325894"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755904" y="2825496"/>
            <a:ext cx="10680192" cy="28346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833881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3300"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100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0" y="4308475"/>
            <a:ext cx="3932238" cy="588963"/>
          </a:xfrm>
        </p:spPr>
        <p:txBody>
          <a:bodyPr lIns="0" tIns="0" rIns="0" bIns="0">
            <a:noAutofit/>
          </a:bodyPr>
          <a:lstStyle>
            <a:lvl1pPr marL="0" indent="0">
              <a:buNone/>
              <a:defRPr sz="24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100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dirty="0"/>
          </a:p>
        </p:txBody>
      </p:sp>
      <p:sp>
        <p:nvSpPr>
          <p:cNvPr id="53" name="Freeform: Shape 52">
            <a:extLst>
              <a:ext uri="{FF2B5EF4-FFF2-40B4-BE49-F238E27FC236}">
                <a16:creationId xmlns:a16="http://schemas.microsoft.com/office/drawing/2014/main" id="{70F595E1-C910-3710-90E9-AF5FFCE0586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dirty="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dirty="0"/>
          </a:p>
        </p:txBody>
      </p:sp>
      <p:sp>
        <p:nvSpPr>
          <p:cNvPr id="29" name="Freeform 70">
            <a:extLst>
              <a:ext uri="{FF2B5EF4-FFF2-40B4-BE49-F238E27FC236}">
                <a16:creationId xmlns:a16="http://schemas.microsoft.com/office/drawing/2014/main" id="{AA39EF58-54F1-4AC9-1D83-2E7DEEAAEA6A}"/>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1" name="Freeform 70">
            <a:extLst>
              <a:ext uri="{FF2B5EF4-FFF2-40B4-BE49-F238E27FC236}">
                <a16:creationId xmlns:a16="http://schemas.microsoft.com/office/drawing/2014/main" id="{0C320934-59CC-4123-C7C1-FEEE89F3045F}"/>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476113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5" y="4989515"/>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5"/>
            <a:ext cx="2283472" cy="365125"/>
          </a:xfrm>
        </p:spPr>
        <p:txBody>
          <a:bodyPr anchor="ctr">
            <a:noAutofit/>
          </a:bodyPr>
          <a:lstStyle>
            <a:lvl1pPr marL="0" indent="0" algn="ctr">
              <a:buNone/>
              <a:defRPr sz="140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7" y="4990111"/>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1"/>
            <a:ext cx="2283472" cy="365125"/>
          </a:xfrm>
        </p:spPr>
        <p:txBody>
          <a:bodyPr anchor="ctr">
            <a:noAutofit/>
          </a:bodyPr>
          <a:lstStyle>
            <a:lvl1pPr marL="0" indent="0" algn="ctr">
              <a:buNone/>
              <a:defRPr sz="140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89"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7"/>
            <a:ext cx="2283472" cy="365125"/>
          </a:xfrm>
        </p:spPr>
        <p:txBody>
          <a:bodyPr anchor="ctr">
            <a:noAutofit/>
          </a:bodyPr>
          <a:lstStyle>
            <a:lvl1pPr marL="0" indent="0" algn="ctr">
              <a:buNone/>
              <a:defRPr sz="140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1"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7"/>
            <a:ext cx="2283472" cy="365125"/>
          </a:xfrm>
        </p:spPr>
        <p:txBody>
          <a:bodyPr anchor="ctr">
            <a:noAutofit/>
          </a:bodyPr>
          <a:lstStyle>
            <a:lvl1pPr marL="0" indent="0" algn="ctr">
              <a:buNone/>
              <a:defRPr sz="1400"/>
            </a:lvl1pPr>
          </a:lstStyle>
          <a:p>
            <a:pPr lvl="0"/>
            <a:r>
              <a:rPr lang="en-US"/>
              <a:t>Title</a:t>
            </a:r>
          </a:p>
        </p:txBody>
      </p:sp>
    </p:spTree>
    <p:extLst>
      <p:ext uri="{BB962C8B-B14F-4D97-AF65-F5344CB8AC3E}">
        <p14:creationId xmlns:p14="http://schemas.microsoft.com/office/powerpoint/2010/main" val="13599037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1200" spc="20" baseline="0"/>
            </a:lvl1pPr>
          </a:lstStyle>
          <a:p>
            <a:pPr lvl="0"/>
            <a:r>
              <a:rPr lang="en-US"/>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1200" spc="20" baseline="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1200" spc="20" baseline="0"/>
            </a:lvl1pPr>
          </a:lstStyle>
          <a:p>
            <a:pPr lvl="0"/>
            <a:r>
              <a:rPr lang="en-US"/>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1200" spc="20" baseline="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1200" spc="20" baseline="0"/>
            </a:lvl1pPr>
          </a:lstStyle>
          <a:p>
            <a:pPr lvl="0"/>
            <a:r>
              <a:rPr lang="en-US"/>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1200" spc="20" baseline="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1200" spc="20" baseline="0"/>
            </a:lvl1pPr>
          </a:lstStyle>
          <a:p>
            <a:pPr lvl="0"/>
            <a:r>
              <a:rPr lang="en-US"/>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1200" spc="20" baseline="0"/>
            </a:lvl1pPr>
          </a:lstStyle>
          <a:p>
            <a:pPr lvl="0"/>
            <a:r>
              <a:rPr lang="en-US"/>
              <a:t>Title</a:t>
            </a:r>
          </a:p>
        </p:txBody>
      </p:sp>
    </p:spTree>
    <p:extLst>
      <p:ext uri="{BB962C8B-B14F-4D97-AF65-F5344CB8AC3E}">
        <p14:creationId xmlns:p14="http://schemas.microsoft.com/office/powerpoint/2010/main" val="13475473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userDrawn="1"/>
        </p:nvSpPr>
        <p:spPr>
          <a:xfrm>
            <a:off x="685338"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0E8643CE-01D9-3E5E-15F6-20689F775F15}"/>
              </a:ext>
            </a:extLst>
          </p:cNvPr>
          <p:cNvSpPr/>
          <p:nvPr userDrawn="1"/>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5AF82DDD-EDEC-7D87-F43A-113C5E4A4FE7}"/>
              </a:ext>
            </a:extLst>
          </p:cNvPr>
          <p:cNvSpPr/>
          <p:nvPr userDrawn="1"/>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E47E492E-967F-54B7-55B1-08A5E1C3615B}"/>
              </a:ext>
            </a:extLst>
          </p:cNvPr>
          <p:cNvSpPr/>
          <p:nvPr userDrawn="1"/>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DC0053FE-E44A-CA97-F782-67FC633E722E}"/>
              </a:ext>
            </a:extLst>
          </p:cNvPr>
          <p:cNvSpPr/>
          <p:nvPr userDrawn="1"/>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8"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4"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dirty="0"/>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8"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0"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r>
              <a:rPr lang="en-US" dirty="0"/>
              <a:t>Click icon to add picture</a:t>
            </a:r>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0"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dirty="0"/>
              <a:t>Click icon to add picture</a:t>
            </a:r>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r>
              <a:rPr lang="en-US" dirty="0"/>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dirty="0"/>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Tree>
    <p:extLst>
      <p:ext uri="{BB962C8B-B14F-4D97-AF65-F5344CB8AC3E}">
        <p14:creationId xmlns:p14="http://schemas.microsoft.com/office/powerpoint/2010/main" val="5152013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26" name="Freeform: Shape 25">
            <a:extLst>
              <a:ext uri="{FF2B5EF4-FFF2-40B4-BE49-F238E27FC236}">
                <a16:creationId xmlns:a16="http://schemas.microsoft.com/office/drawing/2014/main" id="{68E760EA-7D83-1DF2-A8EE-4F218084E74F}"/>
              </a:ext>
            </a:extLst>
          </p:cNvPr>
          <p:cNvSpPr/>
          <p:nvPr userDrawn="1"/>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48F63A3B-78C7-47BE-AE5E-E10140E04643}" type="slidenum">
              <a:rPr lang="en-US" smtClean="0"/>
              <a:pPr/>
              <a:t>‹#›</a:t>
            </a:fld>
            <a:endParaRPr lang="en-US" dirty="0"/>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8"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8"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userDrawn="1"/>
        </p:nvCxnSpPr>
        <p:spPr>
          <a:xfrm>
            <a:off x="739398"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24275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836626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dirty="0"/>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dirty="0"/>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dirty="0"/>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Tree>
    <p:extLst>
      <p:ext uri="{BB962C8B-B14F-4D97-AF65-F5344CB8AC3E}">
        <p14:creationId xmlns:p14="http://schemas.microsoft.com/office/powerpoint/2010/main" val="11228571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dirty="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dirty="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dirty="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dirty="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6" y="3441269"/>
            <a:ext cx="2200114"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298710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dirty="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0212456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339301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Presentation title</a:t>
            </a:r>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783434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976070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825643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67039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theme" Target="../theme/theme2.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pPr>
              <a:defRPr/>
            </a:pPr>
            <a:r>
              <a:rPr lang="en-US">
                <a:solidFill>
                  <a:prstClr val="black">
                    <a:tint val="75000"/>
                  </a:prstClr>
                </a:solidFill>
              </a:rPr>
              <a:t>9/3/20XX</a:t>
            </a:r>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6766865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71" r:id="rId4"/>
    <p:sldLayoutId id="2147483770" r:id="rId5"/>
    <p:sldLayoutId id="2147483774" r:id="rId6"/>
    <p:sldLayoutId id="2147483783" r:id="rId7"/>
    <p:sldLayoutId id="2147483772" r:id="rId8"/>
    <p:sldLayoutId id="2147483773" r:id="rId9"/>
    <p:sldLayoutId id="2147483785" r:id="rId10"/>
    <p:sldLayoutId id="2147483786" r:id="rId11"/>
    <p:sldLayoutId id="2147483787" r:id="rId12"/>
    <p:sldLayoutId id="2147483775" r:id="rId13"/>
    <p:sldLayoutId id="2147483788" r:id="rId14"/>
    <p:sldLayoutId id="2147483776" r:id="rId15"/>
    <p:sldLayoutId id="2147483777" r:id="rId16"/>
    <p:sldLayoutId id="2147483789"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1200">
                <a:solidFill>
                  <a:schemeClr val="accent6"/>
                </a:solidFill>
                <a:latin typeface="Arial" panose="020B0604020202020204" pitchFamily="34" charset="0"/>
                <a:cs typeface="Arial" panose="020B0604020202020204" pitchFamily="34" charset="0"/>
              </a:defRPr>
            </a:lvl1pPr>
          </a:lstStyle>
          <a:p>
            <a:r>
              <a:rPr lang="en-US" dirty="0"/>
              <a:t>Presentation title</a:t>
            </a:r>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1200">
                <a:solidFill>
                  <a:schemeClr val="accent6"/>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135465556"/>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 id="2147483809" r:id="rId19"/>
    <p:sldLayoutId id="2147483810" r:id="rId20"/>
  </p:sldLayoutIdLst>
  <p:hf hdr="0" dt="0"/>
  <p:txStyles>
    <p:titleStyle>
      <a:lvl1pPr algn="ctr" defTabSz="914400" rtl="0" eaLnBrk="1" latinLnBrk="0" hangingPunct="1">
        <a:lnSpc>
          <a:spcPts val="4875"/>
        </a:lnSpc>
        <a:spcBef>
          <a:spcPct val="0"/>
        </a:spcBef>
        <a:buNone/>
        <a:defRPr sz="4400" b="1" kern="1200" cap="all"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comments" Target="../comments/commen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08836-40C5-46C2-81BA-21AA27176925}"/>
              </a:ext>
            </a:extLst>
          </p:cNvPr>
          <p:cNvSpPr>
            <a:spLocks noGrp="1"/>
          </p:cNvSpPr>
          <p:nvPr>
            <p:ph type="ctrTitle"/>
          </p:nvPr>
        </p:nvSpPr>
        <p:spPr>
          <a:xfrm>
            <a:off x="4640366" y="1952090"/>
            <a:ext cx="7045666" cy="2386584"/>
          </a:xfrm>
        </p:spPr>
        <p:txBody>
          <a:bodyPr/>
          <a:lstStyle/>
          <a:p>
            <a:r>
              <a:rPr lang="en-US" dirty="0">
                <a:solidFill>
                  <a:srgbClr val="FFFFFF"/>
                </a:solidFill>
              </a:rPr>
              <a:t>Dunbar GO Team </a:t>
            </a:r>
            <a:br>
              <a:rPr lang="en-US" dirty="0">
                <a:solidFill>
                  <a:srgbClr val="FFFFFF"/>
                </a:solidFill>
              </a:rPr>
            </a:br>
            <a:r>
              <a:rPr lang="en-US" dirty="0">
                <a:solidFill>
                  <a:srgbClr val="FFFFFF"/>
                </a:solidFill>
              </a:rPr>
              <a:t>Business Meeting #2</a:t>
            </a:r>
            <a:endParaRPr lang="en-US" dirty="0"/>
          </a:p>
        </p:txBody>
      </p:sp>
      <p:sp>
        <p:nvSpPr>
          <p:cNvPr id="3" name="Subtitle 2">
            <a:extLst>
              <a:ext uri="{FF2B5EF4-FFF2-40B4-BE49-F238E27FC236}">
                <a16:creationId xmlns:a16="http://schemas.microsoft.com/office/drawing/2014/main" id="{72CC4EC4-809C-4FD2-AA20-009F08590DA6}"/>
              </a:ext>
            </a:extLst>
          </p:cNvPr>
          <p:cNvSpPr>
            <a:spLocks noGrp="1"/>
          </p:cNvSpPr>
          <p:nvPr>
            <p:ph type="subTitle" idx="1"/>
          </p:nvPr>
        </p:nvSpPr>
        <p:spPr/>
        <p:txBody>
          <a:bodyPr/>
          <a:lstStyle/>
          <a:p>
            <a:r>
              <a:rPr lang="en-US" dirty="0">
                <a:solidFill>
                  <a:srgbClr val="FFFFFF"/>
                </a:solidFill>
              </a:rPr>
              <a:t>Where we are – Where we’re going</a:t>
            </a:r>
            <a:endParaRPr lang="en-US" dirty="0"/>
          </a:p>
        </p:txBody>
      </p:sp>
    </p:spTree>
    <p:extLst>
      <p:ext uri="{BB962C8B-B14F-4D97-AF65-F5344CB8AC3E}">
        <p14:creationId xmlns:p14="http://schemas.microsoft.com/office/powerpoint/2010/main" val="800962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759DD474-D676-41A6-A2FB-30B2078418A8}"/>
              </a:ext>
            </a:extLst>
          </p:cNvPr>
          <p:cNvPicPr>
            <a:picLocks noGrp="1" noChangeAspect="1"/>
          </p:cNvPicPr>
          <p:nvPr>
            <p:ph type="pic" sz="quarter" idx="13"/>
          </p:nvPr>
        </p:nvPicPr>
        <p:blipFill>
          <a:blip r:embed="rId2"/>
          <a:srcRect t="16710" b="16710"/>
          <a:stretch/>
        </p:blipFill>
        <p:spPr>
          <a:xfrm>
            <a:off x="7200479" y="1150210"/>
            <a:ext cx="2207046" cy="2204178"/>
          </a:xfrm>
        </p:spPr>
      </p:pic>
      <p:pic>
        <p:nvPicPr>
          <p:cNvPr id="31" name="Picture Placeholder 30">
            <a:extLst>
              <a:ext uri="{FF2B5EF4-FFF2-40B4-BE49-F238E27FC236}">
                <a16:creationId xmlns:a16="http://schemas.microsoft.com/office/drawing/2014/main" id="{50462D04-8256-2897-C828-A919A265FBBE}"/>
              </a:ext>
            </a:extLst>
          </p:cNvPr>
          <p:cNvPicPr>
            <a:picLocks noGrp="1" noChangeAspect="1"/>
          </p:cNvPicPr>
          <p:nvPr>
            <p:ph type="pic" sz="quarter" idx="14"/>
          </p:nvPr>
        </p:nvPicPr>
        <p:blipFill>
          <a:blip r:embed="rId3"/>
          <a:srcRect l="16667" r="16667"/>
          <a:stretch/>
        </p:blipFill>
        <p:spPr>
          <a:xfrm>
            <a:off x="8444632" y="2579683"/>
            <a:ext cx="3096807" cy="3096807"/>
          </a:xfrm>
        </p:spPr>
      </p:pic>
      <p:sp>
        <p:nvSpPr>
          <p:cNvPr id="14" name="Title 3">
            <a:extLst>
              <a:ext uri="{FF2B5EF4-FFF2-40B4-BE49-F238E27FC236}">
                <a16:creationId xmlns:a16="http://schemas.microsoft.com/office/drawing/2014/main" id="{7D0D2671-6061-E2F4-AFFE-367E642E0F2C}"/>
              </a:ext>
            </a:extLst>
          </p:cNvPr>
          <p:cNvSpPr>
            <a:spLocks noGrp="1"/>
          </p:cNvSpPr>
          <p:nvPr>
            <p:ph type="title"/>
          </p:nvPr>
        </p:nvSpPr>
        <p:spPr>
          <a:xfrm>
            <a:off x="539496" y="365124"/>
            <a:ext cx="5806440" cy="1325880"/>
          </a:xfrm>
        </p:spPr>
        <p:txBody>
          <a:bodyPr/>
          <a:lstStyle/>
          <a:p>
            <a:r>
              <a:rPr lang="en-US" b="1">
                <a:solidFill>
                  <a:schemeClr val="tx2"/>
                </a:solidFill>
              </a:rPr>
              <a:t>Where We Are</a:t>
            </a:r>
          </a:p>
        </p:txBody>
      </p:sp>
      <p:sp>
        <p:nvSpPr>
          <p:cNvPr id="15" name="Content Placeholder 4">
            <a:extLst>
              <a:ext uri="{FF2B5EF4-FFF2-40B4-BE49-F238E27FC236}">
                <a16:creationId xmlns:a16="http://schemas.microsoft.com/office/drawing/2014/main" id="{D066109B-AA0B-E079-AE77-787BD6D96905}"/>
              </a:ext>
            </a:extLst>
          </p:cNvPr>
          <p:cNvSpPr>
            <a:spLocks noGrp="1"/>
          </p:cNvSpPr>
          <p:nvPr>
            <p:ph idx="1"/>
          </p:nvPr>
        </p:nvSpPr>
        <p:spPr>
          <a:xfrm>
            <a:off x="539496" y="1825625"/>
            <a:ext cx="5806440" cy="4352544"/>
          </a:xfrm>
        </p:spPr>
        <p:txBody>
          <a:bodyPr/>
          <a:lstStyle/>
          <a:p>
            <a:r>
              <a:rPr lang="en-US"/>
              <a:t>Our strategic plan is the guide for the work we’re doing in the school.  By monitoring the plan and ranking priorities, we can all work towards the common goals.  Using the priorities in the strategic plan, the school leadership team developed a Continuous Improvement Plan (CIP) for the current school year.</a:t>
            </a:r>
          </a:p>
        </p:txBody>
      </p:sp>
    </p:spTree>
    <p:extLst>
      <p:ext uri="{BB962C8B-B14F-4D97-AF65-F5344CB8AC3E}">
        <p14:creationId xmlns:p14="http://schemas.microsoft.com/office/powerpoint/2010/main" val="2179511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16DAA-1ACF-4343-A637-D55C4A5DE05B}"/>
              </a:ext>
            </a:extLst>
          </p:cNvPr>
          <p:cNvSpPr>
            <a:spLocks noGrp="1"/>
          </p:cNvSpPr>
          <p:nvPr>
            <p:ph type="title"/>
          </p:nvPr>
        </p:nvSpPr>
        <p:spPr/>
        <p:txBody>
          <a:bodyPr/>
          <a:lstStyle/>
          <a:p>
            <a:r>
              <a:rPr lang="en-US"/>
              <a:t>Timeline for GO Teams</a:t>
            </a:r>
          </a:p>
        </p:txBody>
      </p:sp>
      <p:graphicFrame>
        <p:nvGraphicFramePr>
          <p:cNvPr id="4" name="Content Placeholder 4" descr="timeline SmartArt graphic&#10;">
            <a:extLst>
              <a:ext uri="{FF2B5EF4-FFF2-40B4-BE49-F238E27FC236}">
                <a16:creationId xmlns:a16="http://schemas.microsoft.com/office/drawing/2014/main" id="{E246B7D8-C843-490A-A5BB-04DFA74A3D8D}"/>
              </a:ext>
            </a:extLst>
          </p:cNvPr>
          <p:cNvGraphicFramePr>
            <a:graphicFrameLocks noGrp="1"/>
          </p:cNvGraphicFramePr>
          <p:nvPr>
            <p:ph idx="1"/>
            <p:extLst>
              <p:ext uri="{D42A27DB-BD31-4B8C-83A1-F6EECF244321}">
                <p14:modId xmlns:p14="http://schemas.microsoft.com/office/powerpoint/2010/main" val="1896585700"/>
              </p:ext>
            </p:extLst>
          </p:nvPr>
        </p:nvGraphicFramePr>
        <p:xfrm>
          <a:off x="996696" y="2131187"/>
          <a:ext cx="10195560" cy="3675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6">
            <a:extLst>
              <a:ext uri="{FF2B5EF4-FFF2-40B4-BE49-F238E27FC236}">
                <a16:creationId xmlns:a16="http://schemas.microsoft.com/office/drawing/2014/main" id="{AB8B6466-CC56-4078-BB0C-7A0D5CB3F0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Arrow: Down 2">
            <a:extLst>
              <a:ext uri="{FF2B5EF4-FFF2-40B4-BE49-F238E27FC236}">
                <a16:creationId xmlns:a16="http://schemas.microsoft.com/office/drawing/2014/main" id="{BBDA472B-547B-9B0B-909E-FD71ACC4E6B8}"/>
              </a:ext>
            </a:extLst>
          </p:cNvPr>
          <p:cNvSpPr/>
          <p:nvPr/>
        </p:nvSpPr>
        <p:spPr>
          <a:xfrm>
            <a:off x="7802310" y="1358574"/>
            <a:ext cx="731378" cy="1213503"/>
          </a:xfrm>
          <a:prstGeom prst="downArrow">
            <a:avLst/>
          </a:prstGeom>
          <a:solidFill>
            <a:schemeClr val="accent5"/>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4A7C49E-0BF6-016B-F353-89ED2B2AE1AE}"/>
              </a:ext>
            </a:extLst>
          </p:cNvPr>
          <p:cNvSpPr txBox="1"/>
          <p:nvPr/>
        </p:nvSpPr>
        <p:spPr>
          <a:xfrm>
            <a:off x="7334684" y="953659"/>
            <a:ext cx="1666630" cy="369332"/>
          </a:xfrm>
          <a:prstGeom prst="rect">
            <a:avLst/>
          </a:prstGeom>
          <a:noFill/>
        </p:spPr>
        <p:txBody>
          <a:bodyPr wrap="square" rtlCol="0">
            <a:spAutoFit/>
          </a:bodyPr>
          <a:lstStyle/>
          <a:p>
            <a:r>
              <a:rPr lang="en-US"/>
              <a:t>You are </a:t>
            </a:r>
            <a:r>
              <a:rPr lang="en-US" b="1">
                <a:solidFill>
                  <a:schemeClr val="accent3"/>
                </a:solidFill>
              </a:rPr>
              <a:t>HERE</a:t>
            </a:r>
          </a:p>
        </p:txBody>
      </p:sp>
    </p:spTree>
    <p:extLst>
      <p:ext uri="{BB962C8B-B14F-4D97-AF65-F5344CB8AC3E}">
        <p14:creationId xmlns:p14="http://schemas.microsoft.com/office/powerpoint/2010/main" val="1232250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E49C-11A0-4C95-8A6E-FC7E9C57C105}"/>
              </a:ext>
            </a:extLst>
          </p:cNvPr>
          <p:cNvSpPr>
            <a:spLocks noGrp="1"/>
          </p:cNvSpPr>
          <p:nvPr>
            <p:ph type="title"/>
          </p:nvPr>
        </p:nvSpPr>
        <p:spPr/>
        <p:txBody>
          <a:bodyPr>
            <a:normAutofit/>
          </a:bodyPr>
          <a:lstStyle/>
          <a:p>
            <a:r>
              <a:rPr lang="en-US" sz="5400" b="1"/>
              <a:t>Discussion Items</a:t>
            </a:r>
          </a:p>
        </p:txBody>
      </p:sp>
      <p:sp>
        <p:nvSpPr>
          <p:cNvPr id="3" name="Content Placeholder 2">
            <a:extLst>
              <a:ext uri="{FF2B5EF4-FFF2-40B4-BE49-F238E27FC236}">
                <a16:creationId xmlns:a16="http://schemas.microsoft.com/office/drawing/2014/main" id="{869C3FD2-AF88-4EF1-AFB7-5D31BD5AA0BF}"/>
              </a:ext>
            </a:extLst>
          </p:cNvPr>
          <p:cNvSpPr>
            <a:spLocks noGrp="1"/>
          </p:cNvSpPr>
          <p:nvPr>
            <p:ph idx="1"/>
          </p:nvPr>
        </p:nvSpPr>
        <p:spPr>
          <a:xfrm>
            <a:off x="5617029" y="1844288"/>
            <a:ext cx="5977563" cy="3931920"/>
          </a:xfrm>
        </p:spPr>
        <p:txBody>
          <a:bodyPr>
            <a:normAutofit fontScale="92500" lnSpcReduction="20000"/>
          </a:bodyPr>
          <a:lstStyle/>
          <a:p>
            <a:pPr marL="0" indent="0">
              <a:lnSpc>
                <a:spcPct val="100000"/>
              </a:lnSpc>
              <a:spcBef>
                <a:spcPts val="0"/>
              </a:spcBef>
              <a:buNone/>
            </a:pPr>
            <a:r>
              <a:rPr lang="en-US" b="1" dirty="0"/>
              <a:t>Current Strategic Plan</a:t>
            </a:r>
          </a:p>
          <a:p>
            <a:pPr marL="0" indent="0">
              <a:lnSpc>
                <a:spcPct val="100000"/>
              </a:lnSpc>
              <a:spcBef>
                <a:spcPts val="0"/>
              </a:spcBef>
              <a:buNone/>
            </a:pPr>
            <a:endParaRPr lang="en-US" dirty="0"/>
          </a:p>
          <a:p>
            <a:pPr marL="0" indent="0">
              <a:lnSpc>
                <a:spcPct val="100000"/>
              </a:lnSpc>
              <a:spcBef>
                <a:spcPts val="0"/>
              </a:spcBef>
              <a:buNone/>
            </a:pPr>
            <a:r>
              <a:rPr lang="en-US" b="1" dirty="0"/>
              <a:t>Continuous Improvement Plan</a:t>
            </a:r>
          </a:p>
          <a:p>
            <a:pPr marL="0" indent="0">
              <a:lnSpc>
                <a:spcPct val="100000"/>
              </a:lnSpc>
              <a:spcBef>
                <a:spcPts val="0"/>
              </a:spcBef>
              <a:buNone/>
            </a:pPr>
            <a:r>
              <a:rPr lang="en-US" dirty="0"/>
              <a:t>	Needs Assessment</a:t>
            </a:r>
          </a:p>
          <a:p>
            <a:pPr marL="0" indent="0">
              <a:lnSpc>
                <a:spcPct val="100000"/>
              </a:lnSpc>
              <a:spcBef>
                <a:spcPts val="0"/>
              </a:spcBef>
              <a:buNone/>
            </a:pPr>
            <a:r>
              <a:rPr lang="en-US" dirty="0"/>
              <a:t>	SMART GOALS</a:t>
            </a:r>
          </a:p>
          <a:p>
            <a:pPr marL="0" indent="0">
              <a:lnSpc>
                <a:spcPct val="100000"/>
              </a:lnSpc>
              <a:spcBef>
                <a:spcPts val="0"/>
              </a:spcBef>
              <a:buNone/>
            </a:pPr>
            <a:r>
              <a:rPr lang="en-US" dirty="0"/>
              <a:t>	Action Plan</a:t>
            </a:r>
          </a:p>
          <a:p>
            <a:pPr marL="0" indent="0">
              <a:lnSpc>
                <a:spcPct val="100000"/>
              </a:lnSpc>
              <a:spcBef>
                <a:spcPts val="0"/>
              </a:spcBef>
              <a:buNone/>
            </a:pPr>
            <a:endParaRPr lang="en-US" dirty="0"/>
          </a:p>
          <a:p>
            <a:pPr marL="0" indent="0">
              <a:lnSpc>
                <a:spcPct val="100000"/>
              </a:lnSpc>
              <a:spcBef>
                <a:spcPts val="0"/>
              </a:spcBef>
              <a:buNone/>
            </a:pPr>
            <a:r>
              <a:rPr lang="en-US" b="1" dirty="0"/>
              <a:t>Strategic Plan Alignment &amp; Update</a:t>
            </a:r>
          </a:p>
          <a:p>
            <a:pPr marL="0" indent="0">
              <a:lnSpc>
                <a:spcPct val="100000"/>
              </a:lnSpc>
              <a:spcBef>
                <a:spcPts val="0"/>
              </a:spcBef>
              <a:buNone/>
            </a:pPr>
            <a:endParaRPr lang="en-US" b="1" dirty="0"/>
          </a:p>
          <a:p>
            <a:pPr marL="0" indent="0">
              <a:lnSpc>
                <a:spcPct val="100000"/>
              </a:lnSpc>
              <a:spcBef>
                <a:spcPts val="0"/>
              </a:spcBef>
              <a:buNone/>
            </a:pPr>
            <a:r>
              <a:rPr lang="en-US" b="1" dirty="0"/>
              <a:t>MAP Data</a:t>
            </a:r>
          </a:p>
          <a:p>
            <a:pPr marL="0" indent="0">
              <a:lnSpc>
                <a:spcPct val="100000"/>
              </a:lnSpc>
              <a:spcBef>
                <a:spcPts val="0"/>
              </a:spcBef>
              <a:buNone/>
            </a:pPr>
            <a:r>
              <a:rPr lang="en-US" dirty="0"/>
              <a:t>	Data Protocol</a:t>
            </a:r>
          </a:p>
        </p:txBody>
      </p:sp>
      <p:sp>
        <p:nvSpPr>
          <p:cNvPr id="6" name="Slide Number Placeholder 5">
            <a:extLst>
              <a:ext uri="{FF2B5EF4-FFF2-40B4-BE49-F238E27FC236}">
                <a16:creationId xmlns:a16="http://schemas.microsoft.com/office/drawing/2014/main" id="{88AB1A36-2D6E-4392-AAA4-996FFE0320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160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p:txBody>
          <a:bodyPr/>
          <a:lstStyle/>
          <a:p>
            <a:r>
              <a:rPr lang="en-US">
                <a:solidFill>
                  <a:srgbClr val="FFFFFF"/>
                </a:solidFill>
              </a:rPr>
              <a:t>Current</a:t>
            </a:r>
            <a:br>
              <a:rPr lang="en-US">
                <a:solidFill>
                  <a:srgbClr val="FFFFFF"/>
                </a:solidFill>
              </a:rPr>
            </a:br>
            <a:r>
              <a:rPr lang="en-US">
                <a:solidFill>
                  <a:srgbClr val="FFFFFF"/>
                </a:solidFill>
              </a:rPr>
              <a:t>Strategic Plan</a:t>
            </a:r>
            <a:endParaRPr lang="en-US"/>
          </a:p>
        </p:txBody>
      </p:sp>
      <p:sp>
        <p:nvSpPr>
          <p:cNvPr id="3" name="Text Placeholder 2">
            <a:extLst>
              <a:ext uri="{FF2B5EF4-FFF2-40B4-BE49-F238E27FC236}">
                <a16:creationId xmlns:a16="http://schemas.microsoft.com/office/drawing/2014/main" id="{9F49FB76-25BA-4481-B88D-DCB748E1662E}"/>
              </a:ext>
            </a:extLst>
          </p:cNvPr>
          <p:cNvSpPr>
            <a:spLocks noGrp="1"/>
          </p:cNvSpPr>
          <p:nvPr>
            <p:ph type="body" idx="1"/>
          </p:nvPr>
        </p:nvSpPr>
        <p:spPr/>
        <p:txBody>
          <a:bodyPr/>
          <a:lstStyle/>
          <a:p>
            <a:r>
              <a:rPr lang="en-US">
                <a:solidFill>
                  <a:srgbClr val="FFFFFF"/>
                </a:solidFill>
              </a:rPr>
              <a:t>2021-2025</a:t>
            </a:r>
          </a:p>
          <a:p>
            <a:endParaRPr lang="en-US"/>
          </a:p>
        </p:txBody>
      </p:sp>
    </p:spTree>
    <p:extLst>
      <p:ext uri="{BB962C8B-B14F-4D97-AF65-F5344CB8AC3E}">
        <p14:creationId xmlns:p14="http://schemas.microsoft.com/office/powerpoint/2010/main" val="4283594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1"/>
          <p:cNvSpPr txBox="1"/>
          <p:nvPr/>
        </p:nvSpPr>
        <p:spPr>
          <a:xfrm>
            <a:off x="1524000" y="1803118"/>
            <a:ext cx="1837800" cy="5541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500"/>
              <a:buFontTx/>
              <a:buNone/>
              <a:tabLst/>
              <a:defRPr/>
            </a:pPr>
            <a:r>
              <a:rPr kumimoji="0" lang="en-US" sz="1200" b="1" i="1" u="none" strike="noStrike" kern="0" cap="none" spc="0" normalizeH="0" baseline="0" noProof="0" dirty="0">
                <a:ln>
                  <a:noFill/>
                </a:ln>
                <a:solidFill>
                  <a:schemeClr val="bg1"/>
                </a:solidFill>
                <a:effectLst/>
                <a:uLnTx/>
                <a:uFillTx/>
                <a:latin typeface="Calibri"/>
                <a:ea typeface="Calibri"/>
                <a:cs typeface="Calibri"/>
                <a:sym typeface="Calibri"/>
              </a:rPr>
              <a:t>APS Strategic Priorities &amp; Initiatives</a:t>
            </a:r>
            <a:endParaRPr kumimoji="0" sz="200" b="1" i="1" u="none" strike="noStrike" kern="0" cap="none" spc="0" normalizeH="0" baseline="0" noProof="0" dirty="0">
              <a:ln>
                <a:noFill/>
              </a:ln>
              <a:solidFill>
                <a:schemeClr val="bg1"/>
              </a:solidFill>
              <a:effectLst/>
              <a:uLnTx/>
              <a:uFillTx/>
              <a:latin typeface="Calibri"/>
              <a:ea typeface="Calibri"/>
              <a:cs typeface="Calibri"/>
              <a:sym typeface="Calibri"/>
            </a:endParaRPr>
          </a:p>
        </p:txBody>
      </p:sp>
      <p:sp>
        <p:nvSpPr>
          <p:cNvPr id="329" name="Google Shape;329;p11"/>
          <p:cNvSpPr/>
          <p:nvPr/>
        </p:nvSpPr>
        <p:spPr>
          <a:xfrm>
            <a:off x="6183349" y="2327269"/>
            <a:ext cx="4003500" cy="707700"/>
          </a:xfrm>
          <a:prstGeom prst="rect">
            <a:avLst/>
          </a:prstGeom>
          <a:solidFill>
            <a:srgbClr val="F2F2F2"/>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US" sz="1000" b="1" i="0" u="none" strike="noStrike" kern="0" cap="none" spc="0" normalizeH="0" baseline="0" noProof="0" dirty="0">
                <a:ln>
                  <a:noFill/>
                </a:ln>
                <a:solidFill>
                  <a:srgbClr val="000000"/>
                </a:solidFill>
                <a:effectLst/>
                <a:uLnTx/>
                <a:uFillTx/>
                <a:latin typeface="Calibri"/>
                <a:ea typeface="Calibri"/>
                <a:cs typeface="Calibri"/>
                <a:sym typeface="Calibri"/>
              </a:rPr>
              <a:t>1A.</a:t>
            </a:r>
            <a:r>
              <a:rPr kumimoji="0" lang="en-US" sz="1000" b="0" i="0" u="none" strike="noStrike" kern="0" cap="none" spc="0" normalizeH="0" baseline="0" noProof="0" dirty="0">
                <a:ln>
                  <a:noFill/>
                </a:ln>
                <a:solidFill>
                  <a:srgbClr val="000000"/>
                </a:solidFill>
                <a:effectLst/>
                <a:uLnTx/>
                <a:uFillTx/>
                <a:latin typeface="Calibri"/>
                <a:ea typeface="Calibri"/>
                <a:cs typeface="Calibri"/>
                <a:sym typeface="Calibri"/>
              </a:rPr>
              <a:t> Review of NWEA/MAP, HMH, Attendance, and Behavior Data weekly</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000" b="1" i="0" u="none" strike="noStrike" kern="0" cap="none" spc="0" normalizeH="0" baseline="0" noProof="0" dirty="0">
                <a:ln>
                  <a:noFill/>
                </a:ln>
                <a:solidFill>
                  <a:srgbClr val="000000"/>
                </a:solidFill>
                <a:effectLst/>
                <a:uLnTx/>
                <a:uFillTx/>
                <a:latin typeface="Calibri"/>
                <a:ea typeface="Calibri"/>
                <a:cs typeface="Calibri"/>
                <a:sym typeface="Calibri"/>
              </a:rPr>
              <a:t>1B. </a:t>
            </a:r>
            <a:r>
              <a:rPr kumimoji="0" lang="en-US" sz="1000" b="0" i="0" u="none" strike="noStrike" kern="0" cap="none" spc="0" normalizeH="0" baseline="0" noProof="0" dirty="0">
                <a:ln>
                  <a:noFill/>
                </a:ln>
                <a:solidFill>
                  <a:srgbClr val="000000"/>
                </a:solidFill>
                <a:effectLst/>
                <a:uLnTx/>
                <a:uFillTx/>
                <a:latin typeface="Calibri"/>
                <a:ea typeface="Calibri"/>
                <a:cs typeface="Calibri"/>
                <a:sym typeface="Calibri"/>
              </a:rPr>
              <a:t>Quarterly Parent Teacher Data Conferences</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000" b="1" i="0" u="none" strike="noStrike" kern="0" cap="none" spc="0" normalizeH="0" baseline="0" noProof="0" dirty="0">
                <a:ln>
                  <a:noFill/>
                </a:ln>
                <a:solidFill>
                  <a:srgbClr val="000000"/>
                </a:solidFill>
                <a:effectLst/>
                <a:uLnTx/>
                <a:uFillTx/>
                <a:latin typeface="Calibri"/>
                <a:ea typeface="Calibri"/>
                <a:cs typeface="Calibri"/>
                <a:sym typeface="Calibri"/>
              </a:rPr>
              <a:t>1C. </a:t>
            </a:r>
            <a:r>
              <a:rPr kumimoji="0" lang="en-US" sz="1000" b="0" i="0" u="none" strike="noStrike" kern="0" cap="none" spc="0" normalizeH="0" baseline="0" noProof="0" dirty="0">
                <a:ln>
                  <a:noFill/>
                </a:ln>
                <a:solidFill>
                  <a:srgbClr val="000000"/>
                </a:solidFill>
                <a:effectLst/>
                <a:uLnTx/>
                <a:uFillTx/>
                <a:latin typeface="Calibri"/>
                <a:ea typeface="Calibri"/>
                <a:cs typeface="Calibri"/>
                <a:sym typeface="Calibri"/>
              </a:rPr>
              <a:t>Learning Walks for Intervention, Guided Reading, IB, and Math</a:t>
            </a:r>
            <a:endParaRPr kumimoji="0" sz="1000" b="1" i="0" u="sng"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330" name="Google Shape;330;p11"/>
          <p:cNvSpPr/>
          <p:nvPr/>
        </p:nvSpPr>
        <p:spPr>
          <a:xfrm>
            <a:off x="6183350" y="3630925"/>
            <a:ext cx="4003500" cy="836700"/>
          </a:xfrm>
          <a:prstGeom prst="rect">
            <a:avLst/>
          </a:prstGeom>
          <a:solidFill>
            <a:srgbClr val="DDEAF6"/>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US" sz="1000" b="1" i="0" u="none" strike="noStrike" kern="0" cap="none" spc="0" normalizeH="0" baseline="0" noProof="0">
                <a:ln>
                  <a:noFill/>
                </a:ln>
                <a:solidFill>
                  <a:srgbClr val="000000"/>
                </a:solidFill>
                <a:effectLst/>
                <a:uLnTx/>
                <a:uFillTx/>
                <a:latin typeface="Calibri"/>
                <a:ea typeface="Calibri"/>
                <a:cs typeface="Calibri"/>
                <a:sym typeface="Calibri"/>
              </a:rPr>
              <a:t>2A. Care Team weekly meetings and student tracker</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000" b="1" i="0" u="none" strike="noStrike" kern="0" cap="none" spc="0" normalizeH="0" baseline="0" noProof="0">
                <a:ln>
                  <a:noFill/>
                </a:ln>
                <a:solidFill>
                  <a:srgbClr val="000000"/>
                </a:solidFill>
                <a:effectLst/>
                <a:uLnTx/>
                <a:uFillTx/>
                <a:latin typeface="Calibri"/>
                <a:ea typeface="Calibri"/>
                <a:cs typeface="Calibri"/>
                <a:sym typeface="Calibri"/>
              </a:rPr>
              <a:t>2B. Pre and Post Data for students attending after school tutorial</a:t>
            </a:r>
            <a:endParaRPr kumimoji="0" sz="1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1000" b="1" i="0" u="none" strike="noStrike" kern="0" cap="none" spc="0" normalizeH="0" baseline="0" noProof="0">
                <a:ln>
                  <a:noFill/>
                </a:ln>
                <a:solidFill>
                  <a:srgbClr val="000000"/>
                </a:solidFill>
                <a:effectLst/>
                <a:uLnTx/>
                <a:uFillTx/>
                <a:latin typeface="Calibri"/>
                <a:ea typeface="Calibri"/>
                <a:cs typeface="Calibri"/>
                <a:sym typeface="Calibri"/>
              </a:rPr>
              <a:t>2C. Full-time Wrap-Around Supports (Counselor, Behavior Specialist, MTSS, Social Worker)</a:t>
            </a:r>
            <a:endParaRPr kumimoji="0" sz="1000" b="1"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31" name="Google Shape;331;p11"/>
          <p:cNvSpPr/>
          <p:nvPr/>
        </p:nvSpPr>
        <p:spPr>
          <a:xfrm>
            <a:off x="6183350" y="4703751"/>
            <a:ext cx="4003500" cy="836700"/>
          </a:xfrm>
          <a:prstGeom prst="rect">
            <a:avLst/>
          </a:prstGeom>
          <a:solidFill>
            <a:srgbClr val="FBE4D4"/>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US" sz="1000" b="1" i="0" u="none" strike="noStrike" kern="0" cap="none" spc="0" normalizeH="0" baseline="0" noProof="0">
                <a:ln>
                  <a:noFill/>
                </a:ln>
                <a:solidFill>
                  <a:srgbClr val="000000"/>
                </a:solidFill>
                <a:effectLst/>
                <a:uLnTx/>
                <a:uFillTx/>
                <a:latin typeface="Calibri"/>
                <a:ea typeface="Calibri"/>
                <a:cs typeface="Calibri"/>
                <a:sym typeface="Calibri"/>
              </a:rPr>
              <a:t>3A. PLC Norms and Protocols</a:t>
            </a:r>
            <a:endParaRPr kumimoji="0" sz="1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US" sz="1000" b="1" i="0" u="none" strike="noStrike" kern="0" cap="none" spc="0" normalizeH="0" baseline="0" noProof="0">
                <a:ln>
                  <a:noFill/>
                </a:ln>
                <a:solidFill>
                  <a:srgbClr val="000000"/>
                </a:solidFill>
                <a:effectLst/>
                <a:uLnTx/>
                <a:uFillTx/>
                <a:latin typeface="Calibri"/>
                <a:ea typeface="Calibri"/>
                <a:cs typeface="Calibri"/>
                <a:sym typeface="Calibri"/>
              </a:rPr>
              <a:t>3B. After School Coordinator Leadership Opportunities and Planning Meetings</a:t>
            </a:r>
            <a:endParaRPr kumimoji="0" sz="1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US" sz="1000" b="1" i="0" u="none" strike="noStrike" kern="0" cap="none" spc="0" normalizeH="0" baseline="0" noProof="0">
                <a:ln>
                  <a:noFill/>
                </a:ln>
                <a:solidFill>
                  <a:srgbClr val="000000"/>
                </a:solidFill>
                <a:effectLst/>
                <a:uLnTx/>
                <a:uFillTx/>
                <a:latin typeface="Calibri"/>
                <a:ea typeface="Calibri"/>
                <a:cs typeface="Calibri"/>
                <a:sym typeface="Calibri"/>
              </a:rPr>
              <a:t>3C. Allocation of General Budget and other funding sources for ESOL, SPED, &amp; Poverty Students</a:t>
            </a:r>
            <a:endParaRPr kumimoji="0" sz="1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32" name="Google Shape;332;p11"/>
          <p:cNvSpPr/>
          <p:nvPr/>
        </p:nvSpPr>
        <p:spPr>
          <a:xfrm>
            <a:off x="6183344" y="5716832"/>
            <a:ext cx="4003500" cy="708000"/>
          </a:xfrm>
          <a:prstGeom prst="rect">
            <a:avLst/>
          </a:prstGeom>
          <a:solidFill>
            <a:srgbClr val="FFF2CC"/>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US" sz="1000" b="1" i="0" u="none" strike="noStrike" kern="0" cap="none" spc="0" normalizeH="0" baseline="0" noProof="0">
                <a:ln>
                  <a:noFill/>
                </a:ln>
                <a:solidFill>
                  <a:srgbClr val="000000"/>
                </a:solidFill>
                <a:effectLst/>
                <a:uLnTx/>
                <a:uFillTx/>
                <a:latin typeface="Calibri"/>
                <a:ea typeface="Calibri"/>
                <a:cs typeface="Calibri"/>
                <a:sym typeface="Calibri"/>
              </a:rPr>
              <a:t>4A. Monthly School Newsletters </a:t>
            </a:r>
            <a:endParaRPr kumimoji="0" sz="1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US" sz="1000" b="1" i="0" u="none" strike="noStrike" kern="0" cap="none" spc="0" normalizeH="0" baseline="0" noProof="0">
                <a:ln>
                  <a:noFill/>
                </a:ln>
                <a:solidFill>
                  <a:srgbClr val="000000"/>
                </a:solidFill>
                <a:effectLst/>
                <a:uLnTx/>
                <a:uFillTx/>
                <a:latin typeface="Calibri"/>
                <a:ea typeface="Calibri"/>
                <a:cs typeface="Calibri"/>
                <a:sym typeface="Calibri"/>
              </a:rPr>
              <a:t>4B. Monday Folder communication of flyers and announcements</a:t>
            </a:r>
            <a:endParaRPr kumimoji="0" sz="1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US" sz="1000" b="1" i="0" u="none" strike="noStrike" kern="0" cap="none" spc="0" normalizeH="0" baseline="0" noProof="0">
                <a:ln>
                  <a:noFill/>
                </a:ln>
                <a:solidFill>
                  <a:srgbClr val="000000"/>
                </a:solidFill>
                <a:effectLst/>
                <a:uLnTx/>
                <a:uFillTx/>
                <a:latin typeface="Calibri"/>
                <a:ea typeface="Calibri"/>
                <a:cs typeface="Calibri"/>
                <a:sym typeface="Calibri"/>
              </a:rPr>
              <a:t>4C. Social Media Blasts</a:t>
            </a:r>
            <a:endParaRPr kumimoji="0" sz="1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US" sz="1000" b="1" i="0" u="none" strike="noStrike" kern="0" cap="none" spc="0" normalizeH="0" baseline="0" noProof="0">
                <a:ln>
                  <a:noFill/>
                </a:ln>
                <a:solidFill>
                  <a:srgbClr val="000000"/>
                </a:solidFill>
                <a:effectLst/>
                <a:uLnTx/>
                <a:uFillTx/>
                <a:latin typeface="Calibri"/>
                <a:ea typeface="Calibri"/>
                <a:cs typeface="Calibri"/>
                <a:sym typeface="Calibri"/>
              </a:rPr>
              <a:t>4D. Robo Calls and Class Dojo</a:t>
            </a:r>
            <a:endParaRPr kumimoji="0" sz="1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33" name="Google Shape;333;p11"/>
          <p:cNvSpPr txBox="1"/>
          <p:nvPr/>
        </p:nvSpPr>
        <p:spPr>
          <a:xfrm>
            <a:off x="6751696" y="162407"/>
            <a:ext cx="1837800" cy="6156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500"/>
              <a:buFontTx/>
              <a:buNone/>
              <a:tabLst/>
              <a:defRPr/>
            </a:pPr>
            <a:r>
              <a:rPr kumimoji="0" lang="en-US" sz="1400" b="1" i="0" u="none" strike="noStrike" kern="0" cap="none" spc="0" normalizeH="0" baseline="0" noProof="0" dirty="0">
                <a:ln>
                  <a:noFill/>
                </a:ln>
                <a:solidFill>
                  <a:srgbClr val="151515"/>
                </a:solidFill>
                <a:effectLst/>
                <a:uLnTx/>
                <a:uFillTx/>
                <a:latin typeface="Calibri"/>
                <a:ea typeface="Calibri"/>
                <a:cs typeface="Calibri"/>
                <a:sym typeface="Calibri"/>
              </a:rPr>
              <a:t>Paul L. Dunbar Elementary </a:t>
            </a:r>
            <a:endParaRPr kumimoji="0" sz="200" b="0" i="0" u="none" strike="noStrike" kern="0" cap="none" spc="0" normalizeH="0" baseline="0" noProof="0" dirty="0">
              <a:ln>
                <a:noFill/>
              </a:ln>
              <a:solidFill>
                <a:srgbClr val="151515"/>
              </a:solidFill>
              <a:effectLst/>
              <a:uLnTx/>
              <a:uFillTx/>
              <a:latin typeface="Calibri"/>
              <a:ea typeface="Calibri"/>
              <a:cs typeface="Calibri"/>
              <a:sym typeface="Calibri"/>
            </a:endParaRPr>
          </a:p>
        </p:txBody>
      </p:sp>
      <p:sp>
        <p:nvSpPr>
          <p:cNvPr id="334" name="Google Shape;334;p11"/>
          <p:cNvSpPr txBox="1"/>
          <p:nvPr/>
        </p:nvSpPr>
        <p:spPr>
          <a:xfrm>
            <a:off x="982643" y="1120771"/>
            <a:ext cx="1837698" cy="369302"/>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500"/>
              <a:buFontTx/>
              <a:buNone/>
              <a:tabLst/>
              <a:defRPr/>
            </a:pPr>
            <a:r>
              <a:rPr kumimoji="0" lang="en-US" sz="1200" b="1" i="1" u="none" strike="noStrike" kern="0" cap="none" spc="0" normalizeH="0" baseline="0" noProof="0" dirty="0">
                <a:ln>
                  <a:noFill/>
                </a:ln>
                <a:solidFill>
                  <a:schemeClr val="bg1"/>
                </a:solidFill>
                <a:effectLst/>
                <a:uLnTx/>
                <a:uFillTx/>
                <a:latin typeface="Calibri"/>
                <a:ea typeface="Calibri"/>
                <a:cs typeface="Calibri"/>
                <a:sym typeface="Calibri"/>
              </a:rPr>
              <a:t>SMART Goals</a:t>
            </a:r>
            <a:endParaRPr kumimoji="0" sz="200" b="1" i="1" u="none" strike="noStrike" kern="0" cap="none" spc="0" normalizeH="0" baseline="0" noProof="0" dirty="0">
              <a:ln>
                <a:noFill/>
              </a:ln>
              <a:solidFill>
                <a:schemeClr val="bg1"/>
              </a:solidFill>
              <a:effectLst/>
              <a:uLnTx/>
              <a:uFillTx/>
              <a:latin typeface="Calibri"/>
              <a:ea typeface="Calibri"/>
              <a:cs typeface="Calibri"/>
              <a:sym typeface="Calibri"/>
            </a:endParaRPr>
          </a:p>
        </p:txBody>
      </p:sp>
      <p:sp>
        <p:nvSpPr>
          <p:cNvPr id="335" name="Google Shape;335;p11"/>
          <p:cNvSpPr txBox="1"/>
          <p:nvPr/>
        </p:nvSpPr>
        <p:spPr>
          <a:xfrm>
            <a:off x="6096003" y="1779539"/>
            <a:ext cx="1837800" cy="3693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500"/>
              <a:buFontTx/>
              <a:buNone/>
              <a:tabLst/>
              <a:defRPr/>
            </a:pPr>
            <a:r>
              <a:rPr kumimoji="0" lang="en-US" sz="1200" b="1" i="1" u="none" strike="noStrike" kern="0" cap="none" spc="0" normalizeH="0" baseline="0" noProof="0">
                <a:ln>
                  <a:noFill/>
                </a:ln>
                <a:solidFill>
                  <a:srgbClr val="151515"/>
                </a:solidFill>
                <a:effectLst/>
                <a:uLnTx/>
                <a:uFillTx/>
                <a:latin typeface="Calibri"/>
                <a:ea typeface="Calibri"/>
                <a:cs typeface="Calibri"/>
                <a:sym typeface="Calibri"/>
              </a:rPr>
              <a:t>School Strategies</a:t>
            </a:r>
            <a:endParaRPr kumimoji="0" sz="200" b="1" i="1" u="none" strike="noStrike" kern="0" cap="none" spc="0" normalizeH="0" baseline="0" noProof="0">
              <a:ln>
                <a:noFill/>
              </a:ln>
              <a:solidFill>
                <a:srgbClr val="151515"/>
              </a:solidFill>
              <a:effectLst/>
              <a:uLnTx/>
              <a:uFillTx/>
              <a:latin typeface="Calibri"/>
              <a:ea typeface="Calibri"/>
              <a:cs typeface="Calibri"/>
              <a:sym typeface="Calibri"/>
            </a:endParaRPr>
          </a:p>
        </p:txBody>
      </p:sp>
      <p:sp>
        <p:nvSpPr>
          <p:cNvPr id="336" name="Google Shape;336;p11"/>
          <p:cNvSpPr/>
          <p:nvPr/>
        </p:nvSpPr>
        <p:spPr>
          <a:xfrm>
            <a:off x="2162425" y="946328"/>
            <a:ext cx="1912591" cy="780410"/>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Tx/>
              <a:buNone/>
              <a:tabLst/>
              <a:defRPr/>
            </a:pPr>
            <a:r>
              <a:rPr kumimoji="0" lang="en-US" sz="900" b="0" i="0" u="none" strike="noStrike" kern="0" cap="none" spc="0" normalizeH="0" baseline="0" noProof="0">
                <a:ln>
                  <a:noFill/>
                </a:ln>
                <a:solidFill>
                  <a:srgbClr val="000000"/>
                </a:solidFill>
                <a:effectLst/>
                <a:uLnTx/>
                <a:uFillTx/>
                <a:latin typeface="Calibri"/>
                <a:ea typeface="Calibri"/>
                <a:cs typeface="Calibri"/>
                <a:sym typeface="Calibri"/>
              </a:rPr>
              <a:t>Increase the % of grades 3-5 students scoring proficient or above in  reading from 17% Spring GMAS 2019 to 20% on Spring GMAS 2022</a:t>
            </a:r>
            <a:endParaRPr kumimoji="0" sz="9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1200"/>
              <a:buFontTx/>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37" name="Google Shape;337;p11"/>
          <p:cNvSpPr/>
          <p:nvPr/>
        </p:nvSpPr>
        <p:spPr>
          <a:xfrm>
            <a:off x="4172888" y="944141"/>
            <a:ext cx="1912591" cy="780410"/>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Tx/>
              <a:buNone/>
              <a:tabLst/>
              <a:defRPr/>
            </a:pPr>
            <a:r>
              <a:rPr kumimoji="0" lang="en-US" sz="900" b="0" i="0" u="none" strike="noStrike" kern="0" cap="none" spc="0" normalizeH="0" baseline="0" noProof="0">
                <a:ln>
                  <a:noFill/>
                </a:ln>
                <a:solidFill>
                  <a:srgbClr val="000000"/>
                </a:solidFill>
                <a:effectLst/>
                <a:uLnTx/>
                <a:uFillTx/>
                <a:latin typeface="Calibri"/>
                <a:ea typeface="Calibri"/>
                <a:cs typeface="Calibri"/>
                <a:sym typeface="Calibri"/>
              </a:rPr>
              <a:t>Increase the % of grades 3-5 students scoring proficient or above in math  from 15% on Spring GMAS 2019 to 18% on Spring GMAS 2022</a:t>
            </a:r>
            <a:endParaRPr kumimoji="0" sz="9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1200"/>
              <a:buFontTx/>
              <a:buNone/>
              <a:tabLst/>
              <a:defRPr/>
            </a:pPr>
            <a:endParaRPr kumimoji="0" sz="9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38" name="Google Shape;338;p11"/>
          <p:cNvSpPr/>
          <p:nvPr/>
        </p:nvSpPr>
        <p:spPr>
          <a:xfrm>
            <a:off x="6183351" y="944141"/>
            <a:ext cx="1912591" cy="780410"/>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Tx/>
              <a:buNone/>
              <a:tabLst/>
              <a:defRPr/>
            </a:pPr>
            <a:r>
              <a:rPr kumimoji="0" lang="en-US" sz="900" b="0" i="0" u="none" strike="noStrike" kern="0" cap="none" spc="0" normalizeH="0" baseline="0" noProof="0">
                <a:ln>
                  <a:noFill/>
                </a:ln>
                <a:solidFill>
                  <a:srgbClr val="000000"/>
                </a:solidFill>
                <a:effectLst/>
                <a:uLnTx/>
                <a:uFillTx/>
                <a:latin typeface="Calibri"/>
                <a:ea typeface="Calibri"/>
                <a:cs typeface="Calibri"/>
                <a:sym typeface="Calibri"/>
              </a:rPr>
              <a:t>Reduce the number of insubordinate behavior referrals by 10% from 2019 to 2021-2022  SY</a:t>
            </a:r>
            <a:endParaRPr kumimoji="0" sz="9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1200"/>
              <a:buFontTx/>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39" name="Google Shape;339;p11"/>
          <p:cNvSpPr txBox="1">
            <a:spLocks noGrp="1"/>
          </p:cNvSpPr>
          <p:nvPr>
            <p:ph type="sldNum" idx="12"/>
          </p:nvPr>
        </p:nvSpPr>
        <p:spPr>
          <a:xfrm>
            <a:off x="8550379" y="6542395"/>
            <a:ext cx="2057400" cy="365125"/>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1000" b="0" i="0" u="none" strike="noStrike" kern="0" cap="none" spc="0" normalizeH="0" baseline="0" noProof="0">
                <a:ln>
                  <a:noFill/>
                </a:ln>
                <a:solidFill>
                  <a:srgbClr val="000000"/>
                </a:solidFill>
                <a:effectLst/>
                <a:uLnTx/>
                <a:uFillTx/>
                <a:latin typeface="Verdana"/>
                <a:ea typeface="Verdana"/>
                <a:cs typeface="Verdana"/>
                <a:sym typeface="Verdana"/>
              </a:rPr>
              <a:pPr marL="0" marR="0" lvl="0" indent="0" algn="ctr" defTabSz="914400" rtl="0" eaLnBrk="1" fontAlgn="auto" latinLnBrk="0" hangingPunct="1">
                <a:lnSpc>
                  <a:spcPct val="100000"/>
                </a:lnSpc>
                <a:spcBef>
                  <a:spcPts val="0"/>
                </a:spcBef>
                <a:spcAft>
                  <a:spcPts val="0"/>
                </a:spcAft>
                <a:buClr>
                  <a:srgbClr val="000000"/>
                </a:buClr>
                <a:buSzTx/>
                <a:buFontTx/>
                <a:buNone/>
                <a:tabLst/>
                <a:defRPr/>
              </a:pPr>
              <a:t>6</a:t>
            </a:fld>
            <a:endParaRPr kumimoji="0" sz="1000" b="0" i="0" u="none" strike="noStrike" kern="0" cap="none" spc="0" normalizeH="0" baseline="0" noProof="0">
              <a:ln>
                <a:noFill/>
              </a:ln>
              <a:solidFill>
                <a:srgbClr val="000000"/>
              </a:solidFill>
              <a:effectLst/>
              <a:uLnTx/>
              <a:uFillTx/>
              <a:latin typeface="Verdana"/>
              <a:ea typeface="Verdana"/>
              <a:cs typeface="Verdana"/>
              <a:sym typeface="Verdana"/>
            </a:endParaRPr>
          </a:p>
        </p:txBody>
      </p:sp>
      <p:sp>
        <p:nvSpPr>
          <p:cNvPr id="340" name="Google Shape;340;p11"/>
          <p:cNvSpPr/>
          <p:nvPr/>
        </p:nvSpPr>
        <p:spPr>
          <a:xfrm>
            <a:off x="8214142" y="944141"/>
            <a:ext cx="1912591" cy="780410"/>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Tx/>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Increase parent participation in school hosted events</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41" name="Google Shape;341;p11"/>
          <p:cNvSpPr txBox="1"/>
          <p:nvPr/>
        </p:nvSpPr>
        <p:spPr>
          <a:xfrm>
            <a:off x="3526923" y="1808080"/>
            <a:ext cx="1837800" cy="3693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500"/>
              <a:buFontTx/>
              <a:buNone/>
              <a:tabLst/>
              <a:defRPr/>
            </a:pPr>
            <a:r>
              <a:rPr kumimoji="0" lang="en-US" sz="1200" b="1" i="1" u="none" strike="noStrike" kern="0" cap="none" spc="0" normalizeH="0" baseline="0" noProof="0">
                <a:ln>
                  <a:noFill/>
                </a:ln>
                <a:solidFill>
                  <a:srgbClr val="151515"/>
                </a:solidFill>
                <a:effectLst/>
                <a:uLnTx/>
                <a:uFillTx/>
                <a:latin typeface="Calibri"/>
                <a:ea typeface="Calibri"/>
                <a:cs typeface="Calibri"/>
                <a:sym typeface="Calibri"/>
              </a:rPr>
              <a:t>School Strategic Priorities</a:t>
            </a:r>
            <a:endParaRPr kumimoji="0" sz="200" b="1" i="1" u="none" strike="noStrike" kern="0" cap="none" spc="0" normalizeH="0" baseline="0" noProof="0">
              <a:ln>
                <a:noFill/>
              </a:ln>
              <a:solidFill>
                <a:srgbClr val="151515"/>
              </a:solidFill>
              <a:effectLst/>
              <a:uLnTx/>
              <a:uFillTx/>
              <a:latin typeface="Calibri"/>
              <a:ea typeface="Calibri"/>
              <a:cs typeface="Calibri"/>
              <a:sym typeface="Calibri"/>
            </a:endParaRPr>
          </a:p>
        </p:txBody>
      </p:sp>
      <p:sp>
        <p:nvSpPr>
          <p:cNvPr id="342" name="Google Shape;342;p11"/>
          <p:cNvSpPr/>
          <p:nvPr/>
        </p:nvSpPr>
        <p:spPr>
          <a:xfrm>
            <a:off x="3496461" y="2477394"/>
            <a:ext cx="2418900" cy="784790"/>
          </a:xfrm>
          <a:prstGeom prst="rect">
            <a:avLst/>
          </a:prstGeom>
          <a:noFill/>
          <a:ln>
            <a:noFill/>
          </a:ln>
        </p:spPr>
        <p:txBody>
          <a:bodyPr spcFirstLastPara="1" wrap="square" lIns="91425" tIns="45700" rIns="91425" bIns="45700" anchor="t" anchorCtr="0">
            <a:spAutoFit/>
          </a:bodyPr>
          <a:lstStyle/>
          <a:p>
            <a:pPr marL="228600" marR="0" lvl="0" indent="-165100" algn="l" defTabSz="914400" rtl="0" eaLnBrk="1" fontAlgn="auto" latinLnBrk="0" hangingPunct="1">
              <a:lnSpc>
                <a:spcPct val="100000"/>
              </a:lnSpc>
              <a:spcBef>
                <a:spcPts val="600"/>
              </a:spcBef>
              <a:spcAft>
                <a:spcPts val="0"/>
              </a:spcAft>
              <a:buClr>
                <a:srgbClr val="000000"/>
              </a:buClr>
              <a:buSzPts val="1000"/>
              <a:buFontTx/>
              <a:buNone/>
              <a:tabLst/>
              <a:defRPr/>
            </a:pPr>
            <a:endParaRPr kumimoji="0" sz="1000" b="1" i="0" u="none" strike="noStrike" kern="0" cap="none" spc="0" normalizeH="0" baseline="0" noProof="0">
              <a:ln>
                <a:noFill/>
              </a:ln>
              <a:solidFill>
                <a:srgbClr val="000000"/>
              </a:solidFill>
              <a:effectLst/>
              <a:uLnTx/>
              <a:uFillTx/>
              <a:latin typeface="Calibri"/>
              <a:ea typeface="Calibri"/>
              <a:cs typeface="Calibri"/>
              <a:sym typeface="Calibri"/>
            </a:endParaRPr>
          </a:p>
          <a:p>
            <a:pPr marL="228600" marR="0" lvl="0" indent="-165100" algn="l" defTabSz="914400" rtl="0" eaLnBrk="1" fontAlgn="auto" latinLnBrk="0" hangingPunct="1">
              <a:lnSpc>
                <a:spcPct val="100000"/>
              </a:lnSpc>
              <a:spcBef>
                <a:spcPts val="600"/>
              </a:spcBef>
              <a:spcAft>
                <a:spcPts val="0"/>
              </a:spcAft>
              <a:buClr>
                <a:srgbClr val="000000"/>
              </a:buClr>
              <a:buSzPts val="1000"/>
              <a:buFontTx/>
              <a:buNone/>
              <a:tabLst/>
              <a:defRPr/>
            </a:pPr>
            <a:endParaRPr kumimoji="0" sz="1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endParaRPr kumimoji="0" sz="1000" b="1"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43" name="Google Shape;343;p11"/>
          <p:cNvSpPr/>
          <p:nvPr/>
        </p:nvSpPr>
        <p:spPr>
          <a:xfrm>
            <a:off x="3496450" y="3522325"/>
            <a:ext cx="2589000" cy="1015622"/>
          </a:xfrm>
          <a:prstGeom prst="rect">
            <a:avLst/>
          </a:prstGeom>
          <a:noFill/>
          <a:ln>
            <a:noFill/>
          </a:ln>
        </p:spPr>
        <p:txBody>
          <a:bodyPr spcFirstLastPara="1" wrap="square" lIns="91425" tIns="45700" rIns="91425" bIns="45700" anchor="t" anchorCtr="0">
            <a:spAutoFit/>
          </a:bodyPr>
          <a:lstStyle/>
          <a:p>
            <a:pPr marL="228600" marR="0" lvl="0" indent="-228600" algn="l" defTabSz="914400" rtl="0" eaLnBrk="1" fontAlgn="auto" latinLnBrk="0" hangingPunct="1">
              <a:lnSpc>
                <a:spcPct val="100000"/>
              </a:lnSpc>
              <a:spcBef>
                <a:spcPts val="600"/>
              </a:spcBef>
              <a:spcAft>
                <a:spcPts val="0"/>
              </a:spcAft>
              <a:buClr>
                <a:srgbClr val="000000"/>
              </a:buClr>
              <a:buSzPts val="1000"/>
              <a:buFont typeface="Calibri"/>
              <a:buAutoNum type="arabicPeriod" startAt="4"/>
              <a:tabLst/>
              <a:defRPr/>
            </a:pPr>
            <a:r>
              <a:rPr kumimoji="0" lang="en-US" sz="1000" b="1" i="0" u="none" strike="noStrike" kern="0" cap="none" spc="0" normalizeH="0" baseline="0" noProof="0">
                <a:ln>
                  <a:noFill/>
                </a:ln>
                <a:solidFill>
                  <a:srgbClr val="000000"/>
                </a:solidFill>
                <a:effectLst/>
                <a:uLnTx/>
                <a:uFillTx/>
                <a:latin typeface="Calibri"/>
                <a:ea typeface="Calibri"/>
                <a:cs typeface="Calibri"/>
                <a:sym typeface="Calibri"/>
              </a:rPr>
              <a:t> Intervention Block with HMH </a:t>
            </a:r>
            <a:endParaRPr kumimoji="0" sz="1000" b="1" i="0" u="none" strike="noStrike" kern="0" cap="none" spc="0" normalizeH="0" baseline="0" noProof="0">
              <a:ln>
                <a:noFill/>
              </a:ln>
              <a:solidFill>
                <a:srgbClr val="000000"/>
              </a:solidFill>
              <a:effectLst/>
              <a:uLnTx/>
              <a:uFillTx/>
              <a:latin typeface="Calibri"/>
              <a:ea typeface="Calibri"/>
              <a:cs typeface="Calibri"/>
              <a:sym typeface="Calibri"/>
            </a:endParaRPr>
          </a:p>
          <a:p>
            <a:pPr marL="228600" marR="0" lvl="0" indent="-228600" algn="l" defTabSz="914400" rtl="0" eaLnBrk="1" fontAlgn="auto" latinLnBrk="0" hangingPunct="1">
              <a:lnSpc>
                <a:spcPct val="100000"/>
              </a:lnSpc>
              <a:spcBef>
                <a:spcPts val="600"/>
              </a:spcBef>
              <a:spcAft>
                <a:spcPts val="0"/>
              </a:spcAft>
              <a:buClr>
                <a:srgbClr val="000000"/>
              </a:buClr>
              <a:buSzPts val="1000"/>
              <a:buFont typeface="Calibri"/>
              <a:buAutoNum type="arabicPeriod" startAt="4"/>
              <a:tabLst/>
              <a:defRPr/>
            </a:pPr>
            <a:r>
              <a:rPr kumimoji="0" lang="en-US" sz="1000" b="1" i="0" u="none" strike="noStrike" kern="0" cap="none" spc="0" normalizeH="0" baseline="0" noProof="0">
                <a:ln>
                  <a:noFill/>
                </a:ln>
                <a:solidFill>
                  <a:srgbClr val="000000"/>
                </a:solidFill>
                <a:effectLst/>
                <a:uLnTx/>
                <a:uFillTx/>
                <a:latin typeface="Calibri"/>
                <a:ea typeface="Calibri"/>
                <a:cs typeface="Calibri"/>
                <a:sym typeface="Calibri"/>
              </a:rPr>
              <a:t>After School Tutorial</a:t>
            </a:r>
            <a:endParaRPr kumimoji="0" sz="1000" b="1" i="0" u="none" strike="noStrike" kern="0" cap="none" spc="0" normalizeH="0" baseline="0" noProof="0">
              <a:ln>
                <a:noFill/>
              </a:ln>
              <a:solidFill>
                <a:srgbClr val="000000"/>
              </a:solidFill>
              <a:effectLst/>
              <a:uLnTx/>
              <a:uFillTx/>
              <a:latin typeface="Calibri"/>
              <a:ea typeface="Calibri"/>
              <a:cs typeface="Calibri"/>
              <a:sym typeface="Calibri"/>
            </a:endParaRPr>
          </a:p>
          <a:p>
            <a:pPr marL="228600" marR="0" lvl="0" indent="-228600" algn="l" defTabSz="914400" rtl="0" eaLnBrk="1" fontAlgn="auto" latinLnBrk="0" hangingPunct="1">
              <a:lnSpc>
                <a:spcPct val="100000"/>
              </a:lnSpc>
              <a:spcBef>
                <a:spcPts val="600"/>
              </a:spcBef>
              <a:spcAft>
                <a:spcPts val="0"/>
              </a:spcAft>
              <a:buClr>
                <a:srgbClr val="000000"/>
              </a:buClr>
              <a:buSzPts val="1000"/>
              <a:buFont typeface="Calibri"/>
              <a:buAutoNum type="arabicPeriod" startAt="4"/>
              <a:tabLst/>
              <a:defRPr/>
            </a:pPr>
            <a:r>
              <a:rPr kumimoji="0" lang="en-US" sz="1000" b="1" i="0" u="none" strike="noStrike" kern="0" cap="none" spc="0" normalizeH="0" baseline="0" noProof="0">
                <a:ln>
                  <a:noFill/>
                </a:ln>
                <a:solidFill>
                  <a:srgbClr val="000000"/>
                </a:solidFill>
                <a:effectLst/>
                <a:uLnTx/>
                <a:uFillTx/>
                <a:latin typeface="Calibri"/>
                <a:ea typeface="Calibri"/>
                <a:cs typeface="Calibri"/>
                <a:sym typeface="Calibri"/>
              </a:rPr>
              <a:t>BASC-3 Behavior Screener</a:t>
            </a:r>
            <a:endParaRPr kumimoji="0" sz="1000" b="1" i="0" u="none" strike="noStrike" kern="0" cap="none" spc="0" normalizeH="0" baseline="0" noProof="0">
              <a:ln>
                <a:noFill/>
              </a:ln>
              <a:solidFill>
                <a:srgbClr val="000000"/>
              </a:solidFill>
              <a:effectLst/>
              <a:uLnTx/>
              <a:uFillTx/>
              <a:latin typeface="Calibri"/>
              <a:ea typeface="Calibri"/>
              <a:cs typeface="Calibri"/>
              <a:sym typeface="Calibri"/>
            </a:endParaRPr>
          </a:p>
          <a:p>
            <a:pPr marL="228600" marR="0" lvl="0" indent="-228600" algn="l" defTabSz="914400" rtl="0" eaLnBrk="1" fontAlgn="auto" latinLnBrk="0" hangingPunct="1">
              <a:lnSpc>
                <a:spcPct val="100000"/>
              </a:lnSpc>
              <a:spcBef>
                <a:spcPts val="600"/>
              </a:spcBef>
              <a:spcAft>
                <a:spcPts val="0"/>
              </a:spcAft>
              <a:buClr>
                <a:srgbClr val="000000"/>
              </a:buClr>
              <a:buSzPts val="1000"/>
              <a:buFont typeface="Calibri"/>
              <a:buAutoNum type="arabicPeriod" startAt="4"/>
              <a:tabLst/>
              <a:defRPr/>
            </a:pPr>
            <a:r>
              <a:rPr kumimoji="0" lang="en-US" sz="1000" b="1" i="0" u="none" strike="noStrike" kern="0" cap="none" spc="0" normalizeH="0" baseline="0" noProof="0">
                <a:ln>
                  <a:noFill/>
                </a:ln>
                <a:solidFill>
                  <a:srgbClr val="000000"/>
                </a:solidFill>
                <a:effectLst/>
                <a:uLnTx/>
                <a:uFillTx/>
                <a:latin typeface="Calibri"/>
                <a:ea typeface="Calibri"/>
                <a:cs typeface="Calibri"/>
                <a:sym typeface="Calibri"/>
              </a:rPr>
              <a:t>Weekly CARE Team Meetings</a:t>
            </a:r>
            <a:endParaRPr kumimoji="0" sz="1000" b="1"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44" name="Google Shape;344;p11"/>
          <p:cNvSpPr/>
          <p:nvPr/>
        </p:nvSpPr>
        <p:spPr>
          <a:xfrm>
            <a:off x="3491025" y="4703751"/>
            <a:ext cx="2628900" cy="132339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000" b="1" i="0" u="none" strike="noStrike" kern="0" cap="none" spc="0" normalizeH="0" baseline="0" noProof="0">
                <a:ln>
                  <a:noFill/>
                </a:ln>
                <a:solidFill>
                  <a:srgbClr val="000000"/>
                </a:solidFill>
                <a:effectLst/>
                <a:uLnTx/>
                <a:uFillTx/>
                <a:latin typeface="Calibri"/>
                <a:ea typeface="Calibri"/>
                <a:cs typeface="Calibri"/>
                <a:sym typeface="Calibri"/>
              </a:rPr>
              <a:t>8.     Grade Level Leaders</a:t>
            </a:r>
            <a:endParaRPr kumimoji="0" sz="1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600"/>
              </a:spcBef>
              <a:spcAft>
                <a:spcPts val="0"/>
              </a:spcAft>
              <a:buClr>
                <a:srgbClr val="000000"/>
              </a:buClr>
              <a:buSzTx/>
              <a:buFontTx/>
              <a:buNone/>
              <a:tabLst/>
              <a:defRPr/>
            </a:pPr>
            <a:r>
              <a:rPr kumimoji="0" lang="en-US" sz="1000" b="1" i="0" u="none" strike="noStrike" kern="0" cap="none" spc="0" normalizeH="0" baseline="0" noProof="0">
                <a:ln>
                  <a:noFill/>
                </a:ln>
                <a:solidFill>
                  <a:srgbClr val="000000"/>
                </a:solidFill>
                <a:effectLst/>
                <a:uLnTx/>
                <a:uFillTx/>
                <a:latin typeface="Calibri"/>
                <a:ea typeface="Calibri"/>
                <a:cs typeface="Calibri"/>
                <a:sym typeface="Calibri"/>
              </a:rPr>
              <a:t>9.     Leadership Development Opportunities (Coordinators;Club Sponsors)</a:t>
            </a:r>
            <a:endParaRPr kumimoji="0" sz="10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600"/>
              </a:spcBef>
              <a:spcAft>
                <a:spcPts val="0"/>
              </a:spcAft>
              <a:buClr>
                <a:srgbClr val="000000"/>
              </a:buClr>
              <a:buSzTx/>
              <a:buFontTx/>
              <a:buNone/>
              <a:tabLst/>
              <a:defRPr/>
            </a:pPr>
            <a:r>
              <a:rPr kumimoji="0" lang="en-US" sz="1000" b="1" i="0" u="none" strike="noStrike" kern="0" cap="none" spc="0" normalizeH="0" baseline="0" noProof="0">
                <a:ln>
                  <a:noFill/>
                </a:ln>
                <a:solidFill>
                  <a:srgbClr val="000000"/>
                </a:solidFill>
                <a:effectLst/>
                <a:uLnTx/>
                <a:uFillTx/>
                <a:latin typeface="Calibri"/>
                <a:ea typeface="Calibri"/>
                <a:cs typeface="Calibri"/>
                <a:sym typeface="Calibri"/>
              </a:rPr>
              <a:t>10.    ESOL,SPED, &amp; Homeless  Inclusion </a:t>
            </a:r>
            <a:endParaRPr kumimoji="0" sz="1000" b="1" i="0" u="none" strike="noStrike" kern="0" cap="none" spc="0" normalizeH="0" baseline="0" noProof="0">
              <a:ln>
                <a:noFill/>
              </a:ln>
              <a:solidFill>
                <a:srgbClr val="000000"/>
              </a:solidFill>
              <a:effectLst/>
              <a:uLnTx/>
              <a:uFillTx/>
              <a:latin typeface="Calibri"/>
              <a:ea typeface="Calibri"/>
              <a:cs typeface="Calibri"/>
              <a:sym typeface="Calibri"/>
            </a:endParaRPr>
          </a:p>
          <a:p>
            <a:pPr marL="228600" marR="0" lvl="0" indent="-165100" algn="l" defTabSz="914400" rtl="0" eaLnBrk="1" fontAlgn="auto" latinLnBrk="0" hangingPunct="1">
              <a:lnSpc>
                <a:spcPct val="100000"/>
              </a:lnSpc>
              <a:spcBef>
                <a:spcPts val="600"/>
              </a:spcBef>
              <a:spcAft>
                <a:spcPts val="0"/>
              </a:spcAft>
              <a:buClr>
                <a:srgbClr val="000000"/>
              </a:buClr>
              <a:buSzPts val="1000"/>
              <a:buFontTx/>
              <a:buNone/>
              <a:tabLst/>
              <a:defRPr/>
            </a:pPr>
            <a:endParaRPr kumimoji="0" sz="1000" b="1" i="0" u="none" strike="noStrike" kern="0" cap="none" spc="0" normalizeH="0" baseline="0" noProof="0">
              <a:ln>
                <a:noFill/>
              </a:ln>
              <a:solidFill>
                <a:srgbClr val="000000"/>
              </a:solidFill>
              <a:effectLst/>
              <a:uLnTx/>
              <a:uFillTx/>
              <a:latin typeface="Calibri"/>
              <a:ea typeface="Calibri"/>
              <a:cs typeface="Calibri"/>
              <a:sym typeface="Calibri"/>
            </a:endParaRPr>
          </a:p>
          <a:p>
            <a:pPr marL="228600" marR="0" lvl="0" indent="-165100" algn="l" defTabSz="914400" rtl="0" eaLnBrk="1" fontAlgn="auto" latinLnBrk="0" hangingPunct="1">
              <a:lnSpc>
                <a:spcPct val="100000"/>
              </a:lnSpc>
              <a:spcBef>
                <a:spcPts val="600"/>
              </a:spcBef>
              <a:spcAft>
                <a:spcPts val="0"/>
              </a:spcAft>
              <a:buClr>
                <a:srgbClr val="000000"/>
              </a:buClr>
              <a:buSzPts val="1000"/>
              <a:buFontTx/>
              <a:buNone/>
              <a:tabLst/>
              <a:defRPr/>
            </a:pPr>
            <a:endParaRPr kumimoji="0" sz="1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45" name="Google Shape;345;p11"/>
          <p:cNvSpPr txBox="1"/>
          <p:nvPr/>
        </p:nvSpPr>
        <p:spPr>
          <a:xfrm>
            <a:off x="3571783" y="42269"/>
            <a:ext cx="3639000" cy="7389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500"/>
              <a:buFontTx/>
              <a:buNone/>
              <a:tabLst/>
              <a:defRPr/>
            </a:pPr>
            <a:r>
              <a:rPr kumimoji="0" lang="en-US" sz="1200" b="1" i="1" u="none" strike="noStrike" kern="0" cap="none" spc="0" normalizeH="0" baseline="0" noProof="0" dirty="0">
                <a:ln>
                  <a:noFill/>
                </a:ln>
                <a:solidFill>
                  <a:srgbClr val="151515"/>
                </a:solidFill>
                <a:effectLst/>
                <a:uLnTx/>
                <a:uFillTx/>
                <a:latin typeface="Calibri"/>
                <a:ea typeface="Calibri"/>
                <a:cs typeface="Calibri"/>
                <a:sym typeface="Calibri"/>
              </a:rPr>
              <a:t>Mission-Paul Laurence Dunbar Elementary is a school that nurtures and develops life- long learners who are problem solvers and internationally minded citizens.</a:t>
            </a:r>
            <a:endParaRPr kumimoji="0" sz="200" b="1" i="1" u="none" strike="noStrike" kern="0" cap="none" spc="0" normalizeH="0" baseline="0" noProof="0" dirty="0">
              <a:ln>
                <a:noFill/>
              </a:ln>
              <a:solidFill>
                <a:srgbClr val="151515"/>
              </a:solidFill>
              <a:effectLst/>
              <a:uLnTx/>
              <a:uFillTx/>
              <a:latin typeface="Calibri"/>
              <a:ea typeface="Calibri"/>
              <a:cs typeface="Calibri"/>
              <a:sym typeface="Calibri"/>
            </a:endParaRPr>
          </a:p>
        </p:txBody>
      </p:sp>
      <p:sp>
        <p:nvSpPr>
          <p:cNvPr id="346" name="Google Shape;346;p11"/>
          <p:cNvSpPr txBox="1"/>
          <p:nvPr/>
        </p:nvSpPr>
        <p:spPr>
          <a:xfrm>
            <a:off x="8553000" y="20741"/>
            <a:ext cx="3639000" cy="9234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500"/>
              <a:buFontTx/>
              <a:buNone/>
              <a:tabLst/>
              <a:defRPr/>
            </a:pPr>
            <a:r>
              <a:rPr kumimoji="0" lang="en-US" sz="1200" b="1" i="1" u="none" strike="noStrike" kern="0" cap="none" spc="0" normalizeH="0" baseline="0" noProof="0" dirty="0">
                <a:ln>
                  <a:noFill/>
                </a:ln>
                <a:solidFill>
                  <a:srgbClr val="151515"/>
                </a:solidFill>
                <a:effectLst/>
                <a:uLnTx/>
                <a:uFillTx/>
                <a:latin typeface="Calibri"/>
                <a:ea typeface="Calibri"/>
                <a:cs typeface="Calibri"/>
                <a:sym typeface="Calibri"/>
              </a:rPr>
              <a:t>Vision-Paul Laurence Dunbar is a school where excellence is expected and all students are developed academically, socially, and emotionally in order to become globally competitive.</a:t>
            </a:r>
            <a:endParaRPr kumimoji="0" sz="200" b="1" i="1" u="none" strike="noStrike" kern="0" cap="none" spc="0" normalizeH="0" baseline="0" noProof="0" dirty="0">
              <a:ln>
                <a:noFill/>
              </a:ln>
              <a:solidFill>
                <a:srgbClr val="151515"/>
              </a:solidFill>
              <a:effectLst/>
              <a:uLnTx/>
              <a:uFillTx/>
              <a:latin typeface="Calibri"/>
              <a:ea typeface="Calibri"/>
              <a:cs typeface="Calibri"/>
              <a:sym typeface="Calibri"/>
            </a:endParaRPr>
          </a:p>
        </p:txBody>
      </p:sp>
      <p:sp>
        <p:nvSpPr>
          <p:cNvPr id="347" name="Google Shape;347;p11"/>
          <p:cNvSpPr/>
          <p:nvPr/>
        </p:nvSpPr>
        <p:spPr>
          <a:xfrm>
            <a:off x="1577000" y="2401200"/>
            <a:ext cx="1837800" cy="938700"/>
          </a:xfrm>
          <a:prstGeom prst="rect">
            <a:avLst/>
          </a:prstGeom>
          <a:solidFill>
            <a:srgbClr val="6A6A6A"/>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Tx/>
              <a:buNone/>
              <a:tabLst/>
              <a:defRPr/>
            </a:pPr>
            <a:r>
              <a:rPr kumimoji="0" lang="en-US" sz="1100" b="1" i="0" u="none" strike="noStrike" kern="0" cap="none" spc="0" normalizeH="0" baseline="0" noProof="0">
                <a:ln>
                  <a:noFill/>
                </a:ln>
                <a:solidFill>
                  <a:srgbClr val="FFFFFF"/>
                </a:solidFill>
                <a:effectLst/>
                <a:uLnTx/>
                <a:uFillTx/>
                <a:latin typeface="Calibri"/>
                <a:ea typeface="Calibri"/>
                <a:cs typeface="Calibri"/>
                <a:sym typeface="Calibri"/>
              </a:rPr>
              <a:t>Fostering Academic Excellence for All</a:t>
            </a:r>
            <a:endParaRPr kumimoji="0" sz="1100" b="1"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900"/>
              <a:buFontTx/>
              <a:buNone/>
              <a:tabLst/>
              <a:defRPr/>
            </a:pPr>
            <a:r>
              <a:rPr kumimoji="0" lang="en-US" sz="900" b="0" i="0" u="none" strike="noStrike" kern="0" cap="none" spc="0" normalizeH="0" baseline="0" noProof="0">
                <a:ln>
                  <a:noFill/>
                </a:ln>
                <a:solidFill>
                  <a:srgbClr val="FFFFFF"/>
                </a:solidFill>
                <a:effectLst/>
                <a:uLnTx/>
                <a:uFillTx/>
                <a:latin typeface="Calibri"/>
                <a:ea typeface="Calibri"/>
                <a:cs typeface="Calibri"/>
                <a:sym typeface="Calibri"/>
              </a:rPr>
              <a:t>Data</a:t>
            </a:r>
            <a:endParaRPr kumimoji="0" sz="900" b="0"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900"/>
              <a:buFontTx/>
              <a:buNone/>
              <a:tabLst/>
              <a:defRPr/>
            </a:pPr>
            <a:r>
              <a:rPr kumimoji="0" lang="en-US" sz="900" b="0" i="0" u="none" strike="noStrike" kern="0" cap="none" spc="0" normalizeH="0" baseline="0" noProof="0">
                <a:ln>
                  <a:noFill/>
                </a:ln>
                <a:solidFill>
                  <a:srgbClr val="FFFFFF"/>
                </a:solidFill>
                <a:effectLst/>
                <a:uLnTx/>
                <a:uFillTx/>
                <a:latin typeface="Calibri"/>
                <a:ea typeface="Calibri"/>
                <a:cs typeface="Calibri"/>
                <a:sym typeface="Calibri"/>
              </a:rPr>
              <a:t>Curriculum &amp; Instruction</a:t>
            </a:r>
            <a:endParaRPr kumimoji="0" sz="900" b="0"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4000"/>
              <a:buFontTx/>
              <a:buNone/>
              <a:tabLst/>
              <a:defRPr/>
            </a:pPr>
            <a:r>
              <a:rPr kumimoji="0" lang="en-US" sz="900" b="0" i="0" u="none" strike="noStrike" kern="0" cap="none" spc="0" normalizeH="0" baseline="0" noProof="0">
                <a:ln>
                  <a:noFill/>
                </a:ln>
                <a:solidFill>
                  <a:srgbClr val="FFFFFF"/>
                </a:solidFill>
                <a:effectLst/>
                <a:uLnTx/>
                <a:uFillTx/>
                <a:latin typeface="Calibri"/>
                <a:ea typeface="Calibri"/>
                <a:cs typeface="Calibri"/>
                <a:sym typeface="Calibri"/>
              </a:rPr>
              <a:t>Signature Program</a:t>
            </a:r>
            <a:endParaRPr kumimoji="0" sz="9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48" name="Google Shape;348;p11"/>
          <p:cNvSpPr/>
          <p:nvPr/>
        </p:nvSpPr>
        <p:spPr>
          <a:xfrm>
            <a:off x="1577000" y="3616050"/>
            <a:ext cx="1837800" cy="780300"/>
          </a:xfrm>
          <a:prstGeom prst="rect">
            <a:avLst/>
          </a:prstGeom>
          <a:solidFill>
            <a:srgbClr val="006FA9"/>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Tx/>
              <a:buNone/>
              <a:tabLst/>
              <a:defRPr/>
            </a:pPr>
            <a:r>
              <a:rPr kumimoji="0" lang="en-US" sz="1200" b="1" i="0" u="none" strike="noStrike" kern="0" cap="none" spc="0" normalizeH="0" baseline="0" noProof="0" dirty="0">
                <a:ln>
                  <a:noFill/>
                </a:ln>
                <a:solidFill>
                  <a:srgbClr val="FFFFFF"/>
                </a:solidFill>
                <a:effectLst/>
                <a:uLnTx/>
                <a:uFillTx/>
                <a:latin typeface="Calibri"/>
                <a:ea typeface="Calibri"/>
                <a:cs typeface="Calibri"/>
                <a:sym typeface="Calibri"/>
              </a:rPr>
              <a:t>Building a Culture of Student Support</a:t>
            </a:r>
            <a:endParaRPr kumimoji="0" sz="1100" b="1" i="0" u="none" strike="noStrike" kern="0" cap="none" spc="0" normalizeH="0" baseline="0" noProof="0" dirty="0">
              <a:ln>
                <a:noFill/>
              </a:ln>
              <a:solidFill>
                <a:srgbClr val="FFFFFF"/>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900"/>
              <a:buFontTx/>
              <a:buNone/>
              <a:tabLst/>
              <a:defRPr/>
            </a:pPr>
            <a:r>
              <a:rPr kumimoji="0" lang="en-US" sz="900" b="0" i="0" u="none" strike="noStrike" kern="0" cap="none" spc="0" normalizeH="0" baseline="0" noProof="0" dirty="0">
                <a:ln>
                  <a:noFill/>
                </a:ln>
                <a:solidFill>
                  <a:srgbClr val="FFFFFF"/>
                </a:solidFill>
                <a:effectLst/>
                <a:uLnTx/>
                <a:uFillTx/>
                <a:latin typeface="Calibri"/>
                <a:ea typeface="Calibri"/>
                <a:cs typeface="Calibri"/>
                <a:sym typeface="Calibri"/>
              </a:rPr>
              <a:t>Whole Child &amp; Intervention</a:t>
            </a:r>
            <a:endParaRPr kumimoji="0" sz="900" b="0" i="0" u="none" strike="noStrike" kern="0" cap="none" spc="0" normalizeH="0" baseline="0" noProof="0" dirty="0">
              <a:ln>
                <a:noFill/>
              </a:ln>
              <a:solidFill>
                <a:srgbClr val="FFFFFF"/>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000000"/>
              </a:buClr>
              <a:buSzPts val="900"/>
              <a:buFontTx/>
              <a:buNone/>
              <a:tabLst/>
              <a:defRPr/>
            </a:pPr>
            <a:r>
              <a:rPr kumimoji="0" lang="en-US" sz="900" b="0" i="0" u="none" strike="noStrike" kern="0" cap="none" spc="0" normalizeH="0" baseline="0" noProof="0" dirty="0">
                <a:ln>
                  <a:noFill/>
                </a:ln>
                <a:solidFill>
                  <a:srgbClr val="FFFFFF"/>
                </a:solidFill>
                <a:effectLst/>
                <a:uLnTx/>
                <a:uFillTx/>
                <a:latin typeface="Calibri"/>
                <a:ea typeface="Calibri"/>
                <a:cs typeface="Calibri"/>
                <a:sym typeface="Calibri"/>
              </a:rPr>
              <a:t>Personalized Learning</a:t>
            </a:r>
            <a:endParaRPr kumimoji="0" sz="9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49" name="Google Shape;349;p11"/>
          <p:cNvSpPr/>
          <p:nvPr/>
        </p:nvSpPr>
        <p:spPr>
          <a:xfrm>
            <a:off x="1577013" y="4643575"/>
            <a:ext cx="1837800" cy="780300"/>
          </a:xfrm>
          <a:prstGeom prst="rect">
            <a:avLst/>
          </a:prstGeom>
          <a:solidFill>
            <a:srgbClr val="DF6A35"/>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Tx/>
              <a:buNone/>
              <a:tabLst/>
              <a:defRPr/>
            </a:pPr>
            <a:r>
              <a:rPr kumimoji="0" lang="en-US" sz="1200" b="1" i="0" u="none" strike="noStrike" kern="0" cap="none" spc="0" normalizeH="0" baseline="0" noProof="0">
                <a:ln>
                  <a:noFill/>
                </a:ln>
                <a:solidFill>
                  <a:srgbClr val="FFFFFF"/>
                </a:solidFill>
                <a:effectLst/>
                <a:uLnTx/>
                <a:uFillTx/>
                <a:latin typeface="Calibri"/>
                <a:ea typeface="Calibri"/>
                <a:cs typeface="Calibri"/>
                <a:sym typeface="Calibri"/>
              </a:rPr>
              <a:t>Equipping &amp; Empowering Leaders &amp; Staff</a:t>
            </a:r>
            <a:endParaRPr kumimoji="0" sz="1200" b="1" i="0" u="none" strike="noStrike" kern="0" cap="none" spc="0" normalizeH="0" baseline="0" noProof="0">
              <a:ln>
                <a:noFill/>
              </a:ln>
              <a:solidFill>
                <a:srgbClr val="FFFFFF"/>
              </a:solidFill>
              <a:effectLst/>
              <a:uLnTx/>
              <a:uFillTx/>
              <a:latin typeface="Calibri"/>
              <a:ea typeface="Calibri"/>
              <a:cs typeface="Calibri"/>
              <a:sym typeface="Calibri"/>
            </a:endParaRPr>
          </a:p>
          <a:p>
            <a:pPr marL="171446" marR="0" lvl="0" indent="0" algn="ctr" defTabSz="914400" rtl="0" eaLnBrk="1" fontAlgn="auto" latinLnBrk="0" hangingPunct="1">
              <a:lnSpc>
                <a:spcPct val="100000"/>
              </a:lnSpc>
              <a:spcBef>
                <a:spcPts val="0"/>
              </a:spcBef>
              <a:spcAft>
                <a:spcPts val="0"/>
              </a:spcAft>
              <a:buClr>
                <a:srgbClr val="000000"/>
              </a:buClr>
              <a:buSzPts val="900"/>
              <a:buFontTx/>
              <a:buNone/>
              <a:tabLst/>
              <a:defRPr/>
            </a:pPr>
            <a:r>
              <a:rPr kumimoji="0" lang="en-US" sz="900" b="0" i="0" u="none" strike="noStrike" kern="0" cap="none" spc="0" normalizeH="0" baseline="0" noProof="0">
                <a:ln>
                  <a:noFill/>
                </a:ln>
                <a:solidFill>
                  <a:srgbClr val="FFFFFF"/>
                </a:solidFill>
                <a:effectLst/>
                <a:uLnTx/>
                <a:uFillTx/>
                <a:latin typeface="Calibri"/>
                <a:ea typeface="Calibri"/>
                <a:cs typeface="Calibri"/>
                <a:sym typeface="Calibri"/>
              </a:rPr>
              <a:t>Strategic Staff Support</a:t>
            </a:r>
            <a:endParaRPr kumimoji="0" sz="900" b="0" i="0" u="none" strike="noStrike" kern="0" cap="none" spc="0" normalizeH="0" baseline="0" noProof="0">
              <a:ln>
                <a:noFill/>
              </a:ln>
              <a:solidFill>
                <a:srgbClr val="FFFFFF"/>
              </a:solidFill>
              <a:effectLst/>
              <a:uLnTx/>
              <a:uFillTx/>
              <a:latin typeface="Calibri"/>
              <a:ea typeface="Calibri"/>
              <a:cs typeface="Calibri"/>
              <a:sym typeface="Calibri"/>
            </a:endParaRPr>
          </a:p>
          <a:p>
            <a:pPr marL="171446" marR="0" lvl="0" indent="0" algn="ctr" defTabSz="914400" rtl="0" eaLnBrk="1" fontAlgn="auto" latinLnBrk="0" hangingPunct="1">
              <a:lnSpc>
                <a:spcPct val="100000"/>
              </a:lnSpc>
              <a:spcBef>
                <a:spcPts val="0"/>
              </a:spcBef>
              <a:spcAft>
                <a:spcPts val="0"/>
              </a:spcAft>
              <a:buClr>
                <a:srgbClr val="000000"/>
              </a:buClr>
              <a:buSzPts val="900"/>
              <a:buFontTx/>
              <a:buNone/>
              <a:tabLst/>
              <a:defRPr/>
            </a:pPr>
            <a:r>
              <a:rPr kumimoji="0" lang="en-US" sz="900" b="0" i="0" u="none" strike="noStrike" kern="0" cap="none" spc="0" normalizeH="0" baseline="0" noProof="0">
                <a:ln>
                  <a:noFill/>
                </a:ln>
                <a:solidFill>
                  <a:srgbClr val="FFFFFF"/>
                </a:solidFill>
                <a:effectLst/>
                <a:uLnTx/>
                <a:uFillTx/>
                <a:latin typeface="Calibri"/>
                <a:ea typeface="Calibri"/>
                <a:cs typeface="Calibri"/>
                <a:sym typeface="Calibri"/>
              </a:rPr>
              <a:t>Equitable Resource Allocation</a:t>
            </a:r>
            <a:endParaRPr kumimoji="0" sz="9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50" name="Google Shape;350;p11"/>
          <p:cNvSpPr/>
          <p:nvPr/>
        </p:nvSpPr>
        <p:spPr>
          <a:xfrm>
            <a:off x="1577013" y="5680663"/>
            <a:ext cx="1837800" cy="780300"/>
          </a:xfrm>
          <a:prstGeom prst="rect">
            <a:avLst/>
          </a:prstGeom>
          <a:solidFill>
            <a:srgbClr val="BF9000"/>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Tx/>
              <a:buNone/>
              <a:tabLst/>
              <a:defRPr/>
            </a:pPr>
            <a:r>
              <a:rPr kumimoji="0" lang="en-US" sz="1200" b="1" i="0" u="none" strike="noStrike" kern="0" cap="none" spc="0" normalizeH="0" baseline="0" noProof="0">
                <a:ln>
                  <a:noFill/>
                </a:ln>
                <a:solidFill>
                  <a:srgbClr val="FFFFFF"/>
                </a:solidFill>
                <a:effectLst/>
                <a:uLnTx/>
                <a:uFillTx/>
                <a:latin typeface="Calibri"/>
                <a:ea typeface="Calibri"/>
                <a:cs typeface="Calibri"/>
                <a:sym typeface="Calibri"/>
              </a:rPr>
              <a:t>Creating a System of School Support</a:t>
            </a:r>
            <a:endParaRPr kumimoji="0" sz="1200" b="1" i="0" u="none" strike="noStrike" kern="0" cap="none" spc="0" normalizeH="0" baseline="0" noProof="0">
              <a:ln>
                <a:noFill/>
              </a:ln>
              <a:solidFill>
                <a:srgbClr val="FFFFFF"/>
              </a:solidFill>
              <a:effectLst/>
              <a:uLnTx/>
              <a:uFillTx/>
              <a:latin typeface="Calibri"/>
              <a:ea typeface="Calibri"/>
              <a:cs typeface="Calibri"/>
              <a:sym typeface="Calibri"/>
            </a:endParaRPr>
          </a:p>
          <a:p>
            <a:pPr marL="171446" marR="0" lvl="0" indent="0" algn="ctr" defTabSz="914400" rtl="0" eaLnBrk="1" fontAlgn="auto" latinLnBrk="0" hangingPunct="1">
              <a:lnSpc>
                <a:spcPct val="100000"/>
              </a:lnSpc>
              <a:spcBef>
                <a:spcPts val="0"/>
              </a:spcBef>
              <a:spcAft>
                <a:spcPts val="0"/>
              </a:spcAft>
              <a:buClr>
                <a:srgbClr val="000000"/>
              </a:buClr>
              <a:buSzPts val="900"/>
              <a:buFontTx/>
              <a:buNone/>
              <a:tabLst/>
              <a:defRPr/>
            </a:pPr>
            <a:r>
              <a:rPr kumimoji="0" lang="en-US" sz="900" b="0" i="0" u="none" strike="noStrike" kern="0" cap="none" spc="0" normalizeH="0" baseline="0" noProof="0">
                <a:ln>
                  <a:noFill/>
                </a:ln>
                <a:solidFill>
                  <a:srgbClr val="FFFFFF"/>
                </a:solidFill>
                <a:effectLst/>
                <a:uLnTx/>
                <a:uFillTx/>
                <a:latin typeface="Calibri"/>
                <a:ea typeface="Calibri"/>
                <a:cs typeface="Calibri"/>
                <a:sym typeface="Calibri"/>
              </a:rPr>
              <a:t>Collective Action, Engagement &amp; Empowerment</a:t>
            </a:r>
            <a:endParaRPr kumimoji="0" sz="9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51" name="Google Shape;351;p11"/>
          <p:cNvSpPr/>
          <p:nvPr/>
        </p:nvSpPr>
        <p:spPr>
          <a:xfrm>
            <a:off x="3506997" y="5828424"/>
            <a:ext cx="2418900" cy="15542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000" b="1" i="0" u="none" strike="noStrike" kern="0" cap="none" spc="0" normalizeH="0" baseline="0" noProof="0" dirty="0">
                <a:ln>
                  <a:noFill/>
                </a:ln>
                <a:solidFill>
                  <a:srgbClr val="000000"/>
                </a:solidFill>
                <a:effectLst/>
                <a:uLnTx/>
                <a:uFillTx/>
                <a:latin typeface="Calibri"/>
                <a:ea typeface="Calibri"/>
                <a:cs typeface="Calibri"/>
                <a:sym typeface="Calibri"/>
              </a:rPr>
              <a:t>11.    Community Partners Network</a:t>
            </a:r>
            <a:endParaRPr kumimoji="0" sz="10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000" b="1" i="0" u="none" strike="noStrike" kern="0" cap="none" spc="0" normalizeH="0" baseline="0" noProof="0" dirty="0">
                <a:ln>
                  <a:noFill/>
                </a:ln>
                <a:solidFill>
                  <a:srgbClr val="000000"/>
                </a:solidFill>
                <a:effectLst/>
                <a:uLnTx/>
                <a:uFillTx/>
                <a:latin typeface="Calibri"/>
                <a:ea typeface="Calibri"/>
                <a:cs typeface="Calibri"/>
                <a:sym typeface="Calibri"/>
              </a:rPr>
              <a:t>12.    On-Campus AVLF resources </a:t>
            </a:r>
            <a:endParaRPr kumimoji="0" sz="10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000" b="1" i="0" u="none" strike="noStrike" kern="0" cap="none" spc="0" normalizeH="0" baseline="0" noProof="0" dirty="0">
                <a:ln>
                  <a:noFill/>
                </a:ln>
                <a:solidFill>
                  <a:srgbClr val="000000"/>
                </a:solidFill>
                <a:effectLst/>
                <a:uLnTx/>
                <a:uFillTx/>
                <a:latin typeface="Calibri"/>
                <a:ea typeface="Calibri"/>
                <a:cs typeface="Calibri"/>
                <a:sym typeface="Calibri"/>
              </a:rPr>
              <a:t>13.     Parent Liaison and Parent Center</a:t>
            </a:r>
            <a:endParaRPr kumimoji="0" sz="10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000" b="1" i="0" u="none" strike="noStrike" kern="0" cap="none" spc="0" normalizeH="0" baseline="0" noProof="0" dirty="0">
                <a:ln>
                  <a:noFill/>
                </a:ln>
                <a:solidFill>
                  <a:srgbClr val="000000"/>
                </a:solidFill>
                <a:effectLst/>
                <a:uLnTx/>
                <a:uFillTx/>
                <a:latin typeface="Calibri"/>
                <a:ea typeface="Calibri"/>
                <a:cs typeface="Calibri"/>
                <a:sym typeface="Calibri"/>
              </a:rPr>
              <a:t>14.     Community CARE Closet</a:t>
            </a:r>
            <a:endParaRPr kumimoji="0" sz="10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000" b="1" i="0" u="none" strike="noStrike" kern="0" cap="none" spc="0" normalizeH="0" baseline="0" noProof="0" dirty="0">
                <a:ln>
                  <a:noFill/>
                </a:ln>
                <a:solidFill>
                  <a:srgbClr val="000000"/>
                </a:solidFill>
                <a:effectLst/>
                <a:uLnTx/>
                <a:uFillTx/>
                <a:latin typeface="Calibri"/>
                <a:ea typeface="Calibri"/>
                <a:cs typeface="Calibri"/>
                <a:sym typeface="Calibri"/>
              </a:rPr>
              <a:t>15.     Sheltering Arms </a:t>
            </a:r>
            <a:r>
              <a:rPr kumimoji="0" lang="en-US" sz="1000" b="1" i="0" u="none" strike="noStrike" kern="0" cap="none" spc="0" normalizeH="0" baseline="0" noProof="0" dirty="0" err="1">
                <a:ln>
                  <a:noFill/>
                </a:ln>
                <a:solidFill>
                  <a:srgbClr val="000000"/>
                </a:solidFill>
                <a:effectLst/>
                <a:uLnTx/>
                <a:uFillTx/>
                <a:latin typeface="Calibri"/>
                <a:ea typeface="Calibri"/>
                <a:cs typeface="Calibri"/>
                <a:sym typeface="Calibri"/>
              </a:rPr>
              <a:t>Educare</a:t>
            </a:r>
            <a:r>
              <a:rPr kumimoji="0" lang="en-US" sz="1000" b="1" i="0" u="none" strike="noStrike" kern="0" cap="none" spc="0" normalizeH="0" baseline="0" noProof="0" dirty="0">
                <a:ln>
                  <a:noFill/>
                </a:ln>
                <a:solidFill>
                  <a:srgbClr val="000000"/>
                </a:solidFill>
                <a:effectLst/>
                <a:uLnTx/>
                <a:uFillTx/>
                <a:latin typeface="Calibri"/>
                <a:ea typeface="Calibri"/>
                <a:cs typeface="Calibri"/>
                <a:sym typeface="Calibri"/>
              </a:rPr>
              <a:t> Center</a:t>
            </a:r>
            <a:endParaRPr kumimoji="0" sz="10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600"/>
              </a:spcBef>
              <a:spcAft>
                <a:spcPts val="0"/>
              </a:spcAft>
              <a:buClr>
                <a:srgbClr val="000000"/>
              </a:buClr>
              <a:buSzTx/>
              <a:buFontTx/>
              <a:buNone/>
              <a:tabLst/>
              <a:defRPr/>
            </a:pPr>
            <a:endParaRPr kumimoji="0" sz="10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228600" marR="0" lvl="0" indent="-165100" algn="l" defTabSz="914400" rtl="0" eaLnBrk="1" fontAlgn="auto" latinLnBrk="0" hangingPunct="1">
              <a:lnSpc>
                <a:spcPct val="100000"/>
              </a:lnSpc>
              <a:spcBef>
                <a:spcPts val="600"/>
              </a:spcBef>
              <a:spcAft>
                <a:spcPts val="0"/>
              </a:spcAft>
              <a:buClr>
                <a:srgbClr val="000000"/>
              </a:buClr>
              <a:buSzPts val="1000"/>
              <a:buFontTx/>
              <a:buNone/>
              <a:tabLst/>
              <a:defRPr/>
            </a:pPr>
            <a:endParaRPr kumimoji="0" sz="10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228600" marR="0" lvl="0" indent="-165100" algn="l" defTabSz="914400" rtl="0" eaLnBrk="1" fontAlgn="auto" latinLnBrk="0" hangingPunct="1">
              <a:lnSpc>
                <a:spcPct val="100000"/>
              </a:lnSpc>
              <a:spcBef>
                <a:spcPts val="600"/>
              </a:spcBef>
              <a:spcAft>
                <a:spcPts val="0"/>
              </a:spcAft>
              <a:buClr>
                <a:srgbClr val="000000"/>
              </a:buClr>
              <a:buSzPts val="1000"/>
              <a:buFontTx/>
              <a:buNone/>
              <a:tabLst/>
              <a:defRPr/>
            </a:pPr>
            <a:endParaRPr kumimoji="0"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352" name="Google Shape;352;p11"/>
          <p:cNvSpPr/>
          <p:nvPr/>
        </p:nvSpPr>
        <p:spPr>
          <a:xfrm>
            <a:off x="3491025" y="2357227"/>
            <a:ext cx="2418900" cy="15542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600"/>
              </a:spcBef>
              <a:spcAft>
                <a:spcPts val="0"/>
              </a:spcAft>
              <a:buClr>
                <a:srgbClr val="000000"/>
              </a:buClr>
              <a:buSzTx/>
              <a:buFontTx/>
              <a:buNone/>
              <a:tabLst/>
              <a:defRPr/>
            </a:pPr>
            <a:r>
              <a:rPr kumimoji="0" lang="en-US" sz="1000" b="1" i="0" u="none" strike="noStrike" kern="0" cap="none" spc="0" normalizeH="0" baseline="0" noProof="0" dirty="0">
                <a:ln>
                  <a:noFill/>
                </a:ln>
                <a:solidFill>
                  <a:srgbClr val="000000"/>
                </a:solidFill>
                <a:effectLst/>
                <a:uLnTx/>
                <a:uFillTx/>
                <a:latin typeface="Calibri"/>
                <a:ea typeface="Calibri"/>
                <a:cs typeface="Calibri"/>
                <a:sym typeface="Calibri"/>
              </a:rPr>
              <a:t>1.     Weekly Data Review PLCS</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600"/>
              </a:spcBef>
              <a:spcAft>
                <a:spcPts val="0"/>
              </a:spcAft>
              <a:buClr>
                <a:srgbClr val="000000"/>
              </a:buClr>
              <a:buSzTx/>
              <a:buFontTx/>
              <a:buNone/>
              <a:tabLst/>
              <a:defRPr/>
            </a:pPr>
            <a:r>
              <a:rPr kumimoji="0" lang="en-US" sz="1000" b="1" i="0" u="none" strike="noStrike" kern="0" cap="none" spc="0" normalizeH="0" baseline="0" noProof="0" dirty="0">
                <a:ln>
                  <a:noFill/>
                </a:ln>
                <a:solidFill>
                  <a:srgbClr val="000000"/>
                </a:solidFill>
                <a:effectLst/>
                <a:uLnTx/>
                <a:uFillTx/>
                <a:latin typeface="Calibri"/>
                <a:ea typeface="Calibri"/>
                <a:cs typeface="Calibri"/>
                <a:sym typeface="Calibri"/>
              </a:rPr>
              <a:t>2.     International Baccalaureate school-wide implementation</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600"/>
              </a:spcBef>
              <a:spcAft>
                <a:spcPts val="0"/>
              </a:spcAft>
              <a:buClr>
                <a:srgbClr val="000000"/>
              </a:buClr>
              <a:buSzTx/>
              <a:buFontTx/>
              <a:buNone/>
              <a:tabLst/>
              <a:defRPr/>
            </a:pPr>
            <a:r>
              <a:rPr kumimoji="0" lang="en-US" sz="1000" b="1" i="0" u="none" strike="noStrike" kern="0" cap="none" spc="0" normalizeH="0" baseline="0" noProof="0" dirty="0">
                <a:ln>
                  <a:noFill/>
                </a:ln>
                <a:solidFill>
                  <a:srgbClr val="000000"/>
                </a:solidFill>
                <a:effectLst/>
                <a:uLnTx/>
                <a:uFillTx/>
                <a:latin typeface="Calibri"/>
                <a:ea typeface="Calibri"/>
                <a:cs typeface="Calibri"/>
                <a:sym typeface="Calibri"/>
              </a:rPr>
              <a:t>3.     Focus on Literacy and Math instructional best practices</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600"/>
              </a:spcBef>
              <a:spcAft>
                <a:spcPts val="0"/>
              </a:spcAft>
              <a:buClr>
                <a:srgbClr val="000000"/>
              </a:buClr>
              <a:buSzTx/>
              <a:buFontTx/>
              <a:buNone/>
              <a:tabLst/>
              <a:defRPr/>
            </a:pPr>
            <a:r>
              <a:rPr kumimoji="0" lang="en-US" sz="1000" b="1" i="0" u="none" strike="noStrike" kern="0" cap="none" spc="0" normalizeH="0" baseline="0" noProof="0" dirty="0">
                <a:ln>
                  <a:noFill/>
                </a:ln>
                <a:solidFill>
                  <a:srgbClr val="000000"/>
                </a:solidFill>
                <a:effectLst/>
                <a:uLnTx/>
                <a:uFillTx/>
                <a:latin typeface="Calibri"/>
                <a:ea typeface="Calibri"/>
                <a:cs typeface="Calibri"/>
                <a:sym typeface="Calibri"/>
              </a:rPr>
              <a:t> </a:t>
            </a:r>
            <a:endParaRPr kumimoji="0" sz="10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endParaRPr kumimoji="0"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a:xfrm>
            <a:off x="3316224" y="2514600"/>
            <a:ext cx="5559552" cy="1828800"/>
          </a:xfrm>
        </p:spPr>
        <p:txBody>
          <a:bodyPr/>
          <a:lstStyle/>
          <a:p>
            <a:r>
              <a:rPr lang="en-US" dirty="0">
                <a:solidFill>
                  <a:srgbClr val="FFFFFF"/>
                </a:solidFill>
              </a:rPr>
              <a:t>Continuous Improvement Plan</a:t>
            </a:r>
            <a:endParaRPr lang="en-US" dirty="0"/>
          </a:p>
        </p:txBody>
      </p:sp>
    </p:spTree>
    <p:extLst>
      <p:ext uri="{BB962C8B-B14F-4D97-AF65-F5344CB8AC3E}">
        <p14:creationId xmlns:p14="http://schemas.microsoft.com/office/powerpoint/2010/main" val="940164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25" name="Google Shape;170;p4">
            <a:extLst>
              <a:ext uri="{FF2B5EF4-FFF2-40B4-BE49-F238E27FC236}">
                <a16:creationId xmlns:a16="http://schemas.microsoft.com/office/drawing/2014/main" id="{A3A66BBA-5091-3EBF-49B7-A8DE450E6BC4}"/>
              </a:ext>
            </a:extLst>
          </p:cNvPr>
          <p:cNvSpPr/>
          <p:nvPr/>
        </p:nvSpPr>
        <p:spPr>
          <a:xfrm>
            <a:off x="1510037" y="357538"/>
            <a:ext cx="9144000" cy="358706"/>
          </a:xfrm>
          <a:prstGeom prst="rect">
            <a:avLst/>
          </a:prstGeom>
          <a:solidFill>
            <a:srgbClr val="F2F2F2"/>
          </a:solidFill>
          <a:ln>
            <a:noFill/>
          </a:ln>
        </p:spPr>
        <p:txBody>
          <a:bodyPr spcFirstLastPara="1" wrap="square" lIns="60003" tIns="29991" rIns="60003" bIns="29991" anchor="ctr" anchorCtr="0">
            <a:noAutofit/>
          </a:bodyPr>
          <a:lstStyle/>
          <a:p>
            <a:pPr marL="0" marR="0" lvl="0" indent="0" algn="ctr" defTabSz="914400" rtl="0" eaLnBrk="1" fontAlgn="auto" latinLnBrk="0" hangingPunct="1">
              <a:lnSpc>
                <a:spcPct val="100000"/>
              </a:lnSpc>
              <a:spcBef>
                <a:spcPts val="0"/>
              </a:spcBef>
              <a:spcAft>
                <a:spcPts val="0"/>
              </a:spcAft>
              <a:buClrTx/>
              <a:buSzPts val="1350"/>
              <a:buFontTx/>
              <a:buNone/>
              <a:tabLst/>
              <a:defRPr/>
            </a:pPr>
            <a:endParaRPr kumimoji="0" sz="1181" b="0" i="0" u="none" strike="noStrike" kern="1200" cap="none" spc="0" normalizeH="0" baseline="0" noProof="0">
              <a:ln>
                <a:noFill/>
              </a:ln>
              <a:solidFill>
                <a:prstClr val="white"/>
              </a:solidFill>
              <a:effectLst/>
              <a:uLnTx/>
              <a:uFillTx/>
              <a:latin typeface="Avenir Next LT Pro"/>
              <a:ea typeface="+mn-ea"/>
              <a:cs typeface="+mn-cs"/>
            </a:endParaRPr>
          </a:p>
        </p:txBody>
      </p:sp>
      <p:grpSp>
        <p:nvGrpSpPr>
          <p:cNvPr id="26" name="Google Shape;171;p4">
            <a:extLst>
              <a:ext uri="{FF2B5EF4-FFF2-40B4-BE49-F238E27FC236}">
                <a16:creationId xmlns:a16="http://schemas.microsoft.com/office/drawing/2014/main" id="{49834AFA-1C6E-77B5-9B3D-0517DD8ED3EA}"/>
              </a:ext>
            </a:extLst>
          </p:cNvPr>
          <p:cNvGrpSpPr/>
          <p:nvPr/>
        </p:nvGrpSpPr>
        <p:grpSpPr>
          <a:xfrm>
            <a:off x="8972091" y="459849"/>
            <a:ext cx="238998" cy="241995"/>
            <a:chOff x="6665701" y="1263473"/>
            <a:chExt cx="364188" cy="368755"/>
          </a:xfrm>
        </p:grpSpPr>
        <p:sp>
          <p:nvSpPr>
            <p:cNvPr id="27" name="Google Shape;172;p4">
              <a:extLst>
                <a:ext uri="{FF2B5EF4-FFF2-40B4-BE49-F238E27FC236}">
                  <a16:creationId xmlns:a16="http://schemas.microsoft.com/office/drawing/2014/main" id="{AEF0E729-931C-33CB-0DC3-3D2D5919DBD2}"/>
                </a:ext>
              </a:extLst>
            </p:cNvPr>
            <p:cNvSpPr/>
            <p:nvPr/>
          </p:nvSpPr>
          <p:spPr>
            <a:xfrm>
              <a:off x="6665701" y="1417286"/>
              <a:ext cx="97292" cy="214928"/>
            </a:xfrm>
            <a:custGeom>
              <a:avLst/>
              <a:gdLst/>
              <a:ahLst/>
              <a:cxnLst/>
              <a:rect l="l" t="t" r="r" b="b"/>
              <a:pathLst>
                <a:path w="4304" h="9508" extrusionOk="0">
                  <a:moveTo>
                    <a:pt x="0" y="1"/>
                  </a:moveTo>
                  <a:lnTo>
                    <a:pt x="0" y="9507"/>
                  </a:lnTo>
                  <a:lnTo>
                    <a:pt x="4303" y="9507"/>
                  </a:lnTo>
                  <a:lnTo>
                    <a:pt x="4303" y="1"/>
                  </a:lnTo>
                  <a:close/>
                </a:path>
              </a:pathLst>
            </a:custGeom>
            <a:solidFill>
              <a:srgbClr val="009999"/>
            </a:solidFill>
            <a:ln>
              <a:noFill/>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200"/>
                <a:buFontTx/>
                <a:buNone/>
                <a:tabLst/>
                <a:defRPr/>
              </a:pPr>
              <a:endParaRPr kumimoji="0" sz="1050" b="0" i="0" u="none" strike="noStrike" kern="1200" cap="none" spc="0" normalizeH="0" baseline="0" noProof="0">
                <a:ln>
                  <a:noFill/>
                </a:ln>
                <a:solidFill>
                  <a:prstClr val="black"/>
                </a:solidFill>
                <a:effectLst/>
                <a:uLnTx/>
                <a:uFillTx/>
                <a:latin typeface="Avenir Next LT Pro"/>
                <a:ea typeface="+mn-ea"/>
                <a:cs typeface="+mn-cs"/>
              </a:endParaRPr>
            </a:p>
          </p:txBody>
        </p:sp>
        <p:sp>
          <p:nvSpPr>
            <p:cNvPr id="28" name="Google Shape;173;p4">
              <a:extLst>
                <a:ext uri="{FF2B5EF4-FFF2-40B4-BE49-F238E27FC236}">
                  <a16:creationId xmlns:a16="http://schemas.microsoft.com/office/drawing/2014/main" id="{92EDC659-B0FD-68EA-AB12-588A30C52493}"/>
                </a:ext>
              </a:extLst>
            </p:cNvPr>
            <p:cNvSpPr/>
            <p:nvPr/>
          </p:nvSpPr>
          <p:spPr>
            <a:xfrm>
              <a:off x="6799149" y="1340391"/>
              <a:ext cx="97292" cy="291831"/>
            </a:xfrm>
            <a:custGeom>
              <a:avLst/>
              <a:gdLst/>
              <a:ahLst/>
              <a:cxnLst/>
              <a:rect l="l" t="t" r="r" b="b"/>
              <a:pathLst>
                <a:path w="4304" h="12910" extrusionOk="0">
                  <a:moveTo>
                    <a:pt x="1" y="0"/>
                  </a:moveTo>
                  <a:lnTo>
                    <a:pt x="1" y="12909"/>
                  </a:lnTo>
                  <a:lnTo>
                    <a:pt x="4304" y="12909"/>
                  </a:lnTo>
                  <a:lnTo>
                    <a:pt x="4304" y="0"/>
                  </a:lnTo>
                  <a:close/>
                </a:path>
              </a:pathLst>
            </a:custGeom>
            <a:solidFill>
              <a:srgbClr val="009999"/>
            </a:solidFill>
            <a:ln>
              <a:noFill/>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200"/>
                <a:buFontTx/>
                <a:buNone/>
                <a:tabLst/>
                <a:defRPr/>
              </a:pPr>
              <a:endParaRPr kumimoji="0" sz="1050" b="0" i="0" u="none" strike="noStrike" kern="1200" cap="none" spc="0" normalizeH="0" baseline="0" noProof="0">
                <a:ln>
                  <a:noFill/>
                </a:ln>
                <a:solidFill>
                  <a:prstClr val="black"/>
                </a:solidFill>
                <a:effectLst/>
                <a:uLnTx/>
                <a:uFillTx/>
                <a:latin typeface="Avenir Next LT Pro"/>
                <a:ea typeface="+mn-ea"/>
                <a:cs typeface="+mn-cs"/>
              </a:endParaRPr>
            </a:p>
          </p:txBody>
        </p:sp>
        <p:sp>
          <p:nvSpPr>
            <p:cNvPr id="29" name="Google Shape;174;p4">
              <a:extLst>
                <a:ext uri="{FF2B5EF4-FFF2-40B4-BE49-F238E27FC236}">
                  <a16:creationId xmlns:a16="http://schemas.microsoft.com/office/drawing/2014/main" id="{E8CC2447-65F0-FA0E-EB68-715E7A6A1F9F}"/>
                </a:ext>
              </a:extLst>
            </p:cNvPr>
            <p:cNvSpPr/>
            <p:nvPr/>
          </p:nvSpPr>
          <p:spPr>
            <a:xfrm>
              <a:off x="6932597" y="1263473"/>
              <a:ext cx="97292" cy="368755"/>
            </a:xfrm>
            <a:custGeom>
              <a:avLst/>
              <a:gdLst/>
              <a:ahLst/>
              <a:cxnLst/>
              <a:rect l="l" t="t" r="r" b="b"/>
              <a:pathLst>
                <a:path w="4304" h="16313" extrusionOk="0">
                  <a:moveTo>
                    <a:pt x="1" y="1"/>
                  </a:moveTo>
                  <a:lnTo>
                    <a:pt x="1" y="16312"/>
                  </a:lnTo>
                  <a:lnTo>
                    <a:pt x="4304" y="16312"/>
                  </a:lnTo>
                  <a:lnTo>
                    <a:pt x="4304" y="1"/>
                  </a:lnTo>
                  <a:close/>
                </a:path>
              </a:pathLst>
            </a:custGeom>
            <a:solidFill>
              <a:srgbClr val="009999"/>
            </a:solidFill>
            <a:ln>
              <a:noFill/>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200"/>
                <a:buFontTx/>
                <a:buNone/>
                <a:tabLst/>
                <a:defRPr/>
              </a:pPr>
              <a:endParaRPr kumimoji="0" sz="1050" b="0" i="0" u="none" strike="noStrike" kern="1200" cap="none" spc="0" normalizeH="0" baseline="0" noProof="0">
                <a:ln>
                  <a:noFill/>
                </a:ln>
                <a:solidFill>
                  <a:prstClr val="black"/>
                </a:solidFill>
                <a:effectLst/>
                <a:uLnTx/>
                <a:uFillTx/>
                <a:latin typeface="Avenir Next LT Pro"/>
                <a:ea typeface="+mn-ea"/>
                <a:cs typeface="+mn-cs"/>
              </a:endParaRPr>
            </a:p>
          </p:txBody>
        </p:sp>
      </p:grpSp>
      <p:sp>
        <p:nvSpPr>
          <p:cNvPr id="30" name="Google Shape;175;p4">
            <a:extLst>
              <a:ext uri="{FF2B5EF4-FFF2-40B4-BE49-F238E27FC236}">
                <a16:creationId xmlns:a16="http://schemas.microsoft.com/office/drawing/2014/main" id="{810A84F9-6469-220B-CFF2-DD7A7F4FAFB8}"/>
              </a:ext>
            </a:extLst>
          </p:cNvPr>
          <p:cNvSpPr/>
          <p:nvPr/>
        </p:nvSpPr>
        <p:spPr>
          <a:xfrm>
            <a:off x="9312804" y="459849"/>
            <a:ext cx="5459" cy="241995"/>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200"/>
              <a:buFontTx/>
              <a:buNone/>
              <a:tabLst/>
              <a:defRPr/>
            </a:pPr>
            <a:endParaRPr kumimoji="0" sz="1050" b="0" i="0" u="none" strike="noStrike" kern="1200" cap="none" spc="0" normalizeH="0" baseline="0" noProof="0">
              <a:ln>
                <a:noFill/>
              </a:ln>
              <a:solidFill>
                <a:prstClr val="black"/>
              </a:solidFill>
              <a:effectLst/>
              <a:uLnTx/>
              <a:uFillTx/>
              <a:latin typeface="Avenir Next LT Pro"/>
              <a:ea typeface="+mn-ea"/>
              <a:cs typeface="+mn-cs"/>
            </a:endParaRPr>
          </a:p>
        </p:txBody>
      </p:sp>
      <p:sp>
        <p:nvSpPr>
          <p:cNvPr id="31" name="Google Shape;176;p4">
            <a:extLst>
              <a:ext uri="{FF2B5EF4-FFF2-40B4-BE49-F238E27FC236}">
                <a16:creationId xmlns:a16="http://schemas.microsoft.com/office/drawing/2014/main" id="{3D9E16F4-6DCC-BA3D-FDB8-A70DBBDB6E2E}"/>
              </a:ext>
            </a:extLst>
          </p:cNvPr>
          <p:cNvSpPr/>
          <p:nvPr/>
        </p:nvSpPr>
        <p:spPr>
          <a:xfrm>
            <a:off x="8699354" y="386846"/>
            <a:ext cx="1940719" cy="358706"/>
          </a:xfrm>
          <a:prstGeom prst="roundRect">
            <a:avLst>
              <a:gd name="adj" fmla="val 0"/>
            </a:avLst>
          </a:prstGeom>
          <a:noFill/>
          <a:ln>
            <a:noFill/>
          </a:ln>
        </p:spPr>
        <p:txBody>
          <a:bodyPr spcFirstLastPara="1" wrap="square" lIns="59981" tIns="59981" rIns="59981" bIns="59981" anchor="ctr" anchorCtr="0">
            <a:noAutofit/>
          </a:bodyPr>
          <a:lstStyle/>
          <a:p>
            <a:pPr marL="0" marR="0" lvl="0" indent="0" algn="r" defTabSz="914400" rtl="0" eaLnBrk="1" fontAlgn="auto" latinLnBrk="0" hangingPunct="1">
              <a:lnSpc>
                <a:spcPct val="100000"/>
              </a:lnSpc>
              <a:spcBef>
                <a:spcPts val="0"/>
              </a:spcBef>
              <a:spcAft>
                <a:spcPts val="0"/>
              </a:spcAft>
              <a:buClrTx/>
              <a:buSzPts val="1200"/>
              <a:buFontTx/>
              <a:buNone/>
              <a:tabLst/>
              <a:defRPr/>
            </a:pPr>
            <a:r>
              <a:rPr kumimoji="0" lang="en-US" sz="1050" b="1" i="0" u="none" strike="noStrike" kern="1200" cap="none" spc="0" normalizeH="0" baseline="0" noProof="0">
                <a:ln>
                  <a:noFill/>
                </a:ln>
                <a:solidFill>
                  <a:prstClr val="black"/>
                </a:solidFill>
                <a:effectLst/>
                <a:uLnTx/>
                <a:uFillTx/>
                <a:latin typeface="Avenir Next LT Pro"/>
                <a:ea typeface="+mn-ea"/>
                <a:cs typeface="+mn-cs"/>
              </a:rPr>
              <a:t>Needs Assessment</a:t>
            </a:r>
            <a:endParaRPr kumimoji="0" sz="1050" b="1" i="0" u="none" strike="noStrike" kern="1200" cap="none" spc="0" normalizeH="0" baseline="0" noProof="0">
              <a:ln>
                <a:noFill/>
              </a:ln>
              <a:solidFill>
                <a:prstClr val="black"/>
              </a:solidFill>
              <a:effectLst/>
              <a:uLnTx/>
              <a:uFillTx/>
              <a:latin typeface="Avenir Next LT Pro"/>
              <a:ea typeface="+mn-ea"/>
              <a:cs typeface="+mn-cs"/>
            </a:endParaRPr>
          </a:p>
        </p:txBody>
      </p:sp>
      <p:sp>
        <p:nvSpPr>
          <p:cNvPr id="32" name="Google Shape;177;p4">
            <a:extLst>
              <a:ext uri="{FF2B5EF4-FFF2-40B4-BE49-F238E27FC236}">
                <a16:creationId xmlns:a16="http://schemas.microsoft.com/office/drawing/2014/main" id="{EE5CEC57-7C01-5E1C-A618-E9EAF36DF731}"/>
              </a:ext>
            </a:extLst>
          </p:cNvPr>
          <p:cNvSpPr/>
          <p:nvPr/>
        </p:nvSpPr>
        <p:spPr>
          <a:xfrm>
            <a:off x="2081537" y="813186"/>
            <a:ext cx="2982578" cy="358706"/>
          </a:xfrm>
          <a:prstGeom prst="roundRect">
            <a:avLst>
              <a:gd name="adj" fmla="val 0"/>
            </a:avLst>
          </a:prstGeom>
          <a:noFill/>
          <a:ln>
            <a:noFill/>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600"/>
              <a:buFontTx/>
              <a:buNone/>
              <a:tabLst/>
              <a:defRPr/>
            </a:pPr>
            <a:endParaRPr kumimoji="0" sz="1400" b="1" i="0" u="none" strike="noStrike" kern="1200" cap="none" spc="0" normalizeH="0" baseline="0" noProof="0">
              <a:ln>
                <a:noFill/>
              </a:ln>
              <a:solidFill>
                <a:prstClr val="black"/>
              </a:solidFill>
              <a:effectLst/>
              <a:uLnTx/>
              <a:uFillTx/>
              <a:latin typeface="Avenir Next LT Pro"/>
              <a:ea typeface="+mn-ea"/>
              <a:cs typeface="+mn-cs"/>
            </a:endParaRPr>
          </a:p>
        </p:txBody>
      </p:sp>
      <p:graphicFrame>
        <p:nvGraphicFramePr>
          <p:cNvPr id="33" name="Google Shape;178;p4">
            <a:extLst>
              <a:ext uri="{FF2B5EF4-FFF2-40B4-BE49-F238E27FC236}">
                <a16:creationId xmlns:a16="http://schemas.microsoft.com/office/drawing/2014/main" id="{62C5A600-2D69-7841-6163-8DC6F9779E0F}"/>
              </a:ext>
            </a:extLst>
          </p:cNvPr>
          <p:cNvGraphicFramePr/>
          <p:nvPr/>
        </p:nvGraphicFramePr>
        <p:xfrm>
          <a:off x="1524000" y="746452"/>
          <a:ext cx="9144000" cy="1169273"/>
        </p:xfrm>
        <a:graphic>
          <a:graphicData uri="http://schemas.openxmlformats.org/drawingml/2006/table">
            <a:tbl>
              <a:tblPr firstRow="1" bandRow="1">
                <a:noFill/>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197419">
                <a:tc>
                  <a:txBody>
                    <a:bodyPr/>
                    <a:lstStyle/>
                    <a:p>
                      <a:pPr marL="0" marR="0" lvl="0" indent="0" algn="ctr" rtl="0">
                        <a:lnSpc>
                          <a:spcPct val="100000"/>
                        </a:lnSpc>
                        <a:spcBef>
                          <a:spcPts val="0"/>
                        </a:spcBef>
                        <a:spcAft>
                          <a:spcPts val="0"/>
                        </a:spcAft>
                        <a:buClr>
                          <a:srgbClr val="000000"/>
                        </a:buClr>
                        <a:buSzPts val="1200"/>
                        <a:buFont typeface="Arial"/>
                        <a:buNone/>
                      </a:pPr>
                      <a:r>
                        <a:rPr lang="en-US" sz="1000" b="1" u="none" strike="noStrike" cap="none">
                          <a:solidFill>
                            <a:schemeClr val="lt1"/>
                          </a:solidFill>
                        </a:rPr>
                        <a:t>Strengths</a:t>
                      </a:r>
                      <a:endParaRPr sz="1000" b="1" u="none" strike="noStrike" cap="none">
                        <a:solidFill>
                          <a:schemeClr val="lt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b="1" u="none" strike="noStrike" cap="none">
                          <a:solidFill>
                            <a:schemeClr val="lt1"/>
                          </a:solidFill>
                        </a:rPr>
                        <a:t>Opportunities/Challenges</a:t>
                      </a:r>
                      <a:endParaRPr sz="1000" b="1" u="none" strike="noStrike" cap="none">
                        <a:solidFill>
                          <a:schemeClr val="lt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9999"/>
                    </a:solidFill>
                  </a:tcPr>
                </a:tc>
                <a:extLst>
                  <a:ext uri="{0D108BD9-81ED-4DB2-BD59-A6C34878D82A}">
                    <a16:rowId xmlns:a16="http://schemas.microsoft.com/office/drawing/2014/main" val="10000"/>
                  </a:ext>
                </a:extLst>
              </a:tr>
              <a:tr h="197419">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97419">
                <a:tc>
                  <a:txBody>
                    <a:bodyPr/>
                    <a:lstStyle/>
                    <a:p>
                      <a:pPr marL="0" marR="0" lvl="0" indent="0" algn="l" rtl="0">
                        <a:lnSpc>
                          <a:spcPct val="100000"/>
                        </a:lnSpc>
                        <a:spcBef>
                          <a:spcPts val="0"/>
                        </a:spcBef>
                        <a:spcAft>
                          <a:spcPts val="0"/>
                        </a:spcAft>
                        <a:buClr>
                          <a:schemeClr val="dk1"/>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97419">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197419">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178369">
                <a:tc>
                  <a:txBody>
                    <a:bodyPr/>
                    <a:lstStyle/>
                    <a:p>
                      <a:pPr marL="0" marR="0" lvl="0" indent="0" algn="l" rtl="0">
                        <a:lnSpc>
                          <a:spcPct val="100000"/>
                        </a:lnSpc>
                        <a:spcBef>
                          <a:spcPts val="0"/>
                        </a:spcBef>
                        <a:spcAft>
                          <a:spcPts val="0"/>
                        </a:spcAft>
                        <a:buClr>
                          <a:srgbClr val="000000"/>
                        </a:buClr>
                        <a:buSzPts val="1000"/>
                        <a:buFont typeface="Arial"/>
                        <a:buNone/>
                      </a:pPr>
                      <a:endParaRPr sz="9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endParaRPr sz="9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graphicFrame>
        <p:nvGraphicFramePr>
          <p:cNvPr id="34" name="Google Shape;179;p4">
            <a:extLst>
              <a:ext uri="{FF2B5EF4-FFF2-40B4-BE49-F238E27FC236}">
                <a16:creationId xmlns:a16="http://schemas.microsoft.com/office/drawing/2014/main" id="{CA5DEAB7-5783-A30A-DA47-1CA883355FC9}"/>
              </a:ext>
            </a:extLst>
          </p:cNvPr>
          <p:cNvGraphicFramePr/>
          <p:nvPr/>
        </p:nvGraphicFramePr>
        <p:xfrm>
          <a:off x="1510037" y="2362437"/>
          <a:ext cx="9144000" cy="731358"/>
        </p:xfrm>
        <a:graphic>
          <a:graphicData uri="http://schemas.openxmlformats.org/drawingml/2006/table">
            <a:tbl>
              <a:tblPr firstRow="1" bandRow="1">
                <a:noFil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197419">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Our Overarching Needs</a:t>
                      </a:r>
                      <a:endParaRPr sz="1000" u="none" strike="noStrike" cap="none"/>
                    </a:p>
                  </a:txBody>
                  <a:tcPr marL="44997" marR="44997" marT="22509" marB="22509">
                    <a:solidFill>
                      <a:srgbClr val="00999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33939">
                <a:tc>
                  <a:txBody>
                    <a:bodyPr/>
                    <a:lstStyle/>
                    <a:p>
                      <a:pPr marL="0" marR="0" lvl="0" indent="0" algn="l" rtl="0">
                        <a:lnSpc>
                          <a:spcPct val="100000"/>
                        </a:lnSpc>
                        <a:spcBef>
                          <a:spcPts val="0"/>
                        </a:spcBef>
                        <a:spcAft>
                          <a:spcPts val="0"/>
                        </a:spcAft>
                        <a:buClr>
                          <a:schemeClr val="dk1"/>
                        </a:buClr>
                        <a:buSzPts val="1000"/>
                        <a:buFont typeface="Arial"/>
                        <a:buNone/>
                      </a:pPr>
                      <a:r>
                        <a:rPr lang="en-US" sz="1000" u="none" strike="noStrike" cap="none"/>
                        <a:t>Literacy:</a:t>
                      </a:r>
                      <a:endParaRPr sz="1000" u="none" strike="noStrike" cap="none"/>
                    </a:p>
                  </a:txBody>
                  <a:tcPr marL="44997" marR="44997" marT="22509" marB="22509">
                    <a:solidFill>
                      <a:srgbClr val="009999">
                        <a:alpha val="40000"/>
                      </a:srgbClr>
                    </a:solidFill>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u="none" strike="noStrike" cap="none"/>
                        <a:t>Numeracy</a:t>
                      </a:r>
                      <a:r>
                        <a:rPr lang="en-US" sz="900" u="none" strike="noStrike" cap="none"/>
                        <a:t>:</a:t>
                      </a:r>
                      <a:endParaRPr sz="900" u="none" strike="noStrike" cap="none"/>
                    </a:p>
                  </a:txBody>
                  <a:tcPr marL="44997" marR="44997" marT="22509" marB="22509">
                    <a:solidFill>
                      <a:srgbClr val="009999">
                        <a:alpha val="29019"/>
                      </a:srgbClr>
                    </a:solidFill>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u="none" strike="noStrike" cap="none"/>
                        <a:t>Whole Child &amp; Student Support</a:t>
                      </a:r>
                      <a:endParaRPr sz="900" u="none" strike="noStrike" cap="none"/>
                    </a:p>
                  </a:txBody>
                  <a:tcPr marL="44997" marR="44997" marT="22509" marB="22509">
                    <a:solidFill>
                      <a:srgbClr val="009999">
                        <a:alpha val="20000"/>
                      </a:srgbClr>
                    </a:solidFill>
                  </a:tcPr>
                </a:tc>
                <a:extLst>
                  <a:ext uri="{0D108BD9-81ED-4DB2-BD59-A6C34878D82A}">
                    <a16:rowId xmlns:a16="http://schemas.microsoft.com/office/drawing/2014/main" val="10001"/>
                  </a:ext>
                </a:extLst>
              </a:tr>
            </a:tbl>
          </a:graphicData>
        </a:graphic>
      </p:graphicFrame>
      <p:graphicFrame>
        <p:nvGraphicFramePr>
          <p:cNvPr id="35" name="Google Shape;180;p4">
            <a:extLst>
              <a:ext uri="{FF2B5EF4-FFF2-40B4-BE49-F238E27FC236}">
                <a16:creationId xmlns:a16="http://schemas.microsoft.com/office/drawing/2014/main" id="{1D5BE647-5FDD-6795-3348-3BCCD99B220B}"/>
              </a:ext>
            </a:extLst>
          </p:cNvPr>
          <p:cNvGraphicFramePr/>
          <p:nvPr/>
        </p:nvGraphicFramePr>
        <p:xfrm>
          <a:off x="1510036" y="5512400"/>
          <a:ext cx="9130038" cy="1157605"/>
        </p:xfrm>
        <a:graphic>
          <a:graphicData uri="http://schemas.openxmlformats.org/drawingml/2006/table">
            <a:tbl>
              <a:tblPr firstRow="1" bandRow="1">
                <a:noFill/>
              </a:tblPr>
              <a:tblGrid>
                <a:gridCol w="3043346">
                  <a:extLst>
                    <a:ext uri="{9D8B030D-6E8A-4147-A177-3AD203B41FA5}">
                      <a16:colId xmlns:a16="http://schemas.microsoft.com/office/drawing/2014/main" val="20000"/>
                    </a:ext>
                  </a:extLst>
                </a:gridCol>
                <a:gridCol w="3043346">
                  <a:extLst>
                    <a:ext uri="{9D8B030D-6E8A-4147-A177-3AD203B41FA5}">
                      <a16:colId xmlns:a16="http://schemas.microsoft.com/office/drawing/2014/main" val="20001"/>
                    </a:ext>
                  </a:extLst>
                </a:gridCol>
                <a:gridCol w="3043346">
                  <a:extLst>
                    <a:ext uri="{9D8B030D-6E8A-4147-A177-3AD203B41FA5}">
                      <a16:colId xmlns:a16="http://schemas.microsoft.com/office/drawing/2014/main" val="20002"/>
                    </a:ext>
                  </a:extLst>
                </a:gridCol>
              </a:tblGrid>
              <a:tr h="349819">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Literacy</a:t>
                      </a:r>
                      <a:r>
                        <a:rPr lang="en-US" sz="1000" u="none" strike="noStrike" cap="none" baseline="0"/>
                        <a:t> Problem Statement</a:t>
                      </a:r>
                      <a:endParaRPr sz="1000" u="none" strike="noStrike" cap="none"/>
                    </a:p>
                  </a:txBody>
                  <a:tcPr marL="44997" marR="44997" marT="22509" marB="22509">
                    <a:lnB w="12700" cap="flat" cmpd="sng">
                      <a:solidFill>
                        <a:schemeClr val="lt1"/>
                      </a:solidFill>
                      <a:prstDash val="solid"/>
                      <a:round/>
                      <a:headEnd type="none" w="sm" len="sm"/>
                      <a:tailEnd type="none" w="sm" len="sm"/>
                    </a:lnB>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Numeracy Problem Statement</a:t>
                      </a:r>
                      <a:endParaRPr sz="1000" u="none" strike="noStrike" cap="none"/>
                    </a:p>
                  </a:txBody>
                  <a:tcPr marL="44997" marR="44997" marT="22509" marB="22509">
                    <a:lnB w="12700" cap="flat" cmpd="sng" algn="ctr">
                      <a:solidFill>
                        <a:schemeClr val="lt1"/>
                      </a:solidFill>
                      <a:prstDash val="solid"/>
                      <a:round/>
                      <a:headEnd type="none" w="sm" len="sm"/>
                      <a:tailEnd type="none" w="sm" len="sm"/>
                    </a:lnB>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Whole Child &amp; Student Support</a:t>
                      </a:r>
                      <a:r>
                        <a:rPr lang="en-US" sz="1000" u="none" strike="noStrike" cap="none" baseline="0"/>
                        <a:t> Problem Statement</a:t>
                      </a:r>
                      <a:endParaRPr sz="1000" u="none" strike="noStrike" cap="none"/>
                    </a:p>
                  </a:txBody>
                  <a:tcPr marL="44997" marR="44997" marT="22509" marB="22509">
                    <a:lnB w="12700" cap="flat" cmpd="sng" algn="ctr">
                      <a:solidFill>
                        <a:schemeClr val="lt1"/>
                      </a:solidFill>
                      <a:prstDash val="solid"/>
                      <a:round/>
                      <a:headEnd type="none" w="sm" len="sm"/>
                      <a:tailEnd type="none" w="sm" len="sm"/>
                    </a:lnB>
                    <a:solidFill>
                      <a:srgbClr val="009999"/>
                    </a:solidFill>
                  </a:tcPr>
                </a:tc>
                <a:extLst>
                  <a:ext uri="{0D108BD9-81ED-4DB2-BD59-A6C34878D82A}">
                    <a16:rowId xmlns:a16="http://schemas.microsoft.com/office/drawing/2014/main" val="10000"/>
                  </a:ext>
                </a:extLst>
              </a:tr>
              <a:tr h="807786">
                <a:tc>
                  <a:txBody>
                    <a:bodyPr/>
                    <a:lstStyle/>
                    <a:p>
                      <a:pPr marL="0" marR="0" lvl="0" indent="0" algn="l" rtl="0">
                        <a:lnSpc>
                          <a:spcPct val="100000"/>
                        </a:lnSpc>
                        <a:spcBef>
                          <a:spcPts val="0"/>
                        </a:spcBef>
                        <a:spcAft>
                          <a:spcPts val="0"/>
                        </a:spcAft>
                        <a:buClr>
                          <a:srgbClr val="000000"/>
                        </a:buClr>
                        <a:buSzPts val="1000"/>
                        <a:buFont typeface="Arial"/>
                        <a:buNone/>
                      </a:pPr>
                      <a:endParaRPr lang="en-US" sz="900" u="none" strike="noStrike" cap="none"/>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40000"/>
                      </a:srgbClr>
                    </a:solidFill>
                  </a:tcPr>
                </a:tc>
                <a:tc>
                  <a:txBody>
                    <a:bodyPr/>
                    <a:lstStyle/>
                    <a:p>
                      <a:pPr marL="0" marR="0" lvl="0" indent="0" algn="ctr" rtl="0">
                        <a:lnSpc>
                          <a:spcPct val="100000"/>
                        </a:lnSpc>
                        <a:spcBef>
                          <a:spcPts val="0"/>
                        </a:spcBef>
                        <a:spcAft>
                          <a:spcPts val="0"/>
                        </a:spcAft>
                        <a:buClr>
                          <a:schemeClr val="dk1"/>
                        </a:buClr>
                        <a:buSzPts val="1000"/>
                        <a:buFont typeface="Arial"/>
                        <a:buNone/>
                      </a:pPr>
                      <a:endParaRPr sz="900" u="none" strike="noStrike" cap="none"/>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9019"/>
                      </a:srgbClr>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lang="en-US" sz="900" u="none" strike="noStrike" cap="none"/>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0000"/>
                      </a:srgbClr>
                    </a:solidFill>
                  </a:tcPr>
                </a:tc>
                <a:extLst>
                  <a:ext uri="{0D108BD9-81ED-4DB2-BD59-A6C34878D82A}">
                    <a16:rowId xmlns:a16="http://schemas.microsoft.com/office/drawing/2014/main" val="10001"/>
                  </a:ext>
                </a:extLst>
              </a:tr>
            </a:tbl>
          </a:graphicData>
        </a:graphic>
      </p:graphicFrame>
      <p:sp>
        <p:nvSpPr>
          <p:cNvPr id="36" name="Google Shape;191;p5">
            <a:extLst>
              <a:ext uri="{FF2B5EF4-FFF2-40B4-BE49-F238E27FC236}">
                <a16:creationId xmlns:a16="http://schemas.microsoft.com/office/drawing/2014/main" id="{7A9C0A39-6A92-F2F3-DD25-347EE1D783CB}"/>
              </a:ext>
            </a:extLst>
          </p:cNvPr>
          <p:cNvSpPr/>
          <p:nvPr/>
        </p:nvSpPr>
        <p:spPr>
          <a:xfrm>
            <a:off x="1510037" y="355784"/>
            <a:ext cx="2982578" cy="358706"/>
          </a:xfrm>
          <a:prstGeom prst="roundRect">
            <a:avLst>
              <a:gd name="adj" fmla="val 0"/>
            </a:avLst>
          </a:prstGeom>
          <a:noFill/>
          <a:ln>
            <a:noFill/>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600"/>
              <a:buFontTx/>
              <a:buNone/>
              <a:tabLst/>
              <a:defRPr/>
            </a:pPr>
            <a:r>
              <a:rPr kumimoji="0" lang="en-US" sz="1400" b="1" i="0" u="none" strike="noStrike" kern="1200" cap="none" spc="0" normalizeH="0" baseline="0" noProof="0">
                <a:ln>
                  <a:noFill/>
                </a:ln>
                <a:solidFill>
                  <a:prstClr val="black"/>
                </a:solidFill>
                <a:effectLst/>
                <a:uLnTx/>
                <a:uFillTx/>
                <a:latin typeface="Avenir Next LT Pro"/>
                <a:ea typeface="+mn-ea"/>
                <a:cs typeface="+mn-cs"/>
              </a:rPr>
              <a:t>School Name</a:t>
            </a:r>
            <a:endParaRPr kumimoji="0" sz="1400" b="1" i="0" u="none" strike="noStrike" kern="1200" cap="none" spc="0" normalizeH="0" baseline="0" noProof="0">
              <a:ln>
                <a:noFill/>
              </a:ln>
              <a:solidFill>
                <a:prstClr val="black"/>
              </a:solidFill>
              <a:effectLst/>
              <a:uLnTx/>
              <a:uFillTx/>
              <a:latin typeface="Avenir Next LT Pro"/>
              <a:ea typeface="+mn-ea"/>
              <a:cs typeface="+mn-cs"/>
            </a:endParaRPr>
          </a:p>
        </p:txBody>
      </p:sp>
      <p:sp>
        <p:nvSpPr>
          <p:cNvPr id="37" name="TextBox 36">
            <a:extLst>
              <a:ext uri="{FF2B5EF4-FFF2-40B4-BE49-F238E27FC236}">
                <a16:creationId xmlns:a16="http://schemas.microsoft.com/office/drawing/2014/main" id="{616897B1-B9F8-E150-4C6A-0A948F4FC2BD}"/>
              </a:ext>
            </a:extLst>
          </p:cNvPr>
          <p:cNvSpPr txBox="1"/>
          <p:nvPr/>
        </p:nvSpPr>
        <p:spPr>
          <a:xfrm>
            <a:off x="4103077" y="5256781"/>
            <a:ext cx="3985846" cy="2654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25" b="0" i="0" u="none" strike="noStrike" kern="1200" cap="none" spc="0" normalizeH="0" baseline="0" noProof="0">
                <a:ln>
                  <a:noFill/>
                </a:ln>
                <a:solidFill>
                  <a:prstClr val="black"/>
                </a:solidFill>
                <a:effectLst/>
                <a:uLnTx/>
                <a:uFillTx/>
                <a:latin typeface="Avenir Next LT Pro"/>
                <a:ea typeface="+mn-ea"/>
                <a:cs typeface="+mn-cs"/>
              </a:rPr>
              <a:t>Jamboard Link Here</a:t>
            </a:r>
          </a:p>
        </p:txBody>
      </p:sp>
      <p:sp>
        <p:nvSpPr>
          <p:cNvPr id="38" name="Down Arrow 2">
            <a:extLst>
              <a:ext uri="{FF2B5EF4-FFF2-40B4-BE49-F238E27FC236}">
                <a16:creationId xmlns:a16="http://schemas.microsoft.com/office/drawing/2014/main" id="{DAD2CCD7-562F-E1EE-F77D-7FABE1E3B0EA}"/>
              </a:ext>
            </a:extLst>
          </p:cNvPr>
          <p:cNvSpPr/>
          <p:nvPr/>
        </p:nvSpPr>
        <p:spPr>
          <a:xfrm>
            <a:off x="8516264" y="4290254"/>
            <a:ext cx="1055077" cy="8994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25"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39" name="Down Arrow 20">
            <a:extLst>
              <a:ext uri="{FF2B5EF4-FFF2-40B4-BE49-F238E27FC236}">
                <a16:creationId xmlns:a16="http://schemas.microsoft.com/office/drawing/2014/main" id="{E8DB5B14-1F3C-F4C3-7D9A-B688DE413A98}"/>
              </a:ext>
            </a:extLst>
          </p:cNvPr>
          <p:cNvSpPr/>
          <p:nvPr/>
        </p:nvSpPr>
        <p:spPr>
          <a:xfrm>
            <a:off x="2487670" y="4327235"/>
            <a:ext cx="1055077" cy="8994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25"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40" name="Down Arrow 21">
            <a:extLst>
              <a:ext uri="{FF2B5EF4-FFF2-40B4-BE49-F238E27FC236}">
                <a16:creationId xmlns:a16="http://schemas.microsoft.com/office/drawing/2014/main" id="{9651F22F-43AB-7288-92E8-298D04BABF88}"/>
              </a:ext>
            </a:extLst>
          </p:cNvPr>
          <p:cNvSpPr/>
          <p:nvPr/>
        </p:nvSpPr>
        <p:spPr>
          <a:xfrm>
            <a:off x="5735074" y="4314827"/>
            <a:ext cx="1055077" cy="8994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25"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41" name="TextBox 40">
            <a:extLst>
              <a:ext uri="{FF2B5EF4-FFF2-40B4-BE49-F238E27FC236}">
                <a16:creationId xmlns:a16="http://schemas.microsoft.com/office/drawing/2014/main" id="{736DD5D5-CA2F-8A75-5FEF-F8CE818DA5DF}"/>
              </a:ext>
            </a:extLst>
          </p:cNvPr>
          <p:cNvSpPr txBox="1"/>
          <p:nvPr/>
        </p:nvSpPr>
        <p:spPr>
          <a:xfrm>
            <a:off x="1510036" y="2136703"/>
            <a:ext cx="9020556" cy="2431435"/>
          </a:xfrm>
          <a:prstGeom prst="rect">
            <a:avLst/>
          </a:prstGeom>
          <a:solidFill>
            <a:srgbClr val="F3CF45">
              <a:lumMod val="40000"/>
              <a:lumOff val="60000"/>
            </a:srgbClr>
          </a:solidFill>
        </p:spPr>
        <p:txBody>
          <a:bodyPr wrap="square" rtlCol="0">
            <a:spAutoFit/>
          </a:bodyPr>
          <a:lstStyle/>
          <a:p>
            <a:pPr algn="ctr" defTabSz="457200"/>
            <a:r>
              <a:rPr lang="en-US" sz="4000" kern="0" dirty="0">
                <a:solidFill>
                  <a:srgbClr val="FF0000"/>
                </a:solidFill>
                <a:latin typeface="Arial Black"/>
              </a:rPr>
              <a:t>Before Presenting to</a:t>
            </a:r>
          </a:p>
          <a:p>
            <a:pPr algn="ctr" defTabSz="457200"/>
            <a:r>
              <a:rPr lang="en-US" sz="4000" kern="0" dirty="0">
                <a:solidFill>
                  <a:srgbClr val="FF0000"/>
                </a:solidFill>
                <a:latin typeface="Arial Black"/>
              </a:rPr>
              <a:t>your GO Team: </a:t>
            </a:r>
          </a:p>
          <a:p>
            <a:pPr algn="ctr" defTabSz="457200"/>
            <a:r>
              <a:rPr lang="en-US" sz="4000" kern="0" dirty="0">
                <a:solidFill>
                  <a:srgbClr val="A92A91"/>
                </a:solidFill>
                <a:latin typeface="Arial Black"/>
              </a:rPr>
              <a:t>Insert Your Needs Assessment</a:t>
            </a:r>
          </a:p>
          <a:p>
            <a:pPr algn="ctr" defTabSz="457200"/>
            <a:r>
              <a:rPr lang="en-US" sz="3200" kern="0" dirty="0">
                <a:latin typeface="Arial Black"/>
              </a:rPr>
              <a:t>(</a:t>
            </a:r>
            <a:r>
              <a:rPr lang="en-US" sz="3200" i="1" kern="0" dirty="0">
                <a:latin typeface="Arial Black"/>
              </a:rPr>
              <a:t>use as many slides as necessary</a:t>
            </a:r>
            <a:r>
              <a:rPr lang="en-US" sz="3200" kern="0" dirty="0">
                <a:latin typeface="Arial Black"/>
              </a:rPr>
              <a:t>)</a:t>
            </a:r>
          </a:p>
        </p:txBody>
      </p:sp>
      <p:pic>
        <p:nvPicPr>
          <p:cNvPr id="3" name="Picture 2">
            <a:extLst>
              <a:ext uri="{FF2B5EF4-FFF2-40B4-BE49-F238E27FC236}">
                <a16:creationId xmlns:a16="http://schemas.microsoft.com/office/drawing/2014/main" id="{49787157-059D-0CB7-1548-C2B0F114865A}"/>
              </a:ext>
            </a:extLst>
          </p:cNvPr>
          <p:cNvPicPr>
            <a:picLocks noChangeAspect="1"/>
          </p:cNvPicPr>
          <p:nvPr/>
        </p:nvPicPr>
        <p:blipFill>
          <a:blip r:embed="rId3"/>
          <a:stretch>
            <a:fillRect/>
          </a:stretch>
        </p:blipFill>
        <p:spPr>
          <a:xfrm>
            <a:off x="967635" y="0"/>
            <a:ext cx="9975568" cy="66700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25" name="Google Shape;170;p4">
            <a:extLst>
              <a:ext uri="{FF2B5EF4-FFF2-40B4-BE49-F238E27FC236}">
                <a16:creationId xmlns:a16="http://schemas.microsoft.com/office/drawing/2014/main" id="{A3A66BBA-5091-3EBF-49B7-A8DE450E6BC4}"/>
              </a:ext>
            </a:extLst>
          </p:cNvPr>
          <p:cNvSpPr/>
          <p:nvPr/>
        </p:nvSpPr>
        <p:spPr>
          <a:xfrm>
            <a:off x="1510037" y="357538"/>
            <a:ext cx="9144000" cy="358706"/>
          </a:xfrm>
          <a:prstGeom prst="rect">
            <a:avLst/>
          </a:prstGeom>
          <a:solidFill>
            <a:srgbClr val="F2F2F2"/>
          </a:solidFill>
          <a:ln>
            <a:noFill/>
          </a:ln>
        </p:spPr>
        <p:txBody>
          <a:bodyPr spcFirstLastPara="1" wrap="square" lIns="60003" tIns="29991" rIns="60003" bIns="29991" anchor="ctr" anchorCtr="0">
            <a:noAutofit/>
          </a:bodyPr>
          <a:lstStyle/>
          <a:p>
            <a:pPr marL="0" marR="0" lvl="0" indent="0" algn="ctr" defTabSz="914400" rtl="0" eaLnBrk="1" fontAlgn="auto" latinLnBrk="0" hangingPunct="1">
              <a:lnSpc>
                <a:spcPct val="100000"/>
              </a:lnSpc>
              <a:spcBef>
                <a:spcPts val="0"/>
              </a:spcBef>
              <a:spcAft>
                <a:spcPts val="0"/>
              </a:spcAft>
              <a:buClrTx/>
              <a:buSzPts val="1350"/>
              <a:buFontTx/>
              <a:buNone/>
              <a:tabLst/>
              <a:defRPr/>
            </a:pPr>
            <a:endParaRPr kumimoji="0" sz="1181" b="0" i="0" u="none" strike="noStrike" kern="1200" cap="none" spc="0" normalizeH="0" baseline="0" noProof="0">
              <a:ln>
                <a:noFill/>
              </a:ln>
              <a:solidFill>
                <a:prstClr val="white"/>
              </a:solidFill>
              <a:effectLst/>
              <a:uLnTx/>
              <a:uFillTx/>
              <a:latin typeface="Avenir Next LT Pro"/>
              <a:ea typeface="+mn-ea"/>
              <a:cs typeface="+mn-cs"/>
            </a:endParaRPr>
          </a:p>
        </p:txBody>
      </p:sp>
      <p:grpSp>
        <p:nvGrpSpPr>
          <p:cNvPr id="26" name="Google Shape;171;p4">
            <a:extLst>
              <a:ext uri="{FF2B5EF4-FFF2-40B4-BE49-F238E27FC236}">
                <a16:creationId xmlns:a16="http://schemas.microsoft.com/office/drawing/2014/main" id="{49834AFA-1C6E-77B5-9B3D-0517DD8ED3EA}"/>
              </a:ext>
            </a:extLst>
          </p:cNvPr>
          <p:cNvGrpSpPr/>
          <p:nvPr/>
        </p:nvGrpSpPr>
        <p:grpSpPr>
          <a:xfrm>
            <a:off x="8972091" y="459849"/>
            <a:ext cx="238998" cy="241995"/>
            <a:chOff x="6665701" y="1263473"/>
            <a:chExt cx="364188" cy="368755"/>
          </a:xfrm>
        </p:grpSpPr>
        <p:sp>
          <p:nvSpPr>
            <p:cNvPr id="27" name="Google Shape;172;p4">
              <a:extLst>
                <a:ext uri="{FF2B5EF4-FFF2-40B4-BE49-F238E27FC236}">
                  <a16:creationId xmlns:a16="http://schemas.microsoft.com/office/drawing/2014/main" id="{AEF0E729-931C-33CB-0DC3-3D2D5919DBD2}"/>
                </a:ext>
              </a:extLst>
            </p:cNvPr>
            <p:cNvSpPr/>
            <p:nvPr/>
          </p:nvSpPr>
          <p:spPr>
            <a:xfrm>
              <a:off x="6665701" y="1417286"/>
              <a:ext cx="97292" cy="214928"/>
            </a:xfrm>
            <a:custGeom>
              <a:avLst/>
              <a:gdLst/>
              <a:ahLst/>
              <a:cxnLst/>
              <a:rect l="l" t="t" r="r" b="b"/>
              <a:pathLst>
                <a:path w="4304" h="9508" extrusionOk="0">
                  <a:moveTo>
                    <a:pt x="0" y="1"/>
                  </a:moveTo>
                  <a:lnTo>
                    <a:pt x="0" y="9507"/>
                  </a:lnTo>
                  <a:lnTo>
                    <a:pt x="4303" y="9507"/>
                  </a:lnTo>
                  <a:lnTo>
                    <a:pt x="4303" y="1"/>
                  </a:lnTo>
                  <a:close/>
                </a:path>
              </a:pathLst>
            </a:custGeom>
            <a:solidFill>
              <a:srgbClr val="009999"/>
            </a:solidFill>
            <a:ln>
              <a:noFill/>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200"/>
                <a:buFontTx/>
                <a:buNone/>
                <a:tabLst/>
                <a:defRPr/>
              </a:pPr>
              <a:endParaRPr kumimoji="0" sz="1050" b="0" i="0" u="none" strike="noStrike" kern="1200" cap="none" spc="0" normalizeH="0" baseline="0" noProof="0">
                <a:ln>
                  <a:noFill/>
                </a:ln>
                <a:solidFill>
                  <a:prstClr val="black"/>
                </a:solidFill>
                <a:effectLst/>
                <a:uLnTx/>
                <a:uFillTx/>
                <a:latin typeface="Avenir Next LT Pro"/>
                <a:ea typeface="+mn-ea"/>
                <a:cs typeface="+mn-cs"/>
              </a:endParaRPr>
            </a:p>
          </p:txBody>
        </p:sp>
        <p:sp>
          <p:nvSpPr>
            <p:cNvPr id="28" name="Google Shape;173;p4">
              <a:extLst>
                <a:ext uri="{FF2B5EF4-FFF2-40B4-BE49-F238E27FC236}">
                  <a16:creationId xmlns:a16="http://schemas.microsoft.com/office/drawing/2014/main" id="{92EDC659-B0FD-68EA-AB12-588A30C52493}"/>
                </a:ext>
              </a:extLst>
            </p:cNvPr>
            <p:cNvSpPr/>
            <p:nvPr/>
          </p:nvSpPr>
          <p:spPr>
            <a:xfrm>
              <a:off x="6799149" y="1340391"/>
              <a:ext cx="97292" cy="291831"/>
            </a:xfrm>
            <a:custGeom>
              <a:avLst/>
              <a:gdLst/>
              <a:ahLst/>
              <a:cxnLst/>
              <a:rect l="l" t="t" r="r" b="b"/>
              <a:pathLst>
                <a:path w="4304" h="12910" extrusionOk="0">
                  <a:moveTo>
                    <a:pt x="1" y="0"/>
                  </a:moveTo>
                  <a:lnTo>
                    <a:pt x="1" y="12909"/>
                  </a:lnTo>
                  <a:lnTo>
                    <a:pt x="4304" y="12909"/>
                  </a:lnTo>
                  <a:lnTo>
                    <a:pt x="4304" y="0"/>
                  </a:lnTo>
                  <a:close/>
                </a:path>
              </a:pathLst>
            </a:custGeom>
            <a:solidFill>
              <a:srgbClr val="009999"/>
            </a:solidFill>
            <a:ln>
              <a:noFill/>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200"/>
                <a:buFontTx/>
                <a:buNone/>
                <a:tabLst/>
                <a:defRPr/>
              </a:pPr>
              <a:endParaRPr kumimoji="0" sz="1050" b="0" i="0" u="none" strike="noStrike" kern="1200" cap="none" spc="0" normalizeH="0" baseline="0" noProof="0">
                <a:ln>
                  <a:noFill/>
                </a:ln>
                <a:solidFill>
                  <a:prstClr val="black"/>
                </a:solidFill>
                <a:effectLst/>
                <a:uLnTx/>
                <a:uFillTx/>
                <a:latin typeface="Avenir Next LT Pro"/>
                <a:ea typeface="+mn-ea"/>
                <a:cs typeface="+mn-cs"/>
              </a:endParaRPr>
            </a:p>
          </p:txBody>
        </p:sp>
        <p:sp>
          <p:nvSpPr>
            <p:cNvPr id="29" name="Google Shape;174;p4">
              <a:extLst>
                <a:ext uri="{FF2B5EF4-FFF2-40B4-BE49-F238E27FC236}">
                  <a16:creationId xmlns:a16="http://schemas.microsoft.com/office/drawing/2014/main" id="{E8CC2447-65F0-FA0E-EB68-715E7A6A1F9F}"/>
                </a:ext>
              </a:extLst>
            </p:cNvPr>
            <p:cNvSpPr/>
            <p:nvPr/>
          </p:nvSpPr>
          <p:spPr>
            <a:xfrm>
              <a:off x="6932597" y="1263473"/>
              <a:ext cx="97292" cy="368755"/>
            </a:xfrm>
            <a:custGeom>
              <a:avLst/>
              <a:gdLst/>
              <a:ahLst/>
              <a:cxnLst/>
              <a:rect l="l" t="t" r="r" b="b"/>
              <a:pathLst>
                <a:path w="4304" h="16313" extrusionOk="0">
                  <a:moveTo>
                    <a:pt x="1" y="1"/>
                  </a:moveTo>
                  <a:lnTo>
                    <a:pt x="1" y="16312"/>
                  </a:lnTo>
                  <a:lnTo>
                    <a:pt x="4304" y="16312"/>
                  </a:lnTo>
                  <a:lnTo>
                    <a:pt x="4304" y="1"/>
                  </a:lnTo>
                  <a:close/>
                </a:path>
              </a:pathLst>
            </a:custGeom>
            <a:solidFill>
              <a:srgbClr val="009999"/>
            </a:solidFill>
            <a:ln>
              <a:noFill/>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200"/>
                <a:buFontTx/>
                <a:buNone/>
                <a:tabLst/>
                <a:defRPr/>
              </a:pPr>
              <a:endParaRPr kumimoji="0" sz="1050" b="0" i="0" u="none" strike="noStrike" kern="1200" cap="none" spc="0" normalizeH="0" baseline="0" noProof="0">
                <a:ln>
                  <a:noFill/>
                </a:ln>
                <a:solidFill>
                  <a:prstClr val="black"/>
                </a:solidFill>
                <a:effectLst/>
                <a:uLnTx/>
                <a:uFillTx/>
                <a:latin typeface="Avenir Next LT Pro"/>
                <a:ea typeface="+mn-ea"/>
                <a:cs typeface="+mn-cs"/>
              </a:endParaRPr>
            </a:p>
          </p:txBody>
        </p:sp>
      </p:grpSp>
      <p:sp>
        <p:nvSpPr>
          <p:cNvPr id="30" name="Google Shape;175;p4">
            <a:extLst>
              <a:ext uri="{FF2B5EF4-FFF2-40B4-BE49-F238E27FC236}">
                <a16:creationId xmlns:a16="http://schemas.microsoft.com/office/drawing/2014/main" id="{810A84F9-6469-220B-CFF2-DD7A7F4FAFB8}"/>
              </a:ext>
            </a:extLst>
          </p:cNvPr>
          <p:cNvSpPr/>
          <p:nvPr/>
        </p:nvSpPr>
        <p:spPr>
          <a:xfrm>
            <a:off x="9312804" y="459849"/>
            <a:ext cx="5459" cy="241995"/>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200"/>
              <a:buFontTx/>
              <a:buNone/>
              <a:tabLst/>
              <a:defRPr/>
            </a:pPr>
            <a:endParaRPr kumimoji="0" sz="1050" b="0" i="0" u="none" strike="noStrike" kern="1200" cap="none" spc="0" normalizeH="0" baseline="0" noProof="0">
              <a:ln>
                <a:noFill/>
              </a:ln>
              <a:solidFill>
                <a:prstClr val="black"/>
              </a:solidFill>
              <a:effectLst/>
              <a:uLnTx/>
              <a:uFillTx/>
              <a:latin typeface="Avenir Next LT Pro"/>
              <a:ea typeface="+mn-ea"/>
              <a:cs typeface="+mn-cs"/>
            </a:endParaRPr>
          </a:p>
        </p:txBody>
      </p:sp>
      <p:sp>
        <p:nvSpPr>
          <p:cNvPr id="31" name="Google Shape;176;p4">
            <a:extLst>
              <a:ext uri="{FF2B5EF4-FFF2-40B4-BE49-F238E27FC236}">
                <a16:creationId xmlns:a16="http://schemas.microsoft.com/office/drawing/2014/main" id="{3D9E16F4-6DCC-BA3D-FDB8-A70DBBDB6E2E}"/>
              </a:ext>
            </a:extLst>
          </p:cNvPr>
          <p:cNvSpPr/>
          <p:nvPr/>
        </p:nvSpPr>
        <p:spPr>
          <a:xfrm>
            <a:off x="8699354" y="386846"/>
            <a:ext cx="1940719" cy="358706"/>
          </a:xfrm>
          <a:prstGeom prst="roundRect">
            <a:avLst>
              <a:gd name="adj" fmla="val 0"/>
            </a:avLst>
          </a:prstGeom>
          <a:noFill/>
          <a:ln>
            <a:noFill/>
          </a:ln>
        </p:spPr>
        <p:txBody>
          <a:bodyPr spcFirstLastPara="1" wrap="square" lIns="59981" tIns="59981" rIns="59981" bIns="59981" anchor="ctr" anchorCtr="0">
            <a:noAutofit/>
          </a:bodyPr>
          <a:lstStyle/>
          <a:p>
            <a:pPr marL="0" marR="0" lvl="0" indent="0" algn="r" defTabSz="914400" rtl="0" eaLnBrk="1" fontAlgn="auto" latinLnBrk="0" hangingPunct="1">
              <a:lnSpc>
                <a:spcPct val="100000"/>
              </a:lnSpc>
              <a:spcBef>
                <a:spcPts val="0"/>
              </a:spcBef>
              <a:spcAft>
                <a:spcPts val="0"/>
              </a:spcAft>
              <a:buClrTx/>
              <a:buSzPts val="1200"/>
              <a:buFontTx/>
              <a:buNone/>
              <a:tabLst/>
              <a:defRPr/>
            </a:pPr>
            <a:r>
              <a:rPr kumimoji="0" lang="en-US" sz="1050" b="1" i="0" u="none" strike="noStrike" kern="1200" cap="none" spc="0" normalizeH="0" baseline="0" noProof="0">
                <a:ln>
                  <a:noFill/>
                </a:ln>
                <a:solidFill>
                  <a:prstClr val="black"/>
                </a:solidFill>
                <a:effectLst/>
                <a:uLnTx/>
                <a:uFillTx/>
                <a:latin typeface="Avenir Next LT Pro"/>
                <a:ea typeface="+mn-ea"/>
                <a:cs typeface="+mn-cs"/>
              </a:rPr>
              <a:t>Needs Assessment</a:t>
            </a:r>
            <a:endParaRPr kumimoji="0" sz="1050" b="1" i="0" u="none" strike="noStrike" kern="1200" cap="none" spc="0" normalizeH="0" baseline="0" noProof="0">
              <a:ln>
                <a:noFill/>
              </a:ln>
              <a:solidFill>
                <a:prstClr val="black"/>
              </a:solidFill>
              <a:effectLst/>
              <a:uLnTx/>
              <a:uFillTx/>
              <a:latin typeface="Avenir Next LT Pro"/>
              <a:ea typeface="+mn-ea"/>
              <a:cs typeface="+mn-cs"/>
            </a:endParaRPr>
          </a:p>
        </p:txBody>
      </p:sp>
      <p:sp>
        <p:nvSpPr>
          <p:cNvPr id="32" name="Google Shape;177;p4">
            <a:extLst>
              <a:ext uri="{FF2B5EF4-FFF2-40B4-BE49-F238E27FC236}">
                <a16:creationId xmlns:a16="http://schemas.microsoft.com/office/drawing/2014/main" id="{EE5CEC57-7C01-5E1C-A618-E9EAF36DF731}"/>
              </a:ext>
            </a:extLst>
          </p:cNvPr>
          <p:cNvSpPr/>
          <p:nvPr/>
        </p:nvSpPr>
        <p:spPr>
          <a:xfrm>
            <a:off x="2081537" y="813186"/>
            <a:ext cx="2982578" cy="358706"/>
          </a:xfrm>
          <a:prstGeom prst="roundRect">
            <a:avLst>
              <a:gd name="adj" fmla="val 0"/>
            </a:avLst>
          </a:prstGeom>
          <a:noFill/>
          <a:ln>
            <a:noFill/>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600"/>
              <a:buFontTx/>
              <a:buNone/>
              <a:tabLst/>
              <a:defRPr/>
            </a:pPr>
            <a:endParaRPr kumimoji="0" sz="1400" b="1" i="0" u="none" strike="noStrike" kern="1200" cap="none" spc="0" normalizeH="0" baseline="0" noProof="0">
              <a:ln>
                <a:noFill/>
              </a:ln>
              <a:solidFill>
                <a:prstClr val="black"/>
              </a:solidFill>
              <a:effectLst/>
              <a:uLnTx/>
              <a:uFillTx/>
              <a:latin typeface="Avenir Next LT Pro"/>
              <a:ea typeface="+mn-ea"/>
              <a:cs typeface="+mn-cs"/>
            </a:endParaRPr>
          </a:p>
        </p:txBody>
      </p:sp>
      <p:graphicFrame>
        <p:nvGraphicFramePr>
          <p:cNvPr id="33" name="Google Shape;178;p4">
            <a:extLst>
              <a:ext uri="{FF2B5EF4-FFF2-40B4-BE49-F238E27FC236}">
                <a16:creationId xmlns:a16="http://schemas.microsoft.com/office/drawing/2014/main" id="{62C5A600-2D69-7841-6163-8DC6F9779E0F}"/>
              </a:ext>
            </a:extLst>
          </p:cNvPr>
          <p:cNvGraphicFramePr/>
          <p:nvPr/>
        </p:nvGraphicFramePr>
        <p:xfrm>
          <a:off x="1524000" y="746452"/>
          <a:ext cx="9144000" cy="1169273"/>
        </p:xfrm>
        <a:graphic>
          <a:graphicData uri="http://schemas.openxmlformats.org/drawingml/2006/table">
            <a:tbl>
              <a:tblPr firstRow="1" bandRow="1">
                <a:noFill/>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197419">
                <a:tc>
                  <a:txBody>
                    <a:bodyPr/>
                    <a:lstStyle/>
                    <a:p>
                      <a:pPr marL="0" marR="0" lvl="0" indent="0" algn="ctr" rtl="0">
                        <a:lnSpc>
                          <a:spcPct val="100000"/>
                        </a:lnSpc>
                        <a:spcBef>
                          <a:spcPts val="0"/>
                        </a:spcBef>
                        <a:spcAft>
                          <a:spcPts val="0"/>
                        </a:spcAft>
                        <a:buClr>
                          <a:srgbClr val="000000"/>
                        </a:buClr>
                        <a:buSzPts val="1200"/>
                        <a:buFont typeface="Arial"/>
                        <a:buNone/>
                      </a:pPr>
                      <a:r>
                        <a:rPr lang="en-US" sz="1000" b="1" u="none" strike="noStrike" cap="none">
                          <a:solidFill>
                            <a:schemeClr val="lt1"/>
                          </a:solidFill>
                        </a:rPr>
                        <a:t>Strengths</a:t>
                      </a:r>
                      <a:endParaRPr sz="1000" b="1" u="none" strike="noStrike" cap="none">
                        <a:solidFill>
                          <a:schemeClr val="lt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b="1" u="none" strike="noStrike" cap="none">
                          <a:solidFill>
                            <a:schemeClr val="lt1"/>
                          </a:solidFill>
                        </a:rPr>
                        <a:t>Opportunities/Challenges</a:t>
                      </a:r>
                      <a:endParaRPr sz="1000" b="1" u="none" strike="noStrike" cap="none">
                        <a:solidFill>
                          <a:schemeClr val="lt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9999"/>
                    </a:solidFill>
                  </a:tcPr>
                </a:tc>
                <a:extLst>
                  <a:ext uri="{0D108BD9-81ED-4DB2-BD59-A6C34878D82A}">
                    <a16:rowId xmlns:a16="http://schemas.microsoft.com/office/drawing/2014/main" val="10000"/>
                  </a:ext>
                </a:extLst>
              </a:tr>
              <a:tr h="197419">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97419">
                <a:tc>
                  <a:txBody>
                    <a:bodyPr/>
                    <a:lstStyle/>
                    <a:p>
                      <a:pPr marL="0" marR="0" lvl="0" indent="0" algn="l" rtl="0">
                        <a:lnSpc>
                          <a:spcPct val="100000"/>
                        </a:lnSpc>
                        <a:spcBef>
                          <a:spcPts val="0"/>
                        </a:spcBef>
                        <a:spcAft>
                          <a:spcPts val="0"/>
                        </a:spcAft>
                        <a:buClr>
                          <a:schemeClr val="dk1"/>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97419">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197419">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178369">
                <a:tc>
                  <a:txBody>
                    <a:bodyPr/>
                    <a:lstStyle/>
                    <a:p>
                      <a:pPr marL="0" marR="0" lvl="0" indent="0" algn="l" rtl="0">
                        <a:lnSpc>
                          <a:spcPct val="100000"/>
                        </a:lnSpc>
                        <a:spcBef>
                          <a:spcPts val="0"/>
                        </a:spcBef>
                        <a:spcAft>
                          <a:spcPts val="0"/>
                        </a:spcAft>
                        <a:buClr>
                          <a:srgbClr val="000000"/>
                        </a:buClr>
                        <a:buSzPts val="1000"/>
                        <a:buFont typeface="Arial"/>
                        <a:buNone/>
                      </a:pPr>
                      <a:endParaRPr sz="9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endParaRPr sz="9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graphicFrame>
        <p:nvGraphicFramePr>
          <p:cNvPr id="34" name="Google Shape;179;p4">
            <a:extLst>
              <a:ext uri="{FF2B5EF4-FFF2-40B4-BE49-F238E27FC236}">
                <a16:creationId xmlns:a16="http://schemas.microsoft.com/office/drawing/2014/main" id="{CA5DEAB7-5783-A30A-DA47-1CA883355FC9}"/>
              </a:ext>
            </a:extLst>
          </p:cNvPr>
          <p:cNvGraphicFramePr/>
          <p:nvPr/>
        </p:nvGraphicFramePr>
        <p:xfrm>
          <a:off x="1510037" y="2362437"/>
          <a:ext cx="9144000" cy="731358"/>
        </p:xfrm>
        <a:graphic>
          <a:graphicData uri="http://schemas.openxmlformats.org/drawingml/2006/table">
            <a:tbl>
              <a:tblPr firstRow="1" bandRow="1">
                <a:noFil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197419">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Our Overarching Needs</a:t>
                      </a:r>
                      <a:endParaRPr sz="1000" u="none" strike="noStrike" cap="none"/>
                    </a:p>
                  </a:txBody>
                  <a:tcPr marL="44997" marR="44997" marT="22509" marB="22509">
                    <a:solidFill>
                      <a:srgbClr val="00999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33939">
                <a:tc>
                  <a:txBody>
                    <a:bodyPr/>
                    <a:lstStyle/>
                    <a:p>
                      <a:pPr marL="0" marR="0" lvl="0" indent="0" algn="l" rtl="0">
                        <a:lnSpc>
                          <a:spcPct val="100000"/>
                        </a:lnSpc>
                        <a:spcBef>
                          <a:spcPts val="0"/>
                        </a:spcBef>
                        <a:spcAft>
                          <a:spcPts val="0"/>
                        </a:spcAft>
                        <a:buClr>
                          <a:schemeClr val="dk1"/>
                        </a:buClr>
                        <a:buSzPts val="1000"/>
                        <a:buFont typeface="Arial"/>
                        <a:buNone/>
                      </a:pPr>
                      <a:r>
                        <a:rPr lang="en-US" sz="1000" u="none" strike="noStrike" cap="none"/>
                        <a:t>Literacy:</a:t>
                      </a:r>
                      <a:endParaRPr sz="1000" u="none" strike="noStrike" cap="none"/>
                    </a:p>
                  </a:txBody>
                  <a:tcPr marL="44997" marR="44997" marT="22509" marB="22509">
                    <a:solidFill>
                      <a:srgbClr val="009999">
                        <a:alpha val="40000"/>
                      </a:srgbClr>
                    </a:solidFill>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u="none" strike="noStrike" cap="none"/>
                        <a:t>Numeracy</a:t>
                      </a:r>
                      <a:r>
                        <a:rPr lang="en-US" sz="900" u="none" strike="noStrike" cap="none"/>
                        <a:t>:</a:t>
                      </a:r>
                      <a:endParaRPr sz="900" u="none" strike="noStrike" cap="none"/>
                    </a:p>
                  </a:txBody>
                  <a:tcPr marL="44997" marR="44997" marT="22509" marB="22509">
                    <a:solidFill>
                      <a:srgbClr val="009999">
                        <a:alpha val="29019"/>
                      </a:srgbClr>
                    </a:solidFill>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u="none" strike="noStrike" cap="none"/>
                        <a:t>Whole Child &amp; Student Support</a:t>
                      </a:r>
                      <a:endParaRPr sz="900" u="none" strike="noStrike" cap="none"/>
                    </a:p>
                  </a:txBody>
                  <a:tcPr marL="44997" marR="44997" marT="22509" marB="22509">
                    <a:solidFill>
                      <a:srgbClr val="009999">
                        <a:alpha val="20000"/>
                      </a:srgbClr>
                    </a:solidFill>
                  </a:tcPr>
                </a:tc>
                <a:extLst>
                  <a:ext uri="{0D108BD9-81ED-4DB2-BD59-A6C34878D82A}">
                    <a16:rowId xmlns:a16="http://schemas.microsoft.com/office/drawing/2014/main" val="10001"/>
                  </a:ext>
                </a:extLst>
              </a:tr>
            </a:tbl>
          </a:graphicData>
        </a:graphic>
      </p:graphicFrame>
      <p:graphicFrame>
        <p:nvGraphicFramePr>
          <p:cNvPr id="35" name="Google Shape;180;p4">
            <a:extLst>
              <a:ext uri="{FF2B5EF4-FFF2-40B4-BE49-F238E27FC236}">
                <a16:creationId xmlns:a16="http://schemas.microsoft.com/office/drawing/2014/main" id="{1D5BE647-5FDD-6795-3348-3BCCD99B220B}"/>
              </a:ext>
            </a:extLst>
          </p:cNvPr>
          <p:cNvGraphicFramePr/>
          <p:nvPr/>
        </p:nvGraphicFramePr>
        <p:xfrm>
          <a:off x="1510036" y="5512400"/>
          <a:ext cx="9130038" cy="1157605"/>
        </p:xfrm>
        <a:graphic>
          <a:graphicData uri="http://schemas.openxmlformats.org/drawingml/2006/table">
            <a:tbl>
              <a:tblPr firstRow="1" bandRow="1">
                <a:noFill/>
              </a:tblPr>
              <a:tblGrid>
                <a:gridCol w="3043346">
                  <a:extLst>
                    <a:ext uri="{9D8B030D-6E8A-4147-A177-3AD203B41FA5}">
                      <a16:colId xmlns:a16="http://schemas.microsoft.com/office/drawing/2014/main" val="20000"/>
                    </a:ext>
                  </a:extLst>
                </a:gridCol>
                <a:gridCol w="3043346">
                  <a:extLst>
                    <a:ext uri="{9D8B030D-6E8A-4147-A177-3AD203B41FA5}">
                      <a16:colId xmlns:a16="http://schemas.microsoft.com/office/drawing/2014/main" val="20001"/>
                    </a:ext>
                  </a:extLst>
                </a:gridCol>
                <a:gridCol w="3043346">
                  <a:extLst>
                    <a:ext uri="{9D8B030D-6E8A-4147-A177-3AD203B41FA5}">
                      <a16:colId xmlns:a16="http://schemas.microsoft.com/office/drawing/2014/main" val="20002"/>
                    </a:ext>
                  </a:extLst>
                </a:gridCol>
              </a:tblGrid>
              <a:tr h="349819">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Literacy</a:t>
                      </a:r>
                      <a:r>
                        <a:rPr lang="en-US" sz="1000" u="none" strike="noStrike" cap="none" baseline="0"/>
                        <a:t> Problem Statement</a:t>
                      </a:r>
                      <a:endParaRPr sz="1000" u="none" strike="noStrike" cap="none"/>
                    </a:p>
                  </a:txBody>
                  <a:tcPr marL="44997" marR="44997" marT="22509" marB="22509">
                    <a:lnB w="12700" cap="flat" cmpd="sng">
                      <a:solidFill>
                        <a:schemeClr val="lt1"/>
                      </a:solidFill>
                      <a:prstDash val="solid"/>
                      <a:round/>
                      <a:headEnd type="none" w="sm" len="sm"/>
                      <a:tailEnd type="none" w="sm" len="sm"/>
                    </a:lnB>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Numeracy Problem Statement</a:t>
                      </a:r>
                      <a:endParaRPr sz="1000" u="none" strike="noStrike" cap="none"/>
                    </a:p>
                  </a:txBody>
                  <a:tcPr marL="44997" marR="44997" marT="22509" marB="22509">
                    <a:lnB w="12700" cap="flat" cmpd="sng" algn="ctr">
                      <a:solidFill>
                        <a:schemeClr val="lt1"/>
                      </a:solidFill>
                      <a:prstDash val="solid"/>
                      <a:round/>
                      <a:headEnd type="none" w="sm" len="sm"/>
                      <a:tailEnd type="none" w="sm" len="sm"/>
                    </a:lnB>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Whole Child &amp; Student Support</a:t>
                      </a:r>
                      <a:r>
                        <a:rPr lang="en-US" sz="1000" u="none" strike="noStrike" cap="none" baseline="0"/>
                        <a:t> Problem Statement</a:t>
                      </a:r>
                      <a:endParaRPr sz="1000" u="none" strike="noStrike" cap="none"/>
                    </a:p>
                  </a:txBody>
                  <a:tcPr marL="44997" marR="44997" marT="22509" marB="22509">
                    <a:lnB w="12700" cap="flat" cmpd="sng" algn="ctr">
                      <a:solidFill>
                        <a:schemeClr val="lt1"/>
                      </a:solidFill>
                      <a:prstDash val="solid"/>
                      <a:round/>
                      <a:headEnd type="none" w="sm" len="sm"/>
                      <a:tailEnd type="none" w="sm" len="sm"/>
                    </a:lnB>
                    <a:solidFill>
                      <a:srgbClr val="009999"/>
                    </a:solidFill>
                  </a:tcPr>
                </a:tc>
                <a:extLst>
                  <a:ext uri="{0D108BD9-81ED-4DB2-BD59-A6C34878D82A}">
                    <a16:rowId xmlns:a16="http://schemas.microsoft.com/office/drawing/2014/main" val="10000"/>
                  </a:ext>
                </a:extLst>
              </a:tr>
              <a:tr h="807786">
                <a:tc>
                  <a:txBody>
                    <a:bodyPr/>
                    <a:lstStyle/>
                    <a:p>
                      <a:pPr marL="0" marR="0" lvl="0" indent="0" algn="l" rtl="0">
                        <a:lnSpc>
                          <a:spcPct val="100000"/>
                        </a:lnSpc>
                        <a:spcBef>
                          <a:spcPts val="0"/>
                        </a:spcBef>
                        <a:spcAft>
                          <a:spcPts val="0"/>
                        </a:spcAft>
                        <a:buClr>
                          <a:srgbClr val="000000"/>
                        </a:buClr>
                        <a:buSzPts val="1000"/>
                        <a:buFont typeface="Arial"/>
                        <a:buNone/>
                      </a:pPr>
                      <a:endParaRPr lang="en-US" sz="900" u="none" strike="noStrike" cap="none"/>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40000"/>
                      </a:srgbClr>
                    </a:solidFill>
                  </a:tcPr>
                </a:tc>
                <a:tc>
                  <a:txBody>
                    <a:bodyPr/>
                    <a:lstStyle/>
                    <a:p>
                      <a:pPr marL="0" marR="0" lvl="0" indent="0" algn="ctr" rtl="0">
                        <a:lnSpc>
                          <a:spcPct val="100000"/>
                        </a:lnSpc>
                        <a:spcBef>
                          <a:spcPts val="0"/>
                        </a:spcBef>
                        <a:spcAft>
                          <a:spcPts val="0"/>
                        </a:spcAft>
                        <a:buClr>
                          <a:schemeClr val="dk1"/>
                        </a:buClr>
                        <a:buSzPts val="1000"/>
                        <a:buFont typeface="Arial"/>
                        <a:buNone/>
                      </a:pPr>
                      <a:endParaRPr sz="900" u="none" strike="noStrike" cap="none"/>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9019"/>
                      </a:srgbClr>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lang="en-US" sz="900" u="none" strike="noStrike" cap="none"/>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0000"/>
                      </a:srgbClr>
                    </a:solidFill>
                  </a:tcPr>
                </a:tc>
                <a:extLst>
                  <a:ext uri="{0D108BD9-81ED-4DB2-BD59-A6C34878D82A}">
                    <a16:rowId xmlns:a16="http://schemas.microsoft.com/office/drawing/2014/main" val="10001"/>
                  </a:ext>
                </a:extLst>
              </a:tr>
            </a:tbl>
          </a:graphicData>
        </a:graphic>
      </p:graphicFrame>
      <p:sp>
        <p:nvSpPr>
          <p:cNvPr id="36" name="Google Shape;191;p5">
            <a:extLst>
              <a:ext uri="{FF2B5EF4-FFF2-40B4-BE49-F238E27FC236}">
                <a16:creationId xmlns:a16="http://schemas.microsoft.com/office/drawing/2014/main" id="{7A9C0A39-6A92-F2F3-DD25-347EE1D783CB}"/>
              </a:ext>
            </a:extLst>
          </p:cNvPr>
          <p:cNvSpPr/>
          <p:nvPr/>
        </p:nvSpPr>
        <p:spPr>
          <a:xfrm>
            <a:off x="1510037" y="355784"/>
            <a:ext cx="2982578" cy="358706"/>
          </a:xfrm>
          <a:prstGeom prst="roundRect">
            <a:avLst>
              <a:gd name="adj" fmla="val 0"/>
            </a:avLst>
          </a:prstGeom>
          <a:noFill/>
          <a:ln>
            <a:noFill/>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600"/>
              <a:buFontTx/>
              <a:buNone/>
              <a:tabLst/>
              <a:defRPr/>
            </a:pPr>
            <a:r>
              <a:rPr kumimoji="0" lang="en-US" sz="1400" b="1" i="0" u="none" strike="noStrike" kern="1200" cap="none" spc="0" normalizeH="0" baseline="0" noProof="0">
                <a:ln>
                  <a:noFill/>
                </a:ln>
                <a:solidFill>
                  <a:prstClr val="black"/>
                </a:solidFill>
                <a:effectLst/>
                <a:uLnTx/>
                <a:uFillTx/>
                <a:latin typeface="Avenir Next LT Pro"/>
                <a:ea typeface="+mn-ea"/>
                <a:cs typeface="+mn-cs"/>
              </a:rPr>
              <a:t>School Name</a:t>
            </a:r>
            <a:endParaRPr kumimoji="0" sz="1400" b="1" i="0" u="none" strike="noStrike" kern="1200" cap="none" spc="0" normalizeH="0" baseline="0" noProof="0">
              <a:ln>
                <a:noFill/>
              </a:ln>
              <a:solidFill>
                <a:prstClr val="black"/>
              </a:solidFill>
              <a:effectLst/>
              <a:uLnTx/>
              <a:uFillTx/>
              <a:latin typeface="Avenir Next LT Pro"/>
              <a:ea typeface="+mn-ea"/>
              <a:cs typeface="+mn-cs"/>
            </a:endParaRPr>
          </a:p>
        </p:txBody>
      </p:sp>
      <p:sp>
        <p:nvSpPr>
          <p:cNvPr id="37" name="TextBox 36">
            <a:extLst>
              <a:ext uri="{FF2B5EF4-FFF2-40B4-BE49-F238E27FC236}">
                <a16:creationId xmlns:a16="http://schemas.microsoft.com/office/drawing/2014/main" id="{616897B1-B9F8-E150-4C6A-0A948F4FC2BD}"/>
              </a:ext>
            </a:extLst>
          </p:cNvPr>
          <p:cNvSpPr txBox="1"/>
          <p:nvPr/>
        </p:nvSpPr>
        <p:spPr>
          <a:xfrm>
            <a:off x="4103077" y="5256781"/>
            <a:ext cx="3985846" cy="2654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25" b="0" i="0" u="none" strike="noStrike" kern="1200" cap="none" spc="0" normalizeH="0" baseline="0" noProof="0">
                <a:ln>
                  <a:noFill/>
                </a:ln>
                <a:solidFill>
                  <a:prstClr val="black"/>
                </a:solidFill>
                <a:effectLst/>
                <a:uLnTx/>
                <a:uFillTx/>
                <a:latin typeface="Avenir Next LT Pro"/>
                <a:ea typeface="+mn-ea"/>
                <a:cs typeface="+mn-cs"/>
              </a:rPr>
              <a:t>Jamboard Link Here</a:t>
            </a:r>
          </a:p>
        </p:txBody>
      </p:sp>
      <p:sp>
        <p:nvSpPr>
          <p:cNvPr id="38" name="Down Arrow 2">
            <a:extLst>
              <a:ext uri="{FF2B5EF4-FFF2-40B4-BE49-F238E27FC236}">
                <a16:creationId xmlns:a16="http://schemas.microsoft.com/office/drawing/2014/main" id="{DAD2CCD7-562F-E1EE-F77D-7FABE1E3B0EA}"/>
              </a:ext>
            </a:extLst>
          </p:cNvPr>
          <p:cNvSpPr/>
          <p:nvPr/>
        </p:nvSpPr>
        <p:spPr>
          <a:xfrm>
            <a:off x="8516264" y="4290254"/>
            <a:ext cx="1055077" cy="8994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25"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39" name="Down Arrow 20">
            <a:extLst>
              <a:ext uri="{FF2B5EF4-FFF2-40B4-BE49-F238E27FC236}">
                <a16:creationId xmlns:a16="http://schemas.microsoft.com/office/drawing/2014/main" id="{E8DB5B14-1F3C-F4C3-7D9A-B688DE413A98}"/>
              </a:ext>
            </a:extLst>
          </p:cNvPr>
          <p:cNvSpPr/>
          <p:nvPr/>
        </p:nvSpPr>
        <p:spPr>
          <a:xfrm>
            <a:off x="2487670" y="4327235"/>
            <a:ext cx="1055077" cy="8994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25"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40" name="Down Arrow 21">
            <a:extLst>
              <a:ext uri="{FF2B5EF4-FFF2-40B4-BE49-F238E27FC236}">
                <a16:creationId xmlns:a16="http://schemas.microsoft.com/office/drawing/2014/main" id="{9651F22F-43AB-7288-92E8-298D04BABF88}"/>
              </a:ext>
            </a:extLst>
          </p:cNvPr>
          <p:cNvSpPr/>
          <p:nvPr/>
        </p:nvSpPr>
        <p:spPr>
          <a:xfrm>
            <a:off x="5735074" y="4314827"/>
            <a:ext cx="1055077" cy="8994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25"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41" name="TextBox 40">
            <a:extLst>
              <a:ext uri="{FF2B5EF4-FFF2-40B4-BE49-F238E27FC236}">
                <a16:creationId xmlns:a16="http://schemas.microsoft.com/office/drawing/2014/main" id="{736DD5D5-CA2F-8A75-5FEF-F8CE818DA5DF}"/>
              </a:ext>
            </a:extLst>
          </p:cNvPr>
          <p:cNvSpPr txBox="1"/>
          <p:nvPr/>
        </p:nvSpPr>
        <p:spPr>
          <a:xfrm>
            <a:off x="1510036" y="2136703"/>
            <a:ext cx="9020556" cy="2431435"/>
          </a:xfrm>
          <a:prstGeom prst="rect">
            <a:avLst/>
          </a:prstGeom>
          <a:solidFill>
            <a:srgbClr val="F3CF45">
              <a:lumMod val="40000"/>
              <a:lumOff val="60000"/>
            </a:srgbClr>
          </a:solidFill>
        </p:spPr>
        <p:txBody>
          <a:bodyPr wrap="square" rtlCol="0">
            <a:spAutoFit/>
          </a:bodyPr>
          <a:lstStyle/>
          <a:p>
            <a:pPr algn="ctr" defTabSz="457200"/>
            <a:r>
              <a:rPr lang="en-US" sz="4000" kern="0" dirty="0">
                <a:solidFill>
                  <a:srgbClr val="FF0000"/>
                </a:solidFill>
                <a:latin typeface="Arial Black"/>
              </a:rPr>
              <a:t>Before Presenting to</a:t>
            </a:r>
          </a:p>
          <a:p>
            <a:pPr algn="ctr" defTabSz="457200"/>
            <a:r>
              <a:rPr lang="en-US" sz="4000" kern="0" dirty="0">
                <a:solidFill>
                  <a:srgbClr val="FF0000"/>
                </a:solidFill>
                <a:latin typeface="Arial Black"/>
              </a:rPr>
              <a:t>your GO Team: </a:t>
            </a:r>
          </a:p>
          <a:p>
            <a:pPr algn="ctr" defTabSz="457200"/>
            <a:r>
              <a:rPr lang="en-US" sz="4000" kern="0" dirty="0">
                <a:solidFill>
                  <a:srgbClr val="A92A91"/>
                </a:solidFill>
                <a:latin typeface="Arial Black"/>
              </a:rPr>
              <a:t>Insert Your Needs Assessment</a:t>
            </a:r>
          </a:p>
          <a:p>
            <a:pPr algn="ctr" defTabSz="457200"/>
            <a:r>
              <a:rPr lang="en-US" sz="3200" kern="0" dirty="0">
                <a:latin typeface="Arial Black"/>
              </a:rPr>
              <a:t>(</a:t>
            </a:r>
            <a:r>
              <a:rPr lang="en-US" sz="3200" i="1" kern="0" dirty="0">
                <a:latin typeface="Arial Black"/>
              </a:rPr>
              <a:t>use as many slides as necessary</a:t>
            </a:r>
            <a:r>
              <a:rPr lang="en-US" sz="3200" kern="0" dirty="0">
                <a:latin typeface="Arial Black"/>
              </a:rPr>
              <a:t>)</a:t>
            </a:r>
          </a:p>
        </p:txBody>
      </p:sp>
      <p:pic>
        <p:nvPicPr>
          <p:cNvPr id="4" name="Picture 3">
            <a:extLst>
              <a:ext uri="{FF2B5EF4-FFF2-40B4-BE49-F238E27FC236}">
                <a16:creationId xmlns:a16="http://schemas.microsoft.com/office/drawing/2014/main" id="{6518C202-D090-63C5-7DF6-679E7FC621C2}"/>
              </a:ext>
            </a:extLst>
          </p:cNvPr>
          <p:cNvPicPr>
            <a:picLocks noChangeAspect="1"/>
          </p:cNvPicPr>
          <p:nvPr/>
        </p:nvPicPr>
        <p:blipFill>
          <a:blip r:embed="rId3"/>
          <a:stretch>
            <a:fillRect/>
          </a:stretch>
        </p:blipFill>
        <p:spPr>
          <a:xfrm>
            <a:off x="573062" y="126872"/>
            <a:ext cx="10841528" cy="6731127"/>
          </a:xfrm>
          <a:prstGeom prst="rect">
            <a:avLst/>
          </a:prstGeom>
        </p:spPr>
      </p:pic>
    </p:spTree>
    <p:extLst>
      <p:ext uri="{BB962C8B-B14F-4D97-AF65-F5344CB8AC3E}">
        <p14:creationId xmlns:p14="http://schemas.microsoft.com/office/powerpoint/2010/main" val="3373943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1291F1-3A89-D248-1695-5DC3E67310C2}"/>
              </a:ext>
            </a:extLst>
          </p:cNvPr>
          <p:cNvPicPr>
            <a:picLocks noChangeAspect="1"/>
          </p:cNvPicPr>
          <p:nvPr/>
        </p:nvPicPr>
        <p:blipFill>
          <a:blip r:embed="rId2"/>
          <a:stretch>
            <a:fillRect/>
          </a:stretch>
        </p:blipFill>
        <p:spPr>
          <a:xfrm>
            <a:off x="2038602" y="332339"/>
            <a:ext cx="8114796" cy="6024011"/>
          </a:xfrm>
          <a:prstGeom prst="rect">
            <a:avLst/>
          </a:prstGeom>
        </p:spPr>
      </p:pic>
      <p:sp>
        <p:nvSpPr>
          <p:cNvPr id="3" name="TextBox 2">
            <a:extLst>
              <a:ext uri="{FF2B5EF4-FFF2-40B4-BE49-F238E27FC236}">
                <a16:creationId xmlns:a16="http://schemas.microsoft.com/office/drawing/2014/main" id="{BCC85E2B-92D7-4B44-F559-E679B166D8D1}"/>
              </a:ext>
            </a:extLst>
          </p:cNvPr>
          <p:cNvSpPr txBox="1"/>
          <p:nvPr/>
        </p:nvSpPr>
        <p:spPr>
          <a:xfrm>
            <a:off x="514350" y="1905506"/>
            <a:ext cx="11544300" cy="3046988"/>
          </a:xfrm>
          <a:prstGeom prst="rect">
            <a:avLst/>
          </a:prstGeom>
          <a:solidFill>
            <a:srgbClr val="F3CF45">
              <a:lumMod val="40000"/>
              <a:lumOff val="60000"/>
            </a:srgbClr>
          </a:solidFill>
        </p:spPr>
        <p:txBody>
          <a:bodyPr wrap="square" rtlCol="0">
            <a:spAutoFit/>
          </a:bodyPr>
          <a:lstStyle/>
          <a:p>
            <a:pPr algn="ctr" defTabSz="457200"/>
            <a:r>
              <a:rPr lang="en-US" sz="4000" kern="0" dirty="0">
                <a:solidFill>
                  <a:srgbClr val="FF0000"/>
                </a:solidFill>
                <a:latin typeface="Arial Black"/>
              </a:rPr>
              <a:t>Before Presenting to</a:t>
            </a:r>
          </a:p>
          <a:p>
            <a:pPr algn="ctr" defTabSz="457200"/>
            <a:r>
              <a:rPr lang="en-US" sz="4000" kern="0" dirty="0">
                <a:solidFill>
                  <a:srgbClr val="FF0000"/>
                </a:solidFill>
                <a:latin typeface="Arial Black"/>
              </a:rPr>
              <a:t>your GO Team: </a:t>
            </a:r>
          </a:p>
          <a:p>
            <a:pPr algn="ctr" defTabSz="457200"/>
            <a:r>
              <a:rPr lang="en-US" sz="4000" kern="0" dirty="0">
                <a:solidFill>
                  <a:srgbClr val="A92A91"/>
                </a:solidFill>
                <a:latin typeface="Arial Black"/>
              </a:rPr>
              <a:t>Insert Your Overarching Needs and SMART Goals</a:t>
            </a:r>
          </a:p>
          <a:p>
            <a:pPr algn="ctr" defTabSz="457200"/>
            <a:r>
              <a:rPr lang="en-US" sz="3200" kern="0" dirty="0">
                <a:latin typeface="Arial Black"/>
              </a:rPr>
              <a:t>(</a:t>
            </a:r>
            <a:r>
              <a:rPr lang="en-US" sz="3200" i="1" kern="0" dirty="0">
                <a:latin typeface="Arial Black"/>
              </a:rPr>
              <a:t>use as many slides as necessary</a:t>
            </a:r>
            <a:r>
              <a:rPr lang="en-US" sz="3200" kern="0" dirty="0">
                <a:latin typeface="Arial Black"/>
              </a:rPr>
              <a:t>)</a:t>
            </a:r>
          </a:p>
        </p:txBody>
      </p:sp>
      <p:pic>
        <p:nvPicPr>
          <p:cNvPr id="5" name="Picture 4">
            <a:extLst>
              <a:ext uri="{FF2B5EF4-FFF2-40B4-BE49-F238E27FC236}">
                <a16:creationId xmlns:a16="http://schemas.microsoft.com/office/drawing/2014/main" id="{D20B5CA5-C1F1-7307-0DB4-6255F57EBAF7}"/>
              </a:ext>
            </a:extLst>
          </p:cNvPr>
          <p:cNvPicPr>
            <a:picLocks noChangeAspect="1"/>
          </p:cNvPicPr>
          <p:nvPr/>
        </p:nvPicPr>
        <p:blipFill>
          <a:blip r:embed="rId3"/>
          <a:stretch>
            <a:fillRect/>
          </a:stretch>
        </p:blipFill>
        <p:spPr>
          <a:xfrm>
            <a:off x="504825" y="58139"/>
            <a:ext cx="11172825" cy="6747473"/>
          </a:xfrm>
          <a:prstGeom prst="rect">
            <a:avLst/>
          </a:prstGeom>
        </p:spPr>
      </p:pic>
    </p:spTree>
    <p:extLst>
      <p:ext uri="{BB962C8B-B14F-4D97-AF65-F5344CB8AC3E}">
        <p14:creationId xmlns:p14="http://schemas.microsoft.com/office/powerpoint/2010/main" val="1813910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6" name="Rectangle 2055">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7" name="Arc 2057">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BE9C713B-18C3-7422-AC80-24F0B948DBF9}"/>
              </a:ext>
            </a:extLst>
          </p:cNvPr>
          <p:cNvSpPr>
            <a:spLocks noGrp="1"/>
          </p:cNvSpPr>
          <p:nvPr>
            <p:ph type="sldNum" sz="quarter" idx="4"/>
          </p:nvPr>
        </p:nvSpPr>
        <p:spPr>
          <a:xfrm>
            <a:off x="10591800" y="6229350"/>
            <a:ext cx="1238640" cy="337751"/>
          </a:xfrm>
        </p:spPr>
        <p:txBody>
          <a:bodyPr/>
          <a:lstStyle/>
          <a:p>
            <a:pPr defTabSz="484632">
              <a:spcAft>
                <a:spcPts val="600"/>
              </a:spcAft>
            </a:pPr>
            <a:fld id="{294A09A9-5501-47C1-A89A-A340965A2BE2}" type="slidenum">
              <a:rPr lang="en-US" sz="636" kern="1200" cap="none" spc="0" baseline="0">
                <a:solidFill>
                  <a:schemeClr val="accent2"/>
                </a:solidFill>
                <a:latin typeface="+mn-lt"/>
                <a:ea typeface="+mn-ea"/>
                <a:cs typeface="+mn-cs"/>
              </a:rPr>
              <a:pPr defTabSz="484632">
                <a:spcAft>
                  <a:spcPts val="600"/>
                </a:spcAft>
              </a:pPr>
              <a:t>11</a:t>
            </a:fld>
            <a:endParaRPr lang="en-US" dirty="0"/>
          </a:p>
        </p:txBody>
      </p:sp>
      <p:pic>
        <p:nvPicPr>
          <p:cNvPr id="6" name="Picture 5">
            <a:extLst>
              <a:ext uri="{FF2B5EF4-FFF2-40B4-BE49-F238E27FC236}">
                <a16:creationId xmlns:a16="http://schemas.microsoft.com/office/drawing/2014/main" id="{11EA97AC-CBE1-8C0A-AC80-E3EAAC21A5AB}"/>
              </a:ext>
            </a:extLst>
          </p:cNvPr>
          <p:cNvPicPr>
            <a:picLocks noChangeAspect="1"/>
          </p:cNvPicPr>
          <p:nvPr/>
        </p:nvPicPr>
        <p:blipFill rotWithShape="1">
          <a:blip r:embed="rId2"/>
          <a:srcRect t="15859"/>
          <a:stretch/>
        </p:blipFill>
        <p:spPr>
          <a:xfrm>
            <a:off x="1269686" y="0"/>
            <a:ext cx="10147000" cy="3924361"/>
          </a:xfrm>
          <a:prstGeom prst="rect">
            <a:avLst/>
          </a:prstGeom>
        </p:spPr>
      </p:pic>
      <p:pic>
        <p:nvPicPr>
          <p:cNvPr id="7" name="Picture 6">
            <a:extLst>
              <a:ext uri="{FF2B5EF4-FFF2-40B4-BE49-F238E27FC236}">
                <a16:creationId xmlns:a16="http://schemas.microsoft.com/office/drawing/2014/main" id="{5D7118B1-03A2-F574-154F-ADA5EB64EE9A}"/>
              </a:ext>
            </a:extLst>
          </p:cNvPr>
          <p:cNvPicPr>
            <a:picLocks noChangeAspect="1"/>
          </p:cNvPicPr>
          <p:nvPr/>
        </p:nvPicPr>
        <p:blipFill>
          <a:blip r:embed="rId3"/>
          <a:stretch>
            <a:fillRect/>
          </a:stretch>
        </p:blipFill>
        <p:spPr>
          <a:xfrm>
            <a:off x="2454708" y="3963903"/>
            <a:ext cx="8137092" cy="2726132"/>
          </a:xfrm>
          <a:prstGeom prst="rect">
            <a:avLst/>
          </a:prstGeom>
        </p:spPr>
      </p:pic>
    </p:spTree>
    <p:extLst>
      <p:ext uri="{BB962C8B-B14F-4D97-AF65-F5344CB8AC3E}">
        <p14:creationId xmlns:p14="http://schemas.microsoft.com/office/powerpoint/2010/main" val="2172735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6" name="Rectangle 2055">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7" name="Arc 2057">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BE9C713B-18C3-7422-AC80-24F0B948DBF9}"/>
              </a:ext>
            </a:extLst>
          </p:cNvPr>
          <p:cNvSpPr>
            <a:spLocks noGrp="1"/>
          </p:cNvSpPr>
          <p:nvPr>
            <p:ph type="sldNum" sz="quarter" idx="4"/>
          </p:nvPr>
        </p:nvSpPr>
        <p:spPr>
          <a:xfrm>
            <a:off x="10591800" y="6229350"/>
            <a:ext cx="1238640" cy="337751"/>
          </a:xfrm>
        </p:spPr>
        <p:txBody>
          <a:bodyPr/>
          <a:lstStyle/>
          <a:p>
            <a:pPr defTabSz="484632">
              <a:spcAft>
                <a:spcPts val="600"/>
              </a:spcAft>
            </a:pPr>
            <a:fld id="{294A09A9-5501-47C1-A89A-A340965A2BE2}" type="slidenum">
              <a:rPr lang="en-US" sz="636" kern="1200" cap="none" spc="0" baseline="0">
                <a:solidFill>
                  <a:schemeClr val="accent2"/>
                </a:solidFill>
                <a:latin typeface="+mn-lt"/>
                <a:ea typeface="+mn-ea"/>
                <a:cs typeface="+mn-cs"/>
              </a:rPr>
              <a:pPr defTabSz="484632">
                <a:spcAft>
                  <a:spcPts val="600"/>
                </a:spcAft>
              </a:pPr>
              <a:t>12</a:t>
            </a:fld>
            <a:endParaRPr lang="en-US" dirty="0"/>
          </a:p>
        </p:txBody>
      </p:sp>
      <p:pic>
        <p:nvPicPr>
          <p:cNvPr id="3" name="Picture 2">
            <a:extLst>
              <a:ext uri="{FF2B5EF4-FFF2-40B4-BE49-F238E27FC236}">
                <a16:creationId xmlns:a16="http://schemas.microsoft.com/office/drawing/2014/main" id="{B5AB1747-FFB5-3C16-E9AF-CA9672E184A3}"/>
              </a:ext>
            </a:extLst>
          </p:cNvPr>
          <p:cNvPicPr>
            <a:picLocks noChangeAspect="1"/>
          </p:cNvPicPr>
          <p:nvPr/>
        </p:nvPicPr>
        <p:blipFill>
          <a:blip r:embed="rId2"/>
          <a:stretch>
            <a:fillRect/>
          </a:stretch>
        </p:blipFill>
        <p:spPr>
          <a:xfrm>
            <a:off x="1128799" y="0"/>
            <a:ext cx="10082321" cy="3912799"/>
          </a:xfrm>
          <a:prstGeom prst="rect">
            <a:avLst/>
          </a:prstGeom>
        </p:spPr>
      </p:pic>
      <p:pic>
        <p:nvPicPr>
          <p:cNvPr id="5" name="Picture 4">
            <a:extLst>
              <a:ext uri="{FF2B5EF4-FFF2-40B4-BE49-F238E27FC236}">
                <a16:creationId xmlns:a16="http://schemas.microsoft.com/office/drawing/2014/main" id="{BE33B188-A4B9-3106-CFAD-9E9ADF295AEA}"/>
              </a:ext>
            </a:extLst>
          </p:cNvPr>
          <p:cNvPicPr>
            <a:picLocks noChangeAspect="1"/>
          </p:cNvPicPr>
          <p:nvPr/>
        </p:nvPicPr>
        <p:blipFill>
          <a:blip r:embed="rId3"/>
          <a:stretch>
            <a:fillRect/>
          </a:stretch>
        </p:blipFill>
        <p:spPr>
          <a:xfrm>
            <a:off x="1424368" y="3912799"/>
            <a:ext cx="9491181" cy="2897393"/>
          </a:xfrm>
          <a:prstGeom prst="rect">
            <a:avLst/>
          </a:prstGeom>
        </p:spPr>
      </p:pic>
    </p:spTree>
    <p:extLst>
      <p:ext uri="{BB962C8B-B14F-4D97-AF65-F5344CB8AC3E}">
        <p14:creationId xmlns:p14="http://schemas.microsoft.com/office/powerpoint/2010/main" val="3421175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6" name="Rectangle 2055">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7" name="Arc 2057">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BE9C713B-18C3-7422-AC80-24F0B948DBF9}"/>
              </a:ext>
            </a:extLst>
          </p:cNvPr>
          <p:cNvSpPr>
            <a:spLocks noGrp="1"/>
          </p:cNvSpPr>
          <p:nvPr>
            <p:ph type="sldNum" sz="quarter" idx="4"/>
          </p:nvPr>
        </p:nvSpPr>
        <p:spPr>
          <a:xfrm>
            <a:off x="10591800" y="6229350"/>
            <a:ext cx="1238640" cy="337751"/>
          </a:xfrm>
        </p:spPr>
        <p:txBody>
          <a:bodyPr/>
          <a:lstStyle/>
          <a:p>
            <a:pPr defTabSz="484632">
              <a:spcAft>
                <a:spcPts val="600"/>
              </a:spcAft>
            </a:pPr>
            <a:fld id="{294A09A9-5501-47C1-A89A-A340965A2BE2}" type="slidenum">
              <a:rPr lang="en-US" sz="636" kern="1200" cap="none" spc="0" baseline="0">
                <a:solidFill>
                  <a:schemeClr val="accent2"/>
                </a:solidFill>
                <a:latin typeface="+mn-lt"/>
                <a:ea typeface="+mn-ea"/>
                <a:cs typeface="+mn-cs"/>
              </a:rPr>
              <a:pPr defTabSz="484632">
                <a:spcAft>
                  <a:spcPts val="600"/>
                </a:spcAft>
              </a:pPr>
              <a:t>13</a:t>
            </a:fld>
            <a:endParaRPr lang="en-US" dirty="0"/>
          </a:p>
        </p:txBody>
      </p:sp>
      <p:pic>
        <p:nvPicPr>
          <p:cNvPr id="4" name="Picture 3">
            <a:extLst>
              <a:ext uri="{FF2B5EF4-FFF2-40B4-BE49-F238E27FC236}">
                <a16:creationId xmlns:a16="http://schemas.microsoft.com/office/drawing/2014/main" id="{8F2727EE-EFAD-A603-484F-26135359098B}"/>
              </a:ext>
            </a:extLst>
          </p:cNvPr>
          <p:cNvPicPr>
            <a:picLocks noChangeAspect="1"/>
          </p:cNvPicPr>
          <p:nvPr/>
        </p:nvPicPr>
        <p:blipFill>
          <a:blip r:embed="rId2"/>
          <a:stretch>
            <a:fillRect/>
          </a:stretch>
        </p:blipFill>
        <p:spPr>
          <a:xfrm>
            <a:off x="571890" y="79090"/>
            <a:ext cx="11258550" cy="3905250"/>
          </a:xfrm>
          <a:prstGeom prst="rect">
            <a:avLst/>
          </a:prstGeom>
        </p:spPr>
      </p:pic>
      <p:pic>
        <p:nvPicPr>
          <p:cNvPr id="7" name="Picture 6">
            <a:extLst>
              <a:ext uri="{FF2B5EF4-FFF2-40B4-BE49-F238E27FC236}">
                <a16:creationId xmlns:a16="http://schemas.microsoft.com/office/drawing/2014/main" id="{D118C7D8-16FC-B6A9-69B1-91057DBD4E09}"/>
              </a:ext>
            </a:extLst>
          </p:cNvPr>
          <p:cNvPicPr>
            <a:picLocks noChangeAspect="1"/>
          </p:cNvPicPr>
          <p:nvPr/>
        </p:nvPicPr>
        <p:blipFill>
          <a:blip r:embed="rId3"/>
          <a:stretch>
            <a:fillRect/>
          </a:stretch>
        </p:blipFill>
        <p:spPr>
          <a:xfrm>
            <a:off x="571890" y="4188425"/>
            <a:ext cx="11258550" cy="2209800"/>
          </a:xfrm>
          <a:prstGeom prst="rect">
            <a:avLst/>
          </a:prstGeom>
        </p:spPr>
      </p:pic>
    </p:spTree>
    <p:extLst>
      <p:ext uri="{BB962C8B-B14F-4D97-AF65-F5344CB8AC3E}">
        <p14:creationId xmlns:p14="http://schemas.microsoft.com/office/powerpoint/2010/main" val="2063721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6" name="Rectangle 2055">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7" name="Arc 2057">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BE9C713B-18C3-7422-AC80-24F0B948DBF9}"/>
              </a:ext>
            </a:extLst>
          </p:cNvPr>
          <p:cNvSpPr>
            <a:spLocks noGrp="1"/>
          </p:cNvSpPr>
          <p:nvPr>
            <p:ph type="sldNum" sz="quarter" idx="4"/>
          </p:nvPr>
        </p:nvSpPr>
        <p:spPr>
          <a:xfrm>
            <a:off x="10591800" y="6229350"/>
            <a:ext cx="1238640" cy="337751"/>
          </a:xfrm>
        </p:spPr>
        <p:txBody>
          <a:bodyPr/>
          <a:lstStyle/>
          <a:p>
            <a:pPr defTabSz="484632">
              <a:spcAft>
                <a:spcPts val="600"/>
              </a:spcAft>
            </a:pPr>
            <a:fld id="{294A09A9-5501-47C1-A89A-A340965A2BE2}" type="slidenum">
              <a:rPr lang="en-US" sz="636" kern="1200" cap="none" spc="0" baseline="0">
                <a:solidFill>
                  <a:schemeClr val="accent2"/>
                </a:solidFill>
                <a:latin typeface="+mn-lt"/>
                <a:ea typeface="+mn-ea"/>
                <a:cs typeface="+mn-cs"/>
              </a:rPr>
              <a:pPr defTabSz="484632">
                <a:spcAft>
                  <a:spcPts val="600"/>
                </a:spcAft>
              </a:pPr>
              <a:t>14</a:t>
            </a:fld>
            <a:endParaRPr lang="en-US" dirty="0"/>
          </a:p>
        </p:txBody>
      </p:sp>
      <p:pic>
        <p:nvPicPr>
          <p:cNvPr id="3" name="Picture 2">
            <a:extLst>
              <a:ext uri="{FF2B5EF4-FFF2-40B4-BE49-F238E27FC236}">
                <a16:creationId xmlns:a16="http://schemas.microsoft.com/office/drawing/2014/main" id="{9DE01929-F5DA-3A65-4566-9D5E81882855}"/>
              </a:ext>
            </a:extLst>
          </p:cNvPr>
          <p:cNvPicPr>
            <a:picLocks noChangeAspect="1"/>
          </p:cNvPicPr>
          <p:nvPr/>
        </p:nvPicPr>
        <p:blipFill>
          <a:blip r:embed="rId2"/>
          <a:stretch>
            <a:fillRect/>
          </a:stretch>
        </p:blipFill>
        <p:spPr>
          <a:xfrm>
            <a:off x="557212" y="190500"/>
            <a:ext cx="11077575" cy="6477000"/>
          </a:xfrm>
          <a:prstGeom prst="rect">
            <a:avLst/>
          </a:prstGeom>
        </p:spPr>
      </p:pic>
    </p:spTree>
    <p:extLst>
      <p:ext uri="{BB962C8B-B14F-4D97-AF65-F5344CB8AC3E}">
        <p14:creationId xmlns:p14="http://schemas.microsoft.com/office/powerpoint/2010/main" val="2729169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D747095-2BDD-F7D0-F255-2B1E06BEAC41}"/>
              </a:ext>
            </a:extLst>
          </p:cNvPr>
          <p:cNvSpPr>
            <a:spLocks noGrp="1"/>
          </p:cNvSpPr>
          <p:nvPr>
            <p:ph type="title"/>
          </p:nvPr>
        </p:nvSpPr>
        <p:spPr>
          <a:xfrm>
            <a:off x="183767" y="1931118"/>
            <a:ext cx="2951205" cy="2851827"/>
          </a:xfrm>
        </p:spPr>
        <p:txBody>
          <a:bodyPr>
            <a:normAutofit/>
          </a:bodyPr>
          <a:lstStyle/>
          <a:p>
            <a:r>
              <a:rPr lang="en-US" b="1" dirty="0">
                <a:solidFill>
                  <a:schemeClr val="accent4"/>
                </a:solidFill>
              </a:rPr>
              <a:t>GO Team</a:t>
            </a:r>
            <a:br>
              <a:rPr lang="en-US" b="1" dirty="0">
                <a:solidFill>
                  <a:srgbClr val="FFFFFF"/>
                </a:solidFill>
              </a:rPr>
            </a:br>
            <a:r>
              <a:rPr lang="en-US" b="1" dirty="0">
                <a:solidFill>
                  <a:srgbClr val="FFFFFF"/>
                </a:solidFill>
              </a:rPr>
              <a:t>Activity</a:t>
            </a:r>
            <a:br>
              <a:rPr lang="en-US" b="1" dirty="0">
                <a:solidFill>
                  <a:srgbClr val="FFFFFF"/>
                </a:solidFill>
              </a:rPr>
            </a:br>
            <a:r>
              <a:rPr lang="en-US" b="1" dirty="0">
                <a:solidFill>
                  <a:srgbClr val="FFFFFF"/>
                </a:solidFill>
              </a:rPr>
              <a:t>&amp;</a:t>
            </a:r>
            <a:br>
              <a:rPr lang="en-US" b="1" dirty="0">
                <a:solidFill>
                  <a:srgbClr val="FFFFFF"/>
                </a:solidFill>
              </a:rPr>
            </a:br>
            <a:r>
              <a:rPr lang="en-US" b="1" dirty="0">
                <a:solidFill>
                  <a:srgbClr val="FFFFFF"/>
                </a:solidFill>
              </a:rPr>
              <a:t>Discussion</a:t>
            </a:r>
          </a:p>
        </p:txBody>
      </p:sp>
      <p:sp>
        <p:nvSpPr>
          <p:cNvPr id="5" name="Slide Number Placeholder 4">
            <a:extLst>
              <a:ext uri="{FF2B5EF4-FFF2-40B4-BE49-F238E27FC236}">
                <a16:creationId xmlns:a16="http://schemas.microsoft.com/office/drawing/2014/main" id="{A45DAC2C-9F4D-3032-693B-D7BDAB4A82D2}"/>
              </a:ext>
            </a:extLst>
          </p:cNvPr>
          <p:cNvSpPr>
            <a:spLocks noGrp="1"/>
          </p:cNvSpPr>
          <p:nvPr>
            <p:ph type="sldNum" sz="quarter" idx="12"/>
          </p:nvPr>
        </p:nvSpPr>
        <p:spPr>
          <a:xfrm>
            <a:off x="8610600" y="6356350"/>
            <a:ext cx="2743200" cy="365125"/>
          </a:xfrm>
        </p:spPr>
        <p:txBody>
          <a:bodyPr>
            <a:normAutofit/>
          </a:bodyPr>
          <a:lstStyle/>
          <a:p>
            <a:pPr>
              <a:spcAft>
                <a:spcPts val="600"/>
              </a:spcAft>
              <a:defRPr/>
            </a:pPr>
            <a:fld id="{D76B855D-E9CC-4FF8-AD85-6CDC7B89A0DE}" type="slidenum">
              <a:rPr lang="en-US">
                <a:solidFill>
                  <a:srgbClr val="898989"/>
                </a:solidFill>
              </a:rPr>
              <a:pPr>
                <a:spcAft>
                  <a:spcPts val="600"/>
                </a:spcAft>
                <a:defRPr/>
              </a:pPr>
              <a:t>15</a:t>
            </a:fld>
            <a:endParaRPr lang="en-US">
              <a:solidFill>
                <a:srgbClr val="898989"/>
              </a:solidFill>
            </a:endParaRPr>
          </a:p>
        </p:txBody>
      </p:sp>
      <p:sp>
        <p:nvSpPr>
          <p:cNvPr id="8" name="Google Shape;1026;p18">
            <a:extLst>
              <a:ext uri="{FF2B5EF4-FFF2-40B4-BE49-F238E27FC236}">
                <a16:creationId xmlns:a16="http://schemas.microsoft.com/office/drawing/2014/main" id="{073C47E4-4EAA-B31F-0C86-01585C538D36}"/>
              </a:ext>
            </a:extLst>
          </p:cNvPr>
          <p:cNvSpPr txBox="1"/>
          <p:nvPr/>
        </p:nvSpPr>
        <p:spPr>
          <a:xfrm>
            <a:off x="69848" y="192213"/>
            <a:ext cx="2951205" cy="1474007"/>
          </a:xfrm>
          <a:prstGeom prst="rect">
            <a:avLst/>
          </a:prstGeom>
          <a:solidFill>
            <a:schemeClr val="accent6">
              <a:lumMod val="20000"/>
              <a:lumOff val="80000"/>
            </a:schemeClr>
          </a:solidFill>
          <a:ln w="508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200" b="1" i="0" u="sng" strike="noStrike" kern="0" cap="none" spc="0" normalizeH="0" baseline="0" noProof="0" dirty="0">
                <a:ln>
                  <a:noFill/>
                </a:ln>
                <a:solidFill>
                  <a:srgbClr val="FF0000"/>
                </a:solidFill>
                <a:effectLst/>
                <a:uLnTx/>
                <a:uFillTx/>
                <a:latin typeface="Calibri"/>
                <a:ea typeface="Calibri"/>
                <a:cs typeface="Calibri"/>
                <a:sym typeface="Calibri"/>
              </a:rPr>
              <a:t>GO TEAM DISCUSSION: </a:t>
            </a: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Review the priorities and goals in your </a:t>
            </a:r>
            <a:r>
              <a:rPr kumimoji="0" lang="en-US" sz="1200" b="1" i="0" u="sng" strike="noStrike" kern="0" cap="none" spc="0" normalizeH="0" baseline="0" noProof="0" dirty="0">
                <a:ln>
                  <a:noFill/>
                </a:ln>
                <a:solidFill>
                  <a:srgbClr val="000000"/>
                </a:solidFill>
                <a:effectLst/>
                <a:uLnTx/>
                <a:uFillTx/>
                <a:latin typeface="Calibri"/>
                <a:ea typeface="Calibri"/>
                <a:cs typeface="Calibri"/>
                <a:sym typeface="Calibri"/>
              </a:rPr>
              <a:t>strategic plan </a:t>
            </a: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and the information and goals </a:t>
            </a:r>
            <a:r>
              <a:rPr kumimoji="0" lang="en-US" sz="1200" b="1" i="0" u="sng" strike="noStrike" kern="0" cap="none" spc="0" normalizeH="0" baseline="0" noProof="0" dirty="0">
                <a:ln>
                  <a:noFill/>
                </a:ln>
                <a:solidFill>
                  <a:srgbClr val="000000"/>
                </a:solidFill>
                <a:effectLst/>
                <a:uLnTx/>
                <a:uFillTx/>
                <a:latin typeface="Calibri"/>
                <a:ea typeface="Calibri"/>
                <a:cs typeface="Calibri"/>
                <a:sym typeface="Calibri"/>
              </a:rPr>
              <a:t>CIP</a:t>
            </a:r>
            <a:r>
              <a:rPr kumimoji="0" lang="en-US" sz="1200" i="0" u="none" strike="noStrike" kern="0" cap="none" spc="0" normalizeH="0" baseline="0" noProof="0" dirty="0">
                <a:ln>
                  <a:noFill/>
                </a:ln>
                <a:solidFill>
                  <a:srgbClr val="000000"/>
                </a:solidFill>
                <a:effectLst/>
                <a:uLnTx/>
                <a:uFillTx/>
                <a:latin typeface="Calibri"/>
                <a:ea typeface="Calibri"/>
                <a:cs typeface="Calibri"/>
                <a:sym typeface="Calibri"/>
              </a:rPr>
              <a:t>. Reflect</a:t>
            </a: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 on </a:t>
            </a: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if updates need to be made to the Strategic Plan.  </a:t>
            </a:r>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9" name="TextBox 8">
            <a:extLst>
              <a:ext uri="{FF2B5EF4-FFF2-40B4-BE49-F238E27FC236}">
                <a16:creationId xmlns:a16="http://schemas.microsoft.com/office/drawing/2014/main" id="{8D4235FE-F2FD-4B8D-3F19-9E2B137C3C64}"/>
              </a:ext>
            </a:extLst>
          </p:cNvPr>
          <p:cNvSpPr txBox="1"/>
          <p:nvPr/>
        </p:nvSpPr>
        <p:spPr>
          <a:xfrm>
            <a:off x="7192652" y="192213"/>
            <a:ext cx="4462806" cy="830997"/>
          </a:xfrm>
          <a:prstGeom prst="rect">
            <a:avLst/>
          </a:prstGeom>
          <a:noFill/>
          <a:ln w="12700">
            <a:solidFill>
              <a:schemeClr val="accent2"/>
            </a:solidFill>
          </a:ln>
        </p:spPr>
        <p:txBody>
          <a:bodyPr wrap="square" rtlCol="0">
            <a:spAutoFit/>
          </a:bodyPr>
          <a:lstStyle/>
          <a:p>
            <a:r>
              <a:rPr lang="en-US" sz="2400" b="1" dirty="0"/>
              <a:t>Are </a:t>
            </a:r>
            <a:r>
              <a:rPr lang="en-US" sz="2400" b="1" u="sng" dirty="0"/>
              <a:t>all</a:t>
            </a:r>
            <a:r>
              <a:rPr lang="en-US" sz="2400" b="1" dirty="0"/>
              <a:t> CIP Goals reflected in</a:t>
            </a:r>
          </a:p>
          <a:p>
            <a:r>
              <a:rPr lang="en-US" sz="2400" b="1" dirty="0"/>
              <a:t>our Strategic Plan Priorities?</a:t>
            </a:r>
          </a:p>
        </p:txBody>
      </p:sp>
      <p:graphicFrame>
        <p:nvGraphicFramePr>
          <p:cNvPr id="10" name="Diagram 9">
            <a:extLst>
              <a:ext uri="{FF2B5EF4-FFF2-40B4-BE49-F238E27FC236}">
                <a16:creationId xmlns:a16="http://schemas.microsoft.com/office/drawing/2014/main" id="{41B8B2EB-C769-753C-0A1C-4E5EB8DC06B7}"/>
              </a:ext>
            </a:extLst>
          </p:cNvPr>
          <p:cNvGraphicFramePr/>
          <p:nvPr>
            <p:extLst>
              <p:ext uri="{D42A27DB-BD31-4B8C-83A1-F6EECF244321}">
                <p14:modId xmlns:p14="http://schemas.microsoft.com/office/powerpoint/2010/main" val="2687596404"/>
              </p:ext>
            </p:extLst>
          </p:nvPr>
        </p:nvGraphicFramePr>
        <p:xfrm>
          <a:off x="3749055" y="102321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5771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23DA7759-3209-4FE2-96D1-4EEDD81E9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41460DAD-8769-4C9F-9C8C-BB0443909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17" name="Rectangle 16">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3B6A01D7-8FA4-5D34-9FD8-B467520D4E76}"/>
              </a:ext>
            </a:extLst>
          </p:cNvPr>
          <p:cNvSpPr txBox="1">
            <a:spLocks/>
          </p:cNvSpPr>
          <p:nvPr/>
        </p:nvSpPr>
        <p:spPr>
          <a:xfrm>
            <a:off x="1279071" y="55918"/>
            <a:ext cx="4126298" cy="132556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a:lnSpc>
                <a:spcPct val="100000"/>
              </a:lnSpc>
              <a:spcAft>
                <a:spcPts val="600"/>
              </a:spcAft>
            </a:pPr>
            <a:r>
              <a:rPr lang="en-US" sz="4100" kern="1200" dirty="0">
                <a:solidFill>
                  <a:schemeClr val="tx2"/>
                </a:solidFill>
                <a:latin typeface="Tenorite" panose="00000500000000000000" pitchFamily="2" charset="0"/>
              </a:rPr>
              <a:t>Updates to the</a:t>
            </a:r>
            <a:endParaRPr lang="en-US" sz="4100" dirty="0">
              <a:solidFill>
                <a:schemeClr val="tx2"/>
              </a:solidFill>
              <a:latin typeface="Tenorite" panose="00000500000000000000" pitchFamily="2" charset="0"/>
            </a:endParaRPr>
          </a:p>
          <a:p>
            <a:pPr>
              <a:lnSpc>
                <a:spcPct val="100000"/>
              </a:lnSpc>
              <a:spcAft>
                <a:spcPts val="600"/>
              </a:spcAft>
            </a:pPr>
            <a:r>
              <a:rPr lang="en-US" sz="4100" kern="1200" dirty="0">
                <a:solidFill>
                  <a:schemeClr val="tx2"/>
                </a:solidFill>
                <a:latin typeface="Tenorite" panose="00000500000000000000" pitchFamily="2" charset="0"/>
              </a:rPr>
              <a:t>Strategic Plan</a:t>
            </a:r>
          </a:p>
        </p:txBody>
      </p:sp>
      <p:sp>
        <p:nvSpPr>
          <p:cNvPr id="19" name="Freeform: Shape 18">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4DAF32C4-89EA-FD40-34E7-595997B7F1F5}"/>
              </a:ext>
            </a:extLst>
          </p:cNvPr>
          <p:cNvSpPr txBox="1"/>
          <p:nvPr/>
        </p:nvSpPr>
        <p:spPr>
          <a:xfrm>
            <a:off x="131487" y="1381481"/>
            <a:ext cx="6421467" cy="5330215"/>
          </a:xfrm>
          <a:prstGeom prst="rect">
            <a:avLst/>
          </a:prstGeom>
          <a:ln w="57150">
            <a:solidFill>
              <a:schemeClr val="accent2"/>
            </a:solidFill>
          </a:ln>
        </p:spPr>
        <p:txBody>
          <a:bodyPr vert="horz" lIns="91440" tIns="45720" rIns="91440" bIns="45720" rtlCol="0">
            <a:normAutofit/>
          </a:bodyPr>
          <a:lstStyle/>
          <a:p>
            <a:pPr marL="457200" indent="-342900">
              <a:lnSpc>
                <a:spcPct val="90000"/>
              </a:lnSpc>
              <a:spcAft>
                <a:spcPts val="600"/>
              </a:spcAft>
              <a:buFont typeface="+mj-lt"/>
              <a:buAutoNum type="arabicPeriod"/>
            </a:pPr>
            <a:r>
              <a:rPr lang="en-US" i="1" dirty="0">
                <a:latin typeface="Tenorite" panose="00000500000000000000" pitchFamily="2" charset="0"/>
              </a:rPr>
              <a:t>Enter all changes/updates to your plan – be sure to include accountability measures, as appropriate</a:t>
            </a:r>
            <a:r>
              <a:rPr lang="en-US" sz="2400" i="1" dirty="0"/>
              <a:t>.</a:t>
            </a:r>
          </a:p>
        </p:txBody>
      </p:sp>
      <p:sp>
        <p:nvSpPr>
          <p:cNvPr id="21" name="Oval 20">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5" name="Straight Connector 24">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7" name="Freeform: Shape 26">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Graphic 3" descr="Repeat with solid fill">
            <a:extLst>
              <a:ext uri="{FF2B5EF4-FFF2-40B4-BE49-F238E27FC236}">
                <a16:creationId xmlns:a16="http://schemas.microsoft.com/office/drawing/2014/main" id="{4906F643-60C0-6799-84DC-FA028504279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107435" y="1720647"/>
            <a:ext cx="3406624" cy="3406624"/>
          </a:xfrm>
          <a:prstGeom prst="rect">
            <a:avLst/>
          </a:prstGeom>
        </p:spPr>
      </p:pic>
    </p:spTree>
    <p:extLst>
      <p:ext uri="{BB962C8B-B14F-4D97-AF65-F5344CB8AC3E}">
        <p14:creationId xmlns:p14="http://schemas.microsoft.com/office/powerpoint/2010/main" val="362185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a:xfrm>
            <a:off x="3316224" y="2912364"/>
            <a:ext cx="5559552" cy="1033272"/>
          </a:xfrm>
        </p:spPr>
        <p:txBody>
          <a:bodyPr/>
          <a:lstStyle/>
          <a:p>
            <a:r>
              <a:rPr lang="en-US" dirty="0">
                <a:solidFill>
                  <a:srgbClr val="FFFFFF"/>
                </a:solidFill>
              </a:rPr>
              <a:t>MAP Data</a:t>
            </a:r>
            <a:endParaRPr lang="en-US" dirty="0"/>
          </a:p>
        </p:txBody>
      </p:sp>
    </p:spTree>
    <p:extLst>
      <p:ext uri="{BB962C8B-B14F-4D97-AF65-F5344CB8AC3E}">
        <p14:creationId xmlns:p14="http://schemas.microsoft.com/office/powerpoint/2010/main" val="244830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78514DD-3FC6-4AEF-9C9C-057CF64C8E2D}"/>
              </a:ext>
            </a:extLst>
          </p:cNvPr>
          <p:cNvSpPr>
            <a:spLocks noGrp="1"/>
          </p:cNvSpPr>
          <p:nvPr>
            <p:ph type="title"/>
          </p:nvPr>
        </p:nvSpPr>
        <p:spPr>
          <a:xfrm>
            <a:off x="1774005" y="0"/>
            <a:ext cx="9769867" cy="1325563"/>
          </a:xfrm>
        </p:spPr>
        <p:txBody>
          <a:bodyPr/>
          <a:lstStyle/>
          <a:p>
            <a:pPr algn="l">
              <a:lnSpc>
                <a:spcPct val="90000"/>
              </a:lnSpc>
              <a:spcAft>
                <a:spcPts val="600"/>
              </a:spcAft>
            </a:pPr>
            <a:r>
              <a:rPr lang="en-US" b="1" kern="1200" dirty="0">
                <a:solidFill>
                  <a:schemeClr val="accent2"/>
                </a:solidFill>
                <a:latin typeface="+mj-lt"/>
                <a:ea typeface="+mj-ea"/>
                <a:cs typeface="+mj-cs"/>
              </a:rPr>
              <a:t>Spring 2023 &amp; Fall 2023 MAP Results</a:t>
            </a:r>
          </a:p>
        </p:txBody>
      </p:sp>
      <p:sp>
        <p:nvSpPr>
          <p:cNvPr id="14" name="Slide Number Placeholder 13">
            <a:extLst>
              <a:ext uri="{FF2B5EF4-FFF2-40B4-BE49-F238E27FC236}">
                <a16:creationId xmlns:a16="http://schemas.microsoft.com/office/drawing/2014/main" id="{47FB0EFA-9228-4C2B-BC70-5B5C9377127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F2BEDDD8-BCF0-177A-213A-F25EFE42961D}"/>
              </a:ext>
            </a:extLst>
          </p:cNvPr>
          <p:cNvPicPr>
            <a:picLocks noChangeAspect="1"/>
          </p:cNvPicPr>
          <p:nvPr/>
        </p:nvPicPr>
        <p:blipFill>
          <a:blip r:embed="rId2"/>
          <a:stretch>
            <a:fillRect/>
          </a:stretch>
        </p:blipFill>
        <p:spPr>
          <a:xfrm>
            <a:off x="360826" y="970801"/>
            <a:ext cx="11618841" cy="5750674"/>
          </a:xfrm>
          <a:prstGeom prst="rect">
            <a:avLst/>
          </a:prstGeom>
        </p:spPr>
      </p:pic>
    </p:spTree>
    <p:extLst>
      <p:ext uri="{BB962C8B-B14F-4D97-AF65-F5344CB8AC3E}">
        <p14:creationId xmlns:p14="http://schemas.microsoft.com/office/powerpoint/2010/main" val="1019213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ED4D0A8-2F2C-AF40-485C-D6C05F3ED861}"/>
              </a:ext>
            </a:extLst>
          </p:cNvPr>
          <p:cNvSpPr>
            <a:spLocks noGrp="1"/>
          </p:cNvSpPr>
          <p:nvPr>
            <p:ph type="title"/>
          </p:nvPr>
        </p:nvSpPr>
        <p:spPr>
          <a:xfrm>
            <a:off x="838200" y="365125"/>
            <a:ext cx="5393361" cy="1325563"/>
          </a:xfrm>
        </p:spPr>
        <p:txBody>
          <a:bodyPr vert="horz" lIns="91440" tIns="45720" rIns="91440" bIns="45720" rtlCol="0" anchor="ctr">
            <a:normAutofit/>
          </a:bodyPr>
          <a:lstStyle/>
          <a:p>
            <a:pPr algn="l"/>
            <a:r>
              <a:rPr lang="en-US" b="1" kern="1200">
                <a:solidFill>
                  <a:schemeClr val="tx2"/>
                </a:solidFill>
                <a:latin typeface="+mj-lt"/>
                <a:ea typeface="+mj-ea"/>
                <a:cs typeface="+mj-cs"/>
              </a:rPr>
              <a:t>GO Team Discussion:</a:t>
            </a:r>
            <a:br>
              <a:rPr lang="en-US" b="1" kern="1200">
                <a:solidFill>
                  <a:schemeClr val="tx2"/>
                </a:solidFill>
                <a:latin typeface="+mj-lt"/>
                <a:ea typeface="+mj-ea"/>
                <a:cs typeface="+mj-cs"/>
              </a:rPr>
            </a:br>
            <a:r>
              <a:rPr lang="en-US" b="1" kern="1200">
                <a:solidFill>
                  <a:schemeClr val="tx2"/>
                </a:solidFill>
                <a:latin typeface="+mj-lt"/>
                <a:ea typeface="+mj-ea"/>
                <a:cs typeface="+mj-cs"/>
              </a:rPr>
              <a:t>Data Protocol</a:t>
            </a:r>
          </a:p>
        </p:txBody>
      </p:sp>
      <p:sp>
        <p:nvSpPr>
          <p:cNvPr id="23" name="Freeform: Shape 22">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9585A6FB-F62F-79F4-E009-DA0A8357F84B}"/>
              </a:ext>
            </a:extLst>
          </p:cNvPr>
          <p:cNvSpPr txBox="1"/>
          <p:nvPr/>
        </p:nvSpPr>
        <p:spPr>
          <a:xfrm>
            <a:off x="832725" y="2055813"/>
            <a:ext cx="5393361" cy="4351338"/>
          </a:xfrm>
          <a:prstGeom prst="rect">
            <a:avLst/>
          </a:prstGeom>
        </p:spPr>
        <p:txBody>
          <a:bodyPr vert="horz" lIns="91440" tIns="45720" rIns="91440" bIns="45720" rtlCol="0">
            <a:normAutofit/>
          </a:bodyPr>
          <a:lstStyle/>
          <a:p>
            <a:pPr marL="285750" indent="-228600">
              <a:lnSpc>
                <a:spcPct val="90000"/>
              </a:lnSpc>
              <a:spcAft>
                <a:spcPts val="1200"/>
              </a:spcAft>
              <a:buFont typeface="Arial" panose="020B0604020202020204" pitchFamily="34" charset="0"/>
              <a:buChar char="•"/>
            </a:pPr>
            <a:r>
              <a:rPr lang="en-US" sz="3200" dirty="0"/>
              <a:t>What do you notice?</a:t>
            </a:r>
          </a:p>
          <a:p>
            <a:pPr marL="285750" indent="-228600">
              <a:lnSpc>
                <a:spcPct val="90000"/>
              </a:lnSpc>
              <a:spcAft>
                <a:spcPts val="1200"/>
              </a:spcAft>
              <a:buFont typeface="Arial" panose="020B0604020202020204" pitchFamily="34" charset="0"/>
              <a:buChar char="•"/>
            </a:pPr>
            <a:endParaRPr lang="en-US" sz="3200" dirty="0"/>
          </a:p>
          <a:p>
            <a:pPr marL="285750" indent="-228600">
              <a:lnSpc>
                <a:spcPct val="90000"/>
              </a:lnSpc>
              <a:spcAft>
                <a:spcPts val="1200"/>
              </a:spcAft>
              <a:buFont typeface="Arial" panose="020B0604020202020204" pitchFamily="34" charset="0"/>
              <a:buChar char="•"/>
            </a:pPr>
            <a:r>
              <a:rPr lang="en-US" sz="3200" dirty="0"/>
              <a:t>What are your wonderings?</a:t>
            </a:r>
          </a:p>
          <a:p>
            <a:pPr marL="285750" indent="-228600">
              <a:lnSpc>
                <a:spcPct val="90000"/>
              </a:lnSpc>
              <a:spcAft>
                <a:spcPts val="1200"/>
              </a:spcAft>
              <a:buFont typeface="Arial" panose="020B0604020202020204" pitchFamily="34" charset="0"/>
              <a:buChar char="•"/>
            </a:pPr>
            <a:endParaRPr lang="en-US" sz="3200" dirty="0"/>
          </a:p>
          <a:p>
            <a:pPr marL="285750" indent="-228600">
              <a:lnSpc>
                <a:spcPct val="90000"/>
              </a:lnSpc>
              <a:spcAft>
                <a:spcPts val="1200"/>
              </a:spcAft>
              <a:buFont typeface="Arial" panose="020B0604020202020204" pitchFamily="34" charset="0"/>
              <a:buChar char="•"/>
            </a:pPr>
            <a:r>
              <a:rPr lang="en-US" sz="3200" dirty="0"/>
              <a:t>What additional questions do you have?</a:t>
            </a:r>
          </a:p>
        </p:txBody>
      </p:sp>
      <p:sp>
        <p:nvSpPr>
          <p:cNvPr id="25" name="Oval 24">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Graphic 17" descr="Help">
            <a:extLst>
              <a:ext uri="{FF2B5EF4-FFF2-40B4-BE49-F238E27FC236}">
                <a16:creationId xmlns:a16="http://schemas.microsoft.com/office/drawing/2014/main" id="{5B457E29-B861-6ECC-8A79-005C8E083BD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27" name="Freeform: Shape 26">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31" name="Freeform: Shape 30">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136B97A2-21DB-29BD-BDA2-E4CE7A191651}"/>
              </a:ext>
            </a:extLst>
          </p:cNvPr>
          <p:cNvSpPr>
            <a:spLocks noGrp="1"/>
          </p:cNvSpPr>
          <p:nvPr>
            <p:ph type="sldNum" sz="quarter" idx="12"/>
          </p:nvPr>
        </p:nvSpPr>
        <p:spPr>
          <a:xfrm>
            <a:off x="10030244" y="6356350"/>
            <a:ext cx="1323555" cy="365125"/>
          </a:xfrm>
        </p:spPr>
        <p:txBody>
          <a:bodyPr vert="horz" lIns="91440" tIns="45720" rIns="91440" bIns="45720" rtlCol="0" anchor="ctr">
            <a:normAutofit/>
          </a:bodyPr>
          <a:lstStyle/>
          <a:p>
            <a:pPr>
              <a:spcAft>
                <a:spcPts val="600"/>
              </a:spcAft>
              <a:defRPr/>
            </a:pPr>
            <a:fld id="{D76B855D-E9CC-4FF8-AD85-6CDC7B89A0DE}" type="slidenum">
              <a:rPr lang="en-US" smtClean="0">
                <a:solidFill>
                  <a:prstClr val="black">
                    <a:tint val="75000"/>
                  </a:prstClr>
                </a:solidFill>
              </a:rPr>
              <a:pPr>
                <a:spcAft>
                  <a:spcPts val="600"/>
                </a:spcAft>
                <a:defRPr/>
              </a:pPr>
              <a:t>19</a:t>
            </a:fld>
            <a:endParaRPr lang="en-US">
              <a:solidFill>
                <a:prstClr val="black">
                  <a:tint val="75000"/>
                </a:prstClr>
              </a:solidFill>
            </a:endParaRPr>
          </a:p>
        </p:txBody>
      </p:sp>
      <p:sp>
        <p:nvSpPr>
          <p:cNvPr id="35" name="Freeform: Shape 34">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3991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Placeholder 5" descr="boy playing in playground in front of apartment building&#10;">
            <a:extLst>
              <a:ext uri="{FF2B5EF4-FFF2-40B4-BE49-F238E27FC236}">
                <a16:creationId xmlns:a16="http://schemas.microsoft.com/office/drawing/2014/main" id="{5F329689-9BAF-4AE6-BA67-6C34B1AEE853}"/>
              </a:ext>
            </a:extLst>
          </p:cNvPr>
          <p:cNvPicPr>
            <a:picLocks noGrp="1" noChangeAspect="1"/>
          </p:cNvPicPr>
          <p:nvPr>
            <p:ph type="pic" sz="quarter" idx="10"/>
          </p:nvPr>
        </p:nvPicPr>
        <p:blipFill rotWithShape="1">
          <a:blip r:embed="rId2"/>
          <a:srcRect/>
          <a:stretch/>
        </p:blipFill>
        <p:spPr/>
      </p:pic>
      <p:sp>
        <p:nvSpPr>
          <p:cNvPr id="8" name="Title 7">
            <a:extLst>
              <a:ext uri="{FF2B5EF4-FFF2-40B4-BE49-F238E27FC236}">
                <a16:creationId xmlns:a16="http://schemas.microsoft.com/office/drawing/2014/main" id="{4E808D1D-FE92-499E-982B-315DCF987C64}"/>
              </a:ext>
            </a:extLst>
          </p:cNvPr>
          <p:cNvSpPr>
            <a:spLocks noGrp="1"/>
          </p:cNvSpPr>
          <p:nvPr>
            <p:ph type="title"/>
          </p:nvPr>
        </p:nvSpPr>
        <p:spPr/>
        <p:txBody>
          <a:bodyPr/>
          <a:lstStyle/>
          <a:p>
            <a:r>
              <a:rPr lang="en-US" sz="3200"/>
              <a:t>Strategic planning will help you fully uncover your available options, set priorities for them, and define the methods to achieve them.</a:t>
            </a:r>
          </a:p>
        </p:txBody>
      </p:sp>
      <p:sp>
        <p:nvSpPr>
          <p:cNvPr id="9" name="Text Placeholder 8">
            <a:extLst>
              <a:ext uri="{FF2B5EF4-FFF2-40B4-BE49-F238E27FC236}">
                <a16:creationId xmlns:a16="http://schemas.microsoft.com/office/drawing/2014/main" id="{23EE02E7-DD32-447E-A951-9BFA2CED01F5}"/>
              </a:ext>
            </a:extLst>
          </p:cNvPr>
          <p:cNvSpPr>
            <a:spLocks noGrp="1"/>
          </p:cNvSpPr>
          <p:nvPr>
            <p:ph type="body" idx="1"/>
          </p:nvPr>
        </p:nvSpPr>
        <p:spPr/>
        <p:txBody>
          <a:bodyPr/>
          <a:lstStyle/>
          <a:p>
            <a:r>
              <a:rPr lang="en-US"/>
              <a:t>Robert J. </a:t>
            </a:r>
            <a:r>
              <a:rPr lang="en-US" err="1"/>
              <a:t>Mckain</a:t>
            </a:r>
            <a:endParaRPr lang="en-US"/>
          </a:p>
          <a:p>
            <a:endParaRPr lang="en-US"/>
          </a:p>
        </p:txBody>
      </p:sp>
      <p:sp>
        <p:nvSpPr>
          <p:cNvPr id="14" name="Arc 13">
            <a:extLst>
              <a:ext uri="{FF2B5EF4-FFF2-40B4-BE49-F238E27FC236}">
                <a16:creationId xmlns:a16="http://schemas.microsoft.com/office/drawing/2014/main" id="{FE1CEAEF-A1EC-4CA7-BEC1-407418518AC8}"/>
              </a:ext>
              <a:ext uri="{C183D7F6-B498-43B3-948B-1728B52AA6E4}">
                <adec:decorative xmlns:adec="http://schemas.microsoft.com/office/drawing/2017/decorative" val="1"/>
              </a:ext>
            </a:extLst>
          </p:cNvPr>
          <p:cNvSpPr/>
          <p:nvPr/>
        </p:nvSpPr>
        <p:spPr>
          <a:xfrm rot="9366740" flipV="1">
            <a:off x="2607299" y="8363"/>
            <a:ext cx="6816262" cy="6816262"/>
          </a:xfrm>
          <a:prstGeom prst="arc">
            <a:avLst>
              <a:gd name="adj1" fmla="val 16200000"/>
              <a:gd name="adj2" fmla="val 20401595"/>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2FD37EC2-A256-4365-B98A-9FC89FE7E260}"/>
              </a:ext>
              <a:ext uri="{C183D7F6-B498-43B3-948B-1728B52AA6E4}">
                <adec:decorative xmlns:adec="http://schemas.microsoft.com/office/drawing/2017/decorative" val="1"/>
              </a:ext>
            </a:extLst>
          </p:cNvPr>
          <p:cNvSpPr/>
          <p:nvPr/>
        </p:nvSpPr>
        <p:spPr>
          <a:xfrm>
            <a:off x="8153400" y="4609861"/>
            <a:ext cx="873032" cy="8493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Date Placeholder 16">
            <a:extLst>
              <a:ext uri="{FF2B5EF4-FFF2-40B4-BE49-F238E27FC236}">
                <a16:creationId xmlns:a16="http://schemas.microsoft.com/office/drawing/2014/main" id="{629F4044-902D-4034-8E90-44E0F885EEBD}"/>
              </a:ext>
            </a:extLst>
          </p:cNvPr>
          <p:cNvSpPr>
            <a:spLocks noGrp="1"/>
          </p:cNvSpPr>
          <p:nvPr>
            <p:ph type="dt" sz="half" idx="4294967295"/>
          </p:nvPr>
        </p:nvSpPr>
        <p:spPr>
          <a:xfrm>
            <a:off x="838200" y="6356350"/>
            <a:ext cx="2743200" cy="365125"/>
          </a:xfrm>
        </p:spPr>
        <p:txBody>
          <a:bodyPr/>
          <a:lstStyle/>
          <a:p>
            <a:pPr>
              <a:defRPr/>
            </a:pPr>
            <a:r>
              <a:rPr lang="en-US">
                <a:latin typeface="Calibri" panose="020F0502020204030204"/>
              </a:rPr>
              <a:t>9/3/20XX</a:t>
            </a:r>
          </a:p>
        </p:txBody>
      </p:sp>
      <p:sp>
        <p:nvSpPr>
          <p:cNvPr id="19" name="Slide Number Placeholder 18">
            <a:extLst>
              <a:ext uri="{FF2B5EF4-FFF2-40B4-BE49-F238E27FC236}">
                <a16:creationId xmlns:a16="http://schemas.microsoft.com/office/drawing/2014/main" id="{7728248D-4FCB-429D-AC4B-09580B545802}"/>
              </a:ext>
            </a:extLst>
          </p:cNvPr>
          <p:cNvSpPr>
            <a:spLocks noGrp="1"/>
          </p:cNvSpPr>
          <p:nvPr>
            <p:ph type="sldNum" sz="quarter" idx="13"/>
          </p:nvPr>
        </p:nvSpPr>
        <p:spPr/>
        <p:txBody>
          <a:bodyPr/>
          <a:lstStyle/>
          <a:p>
            <a:pPr>
              <a:defRPr/>
            </a:pPr>
            <a:fld id="{D76B855D-E9CC-4FF8-AD85-6CDC7B89A0DE}" type="slidenum">
              <a:rPr lang="en-US" smtClean="0">
                <a:latin typeface="Calibri" panose="020F0502020204030204"/>
              </a:rPr>
              <a:pPr>
                <a:defRPr/>
              </a:pPr>
              <a:t>20</a:t>
            </a:fld>
            <a:endParaRPr lang="en-US">
              <a:latin typeface="Calibri" panose="020F0502020204030204"/>
            </a:endParaRPr>
          </a:p>
        </p:txBody>
      </p:sp>
    </p:spTree>
    <p:extLst>
      <p:ext uri="{BB962C8B-B14F-4D97-AF65-F5344CB8AC3E}">
        <p14:creationId xmlns:p14="http://schemas.microsoft.com/office/powerpoint/2010/main" val="1026132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Freeform: Shape 31">
            <a:extLst>
              <a:ext uri="{FF2B5EF4-FFF2-40B4-BE49-F238E27FC236}">
                <a16:creationId xmlns:a16="http://schemas.microsoft.com/office/drawing/2014/main" id="{23DA7759-3209-4FE2-96D1-4EEDD81E9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41460DAD-8769-4C9F-9C8C-BB0443909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36" name="Rectangle 35">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E45C6405-9D6C-48F5-9EFB-4CF1F3193EA4}"/>
              </a:ext>
            </a:extLst>
          </p:cNvPr>
          <p:cNvSpPr>
            <a:spLocks noGrp="1"/>
          </p:cNvSpPr>
          <p:nvPr>
            <p:ph type="title"/>
          </p:nvPr>
        </p:nvSpPr>
        <p:spPr>
          <a:xfrm>
            <a:off x="838201" y="367075"/>
            <a:ext cx="5120561" cy="1325563"/>
          </a:xfrm>
        </p:spPr>
        <p:txBody>
          <a:bodyPr vert="horz" lIns="91440" tIns="45720" rIns="91440" bIns="45720" rtlCol="0" anchor="ctr">
            <a:normAutofit/>
          </a:bodyPr>
          <a:lstStyle/>
          <a:p>
            <a:r>
              <a:rPr lang="en-US" b="1" kern="1200">
                <a:solidFill>
                  <a:schemeClr val="tx2"/>
                </a:solidFill>
                <a:latin typeface="+mj-lt"/>
                <a:ea typeface="+mj-ea"/>
                <a:cs typeface="+mj-cs"/>
              </a:rPr>
              <a:t>Where we’re going</a:t>
            </a:r>
          </a:p>
        </p:txBody>
      </p:sp>
      <p:sp>
        <p:nvSpPr>
          <p:cNvPr id="5" name="Content Placeholder 4">
            <a:extLst>
              <a:ext uri="{FF2B5EF4-FFF2-40B4-BE49-F238E27FC236}">
                <a16:creationId xmlns:a16="http://schemas.microsoft.com/office/drawing/2014/main" id="{42E3A3A9-5E96-4CDD-A971-9C272EFD97D9}"/>
              </a:ext>
            </a:extLst>
          </p:cNvPr>
          <p:cNvSpPr>
            <a:spLocks noGrp="1"/>
          </p:cNvSpPr>
          <p:nvPr>
            <p:ph idx="1"/>
          </p:nvPr>
        </p:nvSpPr>
        <p:spPr>
          <a:xfrm>
            <a:off x="838201" y="1825625"/>
            <a:ext cx="5092194" cy="4351338"/>
          </a:xfrm>
        </p:spPr>
        <p:txBody>
          <a:bodyPr vert="horz" lIns="91440" tIns="45720" rIns="91440" bIns="45720" rtlCol="0">
            <a:normAutofit/>
          </a:bodyPr>
          <a:lstStyle/>
          <a:p>
            <a:r>
              <a:rPr lang="en-US" dirty="0"/>
              <a:t>At our next meeting(s) we will discuss how our data is aligning to our strategic plan and determine if we need to make any adjustments. </a:t>
            </a:r>
          </a:p>
          <a:p>
            <a:r>
              <a:rPr lang="en-US" dirty="0"/>
              <a:t>Before the end of Fall Semester, we will take </a:t>
            </a:r>
            <a:r>
              <a:rPr lang="en-US" b="1" dirty="0"/>
              <a:t>Action</a:t>
            </a:r>
            <a:r>
              <a:rPr lang="en-US" dirty="0"/>
              <a:t> (vote) on ranking our strategic priorities for the 2024-2025 school year.</a:t>
            </a:r>
          </a:p>
          <a:p>
            <a:r>
              <a:rPr lang="en-US" dirty="0"/>
              <a:t>Let me or the Chair know of any additional information you need for our future discussion.</a:t>
            </a:r>
          </a:p>
          <a:p>
            <a:pPr indent="-228600">
              <a:buFont typeface="Arial" panose="020B0604020202020204" pitchFamily="34" charset="0"/>
              <a:buChar char="•"/>
            </a:pPr>
            <a:endParaRPr lang="en-US" dirty="0"/>
          </a:p>
        </p:txBody>
      </p:sp>
      <p:sp>
        <p:nvSpPr>
          <p:cNvPr id="38" name="Oval 37">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Placeholder 10">
            <a:extLst>
              <a:ext uri="{FF2B5EF4-FFF2-40B4-BE49-F238E27FC236}">
                <a16:creationId xmlns:a16="http://schemas.microsoft.com/office/drawing/2014/main" id="{89C83A94-9400-40DF-9CE0-AFEB3C742BC3}"/>
              </a:ext>
            </a:extLst>
          </p:cNvPr>
          <p:cNvPicPr>
            <a:picLocks noGrp="1" noChangeAspect="1"/>
          </p:cNvPicPr>
          <p:nvPr>
            <p:ph type="pic" sz="quarter" idx="14"/>
          </p:nvPr>
        </p:nvPicPr>
        <p:blipFill>
          <a:blip r:embed="rId2"/>
          <a:srcRect t="17913" b="17913"/>
          <a:stretch/>
        </p:blipFill>
        <p:spPr>
          <a:xfrm>
            <a:off x="7901259" y="2727729"/>
            <a:ext cx="4290740"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40" name="Arc 39">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Placeholder 8">
            <a:extLst>
              <a:ext uri="{FF2B5EF4-FFF2-40B4-BE49-F238E27FC236}">
                <a16:creationId xmlns:a16="http://schemas.microsoft.com/office/drawing/2014/main" id="{BB00A97C-4C32-42DA-9838-F3D341AB0DCC}"/>
              </a:ext>
            </a:extLst>
          </p:cNvPr>
          <p:cNvPicPr>
            <a:picLocks noGrp="1" noChangeAspect="1"/>
          </p:cNvPicPr>
          <p:nvPr>
            <p:ph type="pic" sz="quarter" idx="13"/>
          </p:nvPr>
        </p:nvPicPr>
        <p:blipFill rotWithShape="1">
          <a:blip r:embed="rId3"/>
          <a:srcRect l="21900" r="4" b="4"/>
          <a:stretch/>
        </p:blipFill>
        <p:spPr>
          <a:xfrm>
            <a:off x="6261609" y="0"/>
            <a:ext cx="3519311"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
        <p:nvSpPr>
          <p:cNvPr id="14" name="Slide Number Placeholder 13">
            <a:extLst>
              <a:ext uri="{FF2B5EF4-FFF2-40B4-BE49-F238E27FC236}">
                <a16:creationId xmlns:a16="http://schemas.microsoft.com/office/drawing/2014/main" id="{DC4D09A1-D96F-4BFC-8475-2F079EAD865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D76B855D-E9CC-4FF8-AD85-6CDC7B89A0DE}" type="slidenum">
              <a:rPr kumimoji="0" lang="en-US" b="0" i="0" u="none" strike="noStrike" normalizeH="0" noProof="0">
                <a:ln>
                  <a:noFill/>
                </a:ln>
                <a:solidFill>
                  <a:srgbClr val="FFFFFF"/>
                </a:solidFill>
                <a:effectLst/>
                <a:uLnTx/>
                <a:uFillTx/>
              </a:rPr>
              <a:pPr marR="0" lvl="0" indent="0" fontAlgn="auto">
                <a:spcBef>
                  <a:spcPts val="0"/>
                </a:spcBef>
                <a:spcAft>
                  <a:spcPts val="600"/>
                </a:spcAft>
                <a:buClrTx/>
                <a:buSzTx/>
                <a:buFontTx/>
                <a:buNone/>
                <a:tabLst/>
                <a:defRPr/>
              </a:pPr>
              <a:t>21</a:t>
            </a:fld>
            <a:endParaRPr kumimoji="0" lang="en-US" b="0" i="0" u="none" strike="noStrike" normalizeH="0" noProof="0">
              <a:ln>
                <a:noFill/>
              </a:ln>
              <a:solidFill>
                <a:srgbClr val="FFFFFF"/>
              </a:solidFill>
              <a:effectLst/>
              <a:uLnTx/>
              <a:uFillTx/>
            </a:endParaRPr>
          </a:p>
        </p:txBody>
      </p:sp>
    </p:spTree>
    <p:extLst>
      <p:ext uri="{BB962C8B-B14F-4D97-AF65-F5344CB8AC3E}">
        <p14:creationId xmlns:p14="http://schemas.microsoft.com/office/powerpoint/2010/main" val="17839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a:lstStyle/>
          <a:p>
            <a:r>
              <a:rPr lang="en-US"/>
              <a:t>Thank you</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a:lstStyle/>
          <a:p>
            <a:pPr lvl="0"/>
            <a:fld id="{D76B855D-E9CC-4FF8-AD85-6CDC7B89A0DE}" type="slidenum">
              <a:rPr lang="en-US" noProof="0" smtClean="0"/>
              <a:pPr lvl="0"/>
              <a:t>22</a:t>
            </a:fld>
            <a:endParaRPr lang="en-US" noProof="0"/>
          </a:p>
        </p:txBody>
      </p:sp>
    </p:spTree>
    <p:extLst>
      <p:ext uri="{BB962C8B-B14F-4D97-AF65-F5344CB8AC3E}">
        <p14:creationId xmlns:p14="http://schemas.microsoft.com/office/powerpoint/2010/main" val="962258905"/>
      </p:ext>
    </p:extLst>
  </p:cSld>
  <p:clrMapOvr>
    <a:masterClrMapping/>
  </p:clrMapOvr>
</p:sld>
</file>

<file path=ppt/theme/theme1.xml><?xml version="1.0" encoding="utf-8"?>
<a:theme xmlns:a="http://schemas.openxmlformats.org/drawingml/2006/main" name="ShapesVTI">
  <a:themeElements>
    <a:clrScheme name="APS 5">
      <a:dk1>
        <a:sysClr val="windowText" lastClr="000000"/>
      </a:dk1>
      <a:lt1>
        <a:sysClr val="window" lastClr="FFFFFF"/>
      </a:lt1>
      <a:dk2>
        <a:srgbClr val="0083A9"/>
      </a:dk2>
      <a:lt2>
        <a:srgbClr val="E7E6E6"/>
      </a:lt2>
      <a:accent1>
        <a:srgbClr val="F3CF45"/>
      </a:accent1>
      <a:accent2>
        <a:srgbClr val="D47B22"/>
      </a:accent2>
      <a:accent3>
        <a:srgbClr val="A92A91"/>
      </a:accent3>
      <a:accent4>
        <a:srgbClr val="0083A9"/>
      </a:accent4>
      <a:accent5>
        <a:srgbClr val="A92A91"/>
      </a:accent5>
      <a:accent6>
        <a:srgbClr val="159839"/>
      </a:accent6>
      <a:hlink>
        <a:srgbClr val="D47B22"/>
      </a:hlink>
      <a:folHlink>
        <a:srgbClr val="159839"/>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ppt/theme/theme2.xml><?xml version="1.0" encoding="utf-8"?>
<a:theme xmlns:a="http://schemas.openxmlformats.org/drawingml/2006/main" name="Office Theme">
  <a:themeElements>
    <a:clrScheme name="APS Colors">
      <a:dk1>
        <a:sysClr val="windowText" lastClr="000000"/>
      </a:dk1>
      <a:lt1>
        <a:sysClr val="window" lastClr="FFFFFF"/>
      </a:lt1>
      <a:dk2>
        <a:srgbClr val="0083A9"/>
      </a:dk2>
      <a:lt2>
        <a:srgbClr val="E7E6E6"/>
      </a:lt2>
      <a:accent1>
        <a:srgbClr val="0083A9"/>
      </a:accent1>
      <a:accent2>
        <a:srgbClr val="D47B22"/>
      </a:accent2>
      <a:accent3>
        <a:srgbClr val="F3CF45"/>
      </a:accent3>
      <a:accent4>
        <a:srgbClr val="159839"/>
      </a:accent4>
      <a:accent5>
        <a:srgbClr val="595B5D"/>
      </a:accent5>
      <a:accent6>
        <a:srgbClr val="A92A91"/>
      </a:accent6>
      <a:hlink>
        <a:srgbClr val="D47B22"/>
      </a:hlink>
      <a:folHlink>
        <a:srgbClr val="F3CF45"/>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b0bb7e69-eddf-4b35-9af6-986ed96ee77f">
      <UserInfo>
        <DisplayName>Gipson, Chaundra</DisplayName>
        <AccountId>16</AccountId>
        <AccountType/>
      </UserInfo>
      <UserInfo>
        <DisplayName>Jacobi, Diane</DisplayName>
        <AccountId>12</AccountId>
        <AccountType/>
      </UserInfo>
      <UserInfo>
        <DisplayName>Barnett, Carolyn</DisplayName>
        <AccountId>14</AccountId>
        <AccountType/>
      </UserInfo>
    </SharedWithUsers>
    <_activity xmlns="8e177736-4dff-4890-b5d7-9c660696711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320AD812045BA49AB25050A56B833C1" ma:contentTypeVersion="13" ma:contentTypeDescription="Create a new document." ma:contentTypeScope="" ma:versionID="6f758923a81660ce14b624f7487e193b">
  <xsd:schema xmlns:xsd="http://www.w3.org/2001/XMLSchema" xmlns:xs="http://www.w3.org/2001/XMLSchema" xmlns:p="http://schemas.microsoft.com/office/2006/metadata/properties" xmlns:ns3="8e177736-4dff-4890-b5d7-9c6606967118" xmlns:ns4="b0bb7e69-eddf-4b35-9af6-986ed96ee77f" targetNamespace="http://schemas.microsoft.com/office/2006/metadata/properties" ma:root="true" ma:fieldsID="0e9615490976730b588a50f1b2868496" ns3:_="" ns4:_="">
    <xsd:import namespace="8e177736-4dff-4890-b5d7-9c6606967118"/>
    <xsd:import namespace="b0bb7e69-eddf-4b35-9af6-986ed96ee77f"/>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ObjectDetectorVersions" minOccurs="0"/>
                <xsd:element ref="ns3:_activity"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177736-4dff-4890-b5d7-9c66069671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_activity" ma:index="17"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0bb7e69-eddf-4b35-9af6-986ed96ee77f"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DEF148-1770-458F-8F5B-C3D0A278AA97}">
  <ds:schemaRefs>
    <ds:schemaRef ds:uri="http://schemas.microsoft.com/office/2006/metadata/properties"/>
    <ds:schemaRef ds:uri="8e177736-4dff-4890-b5d7-9c6606967118"/>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b0bb7e69-eddf-4b35-9af6-986ed96ee77f"/>
    <ds:schemaRef ds:uri="http://www.w3.org/XML/1998/namespace"/>
    <ds:schemaRef ds:uri="http://purl.org/dc/dcmitype/"/>
  </ds:schemaRefs>
</ds:datastoreItem>
</file>

<file path=customXml/itemProps2.xml><?xml version="1.0" encoding="utf-8"?>
<ds:datastoreItem xmlns:ds="http://schemas.openxmlformats.org/officeDocument/2006/customXml" ds:itemID="{1A449C04-64B3-4403-94B7-8D2284C38D1B}">
  <ds:schemaRefs>
    <ds:schemaRef ds:uri="http://schemas.microsoft.com/sharepoint/v3/contenttype/forms"/>
  </ds:schemaRefs>
</ds:datastoreItem>
</file>

<file path=customXml/itemProps3.xml><?xml version="1.0" encoding="utf-8"?>
<ds:datastoreItem xmlns:ds="http://schemas.openxmlformats.org/officeDocument/2006/customXml" ds:itemID="{7FAE8515-35A5-44CA-B076-EF81D0A2CE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e177736-4dff-4890-b5d7-9c6606967118"/>
    <ds:schemaRef ds:uri="b0bb7e69-eddf-4b35-9af6-986ed96ee7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{B8EF6DDF-79B9-44FA-AB15-D553D3962920}tf78504181_win32</Template>
  <TotalTime>295</TotalTime>
  <Words>1161</Words>
  <Application>Microsoft Office PowerPoint</Application>
  <PresentationFormat>Widescreen</PresentationFormat>
  <Paragraphs>166</Paragraphs>
  <Slides>22</Slides>
  <Notes>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22</vt:i4>
      </vt:variant>
    </vt:vector>
  </HeadingPairs>
  <TitlesOfParts>
    <vt:vector size="32" baseType="lpstr">
      <vt:lpstr>Arial</vt:lpstr>
      <vt:lpstr>Arial Black</vt:lpstr>
      <vt:lpstr>Avenir Next LT Pro</vt:lpstr>
      <vt:lpstr>Calibri</vt:lpstr>
      <vt:lpstr>Sabon Next LT</vt:lpstr>
      <vt:lpstr>Tenorite</vt:lpstr>
      <vt:lpstr>Tw Cen MT</vt:lpstr>
      <vt:lpstr>Verdana</vt:lpstr>
      <vt:lpstr>ShapesVTI</vt:lpstr>
      <vt:lpstr>Office Theme</vt:lpstr>
      <vt:lpstr>Dunbar GO Team  Business Meeting #2</vt:lpstr>
      <vt:lpstr>Where We Are</vt:lpstr>
      <vt:lpstr>Timeline for GO Teams</vt:lpstr>
      <vt:lpstr>Discussion Items</vt:lpstr>
      <vt:lpstr>Current Strategic Plan</vt:lpstr>
      <vt:lpstr>PowerPoint Presentation</vt:lpstr>
      <vt:lpstr>Continuous Improvement Plan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GO Team Activity &amp; Discussion</vt:lpstr>
      <vt:lpstr>PowerPoint Presentation</vt:lpstr>
      <vt:lpstr>MAP Data</vt:lpstr>
      <vt:lpstr>Spring 2023 &amp; Fall 2023 MAP Results</vt:lpstr>
      <vt:lpstr>GO Team Discussion: Data Protocol</vt:lpstr>
      <vt:lpstr>Strategic planning will help you fully uncover your available options, set priorities for them, and define the methods to achieve them.</vt:lpstr>
      <vt:lpstr>Where we’re going</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Team Meeting #2</dc:title>
  <dc:creator>Jacobi, Diane</dc:creator>
  <cp:lastModifiedBy>Sessoms, Ernest</cp:lastModifiedBy>
  <cp:revision>10</cp:revision>
  <cp:lastPrinted>2023-09-28T16:30:49Z</cp:lastPrinted>
  <dcterms:created xsi:type="dcterms:W3CDTF">2022-09-07T14:53:24Z</dcterms:created>
  <dcterms:modified xsi:type="dcterms:W3CDTF">2023-10-26T18:20:23Z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0x0101003320AD812045BA49AB25050A56B833C1</vt:lpwstr>
  </property>
  <property fmtid="{D5CDD505-2E9C-101B-9397-08002B2CF9AE}" pid="3" name="MediaServiceImageTags">
    <vt:lpwstr/>
  </property>
</Properties>
</file>