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Lst>
  <p:notesMasterIdLst>
    <p:notesMasterId r:id="rId10"/>
  </p:notesMasterIdLst>
  <p:sldIdLst>
    <p:sldId id="556" r:id="rId2"/>
    <p:sldId id="555" r:id="rId3"/>
    <p:sldId id="558" r:id="rId4"/>
    <p:sldId id="559" r:id="rId5"/>
    <p:sldId id="553" r:id="rId6"/>
    <p:sldId id="534" r:id="rId7"/>
    <p:sldId id="314" r:id="rId8"/>
    <p:sldId id="552" r:id="rId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ey Sanborn"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85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324" autoAdjust="0"/>
    <p:restoredTop sz="74700" autoAdjust="0"/>
  </p:normalViewPr>
  <p:slideViewPr>
    <p:cSldViewPr snapToGrid="0">
      <p:cViewPr varScale="1">
        <p:scale>
          <a:sx n="52" d="100"/>
          <a:sy n="52" d="100"/>
        </p:scale>
        <p:origin x="1608" y="66"/>
      </p:cViewPr>
      <p:guideLst/>
    </p:cSldViewPr>
  </p:slideViewPr>
  <p:notesTextViewPr>
    <p:cViewPr>
      <p:scale>
        <a:sx n="3" d="2"/>
        <a:sy n="3" d="2"/>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899E59-7F2A-41B2-A3F7-9E7754AAD286}"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0F44B89A-9762-4261-BA82-4A12CF73E426}">
      <dgm:prSet/>
      <dgm:spPr/>
      <dgm:t>
        <a:bodyPr/>
        <a:lstStyle/>
        <a:p>
          <a:r>
            <a:rPr lang="en-US"/>
            <a:t>Mics on Mute</a:t>
          </a:r>
        </a:p>
      </dgm:t>
    </dgm:pt>
    <dgm:pt modelId="{1C8100EC-4B41-457D-B7A5-DD193801DAAD}" type="parTrans" cxnId="{CB705D17-D22A-46A9-B020-FF67BE0D62E7}">
      <dgm:prSet/>
      <dgm:spPr/>
      <dgm:t>
        <a:bodyPr/>
        <a:lstStyle/>
        <a:p>
          <a:endParaRPr lang="en-US"/>
        </a:p>
      </dgm:t>
    </dgm:pt>
    <dgm:pt modelId="{4E5C7170-3A96-4D71-A301-4552CFF104E0}" type="sibTrans" cxnId="{CB705D17-D22A-46A9-B020-FF67BE0D62E7}">
      <dgm:prSet/>
      <dgm:spPr/>
      <dgm:t>
        <a:bodyPr/>
        <a:lstStyle/>
        <a:p>
          <a:endParaRPr lang="en-US"/>
        </a:p>
      </dgm:t>
    </dgm:pt>
    <dgm:pt modelId="{08621BC0-2557-48D4-9CDF-0C22A2F7FAA5}">
      <dgm:prSet/>
      <dgm:spPr/>
      <dgm:t>
        <a:bodyPr/>
        <a:lstStyle/>
        <a:p>
          <a:r>
            <a:rPr lang="en-US"/>
            <a:t>Actively Engage</a:t>
          </a:r>
        </a:p>
      </dgm:t>
    </dgm:pt>
    <dgm:pt modelId="{CB95B680-2D39-4BF4-887A-194E38AF09B0}" type="parTrans" cxnId="{207FA6E4-37A5-4507-B4C1-37D8E72083DC}">
      <dgm:prSet/>
      <dgm:spPr/>
      <dgm:t>
        <a:bodyPr/>
        <a:lstStyle/>
        <a:p>
          <a:endParaRPr lang="en-US"/>
        </a:p>
      </dgm:t>
    </dgm:pt>
    <dgm:pt modelId="{4EC25350-BC3B-4859-896E-1DFDE26909B3}" type="sibTrans" cxnId="{207FA6E4-37A5-4507-B4C1-37D8E72083DC}">
      <dgm:prSet/>
      <dgm:spPr/>
      <dgm:t>
        <a:bodyPr/>
        <a:lstStyle/>
        <a:p>
          <a:endParaRPr lang="en-US"/>
        </a:p>
      </dgm:t>
    </dgm:pt>
    <dgm:pt modelId="{EDBEE39E-D3EF-469B-85A1-F46036F40D19}">
      <dgm:prSet/>
      <dgm:spPr/>
      <dgm:t>
        <a:bodyPr/>
        <a:lstStyle/>
        <a:p>
          <a:r>
            <a:rPr lang="en-US"/>
            <a:t>Cameras On</a:t>
          </a:r>
        </a:p>
      </dgm:t>
    </dgm:pt>
    <dgm:pt modelId="{3D17FCB7-3ECD-4855-8231-46221205DF27}" type="parTrans" cxnId="{F7A7F353-0D44-4CB4-8562-95B5E6C0E546}">
      <dgm:prSet/>
      <dgm:spPr/>
      <dgm:t>
        <a:bodyPr/>
        <a:lstStyle/>
        <a:p>
          <a:endParaRPr lang="en-US"/>
        </a:p>
      </dgm:t>
    </dgm:pt>
    <dgm:pt modelId="{CD2EB933-559C-44EE-BB20-8B14F2D03DB4}" type="sibTrans" cxnId="{F7A7F353-0D44-4CB4-8562-95B5E6C0E546}">
      <dgm:prSet/>
      <dgm:spPr/>
      <dgm:t>
        <a:bodyPr/>
        <a:lstStyle/>
        <a:p>
          <a:endParaRPr lang="en-US"/>
        </a:p>
      </dgm:t>
    </dgm:pt>
    <dgm:pt modelId="{6A0C75BC-173C-48E0-BEE1-0E1018256599}" type="pres">
      <dgm:prSet presAssocID="{2B899E59-7F2A-41B2-A3F7-9E7754AAD286}" presName="linear" presStyleCnt="0">
        <dgm:presLayoutVars>
          <dgm:dir/>
          <dgm:animLvl val="lvl"/>
          <dgm:resizeHandles val="exact"/>
        </dgm:presLayoutVars>
      </dgm:prSet>
      <dgm:spPr/>
    </dgm:pt>
    <dgm:pt modelId="{62DA80E9-10A4-459B-9ABA-EDC61B4806C3}" type="pres">
      <dgm:prSet presAssocID="{0F44B89A-9762-4261-BA82-4A12CF73E426}" presName="parentLin" presStyleCnt="0"/>
      <dgm:spPr/>
    </dgm:pt>
    <dgm:pt modelId="{7E402049-C69B-45C5-B81E-F508FD20EE0D}" type="pres">
      <dgm:prSet presAssocID="{0F44B89A-9762-4261-BA82-4A12CF73E426}" presName="parentLeftMargin" presStyleLbl="node1" presStyleIdx="0" presStyleCnt="3"/>
      <dgm:spPr/>
    </dgm:pt>
    <dgm:pt modelId="{AD932373-98DA-42B5-90A4-C9E0400537AD}" type="pres">
      <dgm:prSet presAssocID="{0F44B89A-9762-4261-BA82-4A12CF73E426}" presName="parentText" presStyleLbl="node1" presStyleIdx="0" presStyleCnt="3">
        <dgm:presLayoutVars>
          <dgm:chMax val="0"/>
          <dgm:bulletEnabled val="1"/>
        </dgm:presLayoutVars>
      </dgm:prSet>
      <dgm:spPr/>
    </dgm:pt>
    <dgm:pt modelId="{E7FA19C3-37B1-4524-A93B-85B9D9B19516}" type="pres">
      <dgm:prSet presAssocID="{0F44B89A-9762-4261-BA82-4A12CF73E426}" presName="negativeSpace" presStyleCnt="0"/>
      <dgm:spPr/>
    </dgm:pt>
    <dgm:pt modelId="{B756302C-615E-491E-A576-4A450B8EBC0B}" type="pres">
      <dgm:prSet presAssocID="{0F44B89A-9762-4261-BA82-4A12CF73E426}" presName="childText" presStyleLbl="conFgAcc1" presStyleIdx="0" presStyleCnt="3">
        <dgm:presLayoutVars>
          <dgm:bulletEnabled val="1"/>
        </dgm:presLayoutVars>
      </dgm:prSet>
      <dgm:spPr/>
    </dgm:pt>
    <dgm:pt modelId="{FE25508F-1BB2-49EC-8A85-3771C13888DC}" type="pres">
      <dgm:prSet presAssocID="{4E5C7170-3A96-4D71-A301-4552CFF104E0}" presName="spaceBetweenRectangles" presStyleCnt="0"/>
      <dgm:spPr/>
    </dgm:pt>
    <dgm:pt modelId="{3003AD37-1989-4AB0-8B62-07B549BACCE1}" type="pres">
      <dgm:prSet presAssocID="{08621BC0-2557-48D4-9CDF-0C22A2F7FAA5}" presName="parentLin" presStyleCnt="0"/>
      <dgm:spPr/>
    </dgm:pt>
    <dgm:pt modelId="{0111F459-BC75-474C-B61C-FC7129F8779E}" type="pres">
      <dgm:prSet presAssocID="{08621BC0-2557-48D4-9CDF-0C22A2F7FAA5}" presName="parentLeftMargin" presStyleLbl="node1" presStyleIdx="0" presStyleCnt="3"/>
      <dgm:spPr/>
    </dgm:pt>
    <dgm:pt modelId="{FB8BFBE2-4210-4EBF-854C-44525ACCA731}" type="pres">
      <dgm:prSet presAssocID="{08621BC0-2557-48D4-9CDF-0C22A2F7FAA5}" presName="parentText" presStyleLbl="node1" presStyleIdx="1" presStyleCnt="3">
        <dgm:presLayoutVars>
          <dgm:chMax val="0"/>
          <dgm:bulletEnabled val="1"/>
        </dgm:presLayoutVars>
      </dgm:prSet>
      <dgm:spPr/>
    </dgm:pt>
    <dgm:pt modelId="{2DE616EB-6321-4FFE-AEF8-5AE5428BF92C}" type="pres">
      <dgm:prSet presAssocID="{08621BC0-2557-48D4-9CDF-0C22A2F7FAA5}" presName="negativeSpace" presStyleCnt="0"/>
      <dgm:spPr/>
    </dgm:pt>
    <dgm:pt modelId="{236FF591-EB5A-4D35-B8D5-71D80105CFED}" type="pres">
      <dgm:prSet presAssocID="{08621BC0-2557-48D4-9CDF-0C22A2F7FAA5}" presName="childText" presStyleLbl="conFgAcc1" presStyleIdx="1" presStyleCnt="3">
        <dgm:presLayoutVars>
          <dgm:bulletEnabled val="1"/>
        </dgm:presLayoutVars>
      </dgm:prSet>
      <dgm:spPr/>
    </dgm:pt>
    <dgm:pt modelId="{4914ECD6-40BE-4EB6-A230-489C30B432DC}" type="pres">
      <dgm:prSet presAssocID="{4EC25350-BC3B-4859-896E-1DFDE26909B3}" presName="spaceBetweenRectangles" presStyleCnt="0"/>
      <dgm:spPr/>
    </dgm:pt>
    <dgm:pt modelId="{5B816977-0CFC-48EA-80B1-2C83E1711F91}" type="pres">
      <dgm:prSet presAssocID="{EDBEE39E-D3EF-469B-85A1-F46036F40D19}" presName="parentLin" presStyleCnt="0"/>
      <dgm:spPr/>
    </dgm:pt>
    <dgm:pt modelId="{070C939C-C5A0-4801-95D2-354E8A8B6AF2}" type="pres">
      <dgm:prSet presAssocID="{EDBEE39E-D3EF-469B-85A1-F46036F40D19}" presName="parentLeftMargin" presStyleLbl="node1" presStyleIdx="1" presStyleCnt="3"/>
      <dgm:spPr/>
    </dgm:pt>
    <dgm:pt modelId="{BC1AD46E-9EF7-4F9C-A68C-846149D4DCBF}" type="pres">
      <dgm:prSet presAssocID="{EDBEE39E-D3EF-469B-85A1-F46036F40D19}" presName="parentText" presStyleLbl="node1" presStyleIdx="2" presStyleCnt="3">
        <dgm:presLayoutVars>
          <dgm:chMax val="0"/>
          <dgm:bulletEnabled val="1"/>
        </dgm:presLayoutVars>
      </dgm:prSet>
      <dgm:spPr/>
    </dgm:pt>
    <dgm:pt modelId="{BBCB9C02-4F00-4931-BAA3-3445DBB61859}" type="pres">
      <dgm:prSet presAssocID="{EDBEE39E-D3EF-469B-85A1-F46036F40D19}" presName="negativeSpace" presStyleCnt="0"/>
      <dgm:spPr/>
    </dgm:pt>
    <dgm:pt modelId="{E9D0F155-7617-4F54-8ADE-6DEA5182D17C}" type="pres">
      <dgm:prSet presAssocID="{EDBEE39E-D3EF-469B-85A1-F46036F40D19}" presName="childText" presStyleLbl="conFgAcc1" presStyleIdx="2" presStyleCnt="3">
        <dgm:presLayoutVars>
          <dgm:bulletEnabled val="1"/>
        </dgm:presLayoutVars>
      </dgm:prSet>
      <dgm:spPr/>
    </dgm:pt>
  </dgm:ptLst>
  <dgm:cxnLst>
    <dgm:cxn modelId="{69F58C0A-8CD8-4134-84E4-68C9215B04F3}" type="presOf" srcId="{2B899E59-7F2A-41B2-A3F7-9E7754AAD286}" destId="{6A0C75BC-173C-48E0-BEE1-0E1018256599}" srcOrd="0" destOrd="0" presId="urn:microsoft.com/office/officeart/2005/8/layout/list1"/>
    <dgm:cxn modelId="{CB705D17-D22A-46A9-B020-FF67BE0D62E7}" srcId="{2B899E59-7F2A-41B2-A3F7-9E7754AAD286}" destId="{0F44B89A-9762-4261-BA82-4A12CF73E426}" srcOrd="0" destOrd="0" parTransId="{1C8100EC-4B41-457D-B7A5-DD193801DAAD}" sibTransId="{4E5C7170-3A96-4D71-A301-4552CFF104E0}"/>
    <dgm:cxn modelId="{C42C0649-3414-45A7-ABD0-32B46D12DFF5}" type="presOf" srcId="{EDBEE39E-D3EF-469B-85A1-F46036F40D19}" destId="{BC1AD46E-9EF7-4F9C-A68C-846149D4DCBF}" srcOrd="1" destOrd="0" presId="urn:microsoft.com/office/officeart/2005/8/layout/list1"/>
    <dgm:cxn modelId="{36541D4B-F147-41EE-AB0A-633E9F3A6287}" type="presOf" srcId="{0F44B89A-9762-4261-BA82-4A12CF73E426}" destId="{AD932373-98DA-42B5-90A4-C9E0400537AD}" srcOrd="1" destOrd="0" presId="urn:microsoft.com/office/officeart/2005/8/layout/list1"/>
    <dgm:cxn modelId="{F7A7F353-0D44-4CB4-8562-95B5E6C0E546}" srcId="{2B899E59-7F2A-41B2-A3F7-9E7754AAD286}" destId="{EDBEE39E-D3EF-469B-85A1-F46036F40D19}" srcOrd="2" destOrd="0" parTransId="{3D17FCB7-3ECD-4855-8231-46221205DF27}" sibTransId="{CD2EB933-559C-44EE-BB20-8B14F2D03DB4}"/>
    <dgm:cxn modelId="{9F1D1093-5648-43F8-9E84-4462B8024DDB}" type="presOf" srcId="{EDBEE39E-D3EF-469B-85A1-F46036F40D19}" destId="{070C939C-C5A0-4801-95D2-354E8A8B6AF2}" srcOrd="0" destOrd="0" presId="urn:microsoft.com/office/officeart/2005/8/layout/list1"/>
    <dgm:cxn modelId="{1BE14EC3-CB39-42C4-BDF1-D41E8B5CC529}" type="presOf" srcId="{08621BC0-2557-48D4-9CDF-0C22A2F7FAA5}" destId="{0111F459-BC75-474C-B61C-FC7129F8779E}" srcOrd="0" destOrd="0" presId="urn:microsoft.com/office/officeart/2005/8/layout/list1"/>
    <dgm:cxn modelId="{358F09D3-FC14-40F8-9E5E-139D67E96AAE}" type="presOf" srcId="{0F44B89A-9762-4261-BA82-4A12CF73E426}" destId="{7E402049-C69B-45C5-B81E-F508FD20EE0D}" srcOrd="0" destOrd="0" presId="urn:microsoft.com/office/officeart/2005/8/layout/list1"/>
    <dgm:cxn modelId="{207FA6E4-37A5-4507-B4C1-37D8E72083DC}" srcId="{2B899E59-7F2A-41B2-A3F7-9E7754AAD286}" destId="{08621BC0-2557-48D4-9CDF-0C22A2F7FAA5}" srcOrd="1" destOrd="0" parTransId="{CB95B680-2D39-4BF4-887A-194E38AF09B0}" sibTransId="{4EC25350-BC3B-4859-896E-1DFDE26909B3}"/>
    <dgm:cxn modelId="{849DD4FE-4949-45F9-AAEA-67DD6AB53A61}" type="presOf" srcId="{08621BC0-2557-48D4-9CDF-0C22A2F7FAA5}" destId="{FB8BFBE2-4210-4EBF-854C-44525ACCA731}" srcOrd="1" destOrd="0" presId="urn:microsoft.com/office/officeart/2005/8/layout/list1"/>
    <dgm:cxn modelId="{4FA32019-D7F7-4B57-B4C5-65652A014AB3}" type="presParOf" srcId="{6A0C75BC-173C-48E0-BEE1-0E1018256599}" destId="{62DA80E9-10A4-459B-9ABA-EDC61B4806C3}" srcOrd="0" destOrd="0" presId="urn:microsoft.com/office/officeart/2005/8/layout/list1"/>
    <dgm:cxn modelId="{9BFA9991-8806-4CB1-BEC4-C37E6B11F064}" type="presParOf" srcId="{62DA80E9-10A4-459B-9ABA-EDC61B4806C3}" destId="{7E402049-C69B-45C5-B81E-F508FD20EE0D}" srcOrd="0" destOrd="0" presId="urn:microsoft.com/office/officeart/2005/8/layout/list1"/>
    <dgm:cxn modelId="{38BE2CBB-90D0-41BE-A606-4F4A8B263124}" type="presParOf" srcId="{62DA80E9-10A4-459B-9ABA-EDC61B4806C3}" destId="{AD932373-98DA-42B5-90A4-C9E0400537AD}" srcOrd="1" destOrd="0" presId="urn:microsoft.com/office/officeart/2005/8/layout/list1"/>
    <dgm:cxn modelId="{F4DBA479-7E88-4704-BEBD-283D15B01FFB}" type="presParOf" srcId="{6A0C75BC-173C-48E0-BEE1-0E1018256599}" destId="{E7FA19C3-37B1-4524-A93B-85B9D9B19516}" srcOrd="1" destOrd="0" presId="urn:microsoft.com/office/officeart/2005/8/layout/list1"/>
    <dgm:cxn modelId="{9E24C2DB-CE0C-4417-81C9-3F38C4A994A2}" type="presParOf" srcId="{6A0C75BC-173C-48E0-BEE1-0E1018256599}" destId="{B756302C-615E-491E-A576-4A450B8EBC0B}" srcOrd="2" destOrd="0" presId="urn:microsoft.com/office/officeart/2005/8/layout/list1"/>
    <dgm:cxn modelId="{9DBBBF0F-58E4-4F33-AA5A-3224CC660AC5}" type="presParOf" srcId="{6A0C75BC-173C-48E0-BEE1-0E1018256599}" destId="{FE25508F-1BB2-49EC-8A85-3771C13888DC}" srcOrd="3" destOrd="0" presId="urn:microsoft.com/office/officeart/2005/8/layout/list1"/>
    <dgm:cxn modelId="{DD7D9969-E988-4901-BAF9-A76179CD615B}" type="presParOf" srcId="{6A0C75BC-173C-48E0-BEE1-0E1018256599}" destId="{3003AD37-1989-4AB0-8B62-07B549BACCE1}" srcOrd="4" destOrd="0" presId="urn:microsoft.com/office/officeart/2005/8/layout/list1"/>
    <dgm:cxn modelId="{AC5F01CD-431F-447B-B2D2-B37F1C864270}" type="presParOf" srcId="{3003AD37-1989-4AB0-8B62-07B549BACCE1}" destId="{0111F459-BC75-474C-B61C-FC7129F8779E}" srcOrd="0" destOrd="0" presId="urn:microsoft.com/office/officeart/2005/8/layout/list1"/>
    <dgm:cxn modelId="{15EB13E3-4B97-4B88-9CA5-ED3D29DCD5AB}" type="presParOf" srcId="{3003AD37-1989-4AB0-8B62-07B549BACCE1}" destId="{FB8BFBE2-4210-4EBF-854C-44525ACCA731}" srcOrd="1" destOrd="0" presId="urn:microsoft.com/office/officeart/2005/8/layout/list1"/>
    <dgm:cxn modelId="{FAB38ADD-E5CE-4B71-B45E-55F252FA9DDB}" type="presParOf" srcId="{6A0C75BC-173C-48E0-BEE1-0E1018256599}" destId="{2DE616EB-6321-4FFE-AEF8-5AE5428BF92C}" srcOrd="5" destOrd="0" presId="urn:microsoft.com/office/officeart/2005/8/layout/list1"/>
    <dgm:cxn modelId="{8FDE5B34-EB51-4F62-9966-0FEA495E3859}" type="presParOf" srcId="{6A0C75BC-173C-48E0-BEE1-0E1018256599}" destId="{236FF591-EB5A-4D35-B8D5-71D80105CFED}" srcOrd="6" destOrd="0" presId="urn:microsoft.com/office/officeart/2005/8/layout/list1"/>
    <dgm:cxn modelId="{C31690C7-4353-42F2-8F9D-0A622F400CB5}" type="presParOf" srcId="{6A0C75BC-173C-48E0-BEE1-0E1018256599}" destId="{4914ECD6-40BE-4EB6-A230-489C30B432DC}" srcOrd="7" destOrd="0" presId="urn:microsoft.com/office/officeart/2005/8/layout/list1"/>
    <dgm:cxn modelId="{3CCA8EC8-92C7-4F47-88D5-1419626AA881}" type="presParOf" srcId="{6A0C75BC-173C-48E0-BEE1-0E1018256599}" destId="{5B816977-0CFC-48EA-80B1-2C83E1711F91}" srcOrd="8" destOrd="0" presId="urn:microsoft.com/office/officeart/2005/8/layout/list1"/>
    <dgm:cxn modelId="{038BF4F2-0551-4678-93B9-97869198067F}" type="presParOf" srcId="{5B816977-0CFC-48EA-80B1-2C83E1711F91}" destId="{070C939C-C5A0-4801-95D2-354E8A8B6AF2}" srcOrd="0" destOrd="0" presId="urn:microsoft.com/office/officeart/2005/8/layout/list1"/>
    <dgm:cxn modelId="{BE2C51B1-19CD-4B16-8F38-66E9D6E7AE3C}" type="presParOf" srcId="{5B816977-0CFC-48EA-80B1-2C83E1711F91}" destId="{BC1AD46E-9EF7-4F9C-A68C-846149D4DCBF}" srcOrd="1" destOrd="0" presId="urn:microsoft.com/office/officeart/2005/8/layout/list1"/>
    <dgm:cxn modelId="{5777AA3C-1503-44D8-8DE0-4C95927171F8}" type="presParOf" srcId="{6A0C75BC-173C-48E0-BEE1-0E1018256599}" destId="{BBCB9C02-4F00-4931-BAA3-3445DBB61859}" srcOrd="9" destOrd="0" presId="urn:microsoft.com/office/officeart/2005/8/layout/list1"/>
    <dgm:cxn modelId="{E4C8FD5D-DD7A-497E-A30C-368C1073B7EF}" type="presParOf" srcId="{6A0C75BC-173C-48E0-BEE1-0E1018256599}" destId="{E9D0F155-7617-4F54-8ADE-6DEA5182D17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6302C-615E-491E-A576-4A450B8EBC0B}">
      <dsp:nvSpPr>
        <dsp:cNvPr id="0" name=""/>
        <dsp:cNvSpPr/>
      </dsp:nvSpPr>
      <dsp:spPr>
        <a:xfrm>
          <a:off x="0" y="476799"/>
          <a:ext cx="10058399" cy="7056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932373-98DA-42B5-90A4-C9E0400537AD}">
      <dsp:nvSpPr>
        <dsp:cNvPr id="0" name=""/>
        <dsp:cNvSpPr/>
      </dsp:nvSpPr>
      <dsp:spPr>
        <a:xfrm>
          <a:off x="502920" y="63519"/>
          <a:ext cx="7040880" cy="8265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1244600">
            <a:lnSpc>
              <a:spcPct val="90000"/>
            </a:lnSpc>
            <a:spcBef>
              <a:spcPct val="0"/>
            </a:spcBef>
            <a:spcAft>
              <a:spcPct val="35000"/>
            </a:spcAft>
            <a:buNone/>
          </a:pPr>
          <a:r>
            <a:rPr lang="en-US" sz="2800" kern="1200"/>
            <a:t>Mics on Mute</a:t>
          </a:r>
        </a:p>
      </dsp:txBody>
      <dsp:txXfrm>
        <a:off x="543269" y="103868"/>
        <a:ext cx="6960182" cy="745862"/>
      </dsp:txXfrm>
    </dsp:sp>
    <dsp:sp modelId="{236FF591-EB5A-4D35-B8D5-71D80105CFED}">
      <dsp:nvSpPr>
        <dsp:cNvPr id="0" name=""/>
        <dsp:cNvSpPr/>
      </dsp:nvSpPr>
      <dsp:spPr>
        <a:xfrm>
          <a:off x="0" y="1746880"/>
          <a:ext cx="10058399" cy="705600"/>
        </a:xfrm>
        <a:prstGeom prst="rect">
          <a:avLst/>
        </a:prstGeom>
        <a:solidFill>
          <a:schemeClr val="lt1">
            <a:alpha val="90000"/>
            <a:hueOff val="0"/>
            <a:satOff val="0"/>
            <a:lumOff val="0"/>
            <a:alphaOff val="0"/>
          </a:schemeClr>
        </a:solidFill>
        <a:ln w="15875" cap="flat" cmpd="sng" algn="ctr">
          <a:solidFill>
            <a:schemeClr val="accent2">
              <a:hueOff val="-758408"/>
              <a:satOff val="-42641"/>
              <a:lumOff val="5000"/>
              <a:alphaOff val="0"/>
            </a:schemeClr>
          </a:solidFill>
          <a:prstDash val="solid"/>
        </a:ln>
        <a:effectLst/>
      </dsp:spPr>
      <dsp:style>
        <a:lnRef idx="2">
          <a:scrgbClr r="0" g="0" b="0"/>
        </a:lnRef>
        <a:fillRef idx="1">
          <a:scrgbClr r="0" g="0" b="0"/>
        </a:fillRef>
        <a:effectRef idx="0">
          <a:scrgbClr r="0" g="0" b="0"/>
        </a:effectRef>
        <a:fontRef idx="minor"/>
      </dsp:style>
    </dsp:sp>
    <dsp:sp modelId="{FB8BFBE2-4210-4EBF-854C-44525ACCA731}">
      <dsp:nvSpPr>
        <dsp:cNvPr id="0" name=""/>
        <dsp:cNvSpPr/>
      </dsp:nvSpPr>
      <dsp:spPr>
        <a:xfrm>
          <a:off x="502920" y="1333599"/>
          <a:ext cx="7040880" cy="826560"/>
        </a:xfrm>
        <a:prstGeom prst="roundRect">
          <a:avLst/>
        </a:prstGeom>
        <a:solidFill>
          <a:schemeClr val="accent2">
            <a:hueOff val="-758408"/>
            <a:satOff val="-42641"/>
            <a:lumOff val="500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1244600">
            <a:lnSpc>
              <a:spcPct val="90000"/>
            </a:lnSpc>
            <a:spcBef>
              <a:spcPct val="0"/>
            </a:spcBef>
            <a:spcAft>
              <a:spcPct val="35000"/>
            </a:spcAft>
            <a:buNone/>
          </a:pPr>
          <a:r>
            <a:rPr lang="en-US" sz="2800" kern="1200"/>
            <a:t>Actively Engage</a:t>
          </a:r>
        </a:p>
      </dsp:txBody>
      <dsp:txXfrm>
        <a:off x="543269" y="1373948"/>
        <a:ext cx="6960182" cy="745862"/>
      </dsp:txXfrm>
    </dsp:sp>
    <dsp:sp modelId="{E9D0F155-7617-4F54-8ADE-6DEA5182D17C}">
      <dsp:nvSpPr>
        <dsp:cNvPr id="0" name=""/>
        <dsp:cNvSpPr/>
      </dsp:nvSpPr>
      <dsp:spPr>
        <a:xfrm>
          <a:off x="0" y="3016960"/>
          <a:ext cx="10058399" cy="705600"/>
        </a:xfrm>
        <a:prstGeom prst="rect">
          <a:avLst/>
        </a:prstGeom>
        <a:solidFill>
          <a:schemeClr val="lt1">
            <a:alpha val="90000"/>
            <a:hueOff val="0"/>
            <a:satOff val="0"/>
            <a:lumOff val="0"/>
            <a:alphaOff val="0"/>
          </a:schemeClr>
        </a:solidFill>
        <a:ln w="15875"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dsp:style>
    </dsp:sp>
    <dsp:sp modelId="{BC1AD46E-9EF7-4F9C-A68C-846149D4DCBF}">
      <dsp:nvSpPr>
        <dsp:cNvPr id="0" name=""/>
        <dsp:cNvSpPr/>
      </dsp:nvSpPr>
      <dsp:spPr>
        <a:xfrm>
          <a:off x="502920" y="2603680"/>
          <a:ext cx="7040880" cy="826560"/>
        </a:xfrm>
        <a:prstGeom prst="roundRect">
          <a:avLst/>
        </a:prstGeom>
        <a:solidFill>
          <a:schemeClr val="accent2">
            <a:hueOff val="-1516816"/>
            <a:satOff val="-85281"/>
            <a:lumOff val="100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1244600">
            <a:lnSpc>
              <a:spcPct val="90000"/>
            </a:lnSpc>
            <a:spcBef>
              <a:spcPct val="0"/>
            </a:spcBef>
            <a:spcAft>
              <a:spcPct val="35000"/>
            </a:spcAft>
            <a:buNone/>
          </a:pPr>
          <a:r>
            <a:rPr lang="en-US" sz="2800" kern="1200"/>
            <a:t>Cameras On</a:t>
          </a:r>
        </a:p>
      </dsp:txBody>
      <dsp:txXfrm>
        <a:off x="543269" y="2644029"/>
        <a:ext cx="6960182" cy="74586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B4B9CD5-B126-401E-B841-6229085A4A01}" type="datetimeFigureOut">
              <a:rPr lang="en-US" smtClean="0"/>
              <a:t>5/22/23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EC04287-682A-49D2-8897-00CF4AF8B77F}" type="slidenum">
              <a:rPr lang="en-US" smtClean="0"/>
              <a:t>‹#›</a:t>
            </a:fld>
            <a:endParaRPr lang="en-US"/>
          </a:p>
        </p:txBody>
      </p:sp>
    </p:spTree>
    <p:extLst>
      <p:ext uri="{BB962C8B-B14F-4D97-AF65-F5344CB8AC3E}">
        <p14:creationId xmlns:p14="http://schemas.microsoft.com/office/powerpoint/2010/main" val="3566090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06FECA5B-CB69-434F-96AB-1E7E18E86F8F}" type="slidenum">
              <a:rPr lang="en-US">
                <a:solidFill>
                  <a:prstClr val="black"/>
                </a:solidFill>
                <a:latin typeface="Calibri"/>
              </a:rPr>
              <a:pPr defTabSz="465887">
                <a:defRPr/>
              </a:pPr>
              <a:t>1</a:t>
            </a:fld>
            <a:endParaRPr lang="en-US" dirty="0">
              <a:solidFill>
                <a:prstClr val="black"/>
              </a:solidFill>
              <a:latin typeface="Calibri"/>
            </a:endParaRPr>
          </a:p>
        </p:txBody>
      </p:sp>
    </p:spTree>
    <p:extLst>
      <p:ext uri="{BB962C8B-B14F-4D97-AF65-F5344CB8AC3E}">
        <p14:creationId xmlns:p14="http://schemas.microsoft.com/office/powerpoint/2010/main" val="265295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2</a:t>
            </a:fld>
            <a:endParaRPr lang="en-US"/>
          </a:p>
        </p:txBody>
      </p:sp>
    </p:spTree>
    <p:extLst>
      <p:ext uri="{BB962C8B-B14F-4D97-AF65-F5344CB8AC3E}">
        <p14:creationId xmlns:p14="http://schemas.microsoft.com/office/powerpoint/2010/main" val="1388955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06FECA5B-CB69-434F-96AB-1E7E18E86F8F}" type="slidenum">
              <a:rPr lang="en-US">
                <a:solidFill>
                  <a:prstClr val="black"/>
                </a:solidFill>
                <a:latin typeface="Calibri"/>
              </a:rPr>
              <a:pPr defTabSz="465887">
                <a:defRPr/>
              </a:pPr>
              <a:t>6</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0D85AB"/>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rgbClr val="000000"/>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smtClean="0"/>
              <a:pPr/>
              <a:t>5/22/23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8776FDF-B46F-4A92-A4CE-C0A82D8D9DBD}"/>
              </a:ext>
            </a:extLst>
          </p:cNvPr>
          <p:cNvPicPr>
            <a:picLocks noChangeAspect="1"/>
          </p:cNvPicPr>
          <p:nvPr userDrawn="1"/>
        </p:nvPicPr>
        <p:blipFill>
          <a:blip r:embed="rId2"/>
          <a:stretch>
            <a:fillRect/>
          </a:stretch>
        </p:blipFill>
        <p:spPr>
          <a:xfrm>
            <a:off x="4913274" y="759070"/>
            <a:ext cx="2365453" cy="1371719"/>
          </a:xfrm>
          <a:prstGeom prst="rect">
            <a:avLst/>
          </a:prstGeom>
        </p:spPr>
      </p:pic>
    </p:spTree>
    <p:extLst>
      <p:ext uri="{BB962C8B-B14F-4D97-AF65-F5344CB8AC3E}">
        <p14:creationId xmlns:p14="http://schemas.microsoft.com/office/powerpoint/2010/main" val="1150517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rgbClr val="0D85AB"/>
                </a:solidFill>
              </a:defRPr>
            </a:lvl1pPr>
          </a:lstStyle>
          <a:p>
            <a:r>
              <a:rPr lang="en-US" dirty="0"/>
              <a:t>Click to edit Master title style</a:t>
            </a:r>
          </a:p>
        </p:txBody>
      </p:sp>
      <p:sp>
        <p:nvSpPr>
          <p:cNvPr id="3" name="Content Placeholder 2"/>
          <p:cNvSpPr>
            <a:spLocks noGrp="1"/>
          </p:cNvSpPr>
          <p:nvPr>
            <p:ph idx="1"/>
          </p:nvPr>
        </p:nvSpPr>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B2D3E9E-A95C-48F2-B4BF-A71542E0BE9A}" type="datetimeFigureOut">
              <a:rPr lang="en-US" smtClean="0"/>
              <a:t>5/22/23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a:extLst>
              <a:ext uri="{FF2B5EF4-FFF2-40B4-BE49-F238E27FC236}">
                <a16:creationId xmlns:a16="http://schemas.microsoft.com/office/drawing/2014/main" id="{75267396-37A6-4B58-91FA-49EEEE6C05E5}"/>
              </a:ext>
            </a:extLst>
          </p:cNvPr>
          <p:cNvPicPr>
            <a:picLocks noChangeAspect="1"/>
          </p:cNvPicPr>
          <p:nvPr userDrawn="1"/>
        </p:nvPicPr>
        <p:blipFill>
          <a:blip r:embed="rId2"/>
          <a:stretch>
            <a:fillRect/>
          </a:stretch>
        </p:blipFill>
        <p:spPr>
          <a:xfrm>
            <a:off x="9975559" y="689760"/>
            <a:ext cx="1185455" cy="685800"/>
          </a:xfrm>
          <a:prstGeom prst="rect">
            <a:avLst/>
          </a:prstGeom>
        </p:spPr>
      </p:pic>
    </p:spTree>
    <p:extLst>
      <p:ext uri="{BB962C8B-B14F-4D97-AF65-F5344CB8AC3E}">
        <p14:creationId xmlns:p14="http://schemas.microsoft.com/office/powerpoint/2010/main" val="3319581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52098"/>
            <a:ext cx="10058400" cy="1450757"/>
          </a:xfrm>
        </p:spPr>
        <p:txBody>
          <a:bodyPr/>
          <a:lstStyle>
            <a:lvl1pPr>
              <a:defRPr>
                <a:solidFill>
                  <a:srgbClr val="0D85AB"/>
                </a:solidFill>
              </a:defRPr>
            </a:lvl1pPr>
          </a:lstStyle>
          <a:p>
            <a:r>
              <a:rPr lang="en-US" dirty="0"/>
              <a:t>Click to edit Master title style</a:t>
            </a:r>
          </a:p>
        </p:txBody>
      </p:sp>
      <p:sp>
        <p:nvSpPr>
          <p:cNvPr id="3" name="Content Placeholder 2"/>
          <p:cNvSpPr>
            <a:spLocks noGrp="1"/>
          </p:cNvSpPr>
          <p:nvPr>
            <p:ph sz="half" idx="1"/>
          </p:nvPr>
        </p:nvSpPr>
        <p:spPr>
          <a:xfrm>
            <a:off x="1097279" y="1845734"/>
            <a:ext cx="4937760" cy="4023360"/>
          </a:xfrm>
        </p:spPr>
        <p:txBody>
          <a:bodyPr/>
          <a:lstStyle>
            <a:lvl1pPr marL="233363" indent="-233363">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marL="233363" indent="-233363">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2952B5-7A2F-4CC8-B7CE-9234E21C2837}" type="datetimeFigureOut">
              <a:rPr lang="en-US" smtClean="0"/>
              <a:t>5/22/23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pic>
        <p:nvPicPr>
          <p:cNvPr id="9" name="Picture 8">
            <a:extLst>
              <a:ext uri="{FF2B5EF4-FFF2-40B4-BE49-F238E27FC236}">
                <a16:creationId xmlns:a16="http://schemas.microsoft.com/office/drawing/2014/main" id="{60C4F0DB-EDC7-4077-85F9-E4E97D069A65}"/>
              </a:ext>
            </a:extLst>
          </p:cNvPr>
          <p:cNvPicPr>
            <a:picLocks noChangeAspect="1"/>
          </p:cNvPicPr>
          <p:nvPr userDrawn="1"/>
        </p:nvPicPr>
        <p:blipFill>
          <a:blip r:embed="rId2"/>
          <a:stretch>
            <a:fillRect/>
          </a:stretch>
        </p:blipFill>
        <p:spPr>
          <a:xfrm>
            <a:off x="9977904" y="689196"/>
            <a:ext cx="1184565" cy="685800"/>
          </a:xfrm>
          <a:prstGeom prst="rect">
            <a:avLst/>
          </a:prstGeom>
        </p:spPr>
      </p:pic>
    </p:spTree>
    <p:extLst>
      <p:ext uri="{BB962C8B-B14F-4D97-AF65-F5344CB8AC3E}">
        <p14:creationId xmlns:p14="http://schemas.microsoft.com/office/powerpoint/2010/main" val="73603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E1DA07A-9201-4B4B-BAF2-015AFA30F520}" type="datetimeFigureOut">
              <a:rPr lang="en-US" smtClean="0"/>
              <a:t>5/22/23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11" name="Picture 10">
            <a:extLst>
              <a:ext uri="{FF2B5EF4-FFF2-40B4-BE49-F238E27FC236}">
                <a16:creationId xmlns:a16="http://schemas.microsoft.com/office/drawing/2014/main" id="{50F650F5-4552-46E0-A6DE-5E74EC94094E}"/>
              </a:ext>
            </a:extLst>
          </p:cNvPr>
          <p:cNvPicPr>
            <a:picLocks noChangeAspect="1"/>
          </p:cNvPicPr>
          <p:nvPr userDrawn="1"/>
        </p:nvPicPr>
        <p:blipFill>
          <a:blip r:embed="rId2"/>
          <a:stretch>
            <a:fillRect/>
          </a:stretch>
        </p:blipFill>
        <p:spPr>
          <a:xfrm>
            <a:off x="9978127" y="685696"/>
            <a:ext cx="1184565" cy="685800"/>
          </a:xfrm>
          <a:prstGeom prst="rect">
            <a:avLst/>
          </a:prstGeom>
        </p:spPr>
      </p:pic>
    </p:spTree>
    <p:extLst>
      <p:ext uri="{BB962C8B-B14F-4D97-AF65-F5344CB8AC3E}">
        <p14:creationId xmlns:p14="http://schemas.microsoft.com/office/powerpoint/2010/main" val="3747916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73D7E00A-486F-4252-8B1D-E32645521F49}" type="datetimeFigureOut">
              <a:rPr lang="en-US" smtClean="0"/>
              <a:t>5/22/23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descr="A close up of a sign&#10;&#10;Description automatically generated">
            <a:extLst>
              <a:ext uri="{FF2B5EF4-FFF2-40B4-BE49-F238E27FC236}">
                <a16:creationId xmlns:a16="http://schemas.microsoft.com/office/drawing/2014/main" id="{72908CA9-F809-4A95-9B49-F5EBA3884C85}"/>
              </a:ext>
            </a:extLst>
          </p:cNvPr>
          <p:cNvPicPr>
            <a:picLocks noChangeAspect="1"/>
          </p:cNvPicPr>
          <p:nvPr userDrawn="1"/>
        </p:nvPicPr>
        <p:blipFill>
          <a:blip r:embed="rId2"/>
          <a:stretch>
            <a:fillRect/>
          </a:stretch>
        </p:blipFill>
        <p:spPr>
          <a:xfrm>
            <a:off x="9940848" y="689058"/>
            <a:ext cx="1224438" cy="685800"/>
          </a:xfrm>
          <a:prstGeom prst="rect">
            <a:avLst/>
          </a:prstGeom>
        </p:spPr>
      </p:pic>
    </p:spTree>
    <p:extLst>
      <p:ext uri="{BB962C8B-B14F-4D97-AF65-F5344CB8AC3E}">
        <p14:creationId xmlns:p14="http://schemas.microsoft.com/office/powerpoint/2010/main" val="2185074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DF5F92-E675-4B36-9A60-69A962A68675}" type="datetimeFigureOut">
              <a:rPr lang="en-US" smtClean="0"/>
              <a:t>5/22/23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3" name="Picture 2" descr="A close up of a sign&#10;&#10;Description automatically generated">
            <a:extLst>
              <a:ext uri="{FF2B5EF4-FFF2-40B4-BE49-F238E27FC236}">
                <a16:creationId xmlns:a16="http://schemas.microsoft.com/office/drawing/2014/main" id="{22386B8A-95EC-4E74-A26F-0082152CFF27}"/>
              </a:ext>
            </a:extLst>
          </p:cNvPr>
          <p:cNvPicPr>
            <a:picLocks noChangeAspect="1"/>
          </p:cNvPicPr>
          <p:nvPr userDrawn="1"/>
        </p:nvPicPr>
        <p:blipFill>
          <a:blip r:embed="rId2"/>
          <a:stretch>
            <a:fillRect/>
          </a:stretch>
        </p:blipFill>
        <p:spPr>
          <a:xfrm>
            <a:off x="9892246" y="681495"/>
            <a:ext cx="1232510" cy="685800"/>
          </a:xfrm>
          <a:prstGeom prst="rect">
            <a:avLst/>
          </a:prstGeom>
        </p:spPr>
      </p:pic>
    </p:spTree>
    <p:extLst>
      <p:ext uri="{BB962C8B-B14F-4D97-AF65-F5344CB8AC3E}">
        <p14:creationId xmlns:p14="http://schemas.microsoft.com/office/powerpoint/2010/main" val="869404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F6E2C9B-5FA2-460D-9BE7-B0812FC2A6FF}" type="datetimeFigureOut">
              <a:rPr lang="en-US" smtClean="0"/>
              <a:t>5/22/23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75392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5/22/23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9206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5/22/23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99898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5/22/23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50784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4"/>
        <p:cNvGrpSpPr/>
        <p:nvPr/>
      </p:nvGrpSpPr>
      <p:grpSpPr>
        <a:xfrm>
          <a:off x="0" y="0"/>
          <a:ext cx="0" cy="0"/>
          <a:chOff x="0" y="0"/>
          <a:chExt cx="0" cy="0"/>
        </a:xfrm>
      </p:grpSpPr>
      <p:sp>
        <p:nvSpPr>
          <p:cNvPr id="95" name="Google Shape;95;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96" name="Google Shape;96;p1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1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1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81730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586B75A-687E-405C-8A0B-8D00578BA2C3}" type="datetimeFigureOut">
              <a:rPr lang="en-US" smtClean="0"/>
              <a:pPr/>
              <a:t>5/22/23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1700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hf sldNum="0" hdr="0" ftr="0" dt="0"/>
  <p:txStyles>
    <p:titleStyle>
      <a:lvl1pPr algn="l" defTabSz="914400" rtl="0" eaLnBrk="1" latinLnBrk="0" hangingPunct="1">
        <a:lnSpc>
          <a:spcPct val="85000"/>
        </a:lnSpc>
        <a:spcBef>
          <a:spcPct val="0"/>
        </a:spcBef>
        <a:buNone/>
        <a:defRPr sz="4800" kern="1200" spc="-50" baseline="0">
          <a:solidFill>
            <a:srgbClr val="000000"/>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rgbClr val="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igitaldoorway.blogspot.com/2016/11/giving-thanks-for-nurses-and-nursing.htm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24FE4-6E77-4415-A5DD-C78E8D9F0E9F}"/>
              </a:ext>
            </a:extLst>
          </p:cNvPr>
          <p:cNvSpPr>
            <a:spLocks noGrp="1"/>
          </p:cNvSpPr>
          <p:nvPr>
            <p:ph type="ctrTitle"/>
          </p:nvPr>
        </p:nvSpPr>
        <p:spPr>
          <a:xfrm>
            <a:off x="858983" y="2790970"/>
            <a:ext cx="10848108" cy="1470025"/>
          </a:xfrm>
        </p:spPr>
        <p:txBody>
          <a:bodyPr anchor="ctr">
            <a:normAutofit fontScale="90000"/>
          </a:bodyPr>
          <a:lstStyle/>
          <a:p>
            <a:pPr algn="ctr"/>
            <a:r>
              <a:rPr lang="en-US" dirty="0"/>
              <a:t>Board of Directors Meeting</a:t>
            </a:r>
            <a:br>
              <a:rPr lang="en-US" dirty="0"/>
            </a:br>
            <a:endParaRPr lang="en-US" sz="2000" i="1" dirty="0"/>
          </a:p>
        </p:txBody>
      </p:sp>
      <p:sp>
        <p:nvSpPr>
          <p:cNvPr id="3" name="Content Placeholder 2">
            <a:extLst>
              <a:ext uri="{FF2B5EF4-FFF2-40B4-BE49-F238E27FC236}">
                <a16:creationId xmlns:a16="http://schemas.microsoft.com/office/drawing/2014/main" id="{F5BED49A-B141-4CF7-843D-510A71BEC9A0}"/>
              </a:ext>
            </a:extLst>
          </p:cNvPr>
          <p:cNvSpPr>
            <a:spLocks noGrp="1"/>
          </p:cNvSpPr>
          <p:nvPr>
            <p:ph type="subTitle" idx="1"/>
          </p:nvPr>
        </p:nvSpPr>
        <p:spPr>
          <a:xfrm>
            <a:off x="2895599" y="4484914"/>
            <a:ext cx="6400800" cy="1752600"/>
          </a:xfrm>
        </p:spPr>
        <p:txBody>
          <a:bodyPr>
            <a:normAutofit fontScale="92500" lnSpcReduction="20000"/>
          </a:bodyPr>
          <a:lstStyle/>
          <a:p>
            <a:pPr algn="ctr"/>
            <a:r>
              <a:rPr lang="en-US" sz="2500" dirty="0"/>
              <a:t>May 22, 2023</a:t>
            </a:r>
          </a:p>
          <a:p>
            <a:pPr algn="ctr"/>
            <a:r>
              <a:rPr lang="en-US" sz="2500" dirty="0"/>
              <a:t>1 p.m.</a:t>
            </a:r>
          </a:p>
          <a:p>
            <a:pPr algn="ctr"/>
            <a:r>
              <a:rPr lang="en-US" sz="2500" dirty="0"/>
              <a:t>Thank you for joining us. </a:t>
            </a:r>
          </a:p>
          <a:p>
            <a:pPr algn="ctr"/>
            <a:r>
              <a:rPr lang="en-US" sz="2500" dirty="0"/>
              <a:t>We will begin soon.</a:t>
            </a:r>
          </a:p>
        </p:txBody>
      </p:sp>
      <p:sp>
        <p:nvSpPr>
          <p:cNvPr id="4" name="Slide Number Placeholder 3">
            <a:extLst>
              <a:ext uri="{FF2B5EF4-FFF2-40B4-BE49-F238E27FC236}">
                <a16:creationId xmlns:a16="http://schemas.microsoft.com/office/drawing/2014/main" id="{23104C6B-EA3D-4183-AF25-631FB88E3E7E}"/>
              </a:ext>
            </a:extLst>
          </p:cNvPr>
          <p:cNvSpPr>
            <a:spLocks noGrp="1"/>
          </p:cNvSpPr>
          <p:nvPr>
            <p:ph type="sldNum" sz="quarter" idx="12"/>
          </p:nvPr>
        </p:nvSpPr>
        <p:spPr>
          <a:xfrm>
            <a:off x="8077200" y="6356351"/>
            <a:ext cx="2133600" cy="365125"/>
          </a:xfrm>
        </p:spPr>
        <p:txBody>
          <a:bodyPr anchor="ctr">
            <a:normAutofit/>
          </a:bodyPr>
          <a:lstStyle/>
          <a:p>
            <a:pPr algn="ctr">
              <a:spcAft>
                <a:spcPts val="600"/>
              </a:spcAft>
              <a:defRPr/>
            </a:pPr>
            <a:fld id="{3D6C3DC6-EF6E-8948-BFE6-808D46D584D8}" type="slidenum">
              <a:rPr lang="en-US" b="1">
                <a:solidFill>
                  <a:prstClr val="white"/>
                </a:solidFill>
                <a:latin typeface="Calibri"/>
              </a:rPr>
              <a:pPr algn="ctr">
                <a:spcAft>
                  <a:spcPts val="600"/>
                </a:spcAft>
                <a:defRPr/>
              </a:pPr>
              <a:t>1</a:t>
            </a:fld>
            <a:endParaRPr lang="en-US" b="1">
              <a:solidFill>
                <a:prstClr val="white"/>
              </a:solidFill>
              <a:latin typeface="Calibri"/>
            </a:endParaRPr>
          </a:p>
        </p:txBody>
      </p:sp>
    </p:spTree>
    <p:extLst>
      <p:ext uri="{BB962C8B-B14F-4D97-AF65-F5344CB8AC3E}">
        <p14:creationId xmlns:p14="http://schemas.microsoft.com/office/powerpoint/2010/main" val="3560037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Rectangle 136">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1" name="Rectangle 140">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sz="3400">
                <a:solidFill>
                  <a:schemeClr val="tx1">
                    <a:lumMod val="75000"/>
                    <a:lumOff val="25000"/>
                  </a:schemeClr>
                </a:solidFill>
              </a:rPr>
              <a:t>Welcome </a:t>
            </a:r>
            <a:br>
              <a:rPr lang="en-US" sz="3400">
                <a:solidFill>
                  <a:schemeClr val="tx1">
                    <a:lumMod val="75000"/>
                    <a:lumOff val="25000"/>
                  </a:schemeClr>
                </a:solidFill>
              </a:rPr>
            </a:br>
            <a:r>
              <a:rPr lang="en-US" sz="3400">
                <a:solidFill>
                  <a:schemeClr val="tx1">
                    <a:lumMod val="75000"/>
                    <a:lumOff val="25000"/>
                  </a:schemeClr>
                </a:solidFill>
              </a:rPr>
              <a:t>ACCA Board Members </a:t>
            </a:r>
            <a:br>
              <a:rPr lang="en-US" sz="3400">
                <a:solidFill>
                  <a:schemeClr val="tx1">
                    <a:lumMod val="75000"/>
                    <a:lumOff val="25000"/>
                  </a:schemeClr>
                </a:solidFill>
              </a:rPr>
            </a:br>
            <a:r>
              <a:rPr lang="en-US" sz="3400">
                <a:solidFill>
                  <a:schemeClr val="tx1">
                    <a:lumMod val="75000"/>
                    <a:lumOff val="25000"/>
                  </a:schemeClr>
                </a:solidFill>
              </a:rPr>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01"/>
          <a:stretch/>
        </p:blipFill>
        <p:spPr bwMode="auto">
          <a:xfrm>
            <a:off x="686079" y="645106"/>
            <a:ext cx="5365852" cy="5247747"/>
          </a:xfrm>
          <a:prstGeom prst="rect">
            <a:avLst/>
          </a:prstGeom>
          <a:solidFill>
            <a:srgbClr val="FFFFFF"/>
          </a:solidFill>
        </p:spPr>
      </p:pic>
      <p:cxnSp>
        <p:nvCxnSpPr>
          <p:cNvPr id="143" name="Straight Connector 142">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Presiding</a:t>
            </a:r>
          </a:p>
          <a:p>
            <a:pPr marL="0" indent="0">
              <a:buFont typeface="Calibri" panose="020F0502020204030204" pitchFamily="34" charset="0"/>
              <a:buNone/>
            </a:pPr>
            <a:r>
              <a:rPr lang="en-US" b="1" dirty="0">
                <a:solidFill>
                  <a:schemeClr val="tx1">
                    <a:lumMod val="75000"/>
                    <a:lumOff val="25000"/>
                  </a:schemeClr>
                </a:solidFill>
              </a:rPr>
              <a:t>William F. Smith</a:t>
            </a:r>
          </a:p>
          <a:p>
            <a:pPr marL="0" indent="0">
              <a:buFont typeface="Calibri" panose="020F0502020204030204" pitchFamily="34" charset="0"/>
              <a:buNone/>
            </a:pPr>
            <a:r>
              <a:rPr lang="en-US" i="1" dirty="0">
                <a:solidFill>
                  <a:schemeClr val="tx1">
                    <a:lumMod val="75000"/>
                    <a:lumOff val="25000"/>
                  </a:schemeClr>
                </a:solidFill>
              </a:rPr>
              <a:t>Chair, ACCA Board of Directors</a:t>
            </a:r>
          </a:p>
          <a:p>
            <a:pPr marL="0" indent="0">
              <a:buFont typeface="Calibri" panose="020F0502020204030204" pitchFamily="34" charset="0"/>
              <a:buNone/>
            </a:pPr>
            <a:r>
              <a:rPr lang="en-US" b="1" dirty="0">
                <a:solidFill>
                  <a:schemeClr val="tx1">
                    <a:lumMod val="75000"/>
                    <a:lumOff val="25000"/>
                  </a:schemeClr>
                </a:solidFill>
              </a:rPr>
              <a:t>Director of TechOps Training and Development </a:t>
            </a:r>
          </a:p>
          <a:p>
            <a:pPr marL="0" indent="0">
              <a:buFont typeface="Calibri" panose="020F0502020204030204" pitchFamily="34" charset="0"/>
              <a:buNone/>
            </a:pPr>
            <a:r>
              <a:rPr lang="en-US" b="1" dirty="0">
                <a:solidFill>
                  <a:schemeClr val="tx1">
                    <a:lumMod val="75000"/>
                    <a:lumOff val="25000"/>
                  </a:schemeClr>
                </a:solidFill>
              </a:rPr>
              <a:t>Delta Air Lines</a:t>
            </a: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145" name="Rectangle 144">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7" name="Rectangle 146">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2</a:t>
            </a:fld>
            <a:endParaRPr lang="en-US" b="1"/>
          </a:p>
        </p:txBody>
      </p:sp>
    </p:spTree>
    <p:extLst>
      <p:ext uri="{BB962C8B-B14F-4D97-AF65-F5344CB8AC3E}">
        <p14:creationId xmlns:p14="http://schemas.microsoft.com/office/powerpoint/2010/main" val="296957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3</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t>Virtual Meeting Norms</a:t>
            </a:r>
          </a:p>
        </p:txBody>
      </p:sp>
      <p:sp>
        <p:nvSpPr>
          <p:cNvPr id="12" name="Slide Number Placeholder 3">
            <a:extLst>
              <a:ext uri="{FF2B5EF4-FFF2-40B4-BE49-F238E27FC236}">
                <a16:creationId xmlns:a16="http://schemas.microsoft.com/office/drawing/2014/main" id="{0C148002-9EB8-495A-BB1C-15E96B88E541}"/>
              </a:ext>
            </a:extLst>
          </p:cNvPr>
          <p:cNvSpPr>
            <a:spLocks noGrp="1"/>
          </p:cNvSpPr>
          <p:nvPr>
            <p:ph type="sldNum" sz="quarter" idx="12"/>
          </p:nvPr>
        </p:nvSpPr>
        <p:spPr>
          <a:xfrm>
            <a:off x="9900458" y="6459785"/>
            <a:ext cx="1312025" cy="365125"/>
          </a:xfrm>
        </p:spPr>
        <p:txBody>
          <a:bodyPr>
            <a:normAutofit/>
          </a:bodyPr>
          <a:lstStyle/>
          <a:p>
            <a:pPr>
              <a:spcAft>
                <a:spcPts val="600"/>
              </a:spcAft>
              <a:defRPr/>
            </a:pPr>
            <a:fld id="{3D6C3DC6-EF6E-8948-BFE6-808D46D584D8}" type="slidenum">
              <a:rPr lang="en-US" b="1">
                <a:latin typeface="Calibri"/>
              </a:rPr>
              <a:pPr>
                <a:spcAft>
                  <a:spcPts val="600"/>
                </a:spcAft>
                <a:defRPr/>
              </a:pPr>
              <a:t>4</a:t>
            </a:fld>
            <a:endParaRPr lang="en-US" b="1">
              <a:latin typeface="Calibri"/>
            </a:endParaRPr>
          </a:p>
        </p:txBody>
      </p:sp>
      <p:graphicFrame>
        <p:nvGraphicFramePr>
          <p:cNvPr id="5" name="Content Placeholder 2">
            <a:extLst>
              <a:ext uri="{FF2B5EF4-FFF2-40B4-BE49-F238E27FC236}">
                <a16:creationId xmlns:a16="http://schemas.microsoft.com/office/drawing/2014/main" id="{F2179279-CDE3-4237-9181-42ACA62AC4BA}"/>
              </a:ext>
            </a:extLst>
          </p:cNvPr>
          <p:cNvGraphicFramePr>
            <a:graphicFrameLocks noGrp="1"/>
          </p:cNvGraphicFramePr>
          <p:nvPr>
            <p:ph idx="1"/>
            <p:extLst>
              <p:ext uri="{D42A27DB-BD31-4B8C-83A1-F6EECF244321}">
                <p14:modId xmlns:p14="http://schemas.microsoft.com/office/powerpoint/2010/main" val="506872205"/>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29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C2C5386-F21A-4F1D-A74D-C05A58EA2EC1}"/>
              </a:ext>
            </a:extLst>
          </p:cNvPr>
          <p:cNvSpPr>
            <a:spLocks noGrp="1"/>
          </p:cNvSpPr>
          <p:nvPr>
            <p:ph type="title"/>
          </p:nvPr>
        </p:nvSpPr>
        <p:spPr>
          <a:xfrm>
            <a:off x="492370" y="605896"/>
            <a:ext cx="3084844" cy="5646208"/>
          </a:xfrm>
        </p:spPr>
        <p:txBody>
          <a:bodyPr anchor="ctr">
            <a:normAutofit/>
          </a:bodyPr>
          <a:lstStyle/>
          <a:p>
            <a:r>
              <a:rPr lang="en-US" sz="3600" dirty="0">
                <a:solidFill>
                  <a:srgbClr val="FFFFFF"/>
                </a:solidFill>
              </a:rPr>
              <a:t>Agenda</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07A464EA-7BA3-4BE6-B9E3-C9D172B001FE}"/>
              </a:ext>
            </a:extLst>
          </p:cNvPr>
          <p:cNvSpPr>
            <a:spLocks noGrp="1"/>
          </p:cNvSpPr>
          <p:nvPr>
            <p:ph idx="1"/>
          </p:nvPr>
        </p:nvSpPr>
        <p:spPr>
          <a:xfrm>
            <a:off x="4742016" y="605896"/>
            <a:ext cx="6413663" cy="5646208"/>
          </a:xfrm>
        </p:spPr>
        <p:txBody>
          <a:bodyPr anchor="ctr">
            <a:norm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0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2000" dirty="0">
                <a:effectLst/>
                <a:latin typeface="Calibri" panose="020F0502020204030204" pitchFamily="34"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0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effectLst/>
                <a:latin typeface="Calibri" panose="020F0502020204030204" pitchFamily="34" charset="0"/>
                <a:ea typeface="Calibri" panose="020F0502020204030204" pitchFamily="34" charset="0"/>
                <a:cs typeface="Arial" panose="020B0604020202020204" pitchFamily="34" charset="0"/>
              </a:rPr>
              <a:t>Discussion Items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000" b="1" dirty="0">
                <a:effectLst/>
                <a:latin typeface="Calibri" panose="020F0502020204030204" pitchFamily="34" charset="0"/>
                <a:ea typeface="Calibri" panose="020F0502020204030204" pitchFamily="34" charset="0"/>
                <a:cs typeface="Arial" panose="020B0604020202020204" pitchFamily="34" charset="0"/>
              </a:rPr>
              <a:t>Aviation Maintenance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b="1" dirty="0">
                <a:effectLst/>
                <a:latin typeface="Calibri" panose="020F0502020204030204" pitchFamily="34" charset="0"/>
                <a:ea typeface="Calibri" panose="020F0502020204030204" pitchFamily="34" charset="0"/>
                <a:cs typeface="Arial" panose="020B0604020202020204" pitchFamily="34" charset="0"/>
              </a:rPr>
              <a:t>Adjournment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spcAft>
                <a:spcPts val="0"/>
              </a:spcAft>
              <a:buNone/>
            </a:pPr>
            <a:r>
              <a:rPr lang="en-US" b="1" dirty="0">
                <a:latin typeface="Calibri" panose="020F0502020204030204" pitchFamily="34"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2242C90-E287-4358-9C8B-08916610F76B}"/>
              </a:ext>
            </a:extLst>
          </p:cNvPr>
          <p:cNvSpPr>
            <a:spLocks noGrp="1"/>
          </p:cNvSpPr>
          <p:nvPr>
            <p:ph type="sldNum" sz="quarter" idx="12"/>
          </p:nvPr>
        </p:nvSpPr>
        <p:spPr>
          <a:xfrm>
            <a:off x="10123055" y="6459785"/>
            <a:ext cx="1089428" cy="365125"/>
          </a:xfrm>
        </p:spPr>
        <p:txBody>
          <a:bodyPr>
            <a:normAutofit/>
          </a:bodyPr>
          <a:lstStyle/>
          <a:p>
            <a:pPr>
              <a:spcAft>
                <a:spcPts val="600"/>
              </a:spcAft>
              <a:defRPr/>
            </a:pPr>
            <a:fld id="{3D6C3DC6-EF6E-8948-BFE6-808D46D584D8}" type="slidenum">
              <a:rPr lang="en-US" b="1">
                <a:solidFill>
                  <a:schemeClr val="tx2"/>
                </a:solidFill>
                <a:latin typeface="Calibri"/>
              </a:rPr>
              <a:pPr>
                <a:spcAft>
                  <a:spcPts val="600"/>
                </a:spcAft>
                <a:defRPr/>
              </a:pPr>
              <a:t>5</a:t>
            </a:fld>
            <a:endParaRPr lang="en-US" b="1">
              <a:solidFill>
                <a:schemeClr val="tx2"/>
              </a:solidFill>
              <a:latin typeface="Calibri"/>
            </a:endParaRPr>
          </a:p>
        </p:txBody>
      </p:sp>
    </p:spTree>
    <p:extLst>
      <p:ext uri="{BB962C8B-B14F-4D97-AF65-F5344CB8AC3E}">
        <p14:creationId xmlns:p14="http://schemas.microsoft.com/office/powerpoint/2010/main" val="123074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2438400" y="1600201"/>
            <a:ext cx="8229600" cy="4525963"/>
          </a:xfrm>
        </p:spPr>
        <p:txBody>
          <a:bodyPr>
            <a:normAutofit/>
          </a:bodyPr>
          <a:lstStyle/>
          <a:p>
            <a:pPr marL="0" indent="0">
              <a:spcBef>
                <a:spcPts val="0"/>
              </a:spcBef>
              <a:spcAft>
                <a:spcPts val="0"/>
              </a:spcAft>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algn="ctr">
              <a:defRPr/>
            </a:pPr>
            <a:fld id="{3D6C3DC6-EF6E-8948-BFE6-808D46D584D8}" type="slidenum">
              <a:rPr lang="en-US" b="1">
                <a:solidFill>
                  <a:prstClr val="white"/>
                </a:solidFill>
                <a:latin typeface="Calibri"/>
              </a:rPr>
              <a:pPr algn="ctr">
                <a:defRPr/>
              </a:pPr>
              <a:t>6</a:t>
            </a:fld>
            <a:endParaRPr lang="en-US" b="1" dirty="0">
              <a:solidFill>
                <a:prstClr val="white"/>
              </a:solidFill>
              <a:latin typeface="Calibri"/>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84479" y="2073245"/>
            <a:ext cx="3254183" cy="2425478"/>
          </a:xfrm>
          <a:prstGeom prst="rect">
            <a:avLst/>
          </a:prstGeom>
        </p:spPr>
      </p:pic>
    </p:spTree>
    <p:extLst>
      <p:ext uri="{BB962C8B-B14F-4D97-AF65-F5344CB8AC3E}">
        <p14:creationId xmlns:p14="http://schemas.microsoft.com/office/powerpoint/2010/main" val="413062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a:xfrm>
            <a:off x="5181601" y="634946"/>
            <a:ext cx="6368142" cy="1450757"/>
          </a:xfrm>
        </p:spPr>
        <p:txBody>
          <a:bodyPr>
            <a:normAutofit/>
          </a:bodyPr>
          <a:lstStyle/>
          <a:p>
            <a:r>
              <a:rPr lang="en-US" dirty="0"/>
              <a:t>Public Comment</a:t>
            </a:r>
          </a:p>
        </p:txBody>
      </p:sp>
      <p:pic>
        <p:nvPicPr>
          <p:cNvPr id="5" name="Picture 4" descr="Green dialogue boxes">
            <a:extLst>
              <a:ext uri="{FF2B5EF4-FFF2-40B4-BE49-F238E27FC236}">
                <a16:creationId xmlns:a16="http://schemas.microsoft.com/office/drawing/2014/main" id="{8FA0DE70-CC77-8E86-E60D-AF49597B7AF3}"/>
              </a:ext>
            </a:extLst>
          </p:cNvPr>
          <p:cNvPicPr>
            <a:picLocks noChangeAspect="1"/>
          </p:cNvPicPr>
          <p:nvPr/>
        </p:nvPicPr>
        <p:blipFill rotWithShape="1">
          <a:blip r:embed="rId2"/>
          <a:srcRect l="18887" r="24714"/>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a:xfrm>
            <a:off x="5181601" y="2198914"/>
            <a:ext cx="6368142" cy="3670180"/>
          </a:xfrm>
        </p:spPr>
        <p:txBody>
          <a:bodyPr>
            <a:normAutofit/>
          </a:bodyPr>
          <a:lstStyle/>
          <a:p>
            <a:pPr marL="748665" marR="73343">
              <a:spcBef>
                <a:spcPts val="0"/>
              </a:spcBef>
            </a:pPr>
            <a:r>
              <a:rPr lang="en-US" sz="170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700" spc="4">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700" spc="4">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700">
                <a:latin typeface="Calibri" panose="020F0502020204030204" pitchFamily="34" charset="0"/>
                <a:ea typeface="Calibri" panose="020F0502020204030204" pitchFamily="34" charset="0"/>
                <a:cs typeface="Calibri" panose="020F0502020204030204" pitchFamily="34" charset="0"/>
              </a:rPr>
              <a:t>Each member of the public</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700" spc="4">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70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agenda</a:t>
            </a:r>
            <a:r>
              <a:rPr lang="en-US" sz="1700" spc="-15">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item.</a:t>
            </a:r>
            <a:r>
              <a:rPr lang="en-US" sz="1700" spc="-8">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700" spc="-8">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700">
                <a:latin typeface="Calibri" panose="020F0502020204030204" pitchFamily="34" charset="0"/>
                <a:ea typeface="Calibri" panose="020F0502020204030204" pitchFamily="34" charset="0"/>
                <a:cs typeface="Calibri" panose="020F0502020204030204" pitchFamily="34" charset="0"/>
              </a:rPr>
              <a:t>If</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there</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are</a:t>
            </a:r>
            <a:r>
              <a:rPr lang="en-US" sz="1700" spc="-11">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questions</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or</a:t>
            </a:r>
            <a:r>
              <a:rPr lang="en-US" sz="1700" spc="-11">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information</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that</a:t>
            </a:r>
            <a:r>
              <a:rPr lang="en-US" sz="1700" spc="-11">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you</a:t>
            </a:r>
            <a:r>
              <a:rPr lang="en-US" sz="1700" spc="-8">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have</a:t>
            </a:r>
            <a:r>
              <a:rPr lang="en-US" sz="1700" spc="-15">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for the</a:t>
            </a:r>
            <a:r>
              <a:rPr lang="en-US" sz="1700" spc="-15">
                <a:latin typeface="Calibri" panose="020F0502020204030204" pitchFamily="34" charset="0"/>
                <a:ea typeface="Calibri" panose="020F0502020204030204" pitchFamily="34" charset="0"/>
                <a:cs typeface="Calibri" panose="020F0502020204030204" pitchFamily="34" charset="0"/>
              </a:rPr>
              <a:t> Board</a:t>
            </a:r>
            <a:r>
              <a:rPr lang="en-US" sz="1700">
                <a:latin typeface="Calibri" panose="020F0502020204030204" pitchFamily="34" charset="0"/>
                <a:ea typeface="Calibri" panose="020F0502020204030204" pitchFamily="34" charset="0"/>
                <a:cs typeface="Calibri" panose="020F0502020204030204" pitchFamily="34" charset="0"/>
              </a:rPr>
              <a:t>, you</a:t>
            </a:r>
            <a:r>
              <a:rPr lang="en-US" sz="1700" spc="-195">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70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70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700">
              <a:latin typeface="Calibri" panose="020F0502020204030204" pitchFamily="34" charset="0"/>
              <a:ea typeface="Calibri" panose="020F0502020204030204" pitchFamily="34" charset="0"/>
            </a:endParaRPr>
          </a:p>
          <a:p>
            <a:endParaRPr lang="en-US" sz="1700"/>
          </a:p>
        </p:txBody>
      </p:sp>
    </p:spTree>
    <p:extLst>
      <p:ext uri="{BB962C8B-B14F-4D97-AF65-F5344CB8AC3E}">
        <p14:creationId xmlns:p14="http://schemas.microsoft.com/office/powerpoint/2010/main" val="347577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55D5832-7238-447D-9DDE-2E71E5648CD4}"/>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8000">
                <a:solidFill>
                  <a:schemeClr val="tx1">
                    <a:lumMod val="85000"/>
                    <a:lumOff val="15000"/>
                  </a:schemeClr>
                </a:solidFill>
              </a:rPr>
              <a:t>Adjournment</a:t>
            </a:r>
          </a:p>
        </p:txBody>
      </p:sp>
      <p:pic>
        <p:nvPicPr>
          <p:cNvPr id="6" name="Content Placeholder 5" descr="Text&#10;&#10;Description automatically generated">
            <a:extLst>
              <a:ext uri="{FF2B5EF4-FFF2-40B4-BE49-F238E27FC236}">
                <a16:creationId xmlns:a16="http://schemas.microsoft.com/office/drawing/2014/main" id="{D301AE31-FDA2-45CD-98AA-4BAF7334DEC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929818" y="2524619"/>
            <a:ext cx="2449486" cy="1290062"/>
          </a:xfrm>
          <a:prstGeom prst="rect">
            <a:avLst/>
          </a:prstGeom>
          <a:noFill/>
        </p:spPr>
      </p:pic>
      <p:sp>
        <p:nvSpPr>
          <p:cNvPr id="21" name="Rectangle 20">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DAEFDBC8-E96F-4759-BAC0-8377D460083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8</a:t>
            </a:fld>
            <a:endParaRPr lang="en-US" b="1"/>
          </a:p>
        </p:txBody>
      </p:sp>
    </p:spTree>
    <p:extLst>
      <p:ext uri="{BB962C8B-B14F-4D97-AF65-F5344CB8AC3E}">
        <p14:creationId xmlns:p14="http://schemas.microsoft.com/office/powerpoint/2010/main" val="893512525"/>
      </p:ext>
    </p:extLst>
  </p:cSld>
  <p:clrMapOvr>
    <a:masterClrMapping/>
  </p:clrMapOvr>
</p:sld>
</file>

<file path=ppt/theme/theme1.xml><?xml version="1.0" encoding="utf-8"?>
<a:theme xmlns:a="http://schemas.openxmlformats.org/drawingml/2006/main" name="Retrospect">
  <a:themeElements>
    <a:clrScheme name="CCAES">
      <a:dk1>
        <a:srgbClr val="005685"/>
      </a:dk1>
      <a:lt1>
        <a:sysClr val="window" lastClr="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750</TotalTime>
  <Words>270</Words>
  <Application>Microsoft Macintosh PowerPoint</Application>
  <PresentationFormat>Widescreen</PresentationFormat>
  <Paragraphs>52</Paragraphs>
  <Slides>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Retrospect</vt:lpstr>
      <vt:lpstr>Board of Directors Meeting </vt:lpstr>
      <vt:lpstr>Welcome  ACCA Board Members  &amp; Visitors!</vt:lpstr>
      <vt:lpstr>Public Comment</vt:lpstr>
      <vt:lpstr>Virtual Meeting Norms</vt:lpstr>
      <vt:lpstr>Agenda</vt:lpstr>
      <vt:lpstr>Announcements</vt:lpstr>
      <vt:lpstr>Public Comment</vt:lpstr>
      <vt:lpstr>Adjournment</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***Pathway***</dc:title>
  <dc:creator>Fears, Shaundra</dc:creator>
  <cp:lastModifiedBy>Dozier, Micah</cp:lastModifiedBy>
  <cp:revision>29</cp:revision>
  <cp:lastPrinted>2023-05-09T15:59:59Z</cp:lastPrinted>
  <dcterms:created xsi:type="dcterms:W3CDTF">2020-08-09T18:40:41Z</dcterms:created>
  <dcterms:modified xsi:type="dcterms:W3CDTF">2023-05-22T18:05:25Z</dcterms:modified>
</cp:coreProperties>
</file>