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2.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3.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4.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5.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theme/theme16.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17.xml" ContentType="application/vnd.openxmlformats-officedocument.theme+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2.xml" ContentType="application/vnd.openxmlformats-officedocument.presentationml.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821" r:id="rId14"/>
    <p:sldMasterId id="2147483833" r:id="rId15"/>
    <p:sldMasterId id="2147483844" r:id="rId16"/>
    <p:sldMasterId id="2147483861" r:id="rId17"/>
    <p:sldMasterId id="2147483876" r:id="rId18"/>
    <p:sldMasterId id="2147483888" r:id="rId19"/>
    <p:sldMasterId id="2147483899" r:id="rId20"/>
    <p:sldMasterId id="2147483911" r:id="rId21"/>
  </p:sldMasterIdLst>
  <p:notesMasterIdLst>
    <p:notesMasterId r:id="rId74"/>
  </p:notesMasterIdLst>
  <p:handoutMasterIdLst>
    <p:handoutMasterId r:id="rId75"/>
  </p:handoutMasterIdLst>
  <p:sldIdLst>
    <p:sldId id="556" r:id="rId22"/>
    <p:sldId id="555" r:id="rId23"/>
    <p:sldId id="558" r:id="rId24"/>
    <p:sldId id="279" r:id="rId25"/>
    <p:sldId id="553" r:id="rId26"/>
    <p:sldId id="560" r:id="rId27"/>
    <p:sldId id="561" r:id="rId28"/>
    <p:sldId id="562" r:id="rId29"/>
    <p:sldId id="3825" r:id="rId30"/>
    <p:sldId id="3843" r:id="rId31"/>
    <p:sldId id="3836" r:id="rId32"/>
    <p:sldId id="3826" r:id="rId33"/>
    <p:sldId id="3828" r:id="rId34"/>
    <p:sldId id="3851" r:id="rId35"/>
    <p:sldId id="3841" r:id="rId36"/>
    <p:sldId id="3854" r:id="rId37"/>
    <p:sldId id="3861" r:id="rId38"/>
    <p:sldId id="3862" r:id="rId39"/>
    <p:sldId id="3859" r:id="rId40"/>
    <p:sldId id="3855" r:id="rId41"/>
    <p:sldId id="273" r:id="rId42"/>
    <p:sldId id="264" r:id="rId43"/>
    <p:sldId id="3860" r:id="rId44"/>
    <p:sldId id="3856" r:id="rId45"/>
    <p:sldId id="256" r:id="rId46"/>
    <p:sldId id="262" r:id="rId47"/>
    <p:sldId id="263" r:id="rId48"/>
    <p:sldId id="3853" r:id="rId49"/>
    <p:sldId id="266" r:id="rId50"/>
    <p:sldId id="3857" r:id="rId51"/>
    <p:sldId id="3858" r:id="rId52"/>
    <p:sldId id="3842" r:id="rId53"/>
    <p:sldId id="3863" r:id="rId54"/>
    <p:sldId id="3864" r:id="rId55"/>
    <p:sldId id="3844" r:id="rId56"/>
    <p:sldId id="3849" r:id="rId57"/>
    <p:sldId id="281" r:id="rId58"/>
    <p:sldId id="3847" r:id="rId59"/>
    <p:sldId id="3846" r:id="rId60"/>
    <p:sldId id="3850" r:id="rId61"/>
    <p:sldId id="3833" r:id="rId62"/>
    <p:sldId id="3834" r:id="rId63"/>
    <p:sldId id="3865" r:id="rId64"/>
    <p:sldId id="265" r:id="rId65"/>
    <p:sldId id="559" r:id="rId66"/>
    <p:sldId id="277" r:id="rId67"/>
    <p:sldId id="280" r:id="rId68"/>
    <p:sldId id="276" r:id="rId69"/>
    <p:sldId id="274" r:id="rId70"/>
    <p:sldId id="534" r:id="rId71"/>
    <p:sldId id="314" r:id="rId72"/>
    <p:sldId id="552" r:id="rId7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ey Sanborn"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69" autoAdjust="0"/>
    <p:restoredTop sz="82734" autoAdjust="0"/>
  </p:normalViewPr>
  <p:slideViewPr>
    <p:cSldViewPr snapToGrid="0" snapToObjects="1">
      <p:cViewPr varScale="1">
        <p:scale>
          <a:sx n="92" d="100"/>
          <a:sy n="92" d="100"/>
        </p:scale>
        <p:origin x="2520" y="9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5.xml"/><Relationship Id="rId39" Type="http://schemas.openxmlformats.org/officeDocument/2006/relationships/slide" Target="slides/slide18.xml"/><Relationship Id="rId21" Type="http://schemas.openxmlformats.org/officeDocument/2006/relationships/slideMaster" Target="slideMasters/slideMaster18.xml"/><Relationship Id="rId34" Type="http://schemas.openxmlformats.org/officeDocument/2006/relationships/slide" Target="slides/slide13.xml"/><Relationship Id="rId42" Type="http://schemas.openxmlformats.org/officeDocument/2006/relationships/slide" Target="slides/slide21.xml"/><Relationship Id="rId47" Type="http://schemas.openxmlformats.org/officeDocument/2006/relationships/slide" Target="slides/slide26.xml"/><Relationship Id="rId50" Type="http://schemas.openxmlformats.org/officeDocument/2006/relationships/slide" Target="slides/slide29.xml"/><Relationship Id="rId55" Type="http://schemas.openxmlformats.org/officeDocument/2006/relationships/slide" Target="slides/slide34.xml"/><Relationship Id="rId63" Type="http://schemas.openxmlformats.org/officeDocument/2006/relationships/slide" Target="slides/slide42.xml"/><Relationship Id="rId68" Type="http://schemas.openxmlformats.org/officeDocument/2006/relationships/slide" Target="slides/slide47.xml"/><Relationship Id="rId76" Type="http://schemas.openxmlformats.org/officeDocument/2006/relationships/commentAuthors" Target="commentAuthors.xml"/><Relationship Id="rId7" Type="http://schemas.openxmlformats.org/officeDocument/2006/relationships/slideMaster" Target="slideMasters/slideMaster4.xml"/><Relationship Id="rId71" Type="http://schemas.openxmlformats.org/officeDocument/2006/relationships/slide" Target="slides/slide50.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8.xml"/><Relationship Id="rId11" Type="http://schemas.openxmlformats.org/officeDocument/2006/relationships/slideMaster" Target="slideMasters/slideMaster8.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slide" Target="slides/slide24.xml"/><Relationship Id="rId53" Type="http://schemas.openxmlformats.org/officeDocument/2006/relationships/slide" Target="slides/slide32.xml"/><Relationship Id="rId58" Type="http://schemas.openxmlformats.org/officeDocument/2006/relationships/slide" Target="slides/slide37.xml"/><Relationship Id="rId66" Type="http://schemas.openxmlformats.org/officeDocument/2006/relationships/slide" Target="slides/slide4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40.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slide" Target="slides/slide44.xml"/><Relationship Id="rId73" Type="http://schemas.openxmlformats.org/officeDocument/2006/relationships/slide" Target="slides/slide52.xml"/><Relationship Id="rId7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slide" Target="slides/slide43.xml"/><Relationship Id="rId69" Type="http://schemas.openxmlformats.org/officeDocument/2006/relationships/slide" Target="slides/slide48.xml"/><Relationship Id="rId77"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30.xml"/><Relationship Id="rId72" Type="http://schemas.openxmlformats.org/officeDocument/2006/relationships/slide" Target="slides/slide51.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slide" Target="slides/slide46.xml"/><Relationship Id="rId20" Type="http://schemas.openxmlformats.org/officeDocument/2006/relationships/slideMaster" Target="slideMasters/slideMaster17.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openxmlformats.org/officeDocument/2006/relationships/slide" Target="slides/slide49.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1-31T18:34:59.421" idx="1">
    <p:pos x="71" y="1235"/>
    <p:text>Share importance of pathway completion within CCRPI</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22-09-22T12:17:32.787" idx="2">
    <p:pos x="123" y="1137"/>
    <p:text>Spring 22 vs. Fall 22</p:text>
  </p:cm>
</p:cmLst>
</file>

<file path=ppt/diagrams/_rels/data5.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image" Target="../media/image27.png"/></Relationships>
</file>

<file path=ppt/diagrams/_rels/drawing5.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899E59-7F2A-41B2-A3F7-9E7754AAD286}"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0F44B89A-9762-4261-BA82-4A12CF73E426}">
      <dgm:prSet custT="1"/>
      <dgm:spPr/>
      <dgm:t>
        <a:bodyPr/>
        <a:lstStyle/>
        <a:p>
          <a:pPr>
            <a:lnSpc>
              <a:spcPct val="100000"/>
            </a:lnSpc>
          </a:pPr>
          <a:r>
            <a:rPr lang="en-US" sz="3600" dirty="0"/>
            <a:t>Mics on Mute</a:t>
          </a:r>
        </a:p>
      </dgm:t>
    </dgm:pt>
    <dgm:pt modelId="{1C8100EC-4B41-457D-B7A5-DD193801DAAD}" type="parTrans" cxnId="{CB705D17-D22A-46A9-B020-FF67BE0D62E7}">
      <dgm:prSet/>
      <dgm:spPr/>
      <dgm:t>
        <a:bodyPr/>
        <a:lstStyle/>
        <a:p>
          <a:endParaRPr lang="en-US"/>
        </a:p>
      </dgm:t>
    </dgm:pt>
    <dgm:pt modelId="{4E5C7170-3A96-4D71-A301-4552CFF104E0}" type="sibTrans" cxnId="{CB705D17-D22A-46A9-B020-FF67BE0D62E7}">
      <dgm:prSet/>
      <dgm:spPr/>
      <dgm:t>
        <a:bodyPr/>
        <a:lstStyle/>
        <a:p>
          <a:endParaRPr lang="en-US"/>
        </a:p>
      </dgm:t>
    </dgm:pt>
    <dgm:pt modelId="{08621BC0-2557-48D4-9CDF-0C22A2F7FAA5}">
      <dgm:prSet custT="1"/>
      <dgm:spPr/>
      <dgm:t>
        <a:bodyPr/>
        <a:lstStyle/>
        <a:p>
          <a:pPr>
            <a:lnSpc>
              <a:spcPct val="100000"/>
            </a:lnSpc>
          </a:pPr>
          <a:r>
            <a:rPr lang="en-US" sz="3600" dirty="0"/>
            <a:t>Actively Engage</a:t>
          </a:r>
        </a:p>
      </dgm:t>
    </dgm:pt>
    <dgm:pt modelId="{CB95B680-2D39-4BF4-887A-194E38AF09B0}" type="parTrans" cxnId="{207FA6E4-37A5-4507-B4C1-37D8E72083DC}">
      <dgm:prSet/>
      <dgm:spPr/>
      <dgm:t>
        <a:bodyPr/>
        <a:lstStyle/>
        <a:p>
          <a:endParaRPr lang="en-US"/>
        </a:p>
      </dgm:t>
    </dgm:pt>
    <dgm:pt modelId="{4EC25350-BC3B-4859-896E-1DFDE26909B3}" type="sibTrans" cxnId="{207FA6E4-37A5-4507-B4C1-37D8E72083DC}">
      <dgm:prSet/>
      <dgm:spPr/>
      <dgm:t>
        <a:bodyPr/>
        <a:lstStyle/>
        <a:p>
          <a:endParaRPr lang="en-US"/>
        </a:p>
      </dgm:t>
    </dgm:pt>
    <dgm:pt modelId="{EDBEE39E-D3EF-469B-85A1-F46036F40D19}">
      <dgm:prSet custT="1"/>
      <dgm:spPr/>
      <dgm:t>
        <a:bodyPr/>
        <a:lstStyle/>
        <a:p>
          <a:pPr>
            <a:lnSpc>
              <a:spcPct val="100000"/>
            </a:lnSpc>
          </a:pPr>
          <a:r>
            <a:rPr lang="en-US" sz="3600" dirty="0"/>
            <a:t>Cameras On</a:t>
          </a:r>
        </a:p>
      </dgm:t>
    </dgm:pt>
    <dgm:pt modelId="{3D17FCB7-3ECD-4855-8231-46221205DF27}" type="parTrans" cxnId="{F7A7F353-0D44-4CB4-8562-95B5E6C0E546}">
      <dgm:prSet/>
      <dgm:spPr/>
      <dgm:t>
        <a:bodyPr/>
        <a:lstStyle/>
        <a:p>
          <a:endParaRPr lang="en-US"/>
        </a:p>
      </dgm:t>
    </dgm:pt>
    <dgm:pt modelId="{CD2EB933-559C-44EE-BB20-8B14F2D03DB4}" type="sibTrans" cxnId="{F7A7F353-0D44-4CB4-8562-95B5E6C0E546}">
      <dgm:prSet/>
      <dgm:spPr/>
      <dgm:t>
        <a:bodyPr/>
        <a:lstStyle/>
        <a:p>
          <a:endParaRPr lang="en-US"/>
        </a:p>
      </dgm:t>
    </dgm:pt>
    <dgm:pt modelId="{CF3E8B96-66C8-4463-AB69-D47DC9876FAF}" type="pres">
      <dgm:prSet presAssocID="{2B899E59-7F2A-41B2-A3F7-9E7754AAD286}" presName="diagram" presStyleCnt="0">
        <dgm:presLayoutVars>
          <dgm:dir/>
          <dgm:resizeHandles val="exact"/>
        </dgm:presLayoutVars>
      </dgm:prSet>
      <dgm:spPr/>
    </dgm:pt>
    <dgm:pt modelId="{8955A43B-2415-4C3B-B6CD-EEBA2BFF5448}" type="pres">
      <dgm:prSet presAssocID="{0F44B89A-9762-4261-BA82-4A12CF73E426}" presName="node" presStyleLbl="node1" presStyleIdx="0" presStyleCnt="3">
        <dgm:presLayoutVars>
          <dgm:bulletEnabled val="1"/>
        </dgm:presLayoutVars>
      </dgm:prSet>
      <dgm:spPr/>
    </dgm:pt>
    <dgm:pt modelId="{D9376744-9528-44DE-A653-5C43789A0762}" type="pres">
      <dgm:prSet presAssocID="{4E5C7170-3A96-4D71-A301-4552CFF104E0}" presName="sibTrans" presStyleCnt="0"/>
      <dgm:spPr/>
    </dgm:pt>
    <dgm:pt modelId="{B401C1EB-237C-4BD1-A12D-C817DB63C2F9}" type="pres">
      <dgm:prSet presAssocID="{08621BC0-2557-48D4-9CDF-0C22A2F7FAA5}" presName="node" presStyleLbl="node1" presStyleIdx="1" presStyleCnt="3">
        <dgm:presLayoutVars>
          <dgm:bulletEnabled val="1"/>
        </dgm:presLayoutVars>
      </dgm:prSet>
      <dgm:spPr/>
    </dgm:pt>
    <dgm:pt modelId="{F2AB7E40-2CD5-4856-9C0B-912FB0647D24}" type="pres">
      <dgm:prSet presAssocID="{4EC25350-BC3B-4859-896E-1DFDE26909B3}" presName="sibTrans" presStyleCnt="0"/>
      <dgm:spPr/>
    </dgm:pt>
    <dgm:pt modelId="{A0A32649-281B-4BE6-AAD1-F4F8F90FBC84}" type="pres">
      <dgm:prSet presAssocID="{EDBEE39E-D3EF-469B-85A1-F46036F40D19}" presName="node" presStyleLbl="node1" presStyleIdx="2" presStyleCnt="3">
        <dgm:presLayoutVars>
          <dgm:bulletEnabled val="1"/>
        </dgm:presLayoutVars>
      </dgm:prSet>
      <dgm:spPr/>
    </dgm:pt>
  </dgm:ptLst>
  <dgm:cxnLst>
    <dgm:cxn modelId="{CB705D17-D22A-46A9-B020-FF67BE0D62E7}" srcId="{2B899E59-7F2A-41B2-A3F7-9E7754AAD286}" destId="{0F44B89A-9762-4261-BA82-4A12CF73E426}" srcOrd="0" destOrd="0" parTransId="{1C8100EC-4B41-457D-B7A5-DD193801DAAD}" sibTransId="{4E5C7170-3A96-4D71-A301-4552CFF104E0}"/>
    <dgm:cxn modelId="{F7A7F353-0D44-4CB4-8562-95B5E6C0E546}" srcId="{2B899E59-7F2A-41B2-A3F7-9E7754AAD286}" destId="{EDBEE39E-D3EF-469B-85A1-F46036F40D19}" srcOrd="2" destOrd="0" parTransId="{3D17FCB7-3ECD-4855-8231-46221205DF27}" sibTransId="{CD2EB933-559C-44EE-BB20-8B14F2D03DB4}"/>
    <dgm:cxn modelId="{A0CCCA79-1E45-49E4-8C26-9007C8F3B562}" type="presOf" srcId="{0F44B89A-9762-4261-BA82-4A12CF73E426}" destId="{8955A43B-2415-4C3B-B6CD-EEBA2BFF5448}" srcOrd="0" destOrd="0" presId="urn:microsoft.com/office/officeart/2005/8/layout/default"/>
    <dgm:cxn modelId="{6357F07C-E7B0-46B1-8F48-340D6C9567AA}" type="presOf" srcId="{08621BC0-2557-48D4-9CDF-0C22A2F7FAA5}" destId="{B401C1EB-237C-4BD1-A12D-C817DB63C2F9}" srcOrd="0" destOrd="0" presId="urn:microsoft.com/office/officeart/2005/8/layout/default"/>
    <dgm:cxn modelId="{8EAEEF88-3DD3-48A5-A4E4-1C2615B7794D}" type="presOf" srcId="{EDBEE39E-D3EF-469B-85A1-F46036F40D19}" destId="{A0A32649-281B-4BE6-AAD1-F4F8F90FBC84}" srcOrd="0" destOrd="0" presId="urn:microsoft.com/office/officeart/2005/8/layout/default"/>
    <dgm:cxn modelId="{A8602F9C-3073-49B6-B598-807895FCA86E}" type="presOf" srcId="{2B899E59-7F2A-41B2-A3F7-9E7754AAD286}" destId="{CF3E8B96-66C8-4463-AB69-D47DC9876FAF}" srcOrd="0" destOrd="0" presId="urn:microsoft.com/office/officeart/2005/8/layout/default"/>
    <dgm:cxn modelId="{207FA6E4-37A5-4507-B4C1-37D8E72083DC}" srcId="{2B899E59-7F2A-41B2-A3F7-9E7754AAD286}" destId="{08621BC0-2557-48D4-9CDF-0C22A2F7FAA5}" srcOrd="1" destOrd="0" parTransId="{CB95B680-2D39-4BF4-887A-194E38AF09B0}" sibTransId="{4EC25350-BC3B-4859-896E-1DFDE26909B3}"/>
    <dgm:cxn modelId="{B4374350-600D-468E-B276-BBB2B0D83AA0}" type="presParOf" srcId="{CF3E8B96-66C8-4463-AB69-D47DC9876FAF}" destId="{8955A43B-2415-4C3B-B6CD-EEBA2BFF5448}" srcOrd="0" destOrd="0" presId="urn:microsoft.com/office/officeart/2005/8/layout/default"/>
    <dgm:cxn modelId="{9CD419AB-6B49-40A6-919F-C5C57F535C8C}" type="presParOf" srcId="{CF3E8B96-66C8-4463-AB69-D47DC9876FAF}" destId="{D9376744-9528-44DE-A653-5C43789A0762}" srcOrd="1" destOrd="0" presId="urn:microsoft.com/office/officeart/2005/8/layout/default"/>
    <dgm:cxn modelId="{1351095B-6BE4-47D7-A19B-FBAA3C01229F}" type="presParOf" srcId="{CF3E8B96-66C8-4463-AB69-D47DC9876FAF}" destId="{B401C1EB-237C-4BD1-A12D-C817DB63C2F9}" srcOrd="2" destOrd="0" presId="urn:microsoft.com/office/officeart/2005/8/layout/default"/>
    <dgm:cxn modelId="{3920FF5B-96C5-410D-B418-4138358C4643}" type="presParOf" srcId="{CF3E8B96-66C8-4463-AB69-D47DC9876FAF}" destId="{F2AB7E40-2CD5-4856-9C0B-912FB0647D24}" srcOrd="3" destOrd="0" presId="urn:microsoft.com/office/officeart/2005/8/layout/default"/>
    <dgm:cxn modelId="{A61ED75B-A515-4118-A1F5-DED4CAFF36A1}" type="presParOf" srcId="{CF3E8B96-66C8-4463-AB69-D47DC9876FAF}" destId="{A0A32649-281B-4BE6-AAD1-F4F8F90FBC84}"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a:lstStyle/>
        <a:p>
          <a:endParaRPr lang="en-US"/>
        </a:p>
      </dgm:t>
    </dgm:pt>
    <dgm:pt modelId="{198ACE8E-34F4-43E6-BB2E-1809B1CC58DC}">
      <dgm:prSet/>
      <dgm:spPr>
        <a:solidFill>
          <a:schemeClr val="accent1">
            <a:lumMod val="20000"/>
            <a:lumOff val="80000"/>
            <a:alpha val="90000"/>
          </a:schemeClr>
        </a:solidFill>
        <a:ln>
          <a:noFill/>
        </a:ln>
      </dgm:spPr>
      <dgm:t>
        <a:bodyPr/>
        <a:lstStyle/>
        <a:p>
          <a:r>
            <a:rPr lang="en-US" b="1" i="0" u="sng" dirty="0"/>
            <a:t>Fall 2021</a:t>
          </a:r>
        </a:p>
        <a:p>
          <a:r>
            <a:rPr lang="en-US" b="0" i="0" u="none" dirty="0"/>
            <a:t>GO Team Developed 2021-2025 Strategic Plan</a:t>
          </a:r>
          <a:endParaRPr lang="en-US" dirty="0"/>
        </a:p>
      </dgm:t>
    </dgm:pt>
    <dgm:pt modelId="{49F555B2-B165-4CB6-8578-DF4BCD791ABF}" type="parTrans" cxnId="{8327A44B-5326-4A8B-9B23-A3D3C09A16F3}">
      <dgm:prSet/>
      <dgm:spPr/>
      <dgm:t>
        <a:bodyPr/>
        <a:lstStyle/>
        <a:p>
          <a:endParaRPr lang="en-US"/>
        </a:p>
      </dgm:t>
    </dgm:pt>
    <dgm:pt modelId="{C54063C4-24CD-4834-9424-53756AE38C6B}" type="sibTrans" cxnId="{8327A44B-5326-4A8B-9B23-A3D3C09A16F3}">
      <dgm:prSet phldrT="1" phldr="0"/>
      <dgm:spPr>
        <a:solidFill>
          <a:schemeClr val="accent1"/>
        </a:solidFill>
        <a:ln>
          <a:noFill/>
        </a:ln>
      </dgm:spPr>
      <dgm:t>
        <a:bodyPr/>
        <a:lstStyle/>
        <a:p>
          <a:r>
            <a:rPr lang="en-US"/>
            <a:t>1</a:t>
          </a:r>
          <a:endParaRPr lang="en-US" dirty="0"/>
        </a:p>
      </dgm:t>
    </dgm:pt>
    <dgm:pt modelId="{0F6BA1FB-59E5-4F16-A7B4-1533BB1F09E4}">
      <dgm:prSet/>
      <dgm:spPr>
        <a:solidFill>
          <a:schemeClr val="accent2">
            <a:lumMod val="20000"/>
            <a:lumOff val="80000"/>
            <a:alpha val="90000"/>
          </a:schemeClr>
        </a:solidFill>
        <a:ln>
          <a:noFill/>
        </a:ln>
      </dgm:spPr>
      <dgm:t>
        <a:bodyPr/>
        <a:lstStyle/>
        <a:p>
          <a:r>
            <a:rPr lang="en-US" b="1" i="0" u="sng" dirty="0"/>
            <a:t>Summer 2022</a:t>
          </a:r>
        </a:p>
        <a:p>
          <a:r>
            <a:rPr lang="en-US" dirty="0"/>
            <a:t>School Leadership completed Needs Assessment and defined overarching needs for SY22-23</a:t>
          </a:r>
        </a:p>
      </dgm:t>
    </dgm:pt>
    <dgm:pt modelId="{6A557BB1-C0DD-44CB-8745-CE5481476209}" type="parTrans" cxnId="{F0FA65E5-FB81-4E7A-9467-65363565F4A0}">
      <dgm:prSet/>
      <dgm:spPr/>
      <dgm:t>
        <a:bodyPr/>
        <a:lstStyle/>
        <a:p>
          <a:endParaRPr lang="en-US"/>
        </a:p>
      </dgm:t>
    </dgm:pt>
    <dgm:pt modelId="{7DBF5CB5-29DD-4671-A0F3-981D48571500}" type="sibTrans" cxnId="{F0FA65E5-FB81-4E7A-9467-65363565F4A0}">
      <dgm:prSet phldrT="2" phldr="0"/>
      <dgm:spPr>
        <a:solidFill>
          <a:schemeClr val="accent2"/>
        </a:solidFill>
        <a:ln>
          <a:noFill/>
        </a:ln>
      </dgm:spPr>
      <dgm:t>
        <a:bodyPr/>
        <a:lstStyle/>
        <a:p>
          <a:r>
            <a:rPr lang="en-US"/>
            <a:t>2</a:t>
          </a:r>
          <a:endParaRPr lang="en-US" dirty="0"/>
        </a:p>
      </dgm:t>
    </dgm:pt>
    <dgm:pt modelId="{1D096F01-AEA8-401D-8348-98E9A81F3CE0}">
      <dgm:prSet/>
      <dgm:spPr>
        <a:solidFill>
          <a:schemeClr val="accent4">
            <a:lumMod val="20000"/>
            <a:lumOff val="80000"/>
            <a:alpha val="90000"/>
          </a:schemeClr>
        </a:solidFill>
        <a:ln>
          <a:noFill/>
        </a:ln>
      </dgm:spPr>
      <dgm:t>
        <a:bodyPr/>
        <a:lstStyle/>
        <a:p>
          <a:r>
            <a:rPr lang="en-US" b="1" i="0" u="sng" dirty="0"/>
            <a:t>August 2022</a:t>
          </a:r>
        </a:p>
        <a:p>
          <a:r>
            <a:rPr lang="en-US" b="0" u="none" dirty="0"/>
            <a:t>School Leadership completed 2022-2023 Continuous Improvement Plan</a:t>
          </a:r>
        </a:p>
      </dgm:t>
    </dgm:pt>
    <dgm:pt modelId="{AB9DA1CE-0370-48BB-8362-3A4CBF7FFB29}" type="parTrans" cxnId="{FD2381C0-DA6F-4859-90D6-313730044E7C}">
      <dgm:prSet/>
      <dgm:spPr/>
      <dgm:t>
        <a:bodyPr/>
        <a:lstStyle/>
        <a:p>
          <a:endParaRPr lang="en-US"/>
        </a:p>
      </dgm:t>
    </dgm:pt>
    <dgm:pt modelId="{6088456C-4B73-4948-985C-DD954DEF44EF}" type="sibTrans" cxnId="{FD2381C0-DA6F-4859-90D6-313730044E7C}">
      <dgm:prSet phldrT="3" phldr="0"/>
      <dgm:spPr>
        <a:solidFill>
          <a:schemeClr val="accent4"/>
        </a:solidFill>
        <a:ln>
          <a:noFill/>
        </a:ln>
      </dgm:spPr>
      <dgm:t>
        <a:bodyPr/>
        <a:lstStyle/>
        <a:p>
          <a:r>
            <a:rPr lang="en-US"/>
            <a:t>3</a:t>
          </a:r>
          <a:endParaRPr lang="en-US" dirty="0"/>
        </a:p>
      </dgm:t>
    </dgm:pt>
    <dgm:pt modelId="{DE16CBB4-D3F4-44AD-8379-3A5D78B889D5}">
      <dgm:prSet/>
      <dgm:spPr>
        <a:solidFill>
          <a:schemeClr val="accent5">
            <a:lumMod val="20000"/>
            <a:lumOff val="80000"/>
            <a:alpha val="90000"/>
          </a:schemeClr>
        </a:solidFill>
        <a:ln>
          <a:noFill/>
        </a:ln>
      </dgm:spPr>
      <dgm:t>
        <a:bodyPr/>
        <a:lstStyle/>
        <a:p>
          <a:r>
            <a:rPr lang="en-US" b="1" u="sng" dirty="0"/>
            <a:t>Sept. – Dec. 2022</a:t>
          </a:r>
        </a:p>
        <a:p>
          <a:r>
            <a:rPr lang="en-US" b="0" u="none" dirty="0"/>
            <a:t>Utilizing current data, the </a:t>
          </a:r>
          <a:r>
            <a:rPr lang="en-US" b="1" u="none" dirty="0"/>
            <a:t>GO Team </a:t>
          </a:r>
          <a:r>
            <a:rPr lang="en-US" b="0" u="none" dirty="0"/>
            <a:t>will review &amp; possibly update the school strategic priorities and plan </a:t>
          </a:r>
        </a:p>
      </dgm:t>
    </dgm:pt>
    <dgm:pt modelId="{917142D8-7514-46BB-B61D-8633F0189C31}" type="parTrans" cxnId="{058D75E7-8E09-41CE-ADFC-EEAD1556353B}">
      <dgm:prSet/>
      <dgm:spPr/>
      <dgm:t>
        <a:bodyPr/>
        <a:lstStyle/>
        <a:p>
          <a:endParaRPr lang="en-US"/>
        </a:p>
      </dgm:t>
    </dgm:pt>
    <dgm:pt modelId="{C2728830-9A00-4764-A9F1-670DDF9E57B3}" type="sibTrans" cxnId="{058D75E7-8E09-41CE-ADFC-EEAD1556353B}">
      <dgm:prSet phldrT="4" phldr="0"/>
      <dgm:spPr>
        <a:solidFill>
          <a:schemeClr val="accent5"/>
        </a:solidFill>
        <a:ln>
          <a:noFill/>
        </a:ln>
      </dgm:spPr>
      <dgm:t>
        <a:bodyPr/>
        <a:lstStyle/>
        <a:p>
          <a:r>
            <a:rPr lang="en-US"/>
            <a:t>4</a:t>
          </a:r>
          <a:endParaRPr lang="en-US" dirty="0"/>
        </a:p>
      </dgm:t>
    </dgm:pt>
    <dgm:pt modelId="{F7B81412-5EAE-488C-9259-0FA0EB0F090B}">
      <dgm:prSet/>
      <dgm:spPr>
        <a:solidFill>
          <a:schemeClr val="accent6">
            <a:lumMod val="20000"/>
            <a:lumOff val="80000"/>
            <a:alpha val="90000"/>
          </a:schemeClr>
        </a:solidFill>
        <a:ln>
          <a:noFill/>
        </a:ln>
      </dgm:spPr>
      <dgm:t>
        <a:bodyPr/>
        <a:lstStyle/>
        <a:p>
          <a:r>
            <a:rPr lang="en-US" b="1" u="sng" dirty="0"/>
            <a:t>Before Winter Break</a:t>
          </a:r>
        </a:p>
        <a:p>
          <a:r>
            <a:rPr lang="en-US" b="1" dirty="0"/>
            <a:t>GO Team </a:t>
          </a:r>
          <a:r>
            <a:rPr lang="en-US" dirty="0"/>
            <a:t>will take action (vote) on the rank of the strategic plan priorities for SY23-24 in preparation for budget discussions.</a:t>
          </a:r>
        </a:p>
      </dgm:t>
    </dgm:pt>
    <dgm:pt modelId="{C9E63F01-62A4-4331-A67D-7FE563CE9D07}" type="parTrans" cxnId="{AD7281BE-8A99-43C0-9016-4082EB985BF2}">
      <dgm:prSet/>
      <dgm:spPr/>
      <dgm:t>
        <a:bodyPr/>
        <a:lstStyle/>
        <a:p>
          <a:endParaRPr lang="en-US"/>
        </a:p>
      </dgm:t>
    </dgm:pt>
    <dgm:pt modelId="{32E76676-0672-4988-9FB1-308093FF8D5C}" type="sibTrans" cxnId="{AD7281BE-8A99-43C0-9016-4082EB985BF2}">
      <dgm:prSet phldrT="5" phldr="0"/>
      <dgm:spPr>
        <a:solidFill>
          <a:schemeClr val="accent6"/>
        </a:solidFill>
        <a:ln>
          <a:noFill/>
        </a:ln>
      </dgm:spPr>
      <dgm:t>
        <a:bodyPr/>
        <a:lstStyle/>
        <a:p>
          <a:r>
            <a:rPr lang="en-US"/>
            <a:t>5</a:t>
          </a:r>
          <a:endParaRPr lang="en-US" dirty="0"/>
        </a:p>
      </dgm:t>
    </dgm:pt>
    <dgm:pt modelId="{869C0C7E-BD0C-4E5F-8D96-6B8EEC39B952}" type="pres">
      <dgm:prSet presAssocID="{0F5B3066-540F-4606-ADEC-65EB1C3E9627}" presName="Name0" presStyleCnt="0">
        <dgm:presLayoutVars>
          <dgm:animLvl val="lvl"/>
          <dgm:resizeHandles val="exact"/>
        </dgm:presLayoutVars>
      </dgm:prSet>
      <dgm:spPr/>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5"/>
      <dgm:spPr/>
    </dgm:pt>
    <dgm:pt modelId="{9C3A7F13-9585-42DF-AD32-B56F82B123C8}" type="pres">
      <dgm:prSet presAssocID="{C54063C4-24CD-4834-9424-53756AE38C6B}" presName="sibTransNodeCircle" presStyleLbl="alignNode1" presStyleIdx="0" presStyleCnt="10">
        <dgm:presLayoutVars>
          <dgm:chMax val="0"/>
          <dgm:bulletEnabled/>
        </dgm:presLayoutVars>
      </dgm:prSet>
      <dgm:spPr/>
    </dgm:pt>
    <dgm:pt modelId="{923B2301-552B-45D2-9EF0-53A10AA17FC6}" type="pres">
      <dgm:prSet presAssocID="{198ACE8E-34F4-43E6-BB2E-1809B1CC58DC}" presName="bottomLine" presStyleLbl="alignNode1" presStyleIdx="1" presStyleCnt="10">
        <dgm:presLayoutVars/>
      </dgm:prSet>
      <dgm:spPr>
        <a:ln>
          <a:solidFill>
            <a:schemeClr val="accent1"/>
          </a:solidFill>
        </a:ln>
      </dgm:spPr>
    </dgm:pt>
    <dgm:pt modelId="{1636F17A-F9E0-460B-890B-A46A6E583FD1}" type="pres">
      <dgm:prSet presAssocID="{198ACE8E-34F4-43E6-BB2E-1809B1CC58DC}" presName="nodeText" presStyleLbl="bgAccFollowNode1" presStyleIdx="0" presStyleCnt="5">
        <dgm:presLayoutVars>
          <dgm:bulletEnabled val="1"/>
        </dgm:presLayoutVars>
      </dgm:prSet>
      <dgm:spPr/>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5"/>
      <dgm:spPr/>
    </dgm:pt>
    <dgm:pt modelId="{C08FC467-91FE-48BD-B243-273925C2B75A}" type="pres">
      <dgm:prSet presAssocID="{7DBF5CB5-29DD-4671-A0F3-981D48571500}" presName="sibTransNodeCircle" presStyleLbl="alignNode1" presStyleIdx="2" presStyleCnt="10">
        <dgm:presLayoutVars>
          <dgm:chMax val="0"/>
          <dgm:bulletEnabled/>
        </dgm:presLayoutVars>
      </dgm:prSet>
      <dgm:spPr/>
    </dgm:pt>
    <dgm:pt modelId="{DE393E47-CBB6-4D77-A342-C9AFD9FC8CB6}" type="pres">
      <dgm:prSet presAssocID="{0F6BA1FB-59E5-4F16-A7B4-1533BB1F09E4}" presName="bottomLine" presStyleLbl="alignNode1" presStyleIdx="3" presStyleCnt="10">
        <dgm:presLayoutVars/>
      </dgm:prSet>
      <dgm:spPr>
        <a:ln>
          <a:solidFill>
            <a:schemeClr val="accent2"/>
          </a:solidFill>
        </a:ln>
      </dgm:spPr>
    </dgm:pt>
    <dgm:pt modelId="{6209B655-7BD8-4C2E-802B-7A837190A817}" type="pres">
      <dgm:prSet presAssocID="{0F6BA1FB-59E5-4F16-A7B4-1533BB1F09E4}" presName="nodeText" presStyleLbl="bgAccFollowNode1" presStyleIdx="1" presStyleCnt="5">
        <dgm:presLayoutVars>
          <dgm:bulletEnabled val="1"/>
        </dgm:presLayoutVars>
      </dgm:prSet>
      <dgm:spPr/>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5"/>
      <dgm:spPr/>
    </dgm:pt>
    <dgm:pt modelId="{4104A2F1-FB99-4C42-8067-46B8EEEC9610}" type="pres">
      <dgm:prSet presAssocID="{6088456C-4B73-4948-985C-DD954DEF44EF}" presName="sibTransNodeCircle" presStyleLbl="alignNode1" presStyleIdx="4" presStyleCnt="10">
        <dgm:presLayoutVars>
          <dgm:chMax val="0"/>
          <dgm:bulletEnabled/>
        </dgm:presLayoutVars>
      </dgm:prSet>
      <dgm:spPr/>
    </dgm:pt>
    <dgm:pt modelId="{2EB92C72-3528-4913-AFF6-FF0B4F338399}" type="pres">
      <dgm:prSet presAssocID="{1D096F01-AEA8-401D-8348-98E9A81F3CE0}" presName="bottomLine" presStyleLbl="alignNode1" presStyleIdx="5" presStyleCnt="10">
        <dgm:presLayoutVars/>
      </dgm:prSet>
      <dgm:spPr>
        <a:solidFill>
          <a:schemeClr val="accent4"/>
        </a:solidFill>
        <a:ln>
          <a:solidFill>
            <a:schemeClr val="accent4"/>
          </a:solidFill>
        </a:ln>
      </dgm:spPr>
    </dgm:pt>
    <dgm:pt modelId="{74E21D92-0946-4075-ABB7-F58F125D081F}" type="pres">
      <dgm:prSet presAssocID="{1D096F01-AEA8-401D-8348-98E9A81F3CE0}" presName="nodeText" presStyleLbl="bgAccFollowNode1" presStyleIdx="2" presStyleCnt="5">
        <dgm:presLayoutVars>
          <dgm:bulletEnabled val="1"/>
        </dgm:presLayoutVars>
      </dgm:prSet>
      <dgm:spPr/>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5" custLinFactNeighborX="-906" custLinFactNeighborY="346"/>
      <dgm:spPr/>
    </dgm:pt>
    <dgm:pt modelId="{AC6B335A-D8B4-46D8-93DE-B9EF1773F6AC}" type="pres">
      <dgm:prSet presAssocID="{C2728830-9A00-4764-A9F1-670DDF9E57B3}" presName="sibTransNodeCircle" presStyleLbl="alignNode1" presStyleIdx="6" presStyleCnt="10">
        <dgm:presLayoutVars>
          <dgm:chMax val="0"/>
          <dgm:bulletEnabled/>
        </dgm:presLayoutVars>
      </dgm:prSet>
      <dgm:spPr/>
    </dgm:pt>
    <dgm:pt modelId="{7B3E0A16-DB85-46CA-87D6-4D39F6DBFC52}" type="pres">
      <dgm:prSet presAssocID="{DE16CBB4-D3F4-44AD-8379-3A5D78B889D5}" presName="bottomLine" presStyleLbl="alignNode1" presStyleIdx="7" presStyleCnt="10">
        <dgm:presLayoutVars/>
      </dgm:prSet>
      <dgm:spPr>
        <a:ln>
          <a:solidFill>
            <a:schemeClr val="accent5"/>
          </a:solidFill>
        </a:ln>
      </dgm:spPr>
    </dgm:pt>
    <dgm:pt modelId="{B80B8360-3897-45DE-BD0A-F9CCC9BAC34F}" type="pres">
      <dgm:prSet presAssocID="{DE16CBB4-D3F4-44AD-8379-3A5D78B889D5}" presName="nodeText" presStyleLbl="bgAccFollowNode1" presStyleIdx="3" presStyleCnt="5">
        <dgm:presLayoutVars>
          <dgm:bulletEnabled val="1"/>
        </dgm:presLayoutVars>
      </dgm:prSet>
      <dgm:spPr/>
    </dgm:pt>
    <dgm:pt modelId="{4BE79C5F-B252-4C81-B7E8-356A6349584C}" type="pres">
      <dgm:prSet presAssocID="{C2728830-9A00-4764-A9F1-670DDF9E57B3}" presName="sibTrans" presStyleCnt="0"/>
      <dgm:spPr/>
    </dgm:pt>
    <dgm:pt modelId="{11D9C427-A430-492A-BD3C-E4D081DA46F5}" type="pres">
      <dgm:prSet presAssocID="{F7B81412-5EAE-488C-9259-0FA0EB0F090B}" presName="compositeNode" presStyleCnt="0">
        <dgm:presLayoutVars>
          <dgm:bulletEnabled val="1"/>
        </dgm:presLayoutVars>
      </dgm:prSet>
      <dgm:spPr/>
    </dgm:pt>
    <dgm:pt modelId="{4795DD00-81CA-4D89-AAC9-9CB098B4E837}" type="pres">
      <dgm:prSet presAssocID="{F7B81412-5EAE-488C-9259-0FA0EB0F090B}" presName="bgRect" presStyleLbl="bgAccFollowNode1" presStyleIdx="4" presStyleCnt="5"/>
      <dgm:spPr/>
    </dgm:pt>
    <dgm:pt modelId="{06772805-3643-43C2-9C80-F43268C57C20}" type="pres">
      <dgm:prSet presAssocID="{32E76676-0672-4988-9FB1-308093FF8D5C}" presName="sibTransNodeCircle" presStyleLbl="alignNode1" presStyleIdx="8" presStyleCnt="10">
        <dgm:presLayoutVars>
          <dgm:chMax val="0"/>
          <dgm:bulletEnabled/>
        </dgm:presLayoutVars>
      </dgm:prSet>
      <dgm:spPr/>
    </dgm:pt>
    <dgm:pt modelId="{77F59A8B-7684-4E29-B44F-B0F96367FE70}" type="pres">
      <dgm:prSet presAssocID="{F7B81412-5EAE-488C-9259-0FA0EB0F090B}" presName="bottomLine" presStyleLbl="alignNode1" presStyleIdx="9" presStyleCnt="10">
        <dgm:presLayoutVars/>
      </dgm:prSet>
      <dgm:spPr/>
    </dgm:pt>
    <dgm:pt modelId="{80C8596E-ABE7-41A1-8A35-72244067CF90}" type="pres">
      <dgm:prSet presAssocID="{F7B81412-5EAE-488C-9259-0FA0EB0F090B}" presName="nodeText" presStyleLbl="bgAccFollowNode1" presStyleIdx="4" presStyleCnt="5">
        <dgm:presLayoutVars>
          <dgm:bulletEnabled val="1"/>
        </dgm:presLayoutVars>
      </dgm:prSet>
      <dgm:spPr/>
    </dgm:pt>
  </dgm:ptLst>
  <dgm:cxnLst>
    <dgm:cxn modelId="{10EAB407-DDBC-4E09-A41B-36376F2BB005}" type="presOf" srcId="{32E76676-0672-4988-9FB1-308093FF8D5C}" destId="{06772805-3643-43C2-9C80-F43268C57C20}" srcOrd="0" destOrd="0" presId="urn:microsoft.com/office/officeart/2016/7/layout/BasicLinearProcessNumbered#1"/>
    <dgm:cxn modelId="{F47EB913-8831-49CC-ABE6-AB555FA6F993}" type="presOf" srcId="{6088456C-4B73-4948-985C-DD954DEF44EF}" destId="{4104A2F1-FB99-4C42-8067-46B8EEEC9610}" srcOrd="0" destOrd="0" presId="urn:microsoft.com/office/officeart/2016/7/layout/BasicLinearProcessNumbered#1"/>
    <dgm:cxn modelId="{EB7FE821-06C9-4CFA-BBFF-63BF8C7F1444}" type="presOf" srcId="{198ACE8E-34F4-43E6-BB2E-1809B1CC58DC}" destId="{1896CBD6-4A99-4E4A-A270-A70AEFBAAF7E}"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8327A44B-5326-4A8B-9B23-A3D3C09A16F3}" srcId="{0F5B3066-540F-4606-ADEC-65EB1C3E9627}" destId="{198ACE8E-34F4-43E6-BB2E-1809B1CC58DC}" srcOrd="0" destOrd="0" parTransId="{49F555B2-B165-4CB6-8578-DF4BCD791ABF}" sibTransId="{C54063C4-24CD-4834-9424-53756AE38C6B}"/>
    <dgm:cxn modelId="{EF38696C-3284-4D81-8B6A-406B0A4B5478}" type="presOf" srcId="{DE16CBB4-D3F4-44AD-8379-3A5D78B889D5}" destId="{549A837B-0FA3-4970-A9F9-3BD236350D3D}"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7B7DC85A-1097-4B13-A457-5376A39A58E2}" type="presOf" srcId="{F7B81412-5EAE-488C-9259-0FA0EB0F090B}" destId="{80C8596E-ABE7-41A1-8A35-72244067CF90}" srcOrd="1" destOrd="0" presId="urn:microsoft.com/office/officeart/2016/7/layout/BasicLinearProcessNumbered#1"/>
    <dgm:cxn modelId="{AA103CB4-BE4E-4C3C-8A8A-83391F2FB47F}" type="presOf" srcId="{1D096F01-AEA8-401D-8348-98E9A81F3CE0}" destId="{B5DA272C-701A-4327-802B-15E4D04DF389}" srcOrd="0" destOrd="0" presId="urn:microsoft.com/office/officeart/2016/7/layout/BasicLinearProcessNumbered#1"/>
    <dgm:cxn modelId="{451EA9B5-F1ED-4BC6-8C22-CD5C870E657E}" type="presOf" srcId="{F7B81412-5EAE-488C-9259-0FA0EB0F090B}" destId="{4795DD00-81CA-4D89-AAC9-9CB098B4E837}" srcOrd="0" destOrd="0" presId="urn:microsoft.com/office/officeart/2016/7/layout/BasicLinearProcessNumbered#1"/>
    <dgm:cxn modelId="{EC143BBE-149C-4B2B-96B6-7B3C8595B821}" type="presOf" srcId="{1D096F01-AEA8-401D-8348-98E9A81F3CE0}" destId="{74E21D92-0946-4075-ABB7-F58F125D081F}" srcOrd="1" destOrd="0" presId="urn:microsoft.com/office/officeart/2016/7/layout/BasicLinearProcessNumbered#1"/>
    <dgm:cxn modelId="{AD7281BE-8A99-43C0-9016-4082EB985BF2}" srcId="{0F5B3066-540F-4606-ADEC-65EB1C3E9627}" destId="{F7B81412-5EAE-488C-9259-0FA0EB0F090B}" srcOrd="4" destOrd="0" parTransId="{C9E63F01-62A4-4331-A67D-7FE563CE9D07}" sibTransId="{32E76676-0672-4988-9FB1-308093FF8D5C}"/>
    <dgm:cxn modelId="{FD2381C0-DA6F-4859-90D6-313730044E7C}" srcId="{0F5B3066-540F-4606-ADEC-65EB1C3E9627}" destId="{1D096F01-AEA8-401D-8348-98E9A81F3CE0}" srcOrd="2" destOrd="0" parTransId="{AB9DA1CE-0370-48BB-8362-3A4CBF7FFB29}" sibTransId="{6088456C-4B73-4948-985C-DD954DEF44EF}"/>
    <dgm:cxn modelId="{8CB3EED4-728A-4D4F-ACB4-5DD629623D8A}" type="presOf" srcId="{198ACE8E-34F4-43E6-BB2E-1809B1CC58DC}" destId="{1636F17A-F9E0-460B-890B-A46A6E583FD1}" srcOrd="1" destOrd="0" presId="urn:microsoft.com/office/officeart/2016/7/layout/BasicLinearProcessNumbered#1"/>
    <dgm:cxn modelId="{F0FA65E5-FB81-4E7A-9467-65363565F4A0}" srcId="{0F5B3066-540F-4606-ADEC-65EB1C3E9627}" destId="{0F6BA1FB-59E5-4F16-A7B4-1533BB1F09E4}" srcOrd="1" destOrd="0" parTransId="{6A557BB1-C0DD-44CB-8745-CE5481476209}" sibTransId="{7DBF5CB5-29DD-4671-A0F3-981D48571500}"/>
    <dgm:cxn modelId="{058D75E7-8E09-41CE-ADFC-EEAD1556353B}" srcId="{0F5B3066-540F-4606-ADEC-65EB1C3E9627}" destId="{DE16CBB4-D3F4-44AD-8379-3A5D78B889D5}" srcOrd="3" destOrd="0" parTransId="{917142D8-7514-46BB-B61D-8633F0189C31}" sibTransId="{C2728830-9A00-4764-A9F1-670DDF9E57B3}"/>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 modelId="{4796AC81-FE2B-441F-A0B6-C344625F6E96}" type="presParOf" srcId="{869C0C7E-BD0C-4E5F-8D96-6B8EEC39B952}" destId="{4BE79C5F-B252-4C81-B7E8-356A6349584C}" srcOrd="7" destOrd="0" presId="urn:microsoft.com/office/officeart/2016/7/layout/BasicLinearProcessNumbered#1"/>
    <dgm:cxn modelId="{F640017D-6D0A-4410-A66B-828F2066B1C3}" type="presParOf" srcId="{869C0C7E-BD0C-4E5F-8D96-6B8EEC39B952}" destId="{11D9C427-A430-492A-BD3C-E4D081DA46F5}" srcOrd="8" destOrd="0" presId="urn:microsoft.com/office/officeart/2016/7/layout/BasicLinearProcessNumbered#1"/>
    <dgm:cxn modelId="{3F5AE0F2-FA72-4C37-BCFA-A61C660A8759}" type="presParOf" srcId="{11D9C427-A430-492A-BD3C-E4D081DA46F5}" destId="{4795DD00-81CA-4D89-AAC9-9CB098B4E837}" srcOrd="0" destOrd="0" presId="urn:microsoft.com/office/officeart/2016/7/layout/BasicLinearProcessNumbered#1"/>
    <dgm:cxn modelId="{D1D3C516-0A96-4C35-8949-341CF221BBD1}" type="presParOf" srcId="{11D9C427-A430-492A-BD3C-E4D081DA46F5}" destId="{06772805-3643-43C2-9C80-F43268C57C20}" srcOrd="1" destOrd="0" presId="urn:microsoft.com/office/officeart/2016/7/layout/BasicLinearProcessNumbered#1"/>
    <dgm:cxn modelId="{A39F6DBC-EC8C-42B3-9D5B-962E5C23F626}" type="presParOf" srcId="{11D9C427-A430-492A-BD3C-E4D081DA46F5}" destId="{77F59A8B-7684-4E29-B44F-B0F96367FE70}" srcOrd="2" destOrd="0" presId="urn:microsoft.com/office/officeart/2016/7/layout/BasicLinearProcessNumbered#1"/>
    <dgm:cxn modelId="{37B3E4C3-947D-462B-A3DF-A33AAEB8FA1C}" type="presParOf" srcId="{11D9C427-A430-492A-BD3C-E4D081DA46F5}" destId="{80C8596E-ABE7-41A1-8A35-72244067CF90}" srcOrd="3" destOrd="0" presId="urn:microsoft.com/office/officeart/2016/7/layout/BasicLinearProcessNumbere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561721-7C2C-4A79-B878-44F3018FFCAA}"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E3D7F99F-DE00-4D9D-90AB-D044CFAA5362}">
      <dgm:prSet phldrT="[Text]"/>
      <dgm:spPr/>
      <dgm:t>
        <a:bodyPr/>
        <a:lstStyle/>
        <a:p>
          <a:r>
            <a:rPr lang="en-US" dirty="0"/>
            <a:t>Are </a:t>
          </a:r>
          <a:r>
            <a:rPr lang="en-US" b="0" u="none" dirty="0"/>
            <a:t>there any goals which </a:t>
          </a:r>
          <a:r>
            <a:rPr lang="en-US" dirty="0"/>
            <a:t>should be added to the Strategic Plan?</a:t>
          </a:r>
        </a:p>
      </dgm:t>
    </dgm:pt>
    <dgm:pt modelId="{02AF19B0-7B94-418C-865C-726F2FD7DB4B}" type="parTrans" cxnId="{2716B121-3C70-4009-8702-6DA07FE40D00}">
      <dgm:prSet/>
      <dgm:spPr/>
      <dgm:t>
        <a:bodyPr/>
        <a:lstStyle/>
        <a:p>
          <a:endParaRPr lang="en-US"/>
        </a:p>
      </dgm:t>
    </dgm:pt>
    <dgm:pt modelId="{109B403D-00F3-4207-88BF-8BD67B588BCF}" type="sibTrans" cxnId="{2716B121-3C70-4009-8702-6DA07FE40D00}">
      <dgm:prSet/>
      <dgm:spPr/>
      <dgm:t>
        <a:bodyPr/>
        <a:lstStyle/>
        <a:p>
          <a:endParaRPr lang="en-US"/>
        </a:p>
      </dgm:t>
    </dgm:pt>
    <dgm:pt modelId="{E1FFA598-3C8A-4C38-88F9-8E0DB5F4CB66}">
      <dgm:prSet phldrT="[Text]" phldr="1"/>
      <dgm:spPr/>
      <dgm:t>
        <a:bodyPr/>
        <a:lstStyle/>
        <a:p>
          <a:endParaRPr lang="en-US" dirty="0"/>
        </a:p>
      </dgm:t>
    </dgm:pt>
    <dgm:pt modelId="{7D19BE13-4D50-41A5-9B57-052DECD767CE}" type="parTrans" cxnId="{9E2DAAEF-3306-449A-B437-D278A2BBC9BB}">
      <dgm:prSet/>
      <dgm:spPr/>
      <dgm:t>
        <a:bodyPr/>
        <a:lstStyle/>
        <a:p>
          <a:endParaRPr lang="en-US"/>
        </a:p>
      </dgm:t>
    </dgm:pt>
    <dgm:pt modelId="{F04899F0-F766-4B54-BDB1-E1673138B301}" type="sibTrans" cxnId="{9E2DAAEF-3306-449A-B437-D278A2BBC9BB}">
      <dgm:prSet/>
      <dgm:spPr/>
      <dgm:t>
        <a:bodyPr/>
        <a:lstStyle/>
        <a:p>
          <a:endParaRPr lang="en-US"/>
        </a:p>
      </dgm:t>
    </dgm:pt>
    <dgm:pt modelId="{5FD8D9F0-5EA9-416A-BC6F-371703DCB2BB}">
      <dgm:prSet phldrT="[Text]" phldr="1"/>
      <dgm:spPr/>
      <dgm:t>
        <a:bodyPr/>
        <a:lstStyle/>
        <a:p>
          <a:endParaRPr lang="en-US"/>
        </a:p>
      </dgm:t>
    </dgm:pt>
    <dgm:pt modelId="{F04CC161-7796-4590-A4F7-0554A7980E00}" type="parTrans" cxnId="{D66810A5-B7AA-4EB9-8B01-6BBCC3A969E4}">
      <dgm:prSet/>
      <dgm:spPr/>
      <dgm:t>
        <a:bodyPr/>
        <a:lstStyle/>
        <a:p>
          <a:endParaRPr lang="en-US"/>
        </a:p>
      </dgm:t>
    </dgm:pt>
    <dgm:pt modelId="{74C54E56-029E-4673-90E3-F18B56E5C717}" type="sibTrans" cxnId="{D66810A5-B7AA-4EB9-8B01-6BBCC3A969E4}">
      <dgm:prSet/>
      <dgm:spPr/>
      <dgm:t>
        <a:bodyPr/>
        <a:lstStyle/>
        <a:p>
          <a:endParaRPr lang="en-US"/>
        </a:p>
      </dgm:t>
    </dgm:pt>
    <dgm:pt modelId="{D641FBA9-47DF-4464-AC65-D72F0DC8532B}">
      <dgm:prSet phldrT="[Text]"/>
      <dgm:spPr/>
      <dgm:t>
        <a:bodyPr/>
        <a:lstStyle/>
        <a:p>
          <a:r>
            <a:rPr lang="en-US"/>
            <a:t>What progress has been made towards the priorities identified in our Strategic Plan? What evidence/data do we have?</a:t>
          </a:r>
        </a:p>
      </dgm:t>
    </dgm:pt>
    <dgm:pt modelId="{05724365-CFDC-4D78-9BDF-505D9280E709}" type="parTrans" cxnId="{81D9F0A5-E641-4F4C-B07B-2B69854DD78A}">
      <dgm:prSet/>
      <dgm:spPr/>
      <dgm:t>
        <a:bodyPr/>
        <a:lstStyle/>
        <a:p>
          <a:endParaRPr lang="en-US"/>
        </a:p>
      </dgm:t>
    </dgm:pt>
    <dgm:pt modelId="{586AD18D-5FA4-48BE-A09F-CC1356781359}" type="sibTrans" cxnId="{81D9F0A5-E641-4F4C-B07B-2B69854DD78A}">
      <dgm:prSet/>
      <dgm:spPr/>
      <dgm:t>
        <a:bodyPr/>
        <a:lstStyle/>
        <a:p>
          <a:endParaRPr lang="en-US"/>
        </a:p>
      </dgm:t>
    </dgm:pt>
    <dgm:pt modelId="{7D8DE8F9-4037-42E2-ABA2-A8CF78EDF0C0}">
      <dgm:prSet phldrT="[Text]" phldr="1"/>
      <dgm:spPr/>
      <dgm:t>
        <a:bodyPr/>
        <a:lstStyle/>
        <a:p>
          <a:endParaRPr lang="en-US"/>
        </a:p>
      </dgm:t>
    </dgm:pt>
    <dgm:pt modelId="{C00BA478-F7EF-4ABA-92DA-E21119F821FF}" type="parTrans" cxnId="{B1AD958D-312C-4C81-BF7A-57725718AB23}">
      <dgm:prSet/>
      <dgm:spPr/>
      <dgm:t>
        <a:bodyPr/>
        <a:lstStyle/>
        <a:p>
          <a:endParaRPr lang="en-US"/>
        </a:p>
      </dgm:t>
    </dgm:pt>
    <dgm:pt modelId="{C4969F15-0CB7-4674-8729-4D79E41EFDA7}" type="sibTrans" cxnId="{B1AD958D-312C-4C81-BF7A-57725718AB23}">
      <dgm:prSet/>
      <dgm:spPr/>
      <dgm:t>
        <a:bodyPr/>
        <a:lstStyle/>
        <a:p>
          <a:endParaRPr lang="en-US"/>
        </a:p>
      </dgm:t>
    </dgm:pt>
    <dgm:pt modelId="{7B5E9A1F-117F-4191-BC8F-A7005E62DE23}">
      <dgm:prSet phldrT="[Text]" phldr="1"/>
      <dgm:spPr/>
      <dgm:t>
        <a:bodyPr/>
        <a:lstStyle/>
        <a:p>
          <a:endParaRPr lang="en-US"/>
        </a:p>
      </dgm:t>
    </dgm:pt>
    <dgm:pt modelId="{26A3B9F1-3BFE-42E9-BB1B-C5F1334B3B0C}" type="parTrans" cxnId="{3BD83EC1-6095-4A9B-B7CB-48513911C3FF}">
      <dgm:prSet/>
      <dgm:spPr/>
      <dgm:t>
        <a:bodyPr/>
        <a:lstStyle/>
        <a:p>
          <a:endParaRPr lang="en-US"/>
        </a:p>
      </dgm:t>
    </dgm:pt>
    <dgm:pt modelId="{52E22CBE-ADCE-4C91-8482-35BE96262B4F}" type="sibTrans" cxnId="{3BD83EC1-6095-4A9B-B7CB-48513911C3FF}">
      <dgm:prSet/>
      <dgm:spPr/>
      <dgm:t>
        <a:bodyPr/>
        <a:lstStyle/>
        <a:p>
          <a:endParaRPr lang="en-US"/>
        </a:p>
      </dgm:t>
    </dgm:pt>
    <dgm:pt modelId="{89F160A5-385F-435B-993D-624E928494AA}">
      <dgm:prSet phldrT="[Text]"/>
      <dgm:spPr/>
      <dgm:t>
        <a:bodyPr/>
        <a:lstStyle/>
        <a:p>
          <a:r>
            <a:rPr lang="en-US"/>
            <a:t>Based upon available data, are there any other adjustments we need to make to the Strategic Plan?</a:t>
          </a:r>
        </a:p>
      </dgm:t>
    </dgm:pt>
    <dgm:pt modelId="{4257D6F5-1CDE-4CE7-BA71-59923A62EB27}" type="parTrans" cxnId="{A7D09CA9-093A-4767-ACD6-6C5F2C39BA85}">
      <dgm:prSet/>
      <dgm:spPr/>
      <dgm:t>
        <a:bodyPr/>
        <a:lstStyle/>
        <a:p>
          <a:endParaRPr lang="en-US"/>
        </a:p>
      </dgm:t>
    </dgm:pt>
    <dgm:pt modelId="{6D7B85EA-B731-4C65-8788-8E583B5A7C57}" type="sibTrans" cxnId="{A7D09CA9-093A-4767-ACD6-6C5F2C39BA85}">
      <dgm:prSet/>
      <dgm:spPr/>
      <dgm:t>
        <a:bodyPr/>
        <a:lstStyle/>
        <a:p>
          <a:endParaRPr lang="en-US"/>
        </a:p>
      </dgm:t>
    </dgm:pt>
    <dgm:pt modelId="{6055D5BD-ADDF-409D-9855-625CDF7F9FE3}">
      <dgm:prSet phldrT="[Text]" phldr="1"/>
      <dgm:spPr/>
      <dgm:t>
        <a:bodyPr/>
        <a:lstStyle/>
        <a:p>
          <a:endParaRPr lang="en-US"/>
        </a:p>
      </dgm:t>
    </dgm:pt>
    <dgm:pt modelId="{70205FDF-E611-46A3-B5CF-D78CA2243205}" type="parTrans" cxnId="{67B64667-C65B-4BE9-9C5C-9EE61B449C90}">
      <dgm:prSet/>
      <dgm:spPr/>
      <dgm:t>
        <a:bodyPr/>
        <a:lstStyle/>
        <a:p>
          <a:endParaRPr lang="en-US"/>
        </a:p>
      </dgm:t>
    </dgm:pt>
    <dgm:pt modelId="{09C077F7-2D3C-4C62-9106-B324518973A1}" type="sibTrans" cxnId="{67B64667-C65B-4BE9-9C5C-9EE61B449C90}">
      <dgm:prSet/>
      <dgm:spPr/>
      <dgm:t>
        <a:bodyPr/>
        <a:lstStyle/>
        <a:p>
          <a:endParaRPr lang="en-US"/>
        </a:p>
      </dgm:t>
    </dgm:pt>
    <dgm:pt modelId="{925BBD62-4EC4-4B5A-9CF6-9F1D6D44F163}">
      <dgm:prSet phldrT="[Text]" phldr="1"/>
      <dgm:spPr/>
      <dgm:t>
        <a:bodyPr/>
        <a:lstStyle/>
        <a:p>
          <a:endParaRPr lang="en-US"/>
        </a:p>
      </dgm:t>
    </dgm:pt>
    <dgm:pt modelId="{A21FA739-16DB-460F-A034-F7AF72F2AF7C}" type="parTrans" cxnId="{F8E6A70D-3E52-4AC5-BE06-5406BE484943}">
      <dgm:prSet/>
      <dgm:spPr/>
      <dgm:t>
        <a:bodyPr/>
        <a:lstStyle/>
        <a:p>
          <a:endParaRPr lang="en-US"/>
        </a:p>
      </dgm:t>
    </dgm:pt>
    <dgm:pt modelId="{0C938BE3-73D1-4155-9C18-584814935D01}" type="sibTrans" cxnId="{F8E6A70D-3E52-4AC5-BE06-5406BE484943}">
      <dgm:prSet/>
      <dgm:spPr/>
      <dgm:t>
        <a:bodyPr/>
        <a:lstStyle/>
        <a:p>
          <a:endParaRPr lang="en-US"/>
        </a:p>
      </dgm:t>
    </dgm:pt>
    <dgm:pt modelId="{3349C0E8-6BEE-45D4-98CC-EFE56019B217}" type="pres">
      <dgm:prSet presAssocID="{1A561721-7C2C-4A79-B878-44F3018FFCAA}" presName="Name0" presStyleCnt="0">
        <dgm:presLayoutVars>
          <dgm:dir/>
          <dgm:animLvl val="lvl"/>
          <dgm:resizeHandles val="exact"/>
        </dgm:presLayoutVars>
      </dgm:prSet>
      <dgm:spPr/>
    </dgm:pt>
    <dgm:pt modelId="{4AA2B0AF-8066-439C-B209-8EAFA0A72D11}" type="pres">
      <dgm:prSet presAssocID="{E3D7F99F-DE00-4D9D-90AB-D044CFAA5362}" presName="linNode" presStyleCnt="0"/>
      <dgm:spPr/>
    </dgm:pt>
    <dgm:pt modelId="{4E568A9E-3939-4DDD-B165-36923469ACE6}" type="pres">
      <dgm:prSet presAssocID="{E3D7F99F-DE00-4D9D-90AB-D044CFAA5362}" presName="parentText" presStyleLbl="node1" presStyleIdx="0" presStyleCnt="3" custScaleX="90736">
        <dgm:presLayoutVars>
          <dgm:chMax val="1"/>
          <dgm:bulletEnabled val="1"/>
        </dgm:presLayoutVars>
      </dgm:prSet>
      <dgm:spPr/>
    </dgm:pt>
    <dgm:pt modelId="{9C150D04-4FFC-468A-96F7-AC663EDBD4A2}" type="pres">
      <dgm:prSet presAssocID="{E3D7F99F-DE00-4D9D-90AB-D044CFAA5362}" presName="descendantText" presStyleLbl="alignAccFollowNode1" presStyleIdx="0" presStyleCnt="3">
        <dgm:presLayoutVars>
          <dgm:bulletEnabled val="1"/>
        </dgm:presLayoutVars>
      </dgm:prSet>
      <dgm:spPr/>
    </dgm:pt>
    <dgm:pt modelId="{74AE925D-4176-4DD1-A1EC-6B03E57B0012}" type="pres">
      <dgm:prSet presAssocID="{109B403D-00F3-4207-88BF-8BD67B588BCF}" presName="sp" presStyleCnt="0"/>
      <dgm:spPr/>
    </dgm:pt>
    <dgm:pt modelId="{7C14FD00-FD04-4152-988E-96F3FCEE4A63}" type="pres">
      <dgm:prSet presAssocID="{D641FBA9-47DF-4464-AC65-D72F0DC8532B}" presName="linNode" presStyleCnt="0"/>
      <dgm:spPr/>
    </dgm:pt>
    <dgm:pt modelId="{0D765D3A-CAB2-4DA3-A9BF-D914CDA4752B}" type="pres">
      <dgm:prSet presAssocID="{D641FBA9-47DF-4464-AC65-D72F0DC8532B}" presName="parentText" presStyleLbl="node1" presStyleIdx="1" presStyleCnt="3" custScaleX="90269">
        <dgm:presLayoutVars>
          <dgm:chMax val="1"/>
          <dgm:bulletEnabled val="1"/>
        </dgm:presLayoutVars>
      </dgm:prSet>
      <dgm:spPr/>
    </dgm:pt>
    <dgm:pt modelId="{895E72A8-CBC9-4310-9F49-5FE7BA00F3BC}" type="pres">
      <dgm:prSet presAssocID="{D641FBA9-47DF-4464-AC65-D72F0DC8532B}" presName="descendantText" presStyleLbl="alignAccFollowNode1" presStyleIdx="1" presStyleCnt="3">
        <dgm:presLayoutVars>
          <dgm:bulletEnabled val="1"/>
        </dgm:presLayoutVars>
      </dgm:prSet>
      <dgm:spPr/>
    </dgm:pt>
    <dgm:pt modelId="{24B5D47C-AA30-49A5-9057-080B89B123B6}" type="pres">
      <dgm:prSet presAssocID="{586AD18D-5FA4-48BE-A09F-CC1356781359}" presName="sp" presStyleCnt="0"/>
      <dgm:spPr/>
    </dgm:pt>
    <dgm:pt modelId="{F594C48E-4CC6-4C33-A98C-2BD40404145A}" type="pres">
      <dgm:prSet presAssocID="{89F160A5-385F-435B-993D-624E928494AA}" presName="linNode" presStyleCnt="0"/>
      <dgm:spPr/>
    </dgm:pt>
    <dgm:pt modelId="{22F40BCD-7619-40A5-9219-FBE118602349}" type="pres">
      <dgm:prSet presAssocID="{89F160A5-385F-435B-993D-624E928494AA}" presName="parentText" presStyleLbl="node1" presStyleIdx="2" presStyleCnt="3" custScaleX="92607">
        <dgm:presLayoutVars>
          <dgm:chMax val="1"/>
          <dgm:bulletEnabled val="1"/>
        </dgm:presLayoutVars>
      </dgm:prSet>
      <dgm:spPr/>
    </dgm:pt>
    <dgm:pt modelId="{7ADAC373-5A13-4B25-A9B6-1C9418E0F1B6}" type="pres">
      <dgm:prSet presAssocID="{89F160A5-385F-435B-993D-624E928494AA}" presName="descendantText" presStyleLbl="alignAccFollowNode1" presStyleIdx="2" presStyleCnt="3">
        <dgm:presLayoutVars>
          <dgm:bulletEnabled val="1"/>
        </dgm:presLayoutVars>
      </dgm:prSet>
      <dgm:spPr/>
    </dgm:pt>
  </dgm:ptLst>
  <dgm:cxnLst>
    <dgm:cxn modelId="{F8E6A70D-3E52-4AC5-BE06-5406BE484943}" srcId="{89F160A5-385F-435B-993D-624E928494AA}" destId="{925BBD62-4EC4-4B5A-9CF6-9F1D6D44F163}" srcOrd="1" destOrd="0" parTransId="{A21FA739-16DB-460F-A034-F7AF72F2AF7C}" sibTransId="{0C938BE3-73D1-4155-9C18-584814935D01}"/>
    <dgm:cxn modelId="{2716B121-3C70-4009-8702-6DA07FE40D00}" srcId="{1A561721-7C2C-4A79-B878-44F3018FFCAA}" destId="{E3D7F99F-DE00-4D9D-90AB-D044CFAA5362}" srcOrd="0" destOrd="0" parTransId="{02AF19B0-7B94-418C-865C-726F2FD7DB4B}" sibTransId="{109B403D-00F3-4207-88BF-8BD67B588BCF}"/>
    <dgm:cxn modelId="{5CB8B537-E797-4605-B17F-A7CD37C3223E}" type="presOf" srcId="{7D8DE8F9-4037-42E2-ABA2-A8CF78EDF0C0}" destId="{895E72A8-CBC9-4310-9F49-5FE7BA00F3BC}" srcOrd="0" destOrd="0" presId="urn:microsoft.com/office/officeart/2005/8/layout/vList5"/>
    <dgm:cxn modelId="{5B608260-3B72-4407-88B7-C92D5569B140}" type="presOf" srcId="{7B5E9A1F-117F-4191-BC8F-A7005E62DE23}" destId="{895E72A8-CBC9-4310-9F49-5FE7BA00F3BC}" srcOrd="0" destOrd="1" presId="urn:microsoft.com/office/officeart/2005/8/layout/vList5"/>
    <dgm:cxn modelId="{67B64667-C65B-4BE9-9C5C-9EE61B449C90}" srcId="{89F160A5-385F-435B-993D-624E928494AA}" destId="{6055D5BD-ADDF-409D-9855-625CDF7F9FE3}" srcOrd="0" destOrd="0" parTransId="{70205FDF-E611-46A3-B5CF-D78CA2243205}" sibTransId="{09C077F7-2D3C-4C62-9106-B324518973A1}"/>
    <dgm:cxn modelId="{1C10CB74-D2B6-4E37-9916-CD6EDB9AB9DF}" type="presOf" srcId="{6055D5BD-ADDF-409D-9855-625CDF7F9FE3}" destId="{7ADAC373-5A13-4B25-A9B6-1C9418E0F1B6}" srcOrd="0" destOrd="0" presId="urn:microsoft.com/office/officeart/2005/8/layout/vList5"/>
    <dgm:cxn modelId="{EF18AD77-0A9D-42FE-BDD0-4243F38077E3}" type="presOf" srcId="{925BBD62-4EC4-4B5A-9CF6-9F1D6D44F163}" destId="{7ADAC373-5A13-4B25-A9B6-1C9418E0F1B6}" srcOrd="0" destOrd="1" presId="urn:microsoft.com/office/officeart/2005/8/layout/vList5"/>
    <dgm:cxn modelId="{02E4E27F-E215-46C9-BC1B-DC60CE9EEFA3}" type="presOf" srcId="{5FD8D9F0-5EA9-416A-BC6F-371703DCB2BB}" destId="{9C150D04-4FFC-468A-96F7-AC663EDBD4A2}" srcOrd="0" destOrd="1" presId="urn:microsoft.com/office/officeart/2005/8/layout/vList5"/>
    <dgm:cxn modelId="{7B81CF88-B533-49DF-A453-001A0ECA9DEE}" type="presOf" srcId="{E3D7F99F-DE00-4D9D-90AB-D044CFAA5362}" destId="{4E568A9E-3939-4DDD-B165-36923469ACE6}" srcOrd="0" destOrd="0" presId="urn:microsoft.com/office/officeart/2005/8/layout/vList5"/>
    <dgm:cxn modelId="{B1AD958D-312C-4C81-BF7A-57725718AB23}" srcId="{D641FBA9-47DF-4464-AC65-D72F0DC8532B}" destId="{7D8DE8F9-4037-42E2-ABA2-A8CF78EDF0C0}" srcOrd="0" destOrd="0" parTransId="{C00BA478-F7EF-4ABA-92DA-E21119F821FF}" sibTransId="{C4969F15-0CB7-4674-8729-4D79E41EFDA7}"/>
    <dgm:cxn modelId="{E35A6B92-CA8B-4C17-84CB-E7925A14E83B}" type="presOf" srcId="{1A561721-7C2C-4A79-B878-44F3018FFCAA}" destId="{3349C0E8-6BEE-45D4-98CC-EFE56019B217}" srcOrd="0" destOrd="0" presId="urn:microsoft.com/office/officeart/2005/8/layout/vList5"/>
    <dgm:cxn modelId="{D66810A5-B7AA-4EB9-8B01-6BBCC3A969E4}" srcId="{E3D7F99F-DE00-4D9D-90AB-D044CFAA5362}" destId="{5FD8D9F0-5EA9-416A-BC6F-371703DCB2BB}" srcOrd="1" destOrd="0" parTransId="{F04CC161-7796-4590-A4F7-0554A7980E00}" sibTransId="{74C54E56-029E-4673-90E3-F18B56E5C717}"/>
    <dgm:cxn modelId="{81D9F0A5-E641-4F4C-B07B-2B69854DD78A}" srcId="{1A561721-7C2C-4A79-B878-44F3018FFCAA}" destId="{D641FBA9-47DF-4464-AC65-D72F0DC8532B}" srcOrd="1" destOrd="0" parTransId="{05724365-CFDC-4D78-9BDF-505D9280E709}" sibTransId="{586AD18D-5FA4-48BE-A09F-CC1356781359}"/>
    <dgm:cxn modelId="{A7D09CA9-093A-4767-ACD6-6C5F2C39BA85}" srcId="{1A561721-7C2C-4A79-B878-44F3018FFCAA}" destId="{89F160A5-385F-435B-993D-624E928494AA}" srcOrd="2" destOrd="0" parTransId="{4257D6F5-1CDE-4CE7-BA71-59923A62EB27}" sibTransId="{6D7B85EA-B731-4C65-8788-8E583B5A7C57}"/>
    <dgm:cxn modelId="{3BD83EC1-6095-4A9B-B7CB-48513911C3FF}" srcId="{D641FBA9-47DF-4464-AC65-D72F0DC8532B}" destId="{7B5E9A1F-117F-4191-BC8F-A7005E62DE23}" srcOrd="1" destOrd="0" parTransId="{26A3B9F1-3BFE-42E9-BB1B-C5F1334B3B0C}" sibTransId="{52E22CBE-ADCE-4C91-8482-35BE96262B4F}"/>
    <dgm:cxn modelId="{29E0D6CC-8609-4886-823F-56F79F651D79}" type="presOf" srcId="{E1FFA598-3C8A-4C38-88F9-8E0DB5F4CB66}" destId="{9C150D04-4FFC-468A-96F7-AC663EDBD4A2}" srcOrd="0" destOrd="0" presId="urn:microsoft.com/office/officeart/2005/8/layout/vList5"/>
    <dgm:cxn modelId="{AE3D09E9-E75B-40C3-A500-6864AC845989}" type="presOf" srcId="{89F160A5-385F-435B-993D-624E928494AA}" destId="{22F40BCD-7619-40A5-9219-FBE118602349}" srcOrd="0" destOrd="0" presId="urn:microsoft.com/office/officeart/2005/8/layout/vList5"/>
    <dgm:cxn modelId="{9E2DAAEF-3306-449A-B437-D278A2BBC9BB}" srcId="{E3D7F99F-DE00-4D9D-90AB-D044CFAA5362}" destId="{E1FFA598-3C8A-4C38-88F9-8E0DB5F4CB66}" srcOrd="0" destOrd="0" parTransId="{7D19BE13-4D50-41A5-9B57-052DECD767CE}" sibTransId="{F04899F0-F766-4B54-BDB1-E1673138B301}"/>
    <dgm:cxn modelId="{EE5ADDF8-3BB5-443D-9A4E-F36B2CE12F70}" type="presOf" srcId="{D641FBA9-47DF-4464-AC65-D72F0DC8532B}" destId="{0D765D3A-CAB2-4DA3-A9BF-D914CDA4752B}" srcOrd="0" destOrd="0" presId="urn:microsoft.com/office/officeart/2005/8/layout/vList5"/>
    <dgm:cxn modelId="{77A6F63E-241A-42F4-9253-82C5BBBFC5C9}" type="presParOf" srcId="{3349C0E8-6BEE-45D4-98CC-EFE56019B217}" destId="{4AA2B0AF-8066-439C-B209-8EAFA0A72D11}" srcOrd="0" destOrd="0" presId="urn:microsoft.com/office/officeart/2005/8/layout/vList5"/>
    <dgm:cxn modelId="{CD7EBDA8-808A-41EC-97F1-B92AEA2B0C64}" type="presParOf" srcId="{4AA2B0AF-8066-439C-B209-8EAFA0A72D11}" destId="{4E568A9E-3939-4DDD-B165-36923469ACE6}" srcOrd="0" destOrd="0" presId="urn:microsoft.com/office/officeart/2005/8/layout/vList5"/>
    <dgm:cxn modelId="{16AEC1C4-5A10-4CE5-BE3A-9119EDFD45F5}" type="presParOf" srcId="{4AA2B0AF-8066-439C-B209-8EAFA0A72D11}" destId="{9C150D04-4FFC-468A-96F7-AC663EDBD4A2}" srcOrd="1" destOrd="0" presId="urn:microsoft.com/office/officeart/2005/8/layout/vList5"/>
    <dgm:cxn modelId="{094747F1-7BB0-4874-B499-E14415B352CB}" type="presParOf" srcId="{3349C0E8-6BEE-45D4-98CC-EFE56019B217}" destId="{74AE925D-4176-4DD1-A1EC-6B03E57B0012}" srcOrd="1" destOrd="0" presId="urn:microsoft.com/office/officeart/2005/8/layout/vList5"/>
    <dgm:cxn modelId="{214846CE-02D3-4B83-B1EA-B6ABC4C33BA1}" type="presParOf" srcId="{3349C0E8-6BEE-45D4-98CC-EFE56019B217}" destId="{7C14FD00-FD04-4152-988E-96F3FCEE4A63}" srcOrd="2" destOrd="0" presId="urn:microsoft.com/office/officeart/2005/8/layout/vList5"/>
    <dgm:cxn modelId="{D4DB8169-85C3-4535-BBA5-1C92E90E8CAE}" type="presParOf" srcId="{7C14FD00-FD04-4152-988E-96F3FCEE4A63}" destId="{0D765D3A-CAB2-4DA3-A9BF-D914CDA4752B}" srcOrd="0" destOrd="0" presId="urn:microsoft.com/office/officeart/2005/8/layout/vList5"/>
    <dgm:cxn modelId="{87519AE3-C1AB-49D3-89AF-B0E55451C126}" type="presParOf" srcId="{7C14FD00-FD04-4152-988E-96F3FCEE4A63}" destId="{895E72A8-CBC9-4310-9F49-5FE7BA00F3BC}" srcOrd="1" destOrd="0" presId="urn:microsoft.com/office/officeart/2005/8/layout/vList5"/>
    <dgm:cxn modelId="{C9A8CED0-397B-49DE-8D82-BE08C6727A72}" type="presParOf" srcId="{3349C0E8-6BEE-45D4-98CC-EFE56019B217}" destId="{24B5D47C-AA30-49A5-9057-080B89B123B6}" srcOrd="3" destOrd="0" presId="urn:microsoft.com/office/officeart/2005/8/layout/vList5"/>
    <dgm:cxn modelId="{DB09595E-E57F-4867-85BC-6B9DD33E9476}" type="presParOf" srcId="{3349C0E8-6BEE-45D4-98CC-EFE56019B217}" destId="{F594C48E-4CC6-4C33-A98C-2BD40404145A}" srcOrd="4" destOrd="0" presId="urn:microsoft.com/office/officeart/2005/8/layout/vList5"/>
    <dgm:cxn modelId="{9BA840CE-E6B6-4E35-8A2F-E79AA72C0295}" type="presParOf" srcId="{F594C48E-4CC6-4C33-A98C-2BD40404145A}" destId="{22F40BCD-7619-40A5-9219-FBE118602349}" srcOrd="0" destOrd="0" presId="urn:microsoft.com/office/officeart/2005/8/layout/vList5"/>
    <dgm:cxn modelId="{88BEC4D9-8A7E-4DCE-8A4F-7DCBFD2AC20F}" type="presParOf" srcId="{F594C48E-4CC6-4C33-A98C-2BD40404145A}" destId="{7ADAC373-5A13-4B25-A9B6-1C9418E0F1B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a:lstStyle/>
        <a:p>
          <a:endParaRPr lang="en-US"/>
        </a:p>
      </dgm:t>
    </dgm:pt>
    <dgm:pt modelId="{198ACE8E-34F4-43E6-BB2E-1809B1CC58DC}">
      <dgm:prSet/>
      <dgm:spPr>
        <a:xfrm>
          <a:off x="3484" y="517200"/>
          <a:ext cx="1886775" cy="2641486"/>
        </a:xfrm>
        <a:prstGeom prst="rect">
          <a:avLst/>
        </a:prstGeom>
        <a:solidFill>
          <a:srgbClr val="F3CF45">
            <a:lumMod val="20000"/>
            <a:lumOff val="80000"/>
            <a:alpha val="90000"/>
          </a:srgbClr>
        </a:solidFill>
        <a:ln w="12700" cap="flat" cmpd="sng" algn="ctr">
          <a:noFill/>
          <a:prstDash val="solid"/>
          <a:miter lim="800000"/>
        </a:ln>
        <a:effectLst/>
      </dgm:spPr>
      <dgm:t>
        <a:bodyPr/>
        <a:lstStyle/>
        <a:p>
          <a:pPr>
            <a:buNone/>
          </a:pPr>
          <a:r>
            <a:rPr lang="en-US" b="1" i="0" u="sng">
              <a:solidFill>
                <a:sysClr val="windowText" lastClr="000000">
                  <a:hueOff val="0"/>
                  <a:satOff val="0"/>
                  <a:lumOff val="0"/>
                  <a:alphaOff val="0"/>
                </a:sysClr>
              </a:solidFill>
              <a:latin typeface="Avenir Next LT Pro"/>
              <a:ea typeface="+mn-ea"/>
              <a:cs typeface="+mn-cs"/>
            </a:rPr>
            <a:t>Fall 2021</a:t>
          </a:r>
        </a:p>
        <a:p>
          <a:pPr>
            <a:buNone/>
          </a:pPr>
          <a:r>
            <a:rPr lang="en-US" b="0" i="0" u="none">
              <a:solidFill>
                <a:sysClr val="windowText" lastClr="000000">
                  <a:hueOff val="0"/>
                  <a:satOff val="0"/>
                  <a:lumOff val="0"/>
                  <a:alphaOff val="0"/>
                </a:sysClr>
              </a:solidFill>
              <a:latin typeface="Avenir Next LT Pro"/>
              <a:ea typeface="+mn-ea"/>
              <a:cs typeface="+mn-cs"/>
            </a:rPr>
            <a:t>GO Team Developed 2021-2025 Strategic Plan</a:t>
          </a:r>
          <a:endParaRPr lang="en-US">
            <a:solidFill>
              <a:sysClr val="windowText" lastClr="000000">
                <a:hueOff val="0"/>
                <a:satOff val="0"/>
                <a:lumOff val="0"/>
                <a:alphaOff val="0"/>
              </a:sysClr>
            </a:solidFill>
            <a:latin typeface="Avenir Next LT Pro"/>
            <a:ea typeface="+mn-ea"/>
            <a:cs typeface="+mn-cs"/>
          </a:endParaRPr>
        </a:p>
      </dgm:t>
    </dgm:pt>
    <dgm:pt modelId="{49F555B2-B165-4CB6-8578-DF4BCD791ABF}" type="parTrans" cxnId="{8327A44B-5326-4A8B-9B23-A3D3C09A16F3}">
      <dgm:prSet/>
      <dgm:spPr/>
      <dgm:t>
        <a:bodyPr/>
        <a:lstStyle/>
        <a:p>
          <a:endParaRPr lang="en-US"/>
        </a:p>
      </dgm:t>
    </dgm:pt>
    <dgm:pt modelId="{C54063C4-24CD-4834-9424-53756AE38C6B}" type="sibTrans" cxnId="{8327A44B-5326-4A8B-9B23-A3D3C09A16F3}">
      <dgm:prSet phldrT="1" phldr="0"/>
      <dgm:spPr>
        <a:xfrm>
          <a:off x="550649" y="781349"/>
          <a:ext cx="792445" cy="792445"/>
        </a:xfrm>
        <a:prstGeom prst="ellipse">
          <a:avLst/>
        </a:prstGeom>
        <a:solidFill>
          <a:srgbClr val="F3CF45"/>
        </a:solidFill>
        <a:ln w="12700" cap="flat" cmpd="sng" algn="ctr">
          <a:noFill/>
          <a:prstDash val="solid"/>
          <a:miter lim="800000"/>
        </a:ln>
        <a:effectLst/>
      </dgm:spPr>
      <dgm:t>
        <a:bodyPr/>
        <a:lstStyle/>
        <a:p>
          <a:pPr>
            <a:buNone/>
          </a:pPr>
          <a:r>
            <a:rPr lang="en-US">
              <a:solidFill>
                <a:sysClr val="window" lastClr="FFFFFF"/>
              </a:solidFill>
              <a:latin typeface="Avenir Next LT Pro"/>
              <a:ea typeface="+mn-ea"/>
              <a:cs typeface="+mn-cs"/>
            </a:rPr>
            <a:t>1</a:t>
          </a:r>
        </a:p>
      </dgm:t>
    </dgm:pt>
    <dgm:pt modelId="{0F6BA1FB-59E5-4F16-A7B4-1533BB1F09E4}">
      <dgm:prSet/>
      <dgm:spPr>
        <a:xfrm>
          <a:off x="2078938" y="517200"/>
          <a:ext cx="1886775" cy="2641486"/>
        </a:xfrm>
        <a:prstGeom prst="rect">
          <a:avLst/>
        </a:prstGeom>
        <a:solidFill>
          <a:srgbClr val="D47B22">
            <a:lumMod val="20000"/>
            <a:lumOff val="80000"/>
            <a:alpha val="90000"/>
          </a:srgbClr>
        </a:solidFill>
        <a:ln w="12700" cap="flat" cmpd="sng" algn="ctr">
          <a:noFill/>
          <a:prstDash val="solid"/>
          <a:miter lim="800000"/>
        </a:ln>
        <a:effectLst/>
      </dgm:spPr>
      <dgm:t>
        <a:bodyPr/>
        <a:lstStyle/>
        <a:p>
          <a:pPr>
            <a:buNone/>
          </a:pPr>
          <a:r>
            <a:rPr lang="en-US" b="1" i="0" u="sng">
              <a:solidFill>
                <a:sysClr val="windowText" lastClr="000000">
                  <a:hueOff val="0"/>
                  <a:satOff val="0"/>
                  <a:lumOff val="0"/>
                  <a:alphaOff val="0"/>
                </a:sysClr>
              </a:solidFill>
              <a:latin typeface="Avenir Next LT Pro"/>
              <a:ea typeface="+mn-ea"/>
              <a:cs typeface="+mn-cs"/>
            </a:rPr>
            <a:t>Summer 2022</a:t>
          </a:r>
        </a:p>
        <a:p>
          <a:pPr>
            <a:buNone/>
          </a:pPr>
          <a:r>
            <a:rPr lang="en-US">
              <a:solidFill>
                <a:sysClr val="windowText" lastClr="000000">
                  <a:hueOff val="0"/>
                  <a:satOff val="0"/>
                  <a:lumOff val="0"/>
                  <a:alphaOff val="0"/>
                </a:sysClr>
              </a:solidFill>
              <a:latin typeface="Avenir Next LT Pro"/>
              <a:ea typeface="+mn-ea"/>
              <a:cs typeface="+mn-cs"/>
            </a:rPr>
            <a:t>School Leadership completed Needs Assessment and defined overarching needs for SY22-23</a:t>
          </a:r>
        </a:p>
      </dgm:t>
    </dgm:pt>
    <dgm:pt modelId="{6A557BB1-C0DD-44CB-8745-CE5481476209}" type="parTrans" cxnId="{F0FA65E5-FB81-4E7A-9467-65363565F4A0}">
      <dgm:prSet/>
      <dgm:spPr/>
      <dgm:t>
        <a:bodyPr/>
        <a:lstStyle/>
        <a:p>
          <a:endParaRPr lang="en-US"/>
        </a:p>
      </dgm:t>
    </dgm:pt>
    <dgm:pt modelId="{7DBF5CB5-29DD-4671-A0F3-981D48571500}" type="sibTrans" cxnId="{F0FA65E5-FB81-4E7A-9467-65363565F4A0}">
      <dgm:prSet phldrT="2" phldr="0"/>
      <dgm:spPr>
        <a:xfrm>
          <a:off x="2626103" y="781349"/>
          <a:ext cx="792445" cy="792445"/>
        </a:xfrm>
        <a:prstGeom prst="ellipse">
          <a:avLst/>
        </a:prstGeom>
        <a:solidFill>
          <a:srgbClr val="D47B22"/>
        </a:solidFill>
        <a:ln w="12700" cap="flat" cmpd="sng" algn="ctr">
          <a:noFill/>
          <a:prstDash val="solid"/>
          <a:miter lim="800000"/>
        </a:ln>
        <a:effectLst/>
      </dgm:spPr>
      <dgm:t>
        <a:bodyPr/>
        <a:lstStyle/>
        <a:p>
          <a:pPr>
            <a:buNone/>
          </a:pPr>
          <a:r>
            <a:rPr lang="en-US">
              <a:solidFill>
                <a:sysClr val="window" lastClr="FFFFFF"/>
              </a:solidFill>
              <a:latin typeface="Avenir Next LT Pro"/>
              <a:ea typeface="+mn-ea"/>
              <a:cs typeface="+mn-cs"/>
            </a:rPr>
            <a:t>2</a:t>
          </a:r>
        </a:p>
      </dgm:t>
    </dgm:pt>
    <dgm:pt modelId="{1D096F01-AEA8-401D-8348-98E9A81F3CE0}">
      <dgm:prSet/>
      <dgm:spPr>
        <a:xfrm>
          <a:off x="4154392" y="517200"/>
          <a:ext cx="1886775" cy="2641486"/>
        </a:xfrm>
        <a:prstGeom prst="rect">
          <a:avLst/>
        </a:prstGeom>
        <a:solidFill>
          <a:srgbClr val="0083A9">
            <a:lumMod val="20000"/>
            <a:lumOff val="80000"/>
            <a:alpha val="90000"/>
          </a:srgbClr>
        </a:solidFill>
        <a:ln w="12700" cap="flat" cmpd="sng" algn="ctr">
          <a:noFill/>
          <a:prstDash val="solid"/>
          <a:miter lim="800000"/>
        </a:ln>
        <a:effectLst/>
      </dgm:spPr>
      <dgm:t>
        <a:bodyPr/>
        <a:lstStyle/>
        <a:p>
          <a:pPr>
            <a:buNone/>
          </a:pPr>
          <a:r>
            <a:rPr lang="en-US" b="1" i="0" u="sng">
              <a:solidFill>
                <a:sysClr val="windowText" lastClr="000000">
                  <a:hueOff val="0"/>
                  <a:satOff val="0"/>
                  <a:lumOff val="0"/>
                  <a:alphaOff val="0"/>
                </a:sysClr>
              </a:solidFill>
              <a:latin typeface="Avenir Next LT Pro"/>
              <a:ea typeface="+mn-ea"/>
              <a:cs typeface="+mn-cs"/>
            </a:rPr>
            <a:t>August 2022</a:t>
          </a:r>
        </a:p>
        <a:p>
          <a:pPr>
            <a:buNone/>
          </a:pPr>
          <a:r>
            <a:rPr lang="en-US" b="0" u="none">
              <a:solidFill>
                <a:sysClr val="windowText" lastClr="000000">
                  <a:hueOff val="0"/>
                  <a:satOff val="0"/>
                  <a:lumOff val="0"/>
                  <a:alphaOff val="0"/>
                </a:sysClr>
              </a:solidFill>
              <a:latin typeface="Avenir Next LT Pro"/>
              <a:ea typeface="+mn-ea"/>
              <a:cs typeface="+mn-cs"/>
            </a:rPr>
            <a:t>School Leadership completed 2022-2023 Continuous Improvement Plan</a:t>
          </a:r>
        </a:p>
      </dgm:t>
    </dgm:pt>
    <dgm:pt modelId="{AB9DA1CE-0370-48BB-8362-3A4CBF7FFB29}" type="parTrans" cxnId="{FD2381C0-DA6F-4859-90D6-313730044E7C}">
      <dgm:prSet/>
      <dgm:spPr/>
      <dgm:t>
        <a:bodyPr/>
        <a:lstStyle/>
        <a:p>
          <a:endParaRPr lang="en-US"/>
        </a:p>
      </dgm:t>
    </dgm:pt>
    <dgm:pt modelId="{6088456C-4B73-4948-985C-DD954DEF44EF}" type="sibTrans" cxnId="{FD2381C0-DA6F-4859-90D6-313730044E7C}">
      <dgm:prSet phldrT="3" phldr="0"/>
      <dgm:spPr>
        <a:xfrm>
          <a:off x="4701557" y="781349"/>
          <a:ext cx="792445" cy="792445"/>
        </a:xfrm>
        <a:prstGeom prst="ellipse">
          <a:avLst/>
        </a:prstGeom>
        <a:solidFill>
          <a:srgbClr val="0083A9"/>
        </a:solidFill>
        <a:ln w="12700" cap="flat" cmpd="sng" algn="ctr">
          <a:noFill/>
          <a:prstDash val="solid"/>
          <a:miter lim="800000"/>
        </a:ln>
        <a:effectLst/>
      </dgm:spPr>
      <dgm:t>
        <a:bodyPr/>
        <a:lstStyle/>
        <a:p>
          <a:pPr>
            <a:buNone/>
          </a:pPr>
          <a:r>
            <a:rPr lang="en-US">
              <a:solidFill>
                <a:sysClr val="window" lastClr="FFFFFF"/>
              </a:solidFill>
              <a:latin typeface="Avenir Next LT Pro"/>
              <a:ea typeface="+mn-ea"/>
              <a:cs typeface="+mn-cs"/>
            </a:rPr>
            <a:t>3</a:t>
          </a:r>
        </a:p>
      </dgm:t>
    </dgm:pt>
    <dgm:pt modelId="{DE16CBB4-D3F4-44AD-8379-3A5D78B889D5}">
      <dgm:prSet/>
      <dgm:spPr>
        <a:xfrm>
          <a:off x="6212751" y="526340"/>
          <a:ext cx="1886775" cy="2641486"/>
        </a:xfrm>
        <a:prstGeom prst="rect">
          <a:avLst/>
        </a:prstGeom>
        <a:solidFill>
          <a:srgbClr val="A92A91">
            <a:lumMod val="20000"/>
            <a:lumOff val="80000"/>
            <a:alpha val="90000"/>
          </a:srgbClr>
        </a:solidFill>
        <a:ln w="12700" cap="flat" cmpd="sng" algn="ctr">
          <a:noFill/>
          <a:prstDash val="solid"/>
          <a:miter lim="800000"/>
        </a:ln>
        <a:effectLst/>
      </dgm:spPr>
      <dgm:t>
        <a:bodyPr/>
        <a:lstStyle/>
        <a:p>
          <a:pPr>
            <a:buNone/>
          </a:pPr>
          <a:r>
            <a:rPr lang="en-US" b="1" u="sng">
              <a:solidFill>
                <a:sysClr val="windowText" lastClr="000000">
                  <a:hueOff val="0"/>
                  <a:satOff val="0"/>
                  <a:lumOff val="0"/>
                  <a:alphaOff val="0"/>
                </a:sysClr>
              </a:solidFill>
              <a:latin typeface="Avenir Next LT Pro"/>
              <a:ea typeface="+mn-ea"/>
              <a:cs typeface="+mn-cs"/>
            </a:rPr>
            <a:t>Sept. – Dec. 2022</a:t>
          </a:r>
        </a:p>
        <a:p>
          <a:pPr>
            <a:buNone/>
          </a:pPr>
          <a:r>
            <a:rPr lang="en-US" b="0" u="none">
              <a:solidFill>
                <a:sysClr val="windowText" lastClr="000000">
                  <a:hueOff val="0"/>
                  <a:satOff val="0"/>
                  <a:lumOff val="0"/>
                  <a:alphaOff val="0"/>
                </a:sysClr>
              </a:solidFill>
              <a:latin typeface="Avenir Next LT Pro"/>
              <a:ea typeface="+mn-ea"/>
              <a:cs typeface="+mn-cs"/>
            </a:rPr>
            <a:t>Utilizing current data, the </a:t>
          </a:r>
          <a:r>
            <a:rPr lang="en-US" b="1" u="none">
              <a:solidFill>
                <a:sysClr val="windowText" lastClr="000000">
                  <a:hueOff val="0"/>
                  <a:satOff val="0"/>
                  <a:lumOff val="0"/>
                  <a:alphaOff val="0"/>
                </a:sysClr>
              </a:solidFill>
              <a:latin typeface="Avenir Next LT Pro"/>
              <a:ea typeface="+mn-ea"/>
              <a:cs typeface="+mn-cs"/>
            </a:rPr>
            <a:t>GO Team </a:t>
          </a:r>
          <a:r>
            <a:rPr lang="en-US" b="0" u="none">
              <a:solidFill>
                <a:sysClr val="windowText" lastClr="000000">
                  <a:hueOff val="0"/>
                  <a:satOff val="0"/>
                  <a:lumOff val="0"/>
                  <a:alphaOff val="0"/>
                </a:sysClr>
              </a:solidFill>
              <a:latin typeface="Avenir Next LT Pro"/>
              <a:ea typeface="+mn-ea"/>
              <a:cs typeface="+mn-cs"/>
            </a:rPr>
            <a:t>will review &amp; update the school strategic priorities and plan, as needed</a:t>
          </a:r>
        </a:p>
      </dgm:t>
    </dgm:pt>
    <dgm:pt modelId="{917142D8-7514-46BB-B61D-8633F0189C31}" type="parTrans" cxnId="{058D75E7-8E09-41CE-ADFC-EEAD1556353B}">
      <dgm:prSet/>
      <dgm:spPr/>
      <dgm:t>
        <a:bodyPr/>
        <a:lstStyle/>
        <a:p>
          <a:endParaRPr lang="en-US"/>
        </a:p>
      </dgm:t>
    </dgm:pt>
    <dgm:pt modelId="{C2728830-9A00-4764-A9F1-670DDF9E57B3}" type="sibTrans" cxnId="{058D75E7-8E09-41CE-ADFC-EEAD1556353B}">
      <dgm:prSet phldrT="4" phldr="0"/>
      <dgm:spPr>
        <a:xfrm>
          <a:off x="6777010" y="781349"/>
          <a:ext cx="792445" cy="792445"/>
        </a:xfrm>
        <a:prstGeom prst="ellipse">
          <a:avLst/>
        </a:prstGeom>
        <a:solidFill>
          <a:srgbClr val="A92A91"/>
        </a:solidFill>
        <a:ln w="12700" cap="flat" cmpd="sng" algn="ctr">
          <a:noFill/>
          <a:prstDash val="solid"/>
          <a:miter lim="800000"/>
        </a:ln>
        <a:effectLst/>
      </dgm:spPr>
      <dgm:t>
        <a:bodyPr/>
        <a:lstStyle/>
        <a:p>
          <a:pPr>
            <a:buNone/>
          </a:pPr>
          <a:r>
            <a:rPr lang="en-US">
              <a:solidFill>
                <a:sysClr val="window" lastClr="FFFFFF"/>
              </a:solidFill>
              <a:latin typeface="Avenir Next LT Pro"/>
              <a:ea typeface="+mn-ea"/>
              <a:cs typeface="+mn-cs"/>
            </a:rPr>
            <a:t>4</a:t>
          </a:r>
        </a:p>
      </dgm:t>
    </dgm:pt>
    <dgm:pt modelId="{F7B81412-5EAE-488C-9259-0FA0EB0F090B}">
      <dgm:prSet/>
      <dgm:spPr>
        <a:xfrm>
          <a:off x="8305299" y="517200"/>
          <a:ext cx="1886775" cy="2641486"/>
        </a:xfrm>
        <a:prstGeom prst="rect">
          <a:avLst/>
        </a:prstGeom>
        <a:solidFill>
          <a:srgbClr val="159839">
            <a:lumMod val="20000"/>
            <a:lumOff val="80000"/>
            <a:alpha val="90000"/>
          </a:srgbClr>
        </a:solidFill>
        <a:ln w="12700" cap="flat" cmpd="sng" algn="ctr">
          <a:noFill/>
          <a:prstDash val="solid"/>
          <a:miter lim="800000"/>
        </a:ln>
        <a:effectLst/>
      </dgm:spPr>
      <dgm:t>
        <a:bodyPr/>
        <a:lstStyle/>
        <a:p>
          <a:pPr>
            <a:buNone/>
          </a:pPr>
          <a:r>
            <a:rPr lang="en-US" b="1" u="sng">
              <a:solidFill>
                <a:sysClr val="windowText" lastClr="000000">
                  <a:hueOff val="0"/>
                  <a:satOff val="0"/>
                  <a:lumOff val="0"/>
                  <a:alphaOff val="0"/>
                </a:sysClr>
              </a:solidFill>
              <a:latin typeface="Avenir Next LT Pro"/>
              <a:ea typeface="+mn-ea"/>
              <a:cs typeface="+mn-cs"/>
            </a:rPr>
            <a:t>Before Winter Break</a:t>
          </a:r>
        </a:p>
        <a:p>
          <a:pPr>
            <a:buNone/>
          </a:pPr>
          <a:r>
            <a:rPr lang="en-US" b="1">
              <a:solidFill>
                <a:sysClr val="windowText" lastClr="000000">
                  <a:hueOff val="0"/>
                  <a:satOff val="0"/>
                  <a:lumOff val="0"/>
                  <a:alphaOff val="0"/>
                </a:sysClr>
              </a:solidFill>
              <a:latin typeface="Avenir Next LT Pro"/>
              <a:ea typeface="+mn-ea"/>
              <a:cs typeface="+mn-cs"/>
            </a:rPr>
            <a:t>GO Team </a:t>
          </a:r>
          <a:r>
            <a:rPr lang="en-US">
              <a:solidFill>
                <a:sysClr val="windowText" lastClr="000000">
                  <a:hueOff val="0"/>
                  <a:satOff val="0"/>
                  <a:lumOff val="0"/>
                  <a:alphaOff val="0"/>
                </a:sysClr>
              </a:solidFill>
              <a:latin typeface="Avenir Next LT Pro"/>
              <a:ea typeface="+mn-ea"/>
              <a:cs typeface="+mn-cs"/>
            </a:rPr>
            <a:t>will take action (vote) on the school’s strategic plan and vote on the ranked strategic plan priorities for SY23-24 budget discussions.</a:t>
          </a:r>
        </a:p>
      </dgm:t>
    </dgm:pt>
    <dgm:pt modelId="{C9E63F01-62A4-4331-A67D-7FE563CE9D07}" type="parTrans" cxnId="{AD7281BE-8A99-43C0-9016-4082EB985BF2}">
      <dgm:prSet/>
      <dgm:spPr/>
      <dgm:t>
        <a:bodyPr/>
        <a:lstStyle/>
        <a:p>
          <a:endParaRPr lang="en-US"/>
        </a:p>
      </dgm:t>
    </dgm:pt>
    <dgm:pt modelId="{32E76676-0672-4988-9FB1-308093FF8D5C}" type="sibTrans" cxnId="{AD7281BE-8A99-43C0-9016-4082EB985BF2}">
      <dgm:prSet phldrT="5" phldr="0"/>
      <dgm:spPr>
        <a:xfrm>
          <a:off x="8852464" y="781349"/>
          <a:ext cx="792445" cy="792445"/>
        </a:xfrm>
        <a:prstGeom prst="ellipse">
          <a:avLst/>
        </a:prstGeom>
        <a:solidFill>
          <a:srgbClr val="159839"/>
        </a:solidFill>
        <a:ln w="12700" cap="flat" cmpd="sng" algn="ctr">
          <a:noFill/>
          <a:prstDash val="solid"/>
          <a:miter lim="800000"/>
        </a:ln>
        <a:effectLst/>
      </dgm:spPr>
      <dgm:t>
        <a:bodyPr/>
        <a:lstStyle/>
        <a:p>
          <a:pPr>
            <a:buNone/>
          </a:pPr>
          <a:r>
            <a:rPr lang="en-US">
              <a:solidFill>
                <a:sysClr val="window" lastClr="FFFFFF"/>
              </a:solidFill>
              <a:latin typeface="Avenir Next LT Pro"/>
              <a:ea typeface="+mn-ea"/>
              <a:cs typeface="+mn-cs"/>
            </a:rPr>
            <a:t>5</a:t>
          </a:r>
        </a:p>
      </dgm:t>
    </dgm:pt>
    <dgm:pt modelId="{869C0C7E-BD0C-4E5F-8D96-6B8EEC39B952}" type="pres">
      <dgm:prSet presAssocID="{0F5B3066-540F-4606-ADEC-65EB1C3E9627}" presName="Name0" presStyleCnt="0">
        <dgm:presLayoutVars>
          <dgm:animLvl val="lvl"/>
          <dgm:resizeHandles val="exact"/>
        </dgm:presLayoutVars>
      </dgm:prSet>
      <dgm:spPr/>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5"/>
      <dgm:spPr/>
    </dgm:pt>
    <dgm:pt modelId="{9C3A7F13-9585-42DF-AD32-B56F82B123C8}" type="pres">
      <dgm:prSet presAssocID="{C54063C4-24CD-4834-9424-53756AE38C6B}" presName="sibTransNodeCircle" presStyleLbl="alignNode1" presStyleIdx="0" presStyleCnt="10">
        <dgm:presLayoutVars>
          <dgm:chMax val="0"/>
          <dgm:bulletEnabled/>
        </dgm:presLayoutVars>
      </dgm:prSet>
      <dgm:spPr/>
    </dgm:pt>
    <dgm:pt modelId="{923B2301-552B-45D2-9EF0-53A10AA17FC6}" type="pres">
      <dgm:prSet presAssocID="{198ACE8E-34F4-43E6-BB2E-1809B1CC58DC}" presName="bottomLine" presStyleLbl="alignNode1" presStyleIdx="1" presStyleCnt="10">
        <dgm:presLayoutVars/>
      </dgm:prSet>
      <dgm:spPr>
        <a:xfrm>
          <a:off x="3484" y="3158615"/>
          <a:ext cx="1886775" cy="72"/>
        </a:xfrm>
        <a:prstGeom prst="rect">
          <a:avLst/>
        </a:prstGeom>
        <a:solidFill>
          <a:srgbClr val="A92A91">
            <a:hueOff val="0"/>
            <a:satOff val="0"/>
            <a:lumOff val="0"/>
            <a:alphaOff val="0"/>
          </a:srgbClr>
        </a:solidFill>
        <a:ln w="12700" cap="flat" cmpd="sng" algn="ctr">
          <a:solidFill>
            <a:srgbClr val="F3CF45"/>
          </a:solidFill>
          <a:prstDash val="solid"/>
          <a:miter lim="800000"/>
        </a:ln>
        <a:effectLst/>
      </dgm:spPr>
    </dgm:pt>
    <dgm:pt modelId="{1636F17A-F9E0-460B-890B-A46A6E583FD1}" type="pres">
      <dgm:prSet presAssocID="{198ACE8E-34F4-43E6-BB2E-1809B1CC58DC}" presName="nodeText" presStyleLbl="bgAccFollowNode1" presStyleIdx="0" presStyleCnt="5">
        <dgm:presLayoutVars>
          <dgm:bulletEnabled val="1"/>
        </dgm:presLayoutVars>
      </dgm:prSet>
      <dgm:spPr/>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5"/>
      <dgm:spPr/>
    </dgm:pt>
    <dgm:pt modelId="{C08FC467-91FE-48BD-B243-273925C2B75A}" type="pres">
      <dgm:prSet presAssocID="{7DBF5CB5-29DD-4671-A0F3-981D48571500}" presName="sibTransNodeCircle" presStyleLbl="alignNode1" presStyleIdx="2" presStyleCnt="10">
        <dgm:presLayoutVars>
          <dgm:chMax val="0"/>
          <dgm:bulletEnabled/>
        </dgm:presLayoutVars>
      </dgm:prSet>
      <dgm:spPr/>
    </dgm:pt>
    <dgm:pt modelId="{DE393E47-CBB6-4D77-A342-C9AFD9FC8CB6}" type="pres">
      <dgm:prSet presAssocID="{0F6BA1FB-59E5-4F16-A7B4-1533BB1F09E4}" presName="bottomLine" presStyleLbl="alignNode1" presStyleIdx="3" presStyleCnt="10">
        <dgm:presLayoutVars/>
      </dgm:prSet>
      <dgm:spPr>
        <a:xfrm>
          <a:off x="2078938" y="3158615"/>
          <a:ext cx="1886775" cy="72"/>
        </a:xfrm>
        <a:prstGeom prst="rect">
          <a:avLst/>
        </a:prstGeom>
        <a:solidFill>
          <a:srgbClr val="A92A91">
            <a:hueOff val="0"/>
            <a:satOff val="0"/>
            <a:lumOff val="0"/>
            <a:alphaOff val="0"/>
          </a:srgbClr>
        </a:solidFill>
        <a:ln w="12700" cap="flat" cmpd="sng" algn="ctr">
          <a:solidFill>
            <a:srgbClr val="D47B22"/>
          </a:solidFill>
          <a:prstDash val="solid"/>
          <a:miter lim="800000"/>
        </a:ln>
        <a:effectLst/>
      </dgm:spPr>
    </dgm:pt>
    <dgm:pt modelId="{6209B655-7BD8-4C2E-802B-7A837190A817}" type="pres">
      <dgm:prSet presAssocID="{0F6BA1FB-59E5-4F16-A7B4-1533BB1F09E4}" presName="nodeText" presStyleLbl="bgAccFollowNode1" presStyleIdx="1" presStyleCnt="5">
        <dgm:presLayoutVars>
          <dgm:bulletEnabled val="1"/>
        </dgm:presLayoutVars>
      </dgm:prSet>
      <dgm:spPr/>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5"/>
      <dgm:spPr/>
    </dgm:pt>
    <dgm:pt modelId="{4104A2F1-FB99-4C42-8067-46B8EEEC9610}" type="pres">
      <dgm:prSet presAssocID="{6088456C-4B73-4948-985C-DD954DEF44EF}" presName="sibTransNodeCircle" presStyleLbl="alignNode1" presStyleIdx="4" presStyleCnt="10">
        <dgm:presLayoutVars>
          <dgm:chMax val="0"/>
          <dgm:bulletEnabled/>
        </dgm:presLayoutVars>
      </dgm:prSet>
      <dgm:spPr/>
    </dgm:pt>
    <dgm:pt modelId="{2EB92C72-3528-4913-AFF6-FF0B4F338399}" type="pres">
      <dgm:prSet presAssocID="{1D096F01-AEA8-401D-8348-98E9A81F3CE0}" presName="bottomLine" presStyleLbl="alignNode1" presStyleIdx="5" presStyleCnt="10">
        <dgm:presLayoutVars/>
      </dgm:prSet>
      <dgm:spPr>
        <a:xfrm>
          <a:off x="4154392" y="3158615"/>
          <a:ext cx="1886775" cy="72"/>
        </a:xfrm>
        <a:prstGeom prst="rect">
          <a:avLst/>
        </a:prstGeom>
        <a:solidFill>
          <a:srgbClr val="0083A9"/>
        </a:solidFill>
        <a:ln w="12700" cap="flat" cmpd="sng" algn="ctr">
          <a:solidFill>
            <a:srgbClr val="0083A9"/>
          </a:solidFill>
          <a:prstDash val="solid"/>
          <a:miter lim="800000"/>
        </a:ln>
        <a:effectLst/>
      </dgm:spPr>
    </dgm:pt>
    <dgm:pt modelId="{74E21D92-0946-4075-ABB7-F58F125D081F}" type="pres">
      <dgm:prSet presAssocID="{1D096F01-AEA8-401D-8348-98E9A81F3CE0}" presName="nodeText" presStyleLbl="bgAccFollowNode1" presStyleIdx="2" presStyleCnt="5">
        <dgm:presLayoutVars>
          <dgm:bulletEnabled val="1"/>
        </dgm:presLayoutVars>
      </dgm:prSet>
      <dgm:spPr/>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5" custLinFactNeighborX="-906" custLinFactNeighborY="346"/>
      <dgm:spPr/>
    </dgm:pt>
    <dgm:pt modelId="{AC6B335A-D8B4-46D8-93DE-B9EF1773F6AC}" type="pres">
      <dgm:prSet presAssocID="{C2728830-9A00-4764-A9F1-670DDF9E57B3}" presName="sibTransNodeCircle" presStyleLbl="alignNode1" presStyleIdx="6" presStyleCnt="10">
        <dgm:presLayoutVars>
          <dgm:chMax val="0"/>
          <dgm:bulletEnabled/>
        </dgm:presLayoutVars>
      </dgm:prSet>
      <dgm:spPr/>
    </dgm:pt>
    <dgm:pt modelId="{7B3E0A16-DB85-46CA-87D6-4D39F6DBFC52}" type="pres">
      <dgm:prSet presAssocID="{DE16CBB4-D3F4-44AD-8379-3A5D78B889D5}" presName="bottomLine" presStyleLbl="alignNode1" presStyleIdx="7" presStyleCnt="10">
        <dgm:presLayoutVars/>
      </dgm:prSet>
      <dgm:spPr>
        <a:xfrm>
          <a:off x="6229845" y="3158615"/>
          <a:ext cx="1886775" cy="72"/>
        </a:xfrm>
        <a:prstGeom prst="rect">
          <a:avLst/>
        </a:prstGeom>
        <a:solidFill>
          <a:srgbClr val="0083A9">
            <a:hueOff val="0"/>
            <a:satOff val="0"/>
            <a:lumOff val="0"/>
            <a:alphaOff val="0"/>
          </a:srgbClr>
        </a:solidFill>
        <a:ln w="12700" cap="flat" cmpd="sng" algn="ctr">
          <a:solidFill>
            <a:srgbClr val="A92A91"/>
          </a:solidFill>
          <a:prstDash val="solid"/>
          <a:miter lim="800000"/>
        </a:ln>
        <a:effectLst/>
      </dgm:spPr>
    </dgm:pt>
    <dgm:pt modelId="{B80B8360-3897-45DE-BD0A-F9CCC9BAC34F}" type="pres">
      <dgm:prSet presAssocID="{DE16CBB4-D3F4-44AD-8379-3A5D78B889D5}" presName="nodeText" presStyleLbl="bgAccFollowNode1" presStyleIdx="3" presStyleCnt="5">
        <dgm:presLayoutVars>
          <dgm:bulletEnabled val="1"/>
        </dgm:presLayoutVars>
      </dgm:prSet>
      <dgm:spPr/>
    </dgm:pt>
    <dgm:pt modelId="{4BE79C5F-B252-4C81-B7E8-356A6349584C}" type="pres">
      <dgm:prSet presAssocID="{C2728830-9A00-4764-A9F1-670DDF9E57B3}" presName="sibTrans" presStyleCnt="0"/>
      <dgm:spPr/>
    </dgm:pt>
    <dgm:pt modelId="{11D9C427-A430-492A-BD3C-E4D081DA46F5}" type="pres">
      <dgm:prSet presAssocID="{F7B81412-5EAE-488C-9259-0FA0EB0F090B}" presName="compositeNode" presStyleCnt="0">
        <dgm:presLayoutVars>
          <dgm:bulletEnabled val="1"/>
        </dgm:presLayoutVars>
      </dgm:prSet>
      <dgm:spPr/>
    </dgm:pt>
    <dgm:pt modelId="{4795DD00-81CA-4D89-AAC9-9CB098B4E837}" type="pres">
      <dgm:prSet presAssocID="{F7B81412-5EAE-488C-9259-0FA0EB0F090B}" presName="bgRect" presStyleLbl="bgAccFollowNode1" presStyleIdx="4" presStyleCnt="5"/>
      <dgm:spPr/>
    </dgm:pt>
    <dgm:pt modelId="{06772805-3643-43C2-9C80-F43268C57C20}" type="pres">
      <dgm:prSet presAssocID="{32E76676-0672-4988-9FB1-308093FF8D5C}" presName="sibTransNodeCircle" presStyleLbl="alignNode1" presStyleIdx="8" presStyleCnt="10">
        <dgm:presLayoutVars>
          <dgm:chMax val="0"/>
          <dgm:bulletEnabled/>
        </dgm:presLayoutVars>
      </dgm:prSet>
      <dgm:spPr/>
    </dgm:pt>
    <dgm:pt modelId="{77F59A8B-7684-4E29-B44F-B0F96367FE70}" type="pres">
      <dgm:prSet presAssocID="{F7B81412-5EAE-488C-9259-0FA0EB0F090B}" presName="bottomLine" presStyleLbl="alignNode1" presStyleIdx="9" presStyleCnt="10">
        <dgm:presLayoutVars/>
      </dgm:prSet>
      <dgm:spPr>
        <a:xfrm>
          <a:off x="8305299" y="3158615"/>
          <a:ext cx="1886775" cy="72"/>
        </a:xfrm>
        <a:prstGeom prst="rect">
          <a:avLst/>
        </a:prstGeom>
        <a:solidFill>
          <a:srgbClr val="159839">
            <a:hueOff val="0"/>
            <a:satOff val="0"/>
            <a:lumOff val="0"/>
            <a:alphaOff val="0"/>
          </a:srgbClr>
        </a:solidFill>
        <a:ln w="12700" cap="flat" cmpd="sng" algn="ctr">
          <a:solidFill>
            <a:srgbClr val="159839">
              <a:hueOff val="0"/>
              <a:satOff val="0"/>
              <a:lumOff val="0"/>
              <a:alphaOff val="0"/>
            </a:srgbClr>
          </a:solidFill>
          <a:prstDash val="solid"/>
          <a:miter lim="800000"/>
        </a:ln>
        <a:effectLst/>
      </dgm:spPr>
    </dgm:pt>
    <dgm:pt modelId="{80C8596E-ABE7-41A1-8A35-72244067CF90}" type="pres">
      <dgm:prSet presAssocID="{F7B81412-5EAE-488C-9259-0FA0EB0F090B}" presName="nodeText" presStyleLbl="bgAccFollowNode1" presStyleIdx="4" presStyleCnt="5">
        <dgm:presLayoutVars>
          <dgm:bulletEnabled val="1"/>
        </dgm:presLayoutVars>
      </dgm:prSet>
      <dgm:spPr/>
    </dgm:pt>
  </dgm:ptLst>
  <dgm:cxnLst>
    <dgm:cxn modelId="{10EAB407-DDBC-4E09-A41B-36376F2BB005}" type="presOf" srcId="{32E76676-0672-4988-9FB1-308093FF8D5C}" destId="{06772805-3643-43C2-9C80-F43268C57C20}" srcOrd="0" destOrd="0" presId="urn:microsoft.com/office/officeart/2016/7/layout/BasicLinearProcessNumbered#1"/>
    <dgm:cxn modelId="{F47EB913-8831-49CC-ABE6-AB555FA6F993}" type="presOf" srcId="{6088456C-4B73-4948-985C-DD954DEF44EF}" destId="{4104A2F1-FB99-4C42-8067-46B8EEEC9610}" srcOrd="0" destOrd="0" presId="urn:microsoft.com/office/officeart/2016/7/layout/BasicLinearProcessNumbered#1"/>
    <dgm:cxn modelId="{EB7FE821-06C9-4CFA-BBFF-63BF8C7F1444}" type="presOf" srcId="{198ACE8E-34F4-43E6-BB2E-1809B1CC58DC}" destId="{1896CBD6-4A99-4E4A-A270-A70AEFBAAF7E}"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8327A44B-5326-4A8B-9B23-A3D3C09A16F3}" srcId="{0F5B3066-540F-4606-ADEC-65EB1C3E9627}" destId="{198ACE8E-34F4-43E6-BB2E-1809B1CC58DC}" srcOrd="0" destOrd="0" parTransId="{49F555B2-B165-4CB6-8578-DF4BCD791ABF}" sibTransId="{C54063C4-24CD-4834-9424-53756AE38C6B}"/>
    <dgm:cxn modelId="{EF38696C-3284-4D81-8B6A-406B0A4B5478}" type="presOf" srcId="{DE16CBB4-D3F4-44AD-8379-3A5D78B889D5}" destId="{549A837B-0FA3-4970-A9F9-3BD236350D3D}"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7B7DC85A-1097-4B13-A457-5376A39A58E2}" type="presOf" srcId="{F7B81412-5EAE-488C-9259-0FA0EB0F090B}" destId="{80C8596E-ABE7-41A1-8A35-72244067CF90}" srcOrd="1" destOrd="0" presId="urn:microsoft.com/office/officeart/2016/7/layout/BasicLinearProcessNumbered#1"/>
    <dgm:cxn modelId="{AA103CB4-BE4E-4C3C-8A8A-83391F2FB47F}" type="presOf" srcId="{1D096F01-AEA8-401D-8348-98E9A81F3CE0}" destId="{B5DA272C-701A-4327-802B-15E4D04DF389}" srcOrd="0" destOrd="0" presId="urn:microsoft.com/office/officeart/2016/7/layout/BasicLinearProcessNumbered#1"/>
    <dgm:cxn modelId="{451EA9B5-F1ED-4BC6-8C22-CD5C870E657E}" type="presOf" srcId="{F7B81412-5EAE-488C-9259-0FA0EB0F090B}" destId="{4795DD00-81CA-4D89-AAC9-9CB098B4E837}" srcOrd="0" destOrd="0" presId="urn:microsoft.com/office/officeart/2016/7/layout/BasicLinearProcessNumbered#1"/>
    <dgm:cxn modelId="{EC143BBE-149C-4B2B-96B6-7B3C8595B821}" type="presOf" srcId="{1D096F01-AEA8-401D-8348-98E9A81F3CE0}" destId="{74E21D92-0946-4075-ABB7-F58F125D081F}" srcOrd="1" destOrd="0" presId="urn:microsoft.com/office/officeart/2016/7/layout/BasicLinearProcessNumbered#1"/>
    <dgm:cxn modelId="{AD7281BE-8A99-43C0-9016-4082EB985BF2}" srcId="{0F5B3066-540F-4606-ADEC-65EB1C3E9627}" destId="{F7B81412-5EAE-488C-9259-0FA0EB0F090B}" srcOrd="4" destOrd="0" parTransId="{C9E63F01-62A4-4331-A67D-7FE563CE9D07}" sibTransId="{32E76676-0672-4988-9FB1-308093FF8D5C}"/>
    <dgm:cxn modelId="{FD2381C0-DA6F-4859-90D6-313730044E7C}" srcId="{0F5B3066-540F-4606-ADEC-65EB1C3E9627}" destId="{1D096F01-AEA8-401D-8348-98E9A81F3CE0}" srcOrd="2" destOrd="0" parTransId="{AB9DA1CE-0370-48BB-8362-3A4CBF7FFB29}" sibTransId="{6088456C-4B73-4948-985C-DD954DEF44EF}"/>
    <dgm:cxn modelId="{8CB3EED4-728A-4D4F-ACB4-5DD629623D8A}" type="presOf" srcId="{198ACE8E-34F4-43E6-BB2E-1809B1CC58DC}" destId="{1636F17A-F9E0-460B-890B-A46A6E583FD1}" srcOrd="1" destOrd="0" presId="urn:microsoft.com/office/officeart/2016/7/layout/BasicLinearProcessNumbered#1"/>
    <dgm:cxn modelId="{F0FA65E5-FB81-4E7A-9467-65363565F4A0}" srcId="{0F5B3066-540F-4606-ADEC-65EB1C3E9627}" destId="{0F6BA1FB-59E5-4F16-A7B4-1533BB1F09E4}" srcOrd="1" destOrd="0" parTransId="{6A557BB1-C0DD-44CB-8745-CE5481476209}" sibTransId="{7DBF5CB5-29DD-4671-A0F3-981D48571500}"/>
    <dgm:cxn modelId="{058D75E7-8E09-41CE-ADFC-EEAD1556353B}" srcId="{0F5B3066-540F-4606-ADEC-65EB1C3E9627}" destId="{DE16CBB4-D3F4-44AD-8379-3A5D78B889D5}" srcOrd="3" destOrd="0" parTransId="{917142D8-7514-46BB-B61D-8633F0189C31}" sibTransId="{C2728830-9A00-4764-A9F1-670DDF9E57B3}"/>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 modelId="{4796AC81-FE2B-441F-A0B6-C344625F6E96}" type="presParOf" srcId="{869C0C7E-BD0C-4E5F-8D96-6B8EEC39B952}" destId="{4BE79C5F-B252-4C81-B7E8-356A6349584C}" srcOrd="7" destOrd="0" presId="urn:microsoft.com/office/officeart/2016/7/layout/BasicLinearProcessNumbered#1"/>
    <dgm:cxn modelId="{F640017D-6D0A-4410-A66B-828F2066B1C3}" type="presParOf" srcId="{869C0C7E-BD0C-4E5F-8D96-6B8EEC39B952}" destId="{11D9C427-A430-492A-BD3C-E4D081DA46F5}" srcOrd="8" destOrd="0" presId="urn:microsoft.com/office/officeart/2016/7/layout/BasicLinearProcessNumbered#1"/>
    <dgm:cxn modelId="{3F5AE0F2-FA72-4C37-BCFA-A61C660A8759}" type="presParOf" srcId="{11D9C427-A430-492A-BD3C-E4D081DA46F5}" destId="{4795DD00-81CA-4D89-AAC9-9CB098B4E837}" srcOrd="0" destOrd="0" presId="urn:microsoft.com/office/officeart/2016/7/layout/BasicLinearProcessNumbered#1"/>
    <dgm:cxn modelId="{D1D3C516-0A96-4C35-8949-341CF221BBD1}" type="presParOf" srcId="{11D9C427-A430-492A-BD3C-E4D081DA46F5}" destId="{06772805-3643-43C2-9C80-F43268C57C20}" srcOrd="1" destOrd="0" presId="urn:microsoft.com/office/officeart/2016/7/layout/BasicLinearProcessNumbered#1"/>
    <dgm:cxn modelId="{A39F6DBC-EC8C-42B3-9D5B-962E5C23F626}" type="presParOf" srcId="{11D9C427-A430-492A-BD3C-E4D081DA46F5}" destId="{77F59A8B-7684-4E29-B44F-B0F96367FE70}" srcOrd="2" destOrd="0" presId="urn:microsoft.com/office/officeart/2016/7/layout/BasicLinearProcessNumbered#1"/>
    <dgm:cxn modelId="{37B3E4C3-947D-462B-A3DF-A33AAEB8FA1C}" type="presParOf" srcId="{11D9C427-A430-492A-BD3C-E4D081DA46F5}" destId="{80C8596E-ABE7-41A1-8A35-72244067CF90}" srcOrd="3" destOrd="0" presId="urn:microsoft.com/office/officeart/2016/7/layout/BasicLinearProcessNumbere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F3FF0F6-C8E3-4BD2-AF02-5614C2A21F2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4AA1D0E-65CC-49A8-9EC9-8B30C7947F0A}">
      <dgm:prSet/>
      <dgm:spPr/>
      <dgm:t>
        <a:bodyPr/>
        <a:lstStyle/>
        <a:p>
          <a:pPr>
            <a:lnSpc>
              <a:spcPct val="100000"/>
            </a:lnSpc>
          </a:pPr>
          <a:endParaRPr lang="en-US" dirty="0"/>
        </a:p>
      </dgm:t>
    </dgm:pt>
    <dgm:pt modelId="{7406FF10-1497-48F3-A218-85ECF5C12FA2}" type="parTrans" cxnId="{FEE60C41-646A-4BAE-9288-FA5FBA40E454}">
      <dgm:prSet/>
      <dgm:spPr/>
      <dgm:t>
        <a:bodyPr/>
        <a:lstStyle/>
        <a:p>
          <a:endParaRPr lang="en-US"/>
        </a:p>
      </dgm:t>
    </dgm:pt>
    <dgm:pt modelId="{C0544584-3614-4224-A3ED-A06F75C39349}" type="sibTrans" cxnId="{FEE60C41-646A-4BAE-9288-FA5FBA40E454}">
      <dgm:prSet/>
      <dgm:spPr/>
      <dgm:t>
        <a:bodyPr/>
        <a:lstStyle/>
        <a:p>
          <a:endParaRPr lang="en-US"/>
        </a:p>
      </dgm:t>
    </dgm:pt>
    <dgm:pt modelId="{24436EA8-1BE5-464F-BCD0-9D5BBD870031}">
      <dgm:prSet/>
      <dgm:spPr/>
      <dgm:t>
        <a:bodyPr/>
        <a:lstStyle/>
        <a:p>
          <a:pPr>
            <a:lnSpc>
              <a:spcPct val="100000"/>
            </a:lnSpc>
          </a:pPr>
          <a:r>
            <a:rPr lang="en-US"/>
            <a:t>Revised Board Training Requirements</a:t>
          </a:r>
        </a:p>
      </dgm:t>
    </dgm:pt>
    <dgm:pt modelId="{D379F3C2-5800-486F-952E-9DF95765E82A}" type="parTrans" cxnId="{AFAAC314-5596-429F-9449-3D07C22F70C6}">
      <dgm:prSet/>
      <dgm:spPr/>
      <dgm:t>
        <a:bodyPr/>
        <a:lstStyle/>
        <a:p>
          <a:endParaRPr lang="en-US"/>
        </a:p>
      </dgm:t>
    </dgm:pt>
    <dgm:pt modelId="{5FC82397-C3BA-4398-AB1D-35E0D570554D}" type="sibTrans" cxnId="{AFAAC314-5596-429F-9449-3D07C22F70C6}">
      <dgm:prSet/>
      <dgm:spPr/>
      <dgm:t>
        <a:bodyPr/>
        <a:lstStyle/>
        <a:p>
          <a:endParaRPr lang="en-US"/>
        </a:p>
      </dgm:t>
    </dgm:pt>
    <dgm:pt modelId="{4AD9B66B-3744-4A63-A5A4-331410E044F2}" type="pres">
      <dgm:prSet presAssocID="{1F3FF0F6-C8E3-4BD2-AF02-5614C2A21F2A}" presName="root" presStyleCnt="0">
        <dgm:presLayoutVars>
          <dgm:dir/>
          <dgm:resizeHandles val="exact"/>
        </dgm:presLayoutVars>
      </dgm:prSet>
      <dgm:spPr/>
    </dgm:pt>
    <dgm:pt modelId="{7944F753-2BE8-4E73-9F7F-BC97DAFCF8D3}" type="pres">
      <dgm:prSet presAssocID="{A4AA1D0E-65CC-49A8-9EC9-8B30C7947F0A}" presName="compNode" presStyleCnt="0"/>
      <dgm:spPr/>
    </dgm:pt>
    <dgm:pt modelId="{47B5EAAC-5BF1-483F-AD5F-059315B30696}" type="pres">
      <dgm:prSet presAssocID="{A4AA1D0E-65CC-49A8-9EC9-8B30C7947F0A}" presName="bgRect" presStyleLbl="bgShp" presStyleIdx="0" presStyleCnt="2" custLinFactY="-100000" custLinFactNeighborX="20523" custLinFactNeighborY="-149082"/>
      <dgm:spPr>
        <a:solidFill>
          <a:schemeClr val="bg1"/>
        </a:solidFill>
      </dgm:spPr>
    </dgm:pt>
    <dgm:pt modelId="{914F3F1C-7EC3-4E02-990E-8B2C43A0D2DC}" type="pres">
      <dgm:prSet presAssocID="{A4AA1D0E-65CC-49A8-9EC9-8B30C7947F0A}" presName="iconRect" presStyleLbl="node1" presStyleIdx="0" presStyleCnt="2" custLinFactX="100000" custLinFactNeighborX="190091" custLinFactNeighborY="49102"/>
      <dgm:spPr>
        <a:solidFill>
          <a:schemeClr val="bg1"/>
        </a:solidFill>
      </dgm:spPr>
    </dgm:pt>
    <dgm:pt modelId="{8A1282BD-C523-4B48-9E06-76C415AB7D35}" type="pres">
      <dgm:prSet presAssocID="{A4AA1D0E-65CC-49A8-9EC9-8B30C7947F0A}" presName="spaceRect" presStyleCnt="0"/>
      <dgm:spPr/>
    </dgm:pt>
    <dgm:pt modelId="{1499EB89-81CF-4408-88CD-B3A5D721D53A}" type="pres">
      <dgm:prSet presAssocID="{A4AA1D0E-65CC-49A8-9EC9-8B30C7947F0A}" presName="parTx" presStyleLbl="revTx" presStyleIdx="0" presStyleCnt="2">
        <dgm:presLayoutVars>
          <dgm:chMax val="0"/>
          <dgm:chPref val="0"/>
        </dgm:presLayoutVars>
      </dgm:prSet>
      <dgm:spPr/>
    </dgm:pt>
    <dgm:pt modelId="{5542C338-92B3-4434-80D7-36C4E4C2F9E7}" type="pres">
      <dgm:prSet presAssocID="{C0544584-3614-4224-A3ED-A06F75C39349}" presName="sibTrans" presStyleCnt="0"/>
      <dgm:spPr/>
    </dgm:pt>
    <dgm:pt modelId="{D9DD4BC7-6BEB-4306-A895-009C2327C259}" type="pres">
      <dgm:prSet presAssocID="{24436EA8-1BE5-464F-BCD0-9D5BBD870031}" presName="compNode" presStyleCnt="0"/>
      <dgm:spPr/>
    </dgm:pt>
    <dgm:pt modelId="{60EEE63C-692F-45BF-8A25-B1C57114866B}" type="pres">
      <dgm:prSet presAssocID="{24436EA8-1BE5-464F-BCD0-9D5BBD870031}" presName="bgRect" presStyleLbl="bgShp" presStyleIdx="1" presStyleCnt="2"/>
      <dgm:spPr/>
    </dgm:pt>
    <dgm:pt modelId="{CFB5A3F8-8081-47AD-90AE-68A44518AD58}" type="pres">
      <dgm:prSet presAssocID="{24436EA8-1BE5-464F-BCD0-9D5BBD870031}" presName="iconRect" presStyleLbl="node1" presStyleIdx="1"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eacher"/>
        </a:ext>
      </dgm:extLst>
    </dgm:pt>
    <dgm:pt modelId="{76921F60-CEFF-4B85-ACA9-FC06E72FD4E0}" type="pres">
      <dgm:prSet presAssocID="{24436EA8-1BE5-464F-BCD0-9D5BBD870031}" presName="spaceRect" presStyleCnt="0"/>
      <dgm:spPr/>
    </dgm:pt>
    <dgm:pt modelId="{77112E54-E738-4B69-BD0E-7659BC00F74D}" type="pres">
      <dgm:prSet presAssocID="{24436EA8-1BE5-464F-BCD0-9D5BBD870031}" presName="parTx" presStyleLbl="revTx" presStyleIdx="1" presStyleCnt="2">
        <dgm:presLayoutVars>
          <dgm:chMax val="0"/>
          <dgm:chPref val="0"/>
        </dgm:presLayoutVars>
      </dgm:prSet>
      <dgm:spPr/>
    </dgm:pt>
  </dgm:ptLst>
  <dgm:cxnLst>
    <dgm:cxn modelId="{AFAAC314-5596-429F-9449-3D07C22F70C6}" srcId="{1F3FF0F6-C8E3-4BD2-AF02-5614C2A21F2A}" destId="{24436EA8-1BE5-464F-BCD0-9D5BBD870031}" srcOrd="1" destOrd="0" parTransId="{D379F3C2-5800-486F-952E-9DF95765E82A}" sibTransId="{5FC82397-C3BA-4398-AB1D-35E0D570554D}"/>
    <dgm:cxn modelId="{6676AA21-FCB5-448F-81A6-DDCED0FBF41D}" type="presOf" srcId="{24436EA8-1BE5-464F-BCD0-9D5BBD870031}" destId="{77112E54-E738-4B69-BD0E-7659BC00F74D}" srcOrd="0" destOrd="0" presId="urn:microsoft.com/office/officeart/2018/2/layout/IconVerticalSolidList"/>
    <dgm:cxn modelId="{FEE60C41-646A-4BAE-9288-FA5FBA40E454}" srcId="{1F3FF0F6-C8E3-4BD2-AF02-5614C2A21F2A}" destId="{A4AA1D0E-65CC-49A8-9EC9-8B30C7947F0A}" srcOrd="0" destOrd="0" parTransId="{7406FF10-1497-48F3-A218-85ECF5C12FA2}" sibTransId="{C0544584-3614-4224-A3ED-A06F75C39349}"/>
    <dgm:cxn modelId="{8B8AD556-28FF-41EA-8E98-FE8A976DF00C}" type="presOf" srcId="{1F3FF0F6-C8E3-4BD2-AF02-5614C2A21F2A}" destId="{4AD9B66B-3744-4A63-A5A4-331410E044F2}" srcOrd="0" destOrd="0" presId="urn:microsoft.com/office/officeart/2018/2/layout/IconVerticalSolidList"/>
    <dgm:cxn modelId="{2929FCCD-7F5E-45B5-B7CD-EE3C70F2B839}" type="presOf" srcId="{A4AA1D0E-65CC-49A8-9EC9-8B30C7947F0A}" destId="{1499EB89-81CF-4408-88CD-B3A5D721D53A}" srcOrd="0" destOrd="0" presId="urn:microsoft.com/office/officeart/2018/2/layout/IconVerticalSolidList"/>
    <dgm:cxn modelId="{1D02EF22-22AA-4B11-A218-608E63B75AB6}" type="presParOf" srcId="{4AD9B66B-3744-4A63-A5A4-331410E044F2}" destId="{7944F753-2BE8-4E73-9F7F-BC97DAFCF8D3}" srcOrd="0" destOrd="0" presId="urn:microsoft.com/office/officeart/2018/2/layout/IconVerticalSolidList"/>
    <dgm:cxn modelId="{8C0EE62C-CF94-48AE-BF99-AAFB3FF08547}" type="presParOf" srcId="{7944F753-2BE8-4E73-9F7F-BC97DAFCF8D3}" destId="{47B5EAAC-5BF1-483F-AD5F-059315B30696}" srcOrd="0" destOrd="0" presId="urn:microsoft.com/office/officeart/2018/2/layout/IconVerticalSolidList"/>
    <dgm:cxn modelId="{1BFD39E2-7A45-44D9-A10E-38C94516366B}" type="presParOf" srcId="{7944F753-2BE8-4E73-9F7F-BC97DAFCF8D3}" destId="{914F3F1C-7EC3-4E02-990E-8B2C43A0D2DC}" srcOrd="1" destOrd="0" presId="urn:microsoft.com/office/officeart/2018/2/layout/IconVerticalSolidList"/>
    <dgm:cxn modelId="{42E2BFAE-4DE6-43A4-931F-EAD09D66A130}" type="presParOf" srcId="{7944F753-2BE8-4E73-9F7F-BC97DAFCF8D3}" destId="{8A1282BD-C523-4B48-9E06-76C415AB7D35}" srcOrd="2" destOrd="0" presId="urn:microsoft.com/office/officeart/2018/2/layout/IconVerticalSolidList"/>
    <dgm:cxn modelId="{5E7DB632-5006-4B3C-974E-83878624EFBE}" type="presParOf" srcId="{7944F753-2BE8-4E73-9F7F-BC97DAFCF8D3}" destId="{1499EB89-81CF-4408-88CD-B3A5D721D53A}" srcOrd="3" destOrd="0" presId="urn:microsoft.com/office/officeart/2018/2/layout/IconVerticalSolidList"/>
    <dgm:cxn modelId="{772F3326-366B-4BC7-B7C1-29810BE34BC7}" type="presParOf" srcId="{4AD9B66B-3744-4A63-A5A4-331410E044F2}" destId="{5542C338-92B3-4434-80D7-36C4E4C2F9E7}" srcOrd="1" destOrd="0" presId="urn:microsoft.com/office/officeart/2018/2/layout/IconVerticalSolidList"/>
    <dgm:cxn modelId="{5A8F1BEF-BB79-4FD8-81EE-1551FDA83B09}" type="presParOf" srcId="{4AD9B66B-3744-4A63-A5A4-331410E044F2}" destId="{D9DD4BC7-6BEB-4306-A895-009C2327C259}" srcOrd="2" destOrd="0" presId="urn:microsoft.com/office/officeart/2018/2/layout/IconVerticalSolidList"/>
    <dgm:cxn modelId="{F2ED1932-5A9E-45AC-803D-C2E695F3CE67}" type="presParOf" srcId="{D9DD4BC7-6BEB-4306-A895-009C2327C259}" destId="{60EEE63C-692F-45BF-8A25-B1C57114866B}" srcOrd="0" destOrd="0" presId="urn:microsoft.com/office/officeart/2018/2/layout/IconVerticalSolidList"/>
    <dgm:cxn modelId="{42F50A3D-2B38-424D-91B7-77316FD9C929}" type="presParOf" srcId="{D9DD4BC7-6BEB-4306-A895-009C2327C259}" destId="{CFB5A3F8-8081-47AD-90AE-68A44518AD58}" srcOrd="1" destOrd="0" presId="urn:microsoft.com/office/officeart/2018/2/layout/IconVerticalSolidList"/>
    <dgm:cxn modelId="{8AF006A9-489B-49C0-A093-B545F6FB81E3}" type="presParOf" srcId="{D9DD4BC7-6BEB-4306-A895-009C2327C259}" destId="{76921F60-CEFF-4B85-ACA9-FC06E72FD4E0}" srcOrd="2" destOrd="0" presId="urn:microsoft.com/office/officeart/2018/2/layout/IconVerticalSolidList"/>
    <dgm:cxn modelId="{ECEF97B0-40EC-4ECA-BD34-89274427D397}" type="presParOf" srcId="{D9DD4BC7-6BEB-4306-A895-009C2327C259}" destId="{77112E54-E738-4B69-BD0E-7659BC00F74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5A43B-2415-4C3B-B6CD-EEBA2BFF5448}">
      <dsp:nvSpPr>
        <dsp:cNvPr id="0" name=""/>
        <dsp:cNvSpPr/>
      </dsp:nvSpPr>
      <dsp:spPr>
        <a:xfrm>
          <a:off x="460905" y="1047"/>
          <a:ext cx="3479899" cy="2087939"/>
        </a:xfrm>
        <a:prstGeom prst="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100000"/>
            </a:lnSpc>
            <a:spcBef>
              <a:spcPct val="0"/>
            </a:spcBef>
            <a:spcAft>
              <a:spcPct val="35000"/>
            </a:spcAft>
            <a:buNone/>
          </a:pPr>
          <a:r>
            <a:rPr lang="en-US" sz="3600" kern="1200" dirty="0"/>
            <a:t>Mics on Mute</a:t>
          </a:r>
        </a:p>
      </dsp:txBody>
      <dsp:txXfrm>
        <a:off x="460905" y="1047"/>
        <a:ext cx="3479899" cy="2087939"/>
      </dsp:txXfrm>
    </dsp:sp>
    <dsp:sp modelId="{B401C1EB-237C-4BD1-A12D-C817DB63C2F9}">
      <dsp:nvSpPr>
        <dsp:cNvPr id="0" name=""/>
        <dsp:cNvSpPr/>
      </dsp:nvSpPr>
      <dsp:spPr>
        <a:xfrm>
          <a:off x="4288794" y="1047"/>
          <a:ext cx="3479899" cy="2087939"/>
        </a:xfrm>
        <a:prstGeom prst="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100000"/>
            </a:lnSpc>
            <a:spcBef>
              <a:spcPct val="0"/>
            </a:spcBef>
            <a:spcAft>
              <a:spcPct val="35000"/>
            </a:spcAft>
            <a:buNone/>
          </a:pPr>
          <a:r>
            <a:rPr lang="en-US" sz="3600" kern="1200" dirty="0"/>
            <a:t>Actively Engage</a:t>
          </a:r>
        </a:p>
      </dsp:txBody>
      <dsp:txXfrm>
        <a:off x="4288794" y="1047"/>
        <a:ext cx="3479899" cy="2087939"/>
      </dsp:txXfrm>
    </dsp:sp>
    <dsp:sp modelId="{A0A32649-281B-4BE6-AAD1-F4F8F90FBC84}">
      <dsp:nvSpPr>
        <dsp:cNvPr id="0" name=""/>
        <dsp:cNvSpPr/>
      </dsp:nvSpPr>
      <dsp:spPr>
        <a:xfrm>
          <a:off x="2374850" y="2436976"/>
          <a:ext cx="3479899" cy="2087939"/>
        </a:xfrm>
        <a:prstGeom prst="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100000"/>
            </a:lnSpc>
            <a:spcBef>
              <a:spcPct val="0"/>
            </a:spcBef>
            <a:spcAft>
              <a:spcPct val="35000"/>
            </a:spcAft>
            <a:buNone/>
          </a:pPr>
          <a:r>
            <a:rPr lang="en-US" sz="3600" kern="1200" dirty="0"/>
            <a:t>Cameras On</a:t>
          </a:r>
        </a:p>
      </dsp:txBody>
      <dsp:txXfrm>
        <a:off x="2374850" y="2436976"/>
        <a:ext cx="3479899" cy="20879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2613" y="387900"/>
          <a:ext cx="1415081" cy="1981114"/>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325" tIns="330200" rIns="110325"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Fall 2021</a:t>
          </a:r>
        </a:p>
        <a:p>
          <a:pPr marL="0" lvl="0" indent="0" algn="l" defTabSz="488950">
            <a:lnSpc>
              <a:spcPct val="90000"/>
            </a:lnSpc>
            <a:spcBef>
              <a:spcPct val="0"/>
            </a:spcBef>
            <a:spcAft>
              <a:spcPct val="35000"/>
            </a:spcAft>
            <a:buNone/>
          </a:pPr>
          <a:r>
            <a:rPr lang="en-US" sz="1100" b="0" i="0" u="none" kern="1200" dirty="0"/>
            <a:t>GO Team Developed 2021-2025 Strategic Plan</a:t>
          </a:r>
          <a:endParaRPr lang="en-US" sz="1100" kern="1200" dirty="0"/>
        </a:p>
      </dsp:txBody>
      <dsp:txXfrm>
        <a:off x="2613" y="1140724"/>
        <a:ext cx="1415081" cy="1188668"/>
      </dsp:txXfrm>
    </dsp:sp>
    <dsp:sp modelId="{9C3A7F13-9585-42DF-AD32-B56F82B123C8}">
      <dsp:nvSpPr>
        <dsp:cNvPr id="0" name=""/>
        <dsp:cNvSpPr/>
      </dsp:nvSpPr>
      <dsp:spPr>
        <a:xfrm>
          <a:off x="412987" y="586012"/>
          <a:ext cx="594334" cy="594334"/>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337" tIns="12700" rIns="46337" bIns="12700" numCol="1" spcCol="1270" anchor="ctr" anchorCtr="0">
          <a:noAutofit/>
        </a:bodyPr>
        <a:lstStyle/>
        <a:p>
          <a:pPr marL="0" lvl="0" indent="0" algn="ctr" defTabSz="1244600">
            <a:lnSpc>
              <a:spcPct val="90000"/>
            </a:lnSpc>
            <a:spcBef>
              <a:spcPct val="0"/>
            </a:spcBef>
            <a:spcAft>
              <a:spcPct val="35000"/>
            </a:spcAft>
            <a:buNone/>
          </a:pPr>
          <a:r>
            <a:rPr lang="en-US" sz="2800" kern="1200"/>
            <a:t>1</a:t>
          </a:r>
          <a:endParaRPr lang="en-US" sz="2800" kern="1200" dirty="0"/>
        </a:p>
      </dsp:txBody>
      <dsp:txXfrm>
        <a:off x="500025" y="673050"/>
        <a:ext cx="420258" cy="420258"/>
      </dsp:txXfrm>
    </dsp:sp>
    <dsp:sp modelId="{923B2301-552B-45D2-9EF0-53A10AA17FC6}">
      <dsp:nvSpPr>
        <dsp:cNvPr id="0" name=""/>
        <dsp:cNvSpPr/>
      </dsp:nvSpPr>
      <dsp:spPr>
        <a:xfrm>
          <a:off x="2613" y="2368943"/>
          <a:ext cx="1415081" cy="72"/>
        </a:xfrm>
        <a:prstGeom prst="rect">
          <a:avLst/>
        </a:prstGeom>
        <a:solidFill>
          <a:schemeClr val="accent3">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1559203" y="387900"/>
          <a:ext cx="1415081" cy="1981114"/>
        </a:xfrm>
        <a:prstGeom prst="rect">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325" tIns="330200" rIns="110325"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Summer 2022</a:t>
          </a:r>
        </a:p>
        <a:p>
          <a:pPr marL="0" lvl="0" indent="0" algn="l" defTabSz="488950">
            <a:lnSpc>
              <a:spcPct val="90000"/>
            </a:lnSpc>
            <a:spcBef>
              <a:spcPct val="0"/>
            </a:spcBef>
            <a:spcAft>
              <a:spcPct val="35000"/>
            </a:spcAft>
            <a:buNone/>
          </a:pPr>
          <a:r>
            <a:rPr lang="en-US" sz="1100" kern="1200" dirty="0"/>
            <a:t>School Leadership completed Needs Assessment and defined overarching needs for SY22-23</a:t>
          </a:r>
        </a:p>
      </dsp:txBody>
      <dsp:txXfrm>
        <a:off x="1559203" y="1140724"/>
        <a:ext cx="1415081" cy="1188668"/>
      </dsp:txXfrm>
    </dsp:sp>
    <dsp:sp modelId="{C08FC467-91FE-48BD-B243-273925C2B75A}">
      <dsp:nvSpPr>
        <dsp:cNvPr id="0" name=""/>
        <dsp:cNvSpPr/>
      </dsp:nvSpPr>
      <dsp:spPr>
        <a:xfrm>
          <a:off x="1969577" y="586012"/>
          <a:ext cx="594334" cy="594334"/>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337" tIns="12700" rIns="46337" bIns="12700" numCol="1" spcCol="1270" anchor="ctr" anchorCtr="0">
          <a:noAutofit/>
        </a:bodyPr>
        <a:lstStyle/>
        <a:p>
          <a:pPr marL="0" lvl="0" indent="0" algn="ctr" defTabSz="1244600">
            <a:lnSpc>
              <a:spcPct val="90000"/>
            </a:lnSpc>
            <a:spcBef>
              <a:spcPct val="0"/>
            </a:spcBef>
            <a:spcAft>
              <a:spcPct val="35000"/>
            </a:spcAft>
            <a:buNone/>
          </a:pPr>
          <a:r>
            <a:rPr lang="en-US" sz="2800" kern="1200"/>
            <a:t>2</a:t>
          </a:r>
          <a:endParaRPr lang="en-US" sz="2800" kern="1200" dirty="0"/>
        </a:p>
      </dsp:txBody>
      <dsp:txXfrm>
        <a:off x="2056615" y="673050"/>
        <a:ext cx="420258" cy="420258"/>
      </dsp:txXfrm>
    </dsp:sp>
    <dsp:sp modelId="{DE393E47-CBB6-4D77-A342-C9AFD9FC8CB6}">
      <dsp:nvSpPr>
        <dsp:cNvPr id="0" name=""/>
        <dsp:cNvSpPr/>
      </dsp:nvSpPr>
      <dsp:spPr>
        <a:xfrm>
          <a:off x="1559203" y="2368943"/>
          <a:ext cx="1415081" cy="72"/>
        </a:xfrm>
        <a:prstGeom prst="rect">
          <a:avLst/>
        </a:prstGeom>
        <a:solidFill>
          <a:schemeClr val="accent5">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3115794" y="387900"/>
          <a:ext cx="1415081" cy="1981114"/>
        </a:xfrm>
        <a:prstGeom prst="rect">
          <a:avLst/>
        </a:prstGeom>
        <a:solidFill>
          <a:schemeClr val="accent4">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325" tIns="330200" rIns="110325"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August 2022</a:t>
          </a:r>
        </a:p>
        <a:p>
          <a:pPr marL="0" lvl="0" indent="0" algn="l" defTabSz="488950">
            <a:lnSpc>
              <a:spcPct val="90000"/>
            </a:lnSpc>
            <a:spcBef>
              <a:spcPct val="0"/>
            </a:spcBef>
            <a:spcAft>
              <a:spcPct val="35000"/>
            </a:spcAft>
            <a:buNone/>
          </a:pPr>
          <a:r>
            <a:rPr lang="en-US" sz="1100" b="0" u="none" kern="1200" dirty="0"/>
            <a:t>School Leadership completed 2022-2023 Continuous Improvement Plan</a:t>
          </a:r>
        </a:p>
      </dsp:txBody>
      <dsp:txXfrm>
        <a:off x="3115794" y="1140724"/>
        <a:ext cx="1415081" cy="1188668"/>
      </dsp:txXfrm>
    </dsp:sp>
    <dsp:sp modelId="{4104A2F1-FB99-4C42-8067-46B8EEEC9610}">
      <dsp:nvSpPr>
        <dsp:cNvPr id="0" name=""/>
        <dsp:cNvSpPr/>
      </dsp:nvSpPr>
      <dsp:spPr>
        <a:xfrm>
          <a:off x="3526167" y="586012"/>
          <a:ext cx="594334" cy="594334"/>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337" tIns="12700" rIns="46337" bIns="12700" numCol="1" spcCol="1270" anchor="ctr" anchorCtr="0">
          <a:noAutofit/>
        </a:bodyPr>
        <a:lstStyle/>
        <a:p>
          <a:pPr marL="0" lvl="0" indent="0" algn="ctr" defTabSz="1244600">
            <a:lnSpc>
              <a:spcPct val="90000"/>
            </a:lnSpc>
            <a:spcBef>
              <a:spcPct val="0"/>
            </a:spcBef>
            <a:spcAft>
              <a:spcPct val="35000"/>
            </a:spcAft>
            <a:buNone/>
          </a:pPr>
          <a:r>
            <a:rPr lang="en-US" sz="2800" kern="1200"/>
            <a:t>3</a:t>
          </a:r>
          <a:endParaRPr lang="en-US" sz="2800" kern="1200" dirty="0"/>
        </a:p>
      </dsp:txBody>
      <dsp:txXfrm>
        <a:off x="3613205" y="673050"/>
        <a:ext cx="420258" cy="420258"/>
      </dsp:txXfrm>
    </dsp:sp>
    <dsp:sp modelId="{2EB92C72-3528-4913-AFF6-FF0B4F338399}">
      <dsp:nvSpPr>
        <dsp:cNvPr id="0" name=""/>
        <dsp:cNvSpPr/>
      </dsp:nvSpPr>
      <dsp:spPr>
        <a:xfrm>
          <a:off x="3115794" y="2368943"/>
          <a:ext cx="1415081" cy="72"/>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4659563" y="394755"/>
          <a:ext cx="1415081" cy="1981114"/>
        </a:xfrm>
        <a:prstGeom prst="rect">
          <a:avLst/>
        </a:prstGeom>
        <a:solidFill>
          <a:schemeClr val="accent5">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325" tIns="330200" rIns="110325"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Sept. – Dec. 2022</a:t>
          </a:r>
        </a:p>
        <a:p>
          <a:pPr marL="0" lvl="0" indent="0" algn="l" defTabSz="488950">
            <a:lnSpc>
              <a:spcPct val="90000"/>
            </a:lnSpc>
            <a:spcBef>
              <a:spcPct val="0"/>
            </a:spcBef>
            <a:spcAft>
              <a:spcPct val="35000"/>
            </a:spcAft>
            <a:buNone/>
          </a:pPr>
          <a:r>
            <a:rPr lang="en-US" sz="1100" b="0" u="none" kern="1200" dirty="0"/>
            <a:t>Utilizing current data, the </a:t>
          </a:r>
          <a:r>
            <a:rPr lang="en-US" sz="1100" b="1" u="none" kern="1200" dirty="0"/>
            <a:t>GO Team </a:t>
          </a:r>
          <a:r>
            <a:rPr lang="en-US" sz="1100" b="0" u="none" kern="1200" dirty="0"/>
            <a:t>will review &amp; possibly update the school strategic priorities and plan </a:t>
          </a:r>
        </a:p>
      </dsp:txBody>
      <dsp:txXfrm>
        <a:off x="4659563" y="1147578"/>
        <a:ext cx="1415081" cy="1188668"/>
      </dsp:txXfrm>
    </dsp:sp>
    <dsp:sp modelId="{AC6B335A-D8B4-46D8-93DE-B9EF1773F6AC}">
      <dsp:nvSpPr>
        <dsp:cNvPr id="0" name=""/>
        <dsp:cNvSpPr/>
      </dsp:nvSpPr>
      <dsp:spPr>
        <a:xfrm>
          <a:off x="5082757" y="586012"/>
          <a:ext cx="594334" cy="594334"/>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337" tIns="12700" rIns="46337" bIns="12700" numCol="1" spcCol="1270" anchor="ctr" anchorCtr="0">
          <a:noAutofit/>
        </a:bodyPr>
        <a:lstStyle/>
        <a:p>
          <a:pPr marL="0" lvl="0" indent="0" algn="ctr" defTabSz="1244600">
            <a:lnSpc>
              <a:spcPct val="90000"/>
            </a:lnSpc>
            <a:spcBef>
              <a:spcPct val="0"/>
            </a:spcBef>
            <a:spcAft>
              <a:spcPct val="35000"/>
            </a:spcAft>
            <a:buNone/>
          </a:pPr>
          <a:r>
            <a:rPr lang="en-US" sz="2800" kern="1200"/>
            <a:t>4</a:t>
          </a:r>
          <a:endParaRPr lang="en-US" sz="2800" kern="1200" dirty="0"/>
        </a:p>
      </dsp:txBody>
      <dsp:txXfrm>
        <a:off x="5169795" y="673050"/>
        <a:ext cx="420258" cy="420258"/>
      </dsp:txXfrm>
    </dsp:sp>
    <dsp:sp modelId="{7B3E0A16-DB85-46CA-87D6-4D39F6DBFC52}">
      <dsp:nvSpPr>
        <dsp:cNvPr id="0" name=""/>
        <dsp:cNvSpPr/>
      </dsp:nvSpPr>
      <dsp:spPr>
        <a:xfrm>
          <a:off x="4672384" y="2368943"/>
          <a:ext cx="1415081" cy="72"/>
        </a:xfrm>
        <a:prstGeom prst="rect">
          <a:avLst/>
        </a:prstGeom>
        <a:solidFill>
          <a:schemeClr val="accent4">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95DD00-81CA-4D89-AAC9-9CB098B4E837}">
      <dsp:nvSpPr>
        <dsp:cNvPr id="0" name=""/>
        <dsp:cNvSpPr/>
      </dsp:nvSpPr>
      <dsp:spPr>
        <a:xfrm>
          <a:off x="6228974" y="387900"/>
          <a:ext cx="1415081" cy="1981114"/>
        </a:xfrm>
        <a:prstGeom prst="rect">
          <a:avLst/>
        </a:prstGeom>
        <a:solidFill>
          <a:schemeClr val="accent6">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325" tIns="330200" rIns="110325"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Before Winter Break</a:t>
          </a:r>
        </a:p>
        <a:p>
          <a:pPr marL="0" lvl="0" indent="0" algn="l" defTabSz="488950">
            <a:lnSpc>
              <a:spcPct val="90000"/>
            </a:lnSpc>
            <a:spcBef>
              <a:spcPct val="0"/>
            </a:spcBef>
            <a:spcAft>
              <a:spcPct val="35000"/>
            </a:spcAft>
            <a:buNone/>
          </a:pPr>
          <a:r>
            <a:rPr lang="en-US" sz="1100" b="1" kern="1200" dirty="0"/>
            <a:t>GO Team </a:t>
          </a:r>
          <a:r>
            <a:rPr lang="en-US" sz="1100" kern="1200" dirty="0"/>
            <a:t>will take action (vote) on the rank of the strategic plan priorities for SY23-24 in preparation for budget discussions.</a:t>
          </a:r>
        </a:p>
      </dsp:txBody>
      <dsp:txXfrm>
        <a:off x="6228974" y="1140724"/>
        <a:ext cx="1415081" cy="1188668"/>
      </dsp:txXfrm>
    </dsp:sp>
    <dsp:sp modelId="{06772805-3643-43C2-9C80-F43268C57C20}">
      <dsp:nvSpPr>
        <dsp:cNvPr id="0" name=""/>
        <dsp:cNvSpPr/>
      </dsp:nvSpPr>
      <dsp:spPr>
        <a:xfrm>
          <a:off x="6639348" y="586012"/>
          <a:ext cx="594334" cy="594334"/>
        </a:xfrm>
        <a:prstGeom prst="ellipse">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337" tIns="12700" rIns="46337" bIns="12700" numCol="1" spcCol="1270" anchor="ctr" anchorCtr="0">
          <a:noAutofit/>
        </a:bodyPr>
        <a:lstStyle/>
        <a:p>
          <a:pPr marL="0" lvl="0" indent="0" algn="ctr" defTabSz="1244600">
            <a:lnSpc>
              <a:spcPct val="90000"/>
            </a:lnSpc>
            <a:spcBef>
              <a:spcPct val="0"/>
            </a:spcBef>
            <a:spcAft>
              <a:spcPct val="35000"/>
            </a:spcAft>
            <a:buNone/>
          </a:pPr>
          <a:r>
            <a:rPr lang="en-US" sz="2800" kern="1200"/>
            <a:t>5</a:t>
          </a:r>
          <a:endParaRPr lang="en-US" sz="2800" kern="1200" dirty="0"/>
        </a:p>
      </dsp:txBody>
      <dsp:txXfrm>
        <a:off x="6726386" y="673050"/>
        <a:ext cx="420258" cy="420258"/>
      </dsp:txXfrm>
    </dsp:sp>
    <dsp:sp modelId="{77F59A8B-7684-4E29-B44F-B0F96367FE70}">
      <dsp:nvSpPr>
        <dsp:cNvPr id="0" name=""/>
        <dsp:cNvSpPr/>
      </dsp:nvSpPr>
      <dsp:spPr>
        <a:xfrm>
          <a:off x="6228974" y="2368943"/>
          <a:ext cx="1415081"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150D04-4FFC-468A-96F7-AC663EDBD4A2}">
      <dsp:nvSpPr>
        <dsp:cNvPr id="0" name=""/>
        <dsp:cNvSpPr/>
      </dsp:nvSpPr>
      <dsp:spPr>
        <a:xfrm rot="5400000">
          <a:off x="4569867" y="-1866436"/>
          <a:ext cx="908825" cy="4872346"/>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endParaRPr lang="en-US" sz="2400" kern="1200" dirty="0"/>
        </a:p>
        <a:p>
          <a:pPr marL="228600" lvl="1" indent="-228600" algn="l" defTabSz="1066800">
            <a:lnSpc>
              <a:spcPct val="90000"/>
            </a:lnSpc>
            <a:spcBef>
              <a:spcPct val="0"/>
            </a:spcBef>
            <a:spcAft>
              <a:spcPct val="15000"/>
            </a:spcAft>
            <a:buChar char="•"/>
          </a:pPr>
          <a:endParaRPr lang="en-US" sz="2400" kern="1200"/>
        </a:p>
      </dsp:txBody>
      <dsp:txXfrm rot="-5400000">
        <a:off x="2588107" y="159689"/>
        <a:ext cx="4827981" cy="820095"/>
      </dsp:txXfrm>
    </dsp:sp>
    <dsp:sp modelId="{4E568A9E-3939-4DDD-B165-36923469ACE6}">
      <dsp:nvSpPr>
        <dsp:cNvPr id="0" name=""/>
        <dsp:cNvSpPr/>
      </dsp:nvSpPr>
      <dsp:spPr>
        <a:xfrm>
          <a:off x="101309" y="1721"/>
          <a:ext cx="2486797" cy="11360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dirty="0"/>
            <a:t>Are </a:t>
          </a:r>
          <a:r>
            <a:rPr lang="en-US" sz="1400" b="0" u="none" kern="1200" dirty="0"/>
            <a:t>there any goals which </a:t>
          </a:r>
          <a:r>
            <a:rPr lang="en-US" sz="1400" kern="1200" dirty="0"/>
            <a:t>should be added to the Strategic Plan?</a:t>
          </a:r>
        </a:p>
      </dsp:txBody>
      <dsp:txXfrm>
        <a:off x="156765" y="57177"/>
        <a:ext cx="2375885" cy="1025119"/>
      </dsp:txXfrm>
    </dsp:sp>
    <dsp:sp modelId="{895E72A8-CBC9-4310-9F49-5FE7BA00F3BC}">
      <dsp:nvSpPr>
        <dsp:cNvPr id="0" name=""/>
        <dsp:cNvSpPr/>
      </dsp:nvSpPr>
      <dsp:spPr>
        <a:xfrm rot="5400000">
          <a:off x="4557068" y="-673603"/>
          <a:ext cx="908825" cy="4872346"/>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endParaRPr lang="en-US" sz="2400" kern="1200"/>
        </a:p>
        <a:p>
          <a:pPr marL="228600" lvl="1" indent="-228600" algn="l" defTabSz="1066800">
            <a:lnSpc>
              <a:spcPct val="90000"/>
            </a:lnSpc>
            <a:spcBef>
              <a:spcPct val="0"/>
            </a:spcBef>
            <a:spcAft>
              <a:spcPct val="15000"/>
            </a:spcAft>
            <a:buChar char="•"/>
          </a:pPr>
          <a:endParaRPr lang="en-US" sz="2400" kern="1200"/>
        </a:p>
      </dsp:txBody>
      <dsp:txXfrm rot="-5400000">
        <a:off x="2575308" y="1352522"/>
        <a:ext cx="4827981" cy="820095"/>
      </dsp:txXfrm>
    </dsp:sp>
    <dsp:sp modelId="{0D765D3A-CAB2-4DA3-A9BF-D914CDA4752B}">
      <dsp:nvSpPr>
        <dsp:cNvPr id="0" name=""/>
        <dsp:cNvSpPr/>
      </dsp:nvSpPr>
      <dsp:spPr>
        <a:xfrm>
          <a:off x="101309" y="1194554"/>
          <a:ext cx="2473998" cy="113603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a:t>What progress has been made towards the priorities identified in our Strategic Plan? What evidence/data do we have?</a:t>
          </a:r>
        </a:p>
      </dsp:txBody>
      <dsp:txXfrm>
        <a:off x="156765" y="1250010"/>
        <a:ext cx="2363086" cy="1025119"/>
      </dsp:txXfrm>
    </dsp:sp>
    <dsp:sp modelId="{7ADAC373-5A13-4B25-A9B6-1C9418E0F1B6}">
      <dsp:nvSpPr>
        <dsp:cNvPr id="0" name=""/>
        <dsp:cNvSpPr/>
      </dsp:nvSpPr>
      <dsp:spPr>
        <a:xfrm rot="5400000">
          <a:off x="4621146" y="519229"/>
          <a:ext cx="908825" cy="4872346"/>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45720" rIns="91440" bIns="45720" numCol="1" spcCol="1270" anchor="ctr" anchorCtr="0">
          <a:noAutofit/>
        </a:bodyPr>
        <a:lstStyle/>
        <a:p>
          <a:pPr marL="228600" lvl="1" indent="-228600" algn="l" defTabSz="1066800">
            <a:lnSpc>
              <a:spcPct val="90000"/>
            </a:lnSpc>
            <a:spcBef>
              <a:spcPct val="0"/>
            </a:spcBef>
            <a:spcAft>
              <a:spcPct val="15000"/>
            </a:spcAft>
            <a:buChar char="•"/>
          </a:pPr>
          <a:endParaRPr lang="en-US" sz="2400" kern="1200"/>
        </a:p>
        <a:p>
          <a:pPr marL="228600" lvl="1" indent="-228600" algn="l" defTabSz="1066800">
            <a:lnSpc>
              <a:spcPct val="90000"/>
            </a:lnSpc>
            <a:spcBef>
              <a:spcPct val="0"/>
            </a:spcBef>
            <a:spcAft>
              <a:spcPct val="15000"/>
            </a:spcAft>
            <a:buChar char="•"/>
          </a:pPr>
          <a:endParaRPr lang="en-US" sz="2400" kern="1200"/>
        </a:p>
      </dsp:txBody>
      <dsp:txXfrm rot="-5400000">
        <a:off x="2639386" y="2545355"/>
        <a:ext cx="4827981" cy="820095"/>
      </dsp:txXfrm>
    </dsp:sp>
    <dsp:sp modelId="{22F40BCD-7619-40A5-9219-FBE118602349}">
      <dsp:nvSpPr>
        <dsp:cNvPr id="0" name=""/>
        <dsp:cNvSpPr/>
      </dsp:nvSpPr>
      <dsp:spPr>
        <a:xfrm>
          <a:off x="101309" y="2387387"/>
          <a:ext cx="2538075" cy="113603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a:t>Based upon available data, are there any other adjustments we need to make to the Strategic Plan?</a:t>
          </a:r>
        </a:p>
      </dsp:txBody>
      <dsp:txXfrm>
        <a:off x="156765" y="2442843"/>
        <a:ext cx="2427163" cy="10251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2776" y="389141"/>
          <a:ext cx="1503112" cy="2104357"/>
        </a:xfrm>
        <a:prstGeom prst="rect">
          <a:avLst/>
        </a:prstGeom>
        <a:solidFill>
          <a:srgbClr val="F3CF45">
            <a:lumMod val="20000"/>
            <a:lumOff val="80000"/>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189" tIns="330200" rIns="117189" bIns="330200" numCol="1" spcCol="1270" anchor="t" anchorCtr="0">
          <a:noAutofit/>
        </a:bodyPr>
        <a:lstStyle/>
        <a:p>
          <a:pPr marL="0" lvl="0" indent="0" algn="l" defTabSz="488950">
            <a:lnSpc>
              <a:spcPct val="90000"/>
            </a:lnSpc>
            <a:spcBef>
              <a:spcPct val="0"/>
            </a:spcBef>
            <a:spcAft>
              <a:spcPct val="35000"/>
            </a:spcAft>
            <a:buNone/>
          </a:pPr>
          <a:r>
            <a:rPr lang="en-US" sz="1100" b="1" i="0" u="sng" kern="1200">
              <a:solidFill>
                <a:sysClr val="windowText" lastClr="000000">
                  <a:hueOff val="0"/>
                  <a:satOff val="0"/>
                  <a:lumOff val="0"/>
                  <a:alphaOff val="0"/>
                </a:sysClr>
              </a:solidFill>
              <a:latin typeface="Avenir Next LT Pro"/>
              <a:ea typeface="+mn-ea"/>
              <a:cs typeface="+mn-cs"/>
            </a:rPr>
            <a:t>Fall 2021</a:t>
          </a:r>
        </a:p>
        <a:p>
          <a:pPr marL="0" lvl="0" indent="0" algn="l" defTabSz="488950">
            <a:lnSpc>
              <a:spcPct val="90000"/>
            </a:lnSpc>
            <a:spcBef>
              <a:spcPct val="0"/>
            </a:spcBef>
            <a:spcAft>
              <a:spcPct val="35000"/>
            </a:spcAft>
            <a:buNone/>
          </a:pPr>
          <a:r>
            <a:rPr lang="en-US" sz="1100" b="0" i="0" u="none" kern="1200">
              <a:solidFill>
                <a:sysClr val="windowText" lastClr="000000">
                  <a:hueOff val="0"/>
                  <a:satOff val="0"/>
                  <a:lumOff val="0"/>
                  <a:alphaOff val="0"/>
                </a:sysClr>
              </a:solidFill>
              <a:latin typeface="Avenir Next LT Pro"/>
              <a:ea typeface="+mn-ea"/>
              <a:cs typeface="+mn-cs"/>
            </a:rPr>
            <a:t>GO Team Developed 2021-2025 Strategic Plan</a:t>
          </a:r>
          <a:endParaRPr lang="en-US" sz="1100" kern="1200">
            <a:solidFill>
              <a:sysClr val="windowText" lastClr="000000">
                <a:hueOff val="0"/>
                <a:satOff val="0"/>
                <a:lumOff val="0"/>
                <a:alphaOff val="0"/>
              </a:sysClr>
            </a:solidFill>
            <a:latin typeface="Avenir Next LT Pro"/>
            <a:ea typeface="+mn-ea"/>
            <a:cs typeface="+mn-cs"/>
          </a:endParaRPr>
        </a:p>
      </dsp:txBody>
      <dsp:txXfrm>
        <a:off x="2776" y="1188797"/>
        <a:ext cx="1503112" cy="1262614"/>
      </dsp:txXfrm>
    </dsp:sp>
    <dsp:sp modelId="{9C3A7F13-9585-42DF-AD32-B56F82B123C8}">
      <dsp:nvSpPr>
        <dsp:cNvPr id="0" name=""/>
        <dsp:cNvSpPr/>
      </dsp:nvSpPr>
      <dsp:spPr>
        <a:xfrm>
          <a:off x="438678" y="599576"/>
          <a:ext cx="631307" cy="631307"/>
        </a:xfrm>
        <a:prstGeom prst="ellipse">
          <a:avLst/>
        </a:prstGeom>
        <a:solidFill>
          <a:srgbClr val="F3CF4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19" tIns="12700" rIns="49219" bIns="12700" numCol="1" spcCol="1270" anchor="ctr" anchorCtr="0">
          <a:noAutofit/>
        </a:bodyPr>
        <a:lstStyle/>
        <a:p>
          <a:pPr marL="0" lvl="0" indent="0" algn="ctr" defTabSz="1333500">
            <a:lnSpc>
              <a:spcPct val="90000"/>
            </a:lnSpc>
            <a:spcBef>
              <a:spcPct val="0"/>
            </a:spcBef>
            <a:spcAft>
              <a:spcPct val="35000"/>
            </a:spcAft>
            <a:buNone/>
          </a:pPr>
          <a:r>
            <a:rPr lang="en-US" sz="3000" kern="1200">
              <a:solidFill>
                <a:sysClr val="window" lastClr="FFFFFF"/>
              </a:solidFill>
              <a:latin typeface="Avenir Next LT Pro"/>
              <a:ea typeface="+mn-ea"/>
              <a:cs typeface="+mn-cs"/>
            </a:rPr>
            <a:t>1</a:t>
          </a:r>
        </a:p>
      </dsp:txBody>
      <dsp:txXfrm>
        <a:off x="531131" y="692029"/>
        <a:ext cx="446401" cy="446401"/>
      </dsp:txXfrm>
    </dsp:sp>
    <dsp:sp modelId="{923B2301-552B-45D2-9EF0-53A10AA17FC6}">
      <dsp:nvSpPr>
        <dsp:cNvPr id="0" name=""/>
        <dsp:cNvSpPr/>
      </dsp:nvSpPr>
      <dsp:spPr>
        <a:xfrm>
          <a:off x="2776" y="2493426"/>
          <a:ext cx="1503112" cy="72"/>
        </a:xfrm>
        <a:prstGeom prst="rect">
          <a:avLst/>
        </a:prstGeom>
        <a:solidFill>
          <a:srgbClr val="A92A91">
            <a:hueOff val="0"/>
            <a:satOff val="0"/>
            <a:lumOff val="0"/>
            <a:alphaOff val="0"/>
          </a:srgbClr>
        </a:solidFill>
        <a:ln w="12700" cap="flat" cmpd="sng" algn="ctr">
          <a:solidFill>
            <a:srgbClr val="F3CF4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1656200" y="389141"/>
          <a:ext cx="1503112" cy="2104357"/>
        </a:xfrm>
        <a:prstGeom prst="rect">
          <a:avLst/>
        </a:prstGeom>
        <a:solidFill>
          <a:srgbClr val="D47B22">
            <a:lumMod val="20000"/>
            <a:lumOff val="80000"/>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189" tIns="330200" rIns="117189" bIns="330200" numCol="1" spcCol="1270" anchor="t" anchorCtr="0">
          <a:noAutofit/>
        </a:bodyPr>
        <a:lstStyle/>
        <a:p>
          <a:pPr marL="0" lvl="0" indent="0" algn="l" defTabSz="488950">
            <a:lnSpc>
              <a:spcPct val="90000"/>
            </a:lnSpc>
            <a:spcBef>
              <a:spcPct val="0"/>
            </a:spcBef>
            <a:spcAft>
              <a:spcPct val="35000"/>
            </a:spcAft>
            <a:buNone/>
          </a:pPr>
          <a:r>
            <a:rPr lang="en-US" sz="1100" b="1" i="0" u="sng" kern="1200">
              <a:solidFill>
                <a:sysClr val="windowText" lastClr="000000">
                  <a:hueOff val="0"/>
                  <a:satOff val="0"/>
                  <a:lumOff val="0"/>
                  <a:alphaOff val="0"/>
                </a:sysClr>
              </a:solidFill>
              <a:latin typeface="Avenir Next LT Pro"/>
              <a:ea typeface="+mn-ea"/>
              <a:cs typeface="+mn-cs"/>
            </a:rPr>
            <a:t>Summer 2022</a:t>
          </a:r>
        </a:p>
        <a:p>
          <a:pPr marL="0" lvl="0" indent="0" algn="l" defTabSz="488950">
            <a:lnSpc>
              <a:spcPct val="90000"/>
            </a:lnSpc>
            <a:spcBef>
              <a:spcPct val="0"/>
            </a:spcBef>
            <a:spcAft>
              <a:spcPct val="35000"/>
            </a:spcAft>
            <a:buNone/>
          </a:pPr>
          <a:r>
            <a:rPr lang="en-US" sz="1100" kern="1200">
              <a:solidFill>
                <a:sysClr val="windowText" lastClr="000000">
                  <a:hueOff val="0"/>
                  <a:satOff val="0"/>
                  <a:lumOff val="0"/>
                  <a:alphaOff val="0"/>
                </a:sysClr>
              </a:solidFill>
              <a:latin typeface="Avenir Next LT Pro"/>
              <a:ea typeface="+mn-ea"/>
              <a:cs typeface="+mn-cs"/>
            </a:rPr>
            <a:t>School Leadership completed Needs Assessment and defined overarching needs for SY22-23</a:t>
          </a:r>
        </a:p>
      </dsp:txBody>
      <dsp:txXfrm>
        <a:off x="1656200" y="1188797"/>
        <a:ext cx="1503112" cy="1262614"/>
      </dsp:txXfrm>
    </dsp:sp>
    <dsp:sp modelId="{C08FC467-91FE-48BD-B243-273925C2B75A}">
      <dsp:nvSpPr>
        <dsp:cNvPr id="0" name=""/>
        <dsp:cNvSpPr/>
      </dsp:nvSpPr>
      <dsp:spPr>
        <a:xfrm>
          <a:off x="2092102" y="599576"/>
          <a:ext cx="631307" cy="631307"/>
        </a:xfrm>
        <a:prstGeom prst="ellipse">
          <a:avLst/>
        </a:prstGeom>
        <a:solidFill>
          <a:srgbClr val="D47B2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19" tIns="12700" rIns="49219" bIns="12700" numCol="1" spcCol="1270" anchor="ctr" anchorCtr="0">
          <a:noAutofit/>
        </a:bodyPr>
        <a:lstStyle/>
        <a:p>
          <a:pPr marL="0" lvl="0" indent="0" algn="ctr" defTabSz="1333500">
            <a:lnSpc>
              <a:spcPct val="90000"/>
            </a:lnSpc>
            <a:spcBef>
              <a:spcPct val="0"/>
            </a:spcBef>
            <a:spcAft>
              <a:spcPct val="35000"/>
            </a:spcAft>
            <a:buNone/>
          </a:pPr>
          <a:r>
            <a:rPr lang="en-US" sz="3000" kern="1200">
              <a:solidFill>
                <a:sysClr val="window" lastClr="FFFFFF"/>
              </a:solidFill>
              <a:latin typeface="Avenir Next LT Pro"/>
              <a:ea typeface="+mn-ea"/>
              <a:cs typeface="+mn-cs"/>
            </a:rPr>
            <a:t>2</a:t>
          </a:r>
        </a:p>
      </dsp:txBody>
      <dsp:txXfrm>
        <a:off x="2184555" y="692029"/>
        <a:ext cx="446401" cy="446401"/>
      </dsp:txXfrm>
    </dsp:sp>
    <dsp:sp modelId="{DE393E47-CBB6-4D77-A342-C9AFD9FC8CB6}">
      <dsp:nvSpPr>
        <dsp:cNvPr id="0" name=""/>
        <dsp:cNvSpPr/>
      </dsp:nvSpPr>
      <dsp:spPr>
        <a:xfrm>
          <a:off x="1656200" y="2493426"/>
          <a:ext cx="1503112" cy="72"/>
        </a:xfrm>
        <a:prstGeom prst="rect">
          <a:avLst/>
        </a:prstGeom>
        <a:solidFill>
          <a:srgbClr val="A92A91">
            <a:hueOff val="0"/>
            <a:satOff val="0"/>
            <a:lumOff val="0"/>
            <a:alphaOff val="0"/>
          </a:srgbClr>
        </a:solidFill>
        <a:ln w="12700" cap="flat" cmpd="sng" algn="ctr">
          <a:solidFill>
            <a:srgbClr val="D47B2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3309624" y="389141"/>
          <a:ext cx="1503112" cy="2104357"/>
        </a:xfrm>
        <a:prstGeom prst="rect">
          <a:avLst/>
        </a:prstGeom>
        <a:solidFill>
          <a:srgbClr val="0083A9">
            <a:lumMod val="20000"/>
            <a:lumOff val="80000"/>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189" tIns="330200" rIns="117189" bIns="330200" numCol="1" spcCol="1270" anchor="t" anchorCtr="0">
          <a:noAutofit/>
        </a:bodyPr>
        <a:lstStyle/>
        <a:p>
          <a:pPr marL="0" lvl="0" indent="0" algn="l" defTabSz="488950">
            <a:lnSpc>
              <a:spcPct val="90000"/>
            </a:lnSpc>
            <a:spcBef>
              <a:spcPct val="0"/>
            </a:spcBef>
            <a:spcAft>
              <a:spcPct val="35000"/>
            </a:spcAft>
            <a:buNone/>
          </a:pPr>
          <a:r>
            <a:rPr lang="en-US" sz="1100" b="1" i="0" u="sng" kern="1200">
              <a:solidFill>
                <a:sysClr val="windowText" lastClr="000000">
                  <a:hueOff val="0"/>
                  <a:satOff val="0"/>
                  <a:lumOff val="0"/>
                  <a:alphaOff val="0"/>
                </a:sysClr>
              </a:solidFill>
              <a:latin typeface="Avenir Next LT Pro"/>
              <a:ea typeface="+mn-ea"/>
              <a:cs typeface="+mn-cs"/>
            </a:rPr>
            <a:t>August 2022</a:t>
          </a:r>
        </a:p>
        <a:p>
          <a:pPr marL="0" lvl="0" indent="0" algn="l" defTabSz="488950">
            <a:lnSpc>
              <a:spcPct val="90000"/>
            </a:lnSpc>
            <a:spcBef>
              <a:spcPct val="0"/>
            </a:spcBef>
            <a:spcAft>
              <a:spcPct val="35000"/>
            </a:spcAft>
            <a:buNone/>
          </a:pPr>
          <a:r>
            <a:rPr lang="en-US" sz="1100" b="0" u="none" kern="1200">
              <a:solidFill>
                <a:sysClr val="windowText" lastClr="000000">
                  <a:hueOff val="0"/>
                  <a:satOff val="0"/>
                  <a:lumOff val="0"/>
                  <a:alphaOff val="0"/>
                </a:sysClr>
              </a:solidFill>
              <a:latin typeface="Avenir Next LT Pro"/>
              <a:ea typeface="+mn-ea"/>
              <a:cs typeface="+mn-cs"/>
            </a:rPr>
            <a:t>School Leadership completed 2022-2023 Continuous Improvement Plan</a:t>
          </a:r>
        </a:p>
      </dsp:txBody>
      <dsp:txXfrm>
        <a:off x="3309624" y="1188797"/>
        <a:ext cx="1503112" cy="1262614"/>
      </dsp:txXfrm>
    </dsp:sp>
    <dsp:sp modelId="{4104A2F1-FB99-4C42-8067-46B8EEEC9610}">
      <dsp:nvSpPr>
        <dsp:cNvPr id="0" name=""/>
        <dsp:cNvSpPr/>
      </dsp:nvSpPr>
      <dsp:spPr>
        <a:xfrm>
          <a:off x="3745526" y="599576"/>
          <a:ext cx="631307" cy="631307"/>
        </a:xfrm>
        <a:prstGeom prst="ellipse">
          <a:avLst/>
        </a:prstGeom>
        <a:solidFill>
          <a:srgbClr val="0083A9"/>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19" tIns="12700" rIns="49219" bIns="12700" numCol="1" spcCol="1270" anchor="ctr" anchorCtr="0">
          <a:noAutofit/>
        </a:bodyPr>
        <a:lstStyle/>
        <a:p>
          <a:pPr marL="0" lvl="0" indent="0" algn="ctr" defTabSz="1333500">
            <a:lnSpc>
              <a:spcPct val="90000"/>
            </a:lnSpc>
            <a:spcBef>
              <a:spcPct val="0"/>
            </a:spcBef>
            <a:spcAft>
              <a:spcPct val="35000"/>
            </a:spcAft>
            <a:buNone/>
          </a:pPr>
          <a:r>
            <a:rPr lang="en-US" sz="3000" kern="1200">
              <a:solidFill>
                <a:sysClr val="window" lastClr="FFFFFF"/>
              </a:solidFill>
              <a:latin typeface="Avenir Next LT Pro"/>
              <a:ea typeface="+mn-ea"/>
              <a:cs typeface="+mn-cs"/>
            </a:rPr>
            <a:t>3</a:t>
          </a:r>
        </a:p>
      </dsp:txBody>
      <dsp:txXfrm>
        <a:off x="3837979" y="692029"/>
        <a:ext cx="446401" cy="446401"/>
      </dsp:txXfrm>
    </dsp:sp>
    <dsp:sp modelId="{2EB92C72-3528-4913-AFF6-FF0B4F338399}">
      <dsp:nvSpPr>
        <dsp:cNvPr id="0" name=""/>
        <dsp:cNvSpPr/>
      </dsp:nvSpPr>
      <dsp:spPr>
        <a:xfrm>
          <a:off x="3309624" y="2493426"/>
          <a:ext cx="1503112" cy="72"/>
        </a:xfrm>
        <a:prstGeom prst="rect">
          <a:avLst/>
        </a:prstGeom>
        <a:solidFill>
          <a:srgbClr val="0083A9"/>
        </a:solidFill>
        <a:ln w="12700" cap="flat" cmpd="sng" algn="ctr">
          <a:solidFill>
            <a:srgbClr val="0083A9"/>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4949429" y="396422"/>
          <a:ext cx="1503112" cy="2104357"/>
        </a:xfrm>
        <a:prstGeom prst="rect">
          <a:avLst/>
        </a:prstGeom>
        <a:solidFill>
          <a:srgbClr val="A92A91">
            <a:lumMod val="20000"/>
            <a:lumOff val="80000"/>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189" tIns="330200" rIns="117189" bIns="330200" numCol="1" spcCol="1270" anchor="t" anchorCtr="0">
          <a:noAutofit/>
        </a:bodyPr>
        <a:lstStyle/>
        <a:p>
          <a:pPr marL="0" lvl="0" indent="0" algn="l" defTabSz="488950">
            <a:lnSpc>
              <a:spcPct val="90000"/>
            </a:lnSpc>
            <a:spcBef>
              <a:spcPct val="0"/>
            </a:spcBef>
            <a:spcAft>
              <a:spcPct val="35000"/>
            </a:spcAft>
            <a:buNone/>
          </a:pPr>
          <a:r>
            <a:rPr lang="en-US" sz="1100" b="1" u="sng" kern="1200">
              <a:solidFill>
                <a:sysClr val="windowText" lastClr="000000">
                  <a:hueOff val="0"/>
                  <a:satOff val="0"/>
                  <a:lumOff val="0"/>
                  <a:alphaOff val="0"/>
                </a:sysClr>
              </a:solidFill>
              <a:latin typeface="Avenir Next LT Pro"/>
              <a:ea typeface="+mn-ea"/>
              <a:cs typeface="+mn-cs"/>
            </a:rPr>
            <a:t>Sept. – Dec. 2022</a:t>
          </a:r>
        </a:p>
        <a:p>
          <a:pPr marL="0" lvl="0" indent="0" algn="l" defTabSz="488950">
            <a:lnSpc>
              <a:spcPct val="90000"/>
            </a:lnSpc>
            <a:spcBef>
              <a:spcPct val="0"/>
            </a:spcBef>
            <a:spcAft>
              <a:spcPct val="35000"/>
            </a:spcAft>
            <a:buNone/>
          </a:pPr>
          <a:r>
            <a:rPr lang="en-US" sz="1100" b="0" u="none" kern="1200">
              <a:solidFill>
                <a:sysClr val="windowText" lastClr="000000">
                  <a:hueOff val="0"/>
                  <a:satOff val="0"/>
                  <a:lumOff val="0"/>
                  <a:alphaOff val="0"/>
                </a:sysClr>
              </a:solidFill>
              <a:latin typeface="Avenir Next LT Pro"/>
              <a:ea typeface="+mn-ea"/>
              <a:cs typeface="+mn-cs"/>
            </a:rPr>
            <a:t>Utilizing current data, the </a:t>
          </a:r>
          <a:r>
            <a:rPr lang="en-US" sz="1100" b="1" u="none" kern="1200">
              <a:solidFill>
                <a:sysClr val="windowText" lastClr="000000">
                  <a:hueOff val="0"/>
                  <a:satOff val="0"/>
                  <a:lumOff val="0"/>
                  <a:alphaOff val="0"/>
                </a:sysClr>
              </a:solidFill>
              <a:latin typeface="Avenir Next LT Pro"/>
              <a:ea typeface="+mn-ea"/>
              <a:cs typeface="+mn-cs"/>
            </a:rPr>
            <a:t>GO Team </a:t>
          </a:r>
          <a:r>
            <a:rPr lang="en-US" sz="1100" b="0" u="none" kern="1200">
              <a:solidFill>
                <a:sysClr val="windowText" lastClr="000000">
                  <a:hueOff val="0"/>
                  <a:satOff val="0"/>
                  <a:lumOff val="0"/>
                  <a:alphaOff val="0"/>
                </a:sysClr>
              </a:solidFill>
              <a:latin typeface="Avenir Next LT Pro"/>
              <a:ea typeface="+mn-ea"/>
              <a:cs typeface="+mn-cs"/>
            </a:rPr>
            <a:t>will review &amp; update the school strategic priorities and plan, as needed</a:t>
          </a:r>
        </a:p>
      </dsp:txBody>
      <dsp:txXfrm>
        <a:off x="4949429" y="1196078"/>
        <a:ext cx="1503112" cy="1262614"/>
      </dsp:txXfrm>
    </dsp:sp>
    <dsp:sp modelId="{AC6B335A-D8B4-46D8-93DE-B9EF1773F6AC}">
      <dsp:nvSpPr>
        <dsp:cNvPr id="0" name=""/>
        <dsp:cNvSpPr/>
      </dsp:nvSpPr>
      <dsp:spPr>
        <a:xfrm>
          <a:off x="5398950" y="599576"/>
          <a:ext cx="631307" cy="631307"/>
        </a:xfrm>
        <a:prstGeom prst="ellipse">
          <a:avLst/>
        </a:prstGeom>
        <a:solidFill>
          <a:srgbClr val="A92A9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19" tIns="12700" rIns="49219" bIns="12700" numCol="1" spcCol="1270" anchor="ctr" anchorCtr="0">
          <a:noAutofit/>
        </a:bodyPr>
        <a:lstStyle/>
        <a:p>
          <a:pPr marL="0" lvl="0" indent="0" algn="ctr" defTabSz="1333500">
            <a:lnSpc>
              <a:spcPct val="90000"/>
            </a:lnSpc>
            <a:spcBef>
              <a:spcPct val="0"/>
            </a:spcBef>
            <a:spcAft>
              <a:spcPct val="35000"/>
            </a:spcAft>
            <a:buNone/>
          </a:pPr>
          <a:r>
            <a:rPr lang="en-US" sz="3000" kern="1200">
              <a:solidFill>
                <a:sysClr val="window" lastClr="FFFFFF"/>
              </a:solidFill>
              <a:latin typeface="Avenir Next LT Pro"/>
              <a:ea typeface="+mn-ea"/>
              <a:cs typeface="+mn-cs"/>
            </a:rPr>
            <a:t>4</a:t>
          </a:r>
        </a:p>
      </dsp:txBody>
      <dsp:txXfrm>
        <a:off x="5491403" y="692029"/>
        <a:ext cx="446401" cy="446401"/>
      </dsp:txXfrm>
    </dsp:sp>
    <dsp:sp modelId="{7B3E0A16-DB85-46CA-87D6-4D39F6DBFC52}">
      <dsp:nvSpPr>
        <dsp:cNvPr id="0" name=""/>
        <dsp:cNvSpPr/>
      </dsp:nvSpPr>
      <dsp:spPr>
        <a:xfrm>
          <a:off x="4963048" y="2493426"/>
          <a:ext cx="1503112" cy="72"/>
        </a:xfrm>
        <a:prstGeom prst="rect">
          <a:avLst/>
        </a:prstGeom>
        <a:solidFill>
          <a:srgbClr val="0083A9">
            <a:hueOff val="0"/>
            <a:satOff val="0"/>
            <a:lumOff val="0"/>
            <a:alphaOff val="0"/>
          </a:srgbClr>
        </a:solidFill>
        <a:ln w="12700" cap="flat" cmpd="sng" algn="ctr">
          <a:solidFill>
            <a:srgbClr val="A92A9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95DD00-81CA-4D89-AAC9-9CB098B4E837}">
      <dsp:nvSpPr>
        <dsp:cNvPr id="0" name=""/>
        <dsp:cNvSpPr/>
      </dsp:nvSpPr>
      <dsp:spPr>
        <a:xfrm>
          <a:off x="6616472" y="389141"/>
          <a:ext cx="1503112" cy="2104357"/>
        </a:xfrm>
        <a:prstGeom prst="rect">
          <a:avLst/>
        </a:prstGeom>
        <a:solidFill>
          <a:srgbClr val="159839">
            <a:lumMod val="20000"/>
            <a:lumOff val="80000"/>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189" tIns="330200" rIns="117189" bIns="330200" numCol="1" spcCol="1270" anchor="t" anchorCtr="0">
          <a:noAutofit/>
        </a:bodyPr>
        <a:lstStyle/>
        <a:p>
          <a:pPr marL="0" lvl="0" indent="0" algn="l" defTabSz="488950">
            <a:lnSpc>
              <a:spcPct val="90000"/>
            </a:lnSpc>
            <a:spcBef>
              <a:spcPct val="0"/>
            </a:spcBef>
            <a:spcAft>
              <a:spcPct val="35000"/>
            </a:spcAft>
            <a:buNone/>
          </a:pPr>
          <a:r>
            <a:rPr lang="en-US" sz="1100" b="1" u="sng" kern="1200">
              <a:solidFill>
                <a:sysClr val="windowText" lastClr="000000">
                  <a:hueOff val="0"/>
                  <a:satOff val="0"/>
                  <a:lumOff val="0"/>
                  <a:alphaOff val="0"/>
                </a:sysClr>
              </a:solidFill>
              <a:latin typeface="Avenir Next LT Pro"/>
              <a:ea typeface="+mn-ea"/>
              <a:cs typeface="+mn-cs"/>
            </a:rPr>
            <a:t>Before Winter Break</a:t>
          </a:r>
        </a:p>
        <a:p>
          <a:pPr marL="0" lvl="0" indent="0" algn="l" defTabSz="488950">
            <a:lnSpc>
              <a:spcPct val="90000"/>
            </a:lnSpc>
            <a:spcBef>
              <a:spcPct val="0"/>
            </a:spcBef>
            <a:spcAft>
              <a:spcPct val="35000"/>
            </a:spcAft>
            <a:buNone/>
          </a:pPr>
          <a:r>
            <a:rPr lang="en-US" sz="1100" b="1" kern="1200">
              <a:solidFill>
                <a:sysClr val="windowText" lastClr="000000">
                  <a:hueOff val="0"/>
                  <a:satOff val="0"/>
                  <a:lumOff val="0"/>
                  <a:alphaOff val="0"/>
                </a:sysClr>
              </a:solidFill>
              <a:latin typeface="Avenir Next LT Pro"/>
              <a:ea typeface="+mn-ea"/>
              <a:cs typeface="+mn-cs"/>
            </a:rPr>
            <a:t>GO Team </a:t>
          </a:r>
          <a:r>
            <a:rPr lang="en-US" sz="1100" kern="1200">
              <a:solidFill>
                <a:sysClr val="windowText" lastClr="000000">
                  <a:hueOff val="0"/>
                  <a:satOff val="0"/>
                  <a:lumOff val="0"/>
                  <a:alphaOff val="0"/>
                </a:sysClr>
              </a:solidFill>
              <a:latin typeface="Avenir Next LT Pro"/>
              <a:ea typeface="+mn-ea"/>
              <a:cs typeface="+mn-cs"/>
            </a:rPr>
            <a:t>will take action (vote) on the school’s strategic plan and vote on the ranked strategic plan priorities for SY23-24 budget discussions.</a:t>
          </a:r>
        </a:p>
      </dsp:txBody>
      <dsp:txXfrm>
        <a:off x="6616472" y="1188797"/>
        <a:ext cx="1503112" cy="1262614"/>
      </dsp:txXfrm>
    </dsp:sp>
    <dsp:sp modelId="{06772805-3643-43C2-9C80-F43268C57C20}">
      <dsp:nvSpPr>
        <dsp:cNvPr id="0" name=""/>
        <dsp:cNvSpPr/>
      </dsp:nvSpPr>
      <dsp:spPr>
        <a:xfrm>
          <a:off x="7052374" y="599576"/>
          <a:ext cx="631307" cy="631307"/>
        </a:xfrm>
        <a:prstGeom prst="ellipse">
          <a:avLst/>
        </a:prstGeom>
        <a:solidFill>
          <a:srgbClr val="159839"/>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19" tIns="12700" rIns="49219" bIns="12700" numCol="1" spcCol="1270" anchor="ctr" anchorCtr="0">
          <a:noAutofit/>
        </a:bodyPr>
        <a:lstStyle/>
        <a:p>
          <a:pPr marL="0" lvl="0" indent="0" algn="ctr" defTabSz="1333500">
            <a:lnSpc>
              <a:spcPct val="90000"/>
            </a:lnSpc>
            <a:spcBef>
              <a:spcPct val="0"/>
            </a:spcBef>
            <a:spcAft>
              <a:spcPct val="35000"/>
            </a:spcAft>
            <a:buNone/>
          </a:pPr>
          <a:r>
            <a:rPr lang="en-US" sz="3000" kern="1200">
              <a:solidFill>
                <a:sysClr val="window" lastClr="FFFFFF"/>
              </a:solidFill>
              <a:latin typeface="Avenir Next LT Pro"/>
              <a:ea typeface="+mn-ea"/>
              <a:cs typeface="+mn-cs"/>
            </a:rPr>
            <a:t>5</a:t>
          </a:r>
        </a:p>
      </dsp:txBody>
      <dsp:txXfrm>
        <a:off x="7144827" y="692029"/>
        <a:ext cx="446401" cy="446401"/>
      </dsp:txXfrm>
    </dsp:sp>
    <dsp:sp modelId="{77F59A8B-7684-4E29-B44F-B0F96367FE70}">
      <dsp:nvSpPr>
        <dsp:cNvPr id="0" name=""/>
        <dsp:cNvSpPr/>
      </dsp:nvSpPr>
      <dsp:spPr>
        <a:xfrm>
          <a:off x="6616472" y="2493426"/>
          <a:ext cx="1503112" cy="72"/>
        </a:xfrm>
        <a:prstGeom prst="rect">
          <a:avLst/>
        </a:prstGeom>
        <a:solidFill>
          <a:srgbClr val="159839">
            <a:hueOff val="0"/>
            <a:satOff val="0"/>
            <a:lumOff val="0"/>
            <a:alphaOff val="0"/>
          </a:srgbClr>
        </a:solidFill>
        <a:ln w="12700" cap="flat" cmpd="sng" algn="ctr">
          <a:solidFill>
            <a:srgbClr val="159839">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5EAAC-5BF1-483F-AD5F-059315B30696}">
      <dsp:nvSpPr>
        <dsp:cNvPr id="0" name=""/>
        <dsp:cNvSpPr/>
      </dsp:nvSpPr>
      <dsp:spPr>
        <a:xfrm>
          <a:off x="0" y="0"/>
          <a:ext cx="7543800" cy="905256"/>
        </a:xfrm>
        <a:prstGeom prst="roundRect">
          <a:avLst>
            <a:gd name="adj" fmla="val 10000"/>
          </a:avLst>
        </a:prstGeom>
        <a:solidFill>
          <a:schemeClr val="bg1"/>
        </a:solidFill>
        <a:ln>
          <a:noFill/>
        </a:ln>
        <a:effectLst/>
      </dsp:spPr>
      <dsp:style>
        <a:lnRef idx="0">
          <a:scrgbClr r="0" g="0" b="0"/>
        </a:lnRef>
        <a:fillRef idx="1">
          <a:scrgbClr r="0" g="0" b="0"/>
        </a:fillRef>
        <a:effectRef idx="0">
          <a:scrgbClr r="0" g="0" b="0"/>
        </a:effectRef>
        <a:fontRef idx="minor"/>
      </dsp:style>
    </dsp:sp>
    <dsp:sp modelId="{914F3F1C-7EC3-4E02-990E-8B2C43A0D2DC}">
      <dsp:nvSpPr>
        <dsp:cNvPr id="0" name=""/>
        <dsp:cNvSpPr/>
      </dsp:nvSpPr>
      <dsp:spPr>
        <a:xfrm>
          <a:off x="1718176" y="938503"/>
          <a:ext cx="497890" cy="497890"/>
        </a:xfrm>
        <a:prstGeom prst="rect">
          <a:avLst/>
        </a:prstGeom>
        <a:solidFill>
          <a:schemeClr val="bg1"/>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99EB89-81CF-4408-88CD-B3A5D721D53A}">
      <dsp:nvSpPr>
        <dsp:cNvPr id="0" name=""/>
        <dsp:cNvSpPr/>
      </dsp:nvSpPr>
      <dsp:spPr>
        <a:xfrm>
          <a:off x="1045570" y="490346"/>
          <a:ext cx="6498229" cy="905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06" tIns="95806" rIns="95806" bIns="95806" numCol="1" spcCol="1270" anchor="ctr" anchorCtr="0">
          <a:noAutofit/>
        </a:bodyPr>
        <a:lstStyle/>
        <a:p>
          <a:pPr marL="0" lvl="0" indent="0" algn="l" defTabSz="1111250">
            <a:lnSpc>
              <a:spcPct val="100000"/>
            </a:lnSpc>
            <a:spcBef>
              <a:spcPct val="0"/>
            </a:spcBef>
            <a:spcAft>
              <a:spcPct val="35000"/>
            </a:spcAft>
            <a:buNone/>
          </a:pPr>
          <a:endParaRPr lang="en-US" sz="2500" kern="1200" dirty="0"/>
        </a:p>
      </dsp:txBody>
      <dsp:txXfrm>
        <a:off x="1045570" y="490346"/>
        <a:ext cx="6498229" cy="905256"/>
      </dsp:txXfrm>
    </dsp:sp>
    <dsp:sp modelId="{60EEE63C-692F-45BF-8A25-B1C57114866B}">
      <dsp:nvSpPr>
        <dsp:cNvPr id="0" name=""/>
        <dsp:cNvSpPr/>
      </dsp:nvSpPr>
      <dsp:spPr>
        <a:xfrm>
          <a:off x="0" y="1621916"/>
          <a:ext cx="7543800" cy="9052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B5A3F8-8081-47AD-90AE-68A44518AD58}">
      <dsp:nvSpPr>
        <dsp:cNvPr id="0" name=""/>
        <dsp:cNvSpPr/>
      </dsp:nvSpPr>
      <dsp:spPr>
        <a:xfrm>
          <a:off x="273839" y="1825599"/>
          <a:ext cx="497890" cy="4978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112E54-E738-4B69-BD0E-7659BC00F74D}">
      <dsp:nvSpPr>
        <dsp:cNvPr id="0" name=""/>
        <dsp:cNvSpPr/>
      </dsp:nvSpPr>
      <dsp:spPr>
        <a:xfrm>
          <a:off x="1045570" y="1621916"/>
          <a:ext cx="6498229" cy="905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06" tIns="95806" rIns="95806" bIns="95806" numCol="1" spcCol="1270" anchor="ctr" anchorCtr="0">
          <a:noAutofit/>
        </a:bodyPr>
        <a:lstStyle/>
        <a:p>
          <a:pPr marL="0" lvl="0" indent="0" algn="l" defTabSz="1111250">
            <a:lnSpc>
              <a:spcPct val="100000"/>
            </a:lnSpc>
            <a:spcBef>
              <a:spcPct val="0"/>
            </a:spcBef>
            <a:spcAft>
              <a:spcPct val="35000"/>
            </a:spcAft>
            <a:buNone/>
          </a:pPr>
          <a:r>
            <a:rPr lang="en-US" sz="2500" kern="1200"/>
            <a:t>Revised Board Training Requirements</a:t>
          </a:r>
        </a:p>
      </dsp:txBody>
      <dsp:txXfrm>
        <a:off x="1045570" y="1621916"/>
        <a:ext cx="6498229" cy="90525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a:lstStyle/>
            <a:p>
              <a:r>
                <a:t>1</a:t>
              </a:r>
            </a:p>
          </dgm:t>
        </dgm:pt>
        <dgm:pt modelId="201" type="sibTrans" cxnId="{95F9FFCB-1BFC-4B36-BE44-D6A1469F21C3}">
          <dgm:prSet phldrT="2"/>
          <dgm:t>
            <a:bodyPr/>
            <a:lstStyle/>
            <a:p>
              <a:r>
                <a:t>2</a:t>
              </a:r>
            </a:p>
          </dgm:t>
        </dgm:pt>
        <dgm:pt modelId="301" type="sibTrans" cxnId="{A69863A3-5EBF-4CAE-AA51-83CA76DE20BB}">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a:lstStyle/>
            <a:p>
              <a:r>
                <a:t>1</a:t>
              </a:r>
            </a:p>
          </dgm:t>
        </dgm:pt>
        <dgm:pt modelId="201" type="sibTrans" cxnId="{95F9FFCB-1BFC-4B36-BE44-D6A1469F21C3}">
          <dgm:prSet phldrT="2"/>
          <dgm:t>
            <a:bodyPr/>
            <a:lstStyle/>
            <a:p>
              <a:r>
                <a:t>2</a:t>
              </a:r>
            </a:p>
          </dgm:t>
        </dgm:pt>
        <dgm:pt modelId="301" type="sibTrans" cxnId="{A69863A3-5EBF-4CAE-AA51-83CA76DE20BB}">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5"/>
            <a:ext cx="3038649" cy="466725"/>
          </a:xfrm>
          <a:prstGeom prst="rect">
            <a:avLst/>
          </a:prstGeom>
        </p:spPr>
        <p:txBody>
          <a:bodyPr vert="horz" lIns="92371" tIns="46185" rIns="92371" bIns="46185" rtlCol="0"/>
          <a:lstStyle>
            <a:lvl1pPr algn="l">
              <a:defRPr sz="1200"/>
            </a:lvl1pPr>
          </a:lstStyle>
          <a:p>
            <a:endParaRPr lang="en-US" dirty="0"/>
          </a:p>
        </p:txBody>
      </p:sp>
      <p:sp>
        <p:nvSpPr>
          <p:cNvPr id="3" name="Date Placeholder 2"/>
          <p:cNvSpPr>
            <a:spLocks noGrp="1"/>
          </p:cNvSpPr>
          <p:nvPr>
            <p:ph type="dt" sz="quarter" idx="1"/>
          </p:nvPr>
        </p:nvSpPr>
        <p:spPr>
          <a:xfrm>
            <a:off x="3970141" y="5"/>
            <a:ext cx="3038648" cy="466725"/>
          </a:xfrm>
          <a:prstGeom prst="rect">
            <a:avLst/>
          </a:prstGeom>
        </p:spPr>
        <p:txBody>
          <a:bodyPr vert="horz" lIns="92371" tIns="46185" rIns="92371" bIns="46185" rtlCol="0"/>
          <a:lstStyle>
            <a:lvl1pPr algn="r">
              <a:defRPr sz="1200"/>
            </a:lvl1pPr>
          </a:lstStyle>
          <a:p>
            <a:fld id="{059F52E2-F1DE-46D3-BACC-78119557B962}" type="datetimeFigureOut">
              <a:rPr lang="en-US" smtClean="0"/>
              <a:t>12/8/2022</a:t>
            </a:fld>
            <a:endParaRPr lang="en-US" dirty="0"/>
          </a:p>
        </p:txBody>
      </p:sp>
      <p:sp>
        <p:nvSpPr>
          <p:cNvPr id="4" name="Footer Placeholder 3"/>
          <p:cNvSpPr>
            <a:spLocks noGrp="1"/>
          </p:cNvSpPr>
          <p:nvPr>
            <p:ph type="ftr" sz="quarter" idx="2"/>
          </p:nvPr>
        </p:nvSpPr>
        <p:spPr>
          <a:xfrm>
            <a:off x="6" y="8829678"/>
            <a:ext cx="3038649" cy="466725"/>
          </a:xfrm>
          <a:prstGeom prst="rect">
            <a:avLst/>
          </a:prstGeom>
        </p:spPr>
        <p:txBody>
          <a:bodyPr vert="horz" lIns="92371" tIns="46185" rIns="92371" bIns="4618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141" y="8829678"/>
            <a:ext cx="3038648" cy="466725"/>
          </a:xfrm>
          <a:prstGeom prst="rect">
            <a:avLst/>
          </a:prstGeom>
        </p:spPr>
        <p:txBody>
          <a:bodyPr vert="horz" lIns="92371" tIns="46185" rIns="92371" bIns="46185" rtlCol="0" anchor="b"/>
          <a:lstStyle>
            <a:lvl1pPr algn="r">
              <a:defRPr sz="1200"/>
            </a:lvl1pPr>
          </a:lstStyle>
          <a:p>
            <a:fld id="{4FE15C78-6CC8-4FB4-9DD6-3BEF9917CD66}" type="slidenum">
              <a:rPr lang="en-US" smtClean="0"/>
              <a:t>‹#›</a:t>
            </a:fld>
            <a:endParaRPr lang="en-US" dirty="0"/>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37841" cy="466434"/>
          </a:xfrm>
          <a:prstGeom prst="rect">
            <a:avLst/>
          </a:prstGeom>
        </p:spPr>
        <p:txBody>
          <a:bodyPr vert="horz" lIns="93387" tIns="46693" rIns="93387" bIns="46693" rtlCol="0"/>
          <a:lstStyle>
            <a:lvl1pPr algn="l">
              <a:defRPr sz="1200"/>
            </a:lvl1pPr>
          </a:lstStyle>
          <a:p>
            <a:endParaRPr lang="en-US" dirty="0"/>
          </a:p>
        </p:txBody>
      </p:sp>
      <p:sp>
        <p:nvSpPr>
          <p:cNvPr id="3" name="Date Placeholder 2"/>
          <p:cNvSpPr>
            <a:spLocks noGrp="1"/>
          </p:cNvSpPr>
          <p:nvPr>
            <p:ph type="dt" idx="1"/>
          </p:nvPr>
        </p:nvSpPr>
        <p:spPr>
          <a:xfrm>
            <a:off x="3970939" y="0"/>
            <a:ext cx="3037841" cy="466434"/>
          </a:xfrm>
          <a:prstGeom prst="rect">
            <a:avLst/>
          </a:prstGeom>
        </p:spPr>
        <p:txBody>
          <a:bodyPr vert="horz" lIns="93387" tIns="46693" rIns="93387" bIns="46693" rtlCol="0"/>
          <a:lstStyle>
            <a:lvl1pPr algn="r">
              <a:defRPr sz="1200"/>
            </a:lvl1pPr>
          </a:lstStyle>
          <a:p>
            <a:fld id="{7B299F97-F58F-4790-8A4D-46307B570D7F}" type="datetimeFigureOut">
              <a:rPr lang="en-US" smtClean="0"/>
              <a:t>12/8/2022</a:t>
            </a:fld>
            <a:endParaRPr lang="en-US" dirty="0"/>
          </a:p>
        </p:txBody>
      </p:sp>
      <p:sp>
        <p:nvSpPr>
          <p:cNvPr id="4" name="Slide Image Placeholder 3"/>
          <p:cNvSpPr>
            <a:spLocks noGrp="1" noRot="1" noChangeAspect="1"/>
          </p:cNvSpPr>
          <p:nvPr>
            <p:ph type="sldImg" idx="2"/>
          </p:nvPr>
        </p:nvSpPr>
        <p:spPr>
          <a:xfrm>
            <a:off x="1414463" y="1163638"/>
            <a:ext cx="4181475" cy="3135312"/>
          </a:xfrm>
          <a:prstGeom prst="rect">
            <a:avLst/>
          </a:prstGeom>
          <a:noFill/>
          <a:ln w="12700">
            <a:solidFill>
              <a:prstClr val="black"/>
            </a:solidFill>
          </a:ln>
        </p:spPr>
        <p:txBody>
          <a:bodyPr vert="horz" lIns="93387" tIns="46693" rIns="93387" bIns="46693" rtlCol="0" anchor="ctr"/>
          <a:lstStyle/>
          <a:p>
            <a:endParaRPr lang="en-US" dirty="0"/>
          </a:p>
        </p:txBody>
      </p:sp>
      <p:sp>
        <p:nvSpPr>
          <p:cNvPr id="5" name="Notes Placeholder 4"/>
          <p:cNvSpPr>
            <a:spLocks noGrp="1"/>
          </p:cNvSpPr>
          <p:nvPr>
            <p:ph type="body" sz="quarter" idx="3"/>
          </p:nvPr>
        </p:nvSpPr>
        <p:spPr>
          <a:xfrm>
            <a:off x="701041" y="4473892"/>
            <a:ext cx="5608320" cy="3660457"/>
          </a:xfrm>
          <a:prstGeom prst="rect">
            <a:avLst/>
          </a:prstGeom>
        </p:spPr>
        <p:txBody>
          <a:bodyPr vert="horz" lIns="93387" tIns="46693" rIns="93387" bIns="4669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29971"/>
            <a:ext cx="3037841" cy="466433"/>
          </a:xfrm>
          <a:prstGeom prst="rect">
            <a:avLst/>
          </a:prstGeom>
        </p:spPr>
        <p:txBody>
          <a:bodyPr vert="horz" lIns="93387" tIns="46693" rIns="93387" bIns="4669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71"/>
            <a:ext cx="3037841" cy="466433"/>
          </a:xfrm>
          <a:prstGeom prst="rect">
            <a:avLst/>
          </a:prstGeom>
        </p:spPr>
        <p:txBody>
          <a:bodyPr vert="horz" lIns="93387" tIns="46693" rIns="93387" bIns="46693" rtlCol="0" anchor="b"/>
          <a:lstStyle>
            <a:lvl1pPr algn="r">
              <a:defRPr sz="1200"/>
            </a:lvl1pPr>
          </a:lstStyle>
          <a:p>
            <a:fld id="{06FECA5B-CB69-434F-96AB-1E7E18E86F8F}" type="slidenum">
              <a:rPr lang="en-US" smtClean="0"/>
              <a:t>‹#›</a:t>
            </a:fld>
            <a:endParaRPr lang="en-US" dirty="0"/>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56468">
              <a:defRPr/>
            </a:pPr>
            <a:fld id="{06FECA5B-CB69-434F-96AB-1E7E18E86F8F}" type="slidenum">
              <a:rPr lang="en-US">
                <a:solidFill>
                  <a:prstClr val="black"/>
                </a:solidFill>
                <a:latin typeface="Calibri"/>
              </a:rPr>
              <a:pPr defTabSz="456468">
                <a:defRPr/>
              </a:pPr>
              <a:t>1</a:t>
            </a:fld>
            <a:endParaRPr lang="en-US" dirty="0">
              <a:solidFill>
                <a:prstClr val="black"/>
              </a:solidFill>
              <a:latin typeface="Calibri"/>
            </a:endParaRPr>
          </a:p>
        </p:txBody>
      </p:sp>
    </p:spTree>
    <p:extLst>
      <p:ext uri="{BB962C8B-B14F-4D97-AF65-F5344CB8AC3E}">
        <p14:creationId xmlns:p14="http://schemas.microsoft.com/office/powerpoint/2010/main" val="265295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looks at our performance on the End of Pathway Assessments for each pathway.</a:t>
            </a:r>
          </a:p>
          <a:p>
            <a:r>
              <a:rPr lang="en-US" dirty="0"/>
              <a:t> Overall, 70% of the students participated and 53.7% of the students successfully passed the exams. We will focus this year on aligning class assessments to the EOPA and encouraging all students to take the exams. </a:t>
            </a:r>
          </a:p>
          <a:p>
            <a:endParaRPr lang="en-US" dirty="0"/>
          </a:p>
          <a:p>
            <a:r>
              <a:rPr lang="en-US" dirty="0"/>
              <a:t>One pathway, Programming, was not able to test last school year. We are working now to ensure they are able to test this year. </a:t>
            </a:r>
          </a:p>
          <a:p>
            <a:endParaRPr lang="en-US" dirty="0"/>
          </a:p>
        </p:txBody>
      </p:sp>
      <p:sp>
        <p:nvSpPr>
          <p:cNvPr id="4" name="Slide Number Placeholder 3"/>
          <p:cNvSpPr>
            <a:spLocks noGrp="1"/>
          </p:cNvSpPr>
          <p:nvPr>
            <p:ph type="sldNum" sz="quarter" idx="5"/>
          </p:nvPr>
        </p:nvSpPr>
        <p:spPr/>
        <p:txBody>
          <a:bodyPr/>
          <a:lstStyle/>
          <a:p>
            <a:pPr defTabSz="912937">
              <a:defRPr/>
            </a:pPr>
            <a:fld id="{7EC04287-682A-49D2-8897-00CF4AF8B77F}" type="slidenum">
              <a:rPr lang="en-US">
                <a:solidFill>
                  <a:prstClr val="black"/>
                </a:solidFill>
                <a:latin typeface="Calibri" panose="020F0502020204030204"/>
              </a:rPr>
              <a:pPr defTabSz="912937">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1713620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104d8107e1f_8_361:notes"/>
          <p:cNvSpPr txBox="1">
            <a:spLocks noGrp="1"/>
          </p:cNvSpPr>
          <p:nvPr>
            <p:ph type="body" idx="1"/>
          </p:nvPr>
        </p:nvSpPr>
        <p:spPr>
          <a:xfrm>
            <a:off x="699772" y="4467789"/>
            <a:ext cx="5598178" cy="3655616"/>
          </a:xfrm>
          <a:prstGeom prst="rect">
            <a:avLst/>
          </a:prstGeom>
          <a:noFill/>
          <a:ln>
            <a:noFill/>
          </a:ln>
        </p:spPr>
        <p:txBody>
          <a:bodyPr spcFirstLastPara="1" wrap="square" lIns="93013" tIns="46493" rIns="93013" bIns="46493" anchor="t" anchorCtr="0">
            <a:noAutofit/>
          </a:bodyPr>
          <a:lstStyle/>
          <a:p>
            <a:pPr>
              <a:buSzPts val="1400"/>
            </a:pPr>
            <a:endParaRPr/>
          </a:p>
        </p:txBody>
      </p:sp>
      <p:sp>
        <p:nvSpPr>
          <p:cNvPr id="674" name="Google Shape;674;g104d8107e1f_8_361:notes"/>
          <p:cNvSpPr>
            <a:spLocks noGrp="1" noRot="1" noChangeAspect="1"/>
          </p:cNvSpPr>
          <p:nvPr>
            <p:ph type="sldImg" idx="2"/>
          </p:nvPr>
        </p:nvSpPr>
        <p:spPr>
          <a:xfrm>
            <a:off x="1411288" y="1160463"/>
            <a:ext cx="4175125" cy="31321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10fffd6e7b3_0_88:notes"/>
          <p:cNvSpPr txBox="1">
            <a:spLocks noGrp="1"/>
          </p:cNvSpPr>
          <p:nvPr>
            <p:ph type="body" idx="1"/>
          </p:nvPr>
        </p:nvSpPr>
        <p:spPr>
          <a:xfrm>
            <a:off x="699772" y="4467789"/>
            <a:ext cx="5598178" cy="3655616"/>
          </a:xfrm>
          <a:prstGeom prst="rect">
            <a:avLst/>
          </a:prstGeom>
        </p:spPr>
        <p:txBody>
          <a:bodyPr spcFirstLastPara="1" wrap="square" lIns="93013" tIns="46493" rIns="93013" bIns="46493" anchor="t" anchorCtr="0">
            <a:noAutofit/>
          </a:bodyPr>
          <a:lstStyle/>
          <a:p>
            <a:endParaRPr/>
          </a:p>
        </p:txBody>
      </p:sp>
      <p:sp>
        <p:nvSpPr>
          <p:cNvPr id="692" name="Google Shape;692;g10fffd6e7b3_0_88:notes"/>
          <p:cNvSpPr>
            <a:spLocks noGrp="1" noRot="1" noChangeAspect="1"/>
          </p:cNvSpPr>
          <p:nvPr>
            <p:ph type="sldImg" idx="2"/>
          </p:nvPr>
        </p:nvSpPr>
        <p:spPr>
          <a:xfrm>
            <a:off x="1411288" y="1160463"/>
            <a:ext cx="4175125" cy="313213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104d8107e1f_8_172:notes"/>
          <p:cNvSpPr>
            <a:spLocks noGrp="1" noRot="1" noChangeAspect="1"/>
          </p:cNvSpPr>
          <p:nvPr>
            <p:ph type="sldImg" idx="2"/>
          </p:nvPr>
        </p:nvSpPr>
        <p:spPr>
          <a:xfrm>
            <a:off x="1411288" y="1160463"/>
            <a:ext cx="4175125" cy="31321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9" name="Google Shape;649;g104d8107e1f_8_172:notes"/>
          <p:cNvSpPr txBox="1">
            <a:spLocks noGrp="1"/>
          </p:cNvSpPr>
          <p:nvPr>
            <p:ph type="body" idx="1"/>
          </p:nvPr>
        </p:nvSpPr>
        <p:spPr>
          <a:xfrm>
            <a:off x="699772" y="4467789"/>
            <a:ext cx="5598178" cy="3655616"/>
          </a:xfrm>
          <a:prstGeom prst="rect">
            <a:avLst/>
          </a:prstGeom>
          <a:noFill/>
          <a:ln>
            <a:noFill/>
          </a:ln>
        </p:spPr>
        <p:txBody>
          <a:bodyPr spcFirstLastPara="1" wrap="square" lIns="93013" tIns="46493" rIns="93013" bIns="46493" anchor="t" anchorCtr="0">
            <a:noAutofit/>
          </a:bodyPr>
          <a:lstStyle/>
          <a:p>
            <a:pPr>
              <a:buSzPts val="1400"/>
            </a:pPr>
            <a:endParaRPr/>
          </a:p>
        </p:txBody>
      </p:sp>
      <p:sp>
        <p:nvSpPr>
          <p:cNvPr id="650" name="Google Shape;650;g104d8107e1f_8_172:notes"/>
          <p:cNvSpPr txBox="1">
            <a:spLocks noGrp="1"/>
          </p:cNvSpPr>
          <p:nvPr>
            <p:ph type="sldNum" idx="12"/>
          </p:nvPr>
        </p:nvSpPr>
        <p:spPr>
          <a:xfrm>
            <a:off x="3963757" y="8817921"/>
            <a:ext cx="3032347" cy="465709"/>
          </a:xfrm>
          <a:prstGeom prst="rect">
            <a:avLst/>
          </a:prstGeom>
          <a:noFill/>
          <a:ln>
            <a:noFill/>
          </a:ln>
        </p:spPr>
        <p:txBody>
          <a:bodyPr spcFirstLastPara="1" wrap="square" lIns="93013" tIns="46493" rIns="93013" bIns="46493" anchor="b" anchorCtr="0">
            <a:noAutofit/>
          </a:bodyPr>
          <a:lstStyle/>
          <a:p>
            <a:pPr defTabSz="930283">
              <a:buClr>
                <a:srgbClr val="000000"/>
              </a:buClr>
              <a:buSzPts val="1400"/>
              <a:defRPr/>
            </a:pPr>
            <a:fld id="{00000000-1234-1234-1234-123412341234}" type="slidenum">
              <a:rPr lang="en-US" sz="1400" kern="0">
                <a:solidFill>
                  <a:srgbClr val="000000"/>
                </a:solidFill>
                <a:latin typeface="Arial"/>
                <a:ea typeface="Arial"/>
                <a:cs typeface="Arial"/>
                <a:sym typeface="Arial"/>
              </a:rPr>
              <a:pPr defTabSz="930283">
                <a:buClr>
                  <a:srgbClr val="000000"/>
                </a:buClr>
                <a:buSzPts val="1400"/>
                <a:defRPr/>
              </a:pPr>
              <a:t>27</a:t>
            </a:fld>
            <a:endParaRPr sz="1400" kern="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a:t>
            </a:r>
          </a:p>
          <a:p>
            <a:endParaRPr lang="en-US" dirty="0"/>
          </a:p>
          <a:p>
            <a:r>
              <a:rPr lang="en-US" dirty="0"/>
              <a:t>It is my pleasure to present the Principal’s report on behalf of Dr. Wilson.</a:t>
            </a:r>
          </a:p>
          <a:p>
            <a:endParaRPr lang="en-US" dirty="0"/>
          </a:p>
        </p:txBody>
      </p:sp>
      <p:sp>
        <p:nvSpPr>
          <p:cNvPr id="4" name="Slide Number Placeholder 3"/>
          <p:cNvSpPr>
            <a:spLocks noGrp="1"/>
          </p:cNvSpPr>
          <p:nvPr>
            <p:ph type="sldNum" sz="quarter" idx="5"/>
          </p:nvPr>
        </p:nvSpPr>
        <p:spPr/>
        <p:txBody>
          <a:bodyPr/>
          <a:lstStyle/>
          <a:p>
            <a:pPr defTabSz="456468">
              <a:defRPr/>
            </a:pPr>
            <a:fld id="{7EC04287-682A-49D2-8897-00CF4AF8B77F}" type="slidenum">
              <a:rPr lang="en-US">
                <a:solidFill>
                  <a:prstClr val="black"/>
                </a:solidFill>
                <a:latin typeface="Calibri" panose="020F0502020204030204"/>
              </a:rPr>
              <a:pPr defTabSz="456468">
                <a:defRPr/>
              </a:pPr>
              <a:t>44</a:t>
            </a:fld>
            <a:endParaRPr lang="en-US">
              <a:solidFill>
                <a:prstClr val="black"/>
              </a:solidFill>
              <a:latin typeface="Calibri" panose="020F0502020204030204"/>
            </a:endParaRPr>
          </a:p>
        </p:txBody>
      </p:sp>
    </p:spTree>
    <p:extLst>
      <p:ext uri="{BB962C8B-B14F-4D97-AF65-F5344CB8AC3E}">
        <p14:creationId xmlns:p14="http://schemas.microsoft.com/office/powerpoint/2010/main" val="2990160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reminder, we have all approved board meeting dates listed for the school year. </a:t>
            </a:r>
          </a:p>
          <a:p>
            <a:endParaRPr lang="en-US" dirty="0"/>
          </a:p>
        </p:txBody>
      </p:sp>
      <p:sp>
        <p:nvSpPr>
          <p:cNvPr id="4" name="Slide Number Placeholder 3"/>
          <p:cNvSpPr>
            <a:spLocks noGrp="1"/>
          </p:cNvSpPr>
          <p:nvPr>
            <p:ph type="sldNum" sz="quarter" idx="5"/>
          </p:nvPr>
        </p:nvSpPr>
        <p:spPr/>
        <p:txBody>
          <a:bodyPr/>
          <a:lstStyle/>
          <a:p>
            <a:pPr defTabSz="456468">
              <a:defRPr/>
            </a:pPr>
            <a:fld id="{7EC04287-682A-49D2-8897-00CF4AF8B77F}" type="slidenum">
              <a:rPr lang="en-US">
                <a:solidFill>
                  <a:prstClr val="black"/>
                </a:solidFill>
                <a:latin typeface="Calibri" panose="020F0502020204030204"/>
              </a:rPr>
              <a:pPr defTabSz="456468">
                <a:defRPr/>
              </a:pPr>
              <a:t>48</a:t>
            </a:fld>
            <a:endParaRPr lang="en-US">
              <a:solidFill>
                <a:prstClr val="black"/>
              </a:solidFill>
              <a:latin typeface="Calibri" panose="020F0502020204030204"/>
            </a:endParaRPr>
          </a:p>
        </p:txBody>
      </p:sp>
    </p:spTree>
    <p:extLst>
      <p:ext uri="{BB962C8B-B14F-4D97-AF65-F5344CB8AC3E}">
        <p14:creationId xmlns:p14="http://schemas.microsoft.com/office/powerpoint/2010/main" val="1406895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open the floor for questions. </a:t>
            </a:r>
          </a:p>
          <a:p>
            <a:endParaRPr lang="en-US" dirty="0"/>
          </a:p>
          <a:p>
            <a:r>
              <a:rPr lang="en-US" dirty="0"/>
              <a:t>Thank you for your attention. </a:t>
            </a:r>
          </a:p>
          <a:p>
            <a:endParaRPr lang="en-US" dirty="0"/>
          </a:p>
        </p:txBody>
      </p:sp>
      <p:sp>
        <p:nvSpPr>
          <p:cNvPr id="4" name="Slide Number Placeholder 3"/>
          <p:cNvSpPr>
            <a:spLocks noGrp="1"/>
          </p:cNvSpPr>
          <p:nvPr>
            <p:ph type="sldNum" sz="quarter" idx="5"/>
          </p:nvPr>
        </p:nvSpPr>
        <p:spPr/>
        <p:txBody>
          <a:bodyPr/>
          <a:lstStyle/>
          <a:p>
            <a:pPr defTabSz="456468">
              <a:defRPr/>
            </a:pPr>
            <a:fld id="{7EC04287-682A-49D2-8897-00CF4AF8B77F}" type="slidenum">
              <a:rPr lang="en-US">
                <a:solidFill>
                  <a:prstClr val="black"/>
                </a:solidFill>
                <a:latin typeface="Calibri" panose="020F0502020204030204"/>
              </a:rPr>
              <a:pPr defTabSz="456468">
                <a:defRPr/>
              </a:pPr>
              <a:t>49</a:t>
            </a:fld>
            <a:endParaRPr lang="en-US">
              <a:solidFill>
                <a:prstClr val="black"/>
              </a:solidFill>
              <a:latin typeface="Calibri" panose="020F0502020204030204"/>
            </a:endParaRPr>
          </a:p>
        </p:txBody>
      </p:sp>
    </p:spTree>
    <p:extLst>
      <p:ext uri="{BB962C8B-B14F-4D97-AF65-F5344CB8AC3E}">
        <p14:creationId xmlns:p14="http://schemas.microsoft.com/office/powerpoint/2010/main" val="1198617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56468">
              <a:defRPr/>
            </a:pPr>
            <a:fld id="{06FECA5B-CB69-434F-96AB-1E7E18E86F8F}" type="slidenum">
              <a:rPr lang="en-US">
                <a:solidFill>
                  <a:prstClr val="black"/>
                </a:solidFill>
                <a:latin typeface="Calibri"/>
              </a:rPr>
              <a:pPr defTabSz="456468">
                <a:defRPr/>
              </a:pPr>
              <a:t>50</a:t>
            </a:fld>
            <a:endParaRPr lang="en-US" dirty="0">
              <a:solidFill>
                <a:prstClr val="black"/>
              </a:solidFill>
              <a:latin typeface="Calibri"/>
            </a:endParaRPr>
          </a:p>
        </p:txBody>
      </p:sp>
    </p:spTree>
    <p:extLst>
      <p:ext uri="{BB962C8B-B14F-4D97-AF65-F5344CB8AC3E}">
        <p14:creationId xmlns:p14="http://schemas.microsoft.com/office/powerpoint/2010/main" val="366901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74069C-88F8-48B5-8814-06317A2067C5}"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89E54D-4525-4B19-92AB-1F1CDA793166}"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AF637B1-5A12-4E31-807A-45ED99814C6F}"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4E86F04-3EBE-40B7-8C0D-DE4CA9498539}" type="datetime1">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C9C85D9-6FB7-40EF-965F-A1046ADCDD99}" type="datetime1">
              <a:rPr lang="en-US" smtClean="0"/>
              <a:t>12/8/2022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63ACDC9-FBCE-4943-A3AE-873EA06A62B4}" type="datetime1">
              <a:rPr lang="en-US" smtClean="0"/>
              <a:t>12/8/2022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CE6E390-EA1F-4B3E-A94B-FC0331EB7320}" type="datetime1">
              <a:rPr lang="en-US" smtClean="0"/>
              <a:t>12/8/2022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931ECF6-EA9B-4FA1-8F7A-1BED46621E92}" type="datetime1">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49BACE6-EDD5-4577-AADD-9FFBFFCF7CC8}" type="datetime1">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F1F2A2-C67B-4981-AD94-747309F8D8E6}"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2483BC-6651-4318-8D04-A985A876A93E}"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12/8/2022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12/8/2022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12/8/2022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BE29BA-F8F0-4508-A4BE-7F72180E3ABB}"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F865CF-A9DB-43E3-ADF8-28E5B1685A28}"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E91807-D38D-4528-8CF2-63D388DD1A23}"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6390AC-3BCF-4C22-A2DB-7990E5A54FFD}" type="datetime1">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8259FE0-F886-4177-8680-0087672F0DBD}" type="datetime1">
              <a:rPr lang="en-US" smtClean="0"/>
              <a:t>12/8/2022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8C4881A-3753-44FC-9558-4D53EA0B3115}" type="datetime1">
              <a:rPr lang="en-US" smtClean="0"/>
              <a:t>12/8/2022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F6DDC96-0A56-4EC2-A351-5C197C9B424C}" type="datetime1">
              <a:rPr lang="en-US" smtClean="0"/>
              <a:t>12/8/2022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E122329-9D6C-4DB8-AB35-E1ADA78AF0CC}" type="datetime1">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44F7ADF-1314-41CB-AC5F-F8E1A67EBEF8}" type="datetime1">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27ED441-B249-441C-A420-69A916E4CC25}"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E0800E-34A0-4176-B5D0-FB4E9EA59786}" type="datetime1">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4121760-A27C-4DBB-AB7C-A323C9DF147C}"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CEC284-E82C-4EB1-809B-E5E849B6D56D}"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C43ED1A-5296-484D-A834-AA97962CCE19}"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1C47BC4-0B73-4253-A4D6-DC9E2833E7C7}"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CF0D6C6-7B23-40CA-8C37-357F0B28F17F}" type="datetime1">
              <a:rPr lang="en-US" smtClean="0">
                <a:solidFill>
                  <a:prstClr val="black">
                    <a:tint val="75000"/>
                  </a:prstClr>
                </a:solidFill>
              </a:rPr>
              <a:t>12/8/2022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E312639-AC78-455B-B901-74D8D19387DC}" type="datetime1">
              <a:rPr lang="en-US" smtClean="0">
                <a:solidFill>
                  <a:prstClr val="black">
                    <a:tint val="75000"/>
                  </a:prstClr>
                </a:solidFill>
              </a:rPr>
              <a:t>12/8/2022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04ADB85-7F9B-44BF-BB0E-F147399C7D42}" type="datetime1">
              <a:rPr lang="en-US" smtClean="0">
                <a:solidFill>
                  <a:prstClr val="black">
                    <a:tint val="75000"/>
                  </a:prstClr>
                </a:solidFill>
              </a:rPr>
              <a:t>12/8/2022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756FDB1-E957-4F26-8C5A-1C001FA301F0}"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51D37E9-2468-4ABE-AB05-DD18207AE817}"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E94586-3ABD-4339-9426-2C512D9BFF87}"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B1B063-4B04-465A-84B9-A1A68F3F6BB8}"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9849B-CD2E-4E9A-9587-F3F251325C02}"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88FFE9E-47B5-4A17-A7F9-AF64B538EA52}"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3EED7F-1822-414D-AE25-767B43A35B84}"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2D7628-275D-482F-ABB5-41123B29C2F4}"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D445A7E-C664-4423-A8D8-F765FD3071AC}" type="datetime1">
              <a:rPr lang="en-US" smtClean="0">
                <a:solidFill>
                  <a:prstClr val="black">
                    <a:tint val="75000"/>
                  </a:prstClr>
                </a:solidFill>
              </a:rPr>
              <a:t>12/8/2022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D7168DB-C706-4D24-9A6B-123E9909724B}" type="datetime1">
              <a:rPr lang="en-US" smtClean="0">
                <a:solidFill>
                  <a:prstClr val="black">
                    <a:tint val="75000"/>
                  </a:prstClr>
                </a:solidFill>
              </a:rPr>
              <a:t>12/8/2022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A59D34F-2793-4406-82CF-547094FF3F4D}" type="datetime1">
              <a:rPr lang="en-US" smtClean="0">
                <a:solidFill>
                  <a:prstClr val="black">
                    <a:tint val="75000"/>
                  </a:prstClr>
                </a:solidFill>
              </a:rPr>
              <a:t>12/8/2022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358F5B-D33E-4151-8A46-504F0DB90E30}"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AFBC2A3-340E-45FA-9D33-A59BE5081A73}"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44F5625-F982-431E-A022-A96D7C87C6D3}"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A7A11B-55A9-45EA-90B0-A48BEC44034E}"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A169FF-9855-4085-96FF-D8006A565684}"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57310-EF70-44D4-8755-F5A9BF3F5FB7}"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0D2178-DE1E-4031-94CD-7C7C8C61643A}"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DE7A6D-AB74-49C2-82DA-B4AC59E23162}"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36B372D-AC5E-4D5B-B3F2-A70A0CAA81F2}" type="datetime1">
              <a:rPr lang="en-US" smtClean="0">
                <a:solidFill>
                  <a:prstClr val="black">
                    <a:tint val="75000"/>
                  </a:prstClr>
                </a:solidFill>
              </a:rPr>
              <a:t>12/8/2022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B02DD4-E8CC-4D08-B942-242171DDD275}" type="datetime1">
              <a:rPr lang="en-US" smtClean="0">
                <a:solidFill>
                  <a:prstClr val="black">
                    <a:tint val="75000"/>
                  </a:prstClr>
                </a:solidFill>
              </a:rPr>
              <a:t>12/8/2022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E2615F5-B4C4-48EB-B9DA-7522D3DBDE3E}" type="datetime1">
              <a:rPr lang="en-US" smtClean="0">
                <a:solidFill>
                  <a:prstClr val="black">
                    <a:tint val="75000"/>
                  </a:prstClr>
                </a:solidFill>
              </a:rPr>
              <a:t>12/8/2022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C2EFCE1-E2AF-483A-A70C-E1A97266A18B}"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DCD0D3E-316B-4065-9453-5D37D5564A50}"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AF82F7-5E20-4C6A-BE77-BD17BA6AC5B3}"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A78B7D-F33D-4B0C-AAB5-A99EF4B061F3}"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1014F03-35A4-40AF-A349-9B8AF4F0DD07}"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DB2166-B2EC-49A3-A264-B90D608ECC0E}"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AE68F33-01E8-4DD1-9A4E-D6564E76E6E8}"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32D34AD-3563-473D-A8A8-A376547390BB}"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0AC7994-9298-42FE-BB9D-BC4569096611}" type="datetime1">
              <a:rPr lang="en-US" smtClean="0">
                <a:solidFill>
                  <a:prstClr val="black">
                    <a:tint val="75000"/>
                  </a:prstClr>
                </a:solidFill>
              </a:rPr>
              <a:t>12/8/2022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852DB28-30B8-44E1-BD08-851F10F89E25}" type="datetime1">
              <a:rPr lang="en-US" smtClean="0">
                <a:solidFill>
                  <a:prstClr val="black">
                    <a:tint val="75000"/>
                  </a:prstClr>
                </a:solidFill>
              </a:rPr>
              <a:t>12/8/2022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D818289-C2F5-45E3-B624-666C07A3F316}" type="datetime1">
              <a:rPr lang="en-US" smtClean="0">
                <a:solidFill>
                  <a:prstClr val="black">
                    <a:tint val="75000"/>
                  </a:prstClr>
                </a:solidFill>
              </a:rPr>
              <a:t>12/8/2022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1DB3F4B-CC9E-4DFB-95DD-A50AB4DE1843}"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546DEA0-F4F7-496F-ABC8-2328DC678B8C}"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58E37FB-30A6-4BD8-A37A-0850494C84AF}"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FB1C7F-EBD1-4FCD-A718-1422D33EB0F8}"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A2D10BE-8B15-4DDB-A88F-E01F45911DF4}"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AE6E9-0A2D-4C01-9E2D-294BA86EFE68}"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22DB33F-94B9-4D41-91A6-6CD01CF2974E}"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2B6BFD3-FA1A-43DB-A2AB-7D4E92E4AAAA}"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EE1963-F67F-44A8-8DFB-D2F2E813FAF6}" type="datetime1">
              <a:rPr lang="en-US" smtClean="0">
                <a:solidFill>
                  <a:prstClr val="black">
                    <a:tint val="75000"/>
                  </a:prstClr>
                </a:solidFill>
              </a:rPr>
              <a:t>12/8/2022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42709D5-F6A5-47A5-B122-04652A66FBB3}" type="datetime1">
              <a:rPr lang="en-US" smtClean="0">
                <a:solidFill>
                  <a:prstClr val="black">
                    <a:tint val="75000"/>
                  </a:prstClr>
                </a:solidFill>
              </a:rPr>
              <a:t>12/8/2022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4F49261-6E06-42D1-BD34-DC406886816D}" type="datetime1">
              <a:rPr lang="en-US" smtClean="0">
                <a:solidFill>
                  <a:prstClr val="black">
                    <a:tint val="75000"/>
                  </a:prstClr>
                </a:solidFill>
              </a:rPr>
              <a:t>12/8/2022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90FB482-715F-4F9A-BEB9-FC06BAC4F62F}"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C93BD0-C219-413B-984E-FA5E995AD817}"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6D67479-150C-4B20-B565-3574245E06AA}"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DF73AA-B2E6-467D-8A76-5F68FDF66A4C}"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FF30BE1-2EDF-43BD-A6A3-A40F949A07ED}"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0D99C69-EF7D-4CEB-9F3B-E683F47AB1ED}"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EF5F27-A703-4D3F-8A13-24C42EF01E91}"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23FF70-DD77-49B9-9D8E-125598055643}"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0022304-F89C-4019-B912-3E1630DA1CC9}" type="datetime1">
              <a:rPr lang="en-US" smtClean="0">
                <a:solidFill>
                  <a:prstClr val="black">
                    <a:tint val="75000"/>
                  </a:prstClr>
                </a:solidFill>
              </a:rPr>
              <a:t>12/8/2022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0044CD9-CB65-4EFD-90E1-B0CFBAE25B91}" type="datetime1">
              <a:rPr lang="en-US" smtClean="0">
                <a:solidFill>
                  <a:prstClr val="black">
                    <a:tint val="75000"/>
                  </a:prstClr>
                </a:solidFill>
              </a:rPr>
              <a:t>12/8/2022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132609F-C4D7-44CE-92BF-2B9B3B9179F8}" type="datetime1">
              <a:rPr lang="en-US" smtClean="0">
                <a:solidFill>
                  <a:prstClr val="black">
                    <a:tint val="75000"/>
                  </a:prstClr>
                </a:solidFill>
              </a:rPr>
              <a:t>12/8/2022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30827F-AF46-4EA3-8108-9AAE9EB97DB5}"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52BF9E-6463-434D-8EF8-081B1BFE5BE9}"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C80A95-A9DB-48DF-B9E4-FADC0CCD30A9}"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D3C5BBF-013D-49A0-8299-37EBF36C5305}"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28600" y="1447800"/>
            <a:ext cx="8686800" cy="472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122238" y="234950"/>
            <a:ext cx="8869362" cy="369332"/>
          </a:xfrm>
        </p:spPr>
        <p:txBody>
          <a:bodyPr/>
          <a:lstStyle>
            <a:lvl1pPr>
              <a:defRPr sz="2400">
                <a:effectLst>
                  <a:outerShdw blurRad="38100" dist="38100" dir="2700000" algn="tl">
                    <a:srgbClr val="000000">
                      <a:alpha val="43137"/>
                    </a:srgbClr>
                  </a:outerShdw>
                </a:effectLst>
              </a:defRPr>
            </a:lvl1pPr>
          </a:lstStyle>
          <a:p>
            <a:r>
              <a:rPr lang="en-US" dirty="0"/>
              <a:t>Click to edit Master title style</a:t>
            </a:r>
          </a:p>
        </p:txBody>
      </p:sp>
      <p:cxnSp>
        <p:nvCxnSpPr>
          <p:cNvPr id="8" name="Straight Connector 7"/>
          <p:cNvCxnSpPr/>
          <p:nvPr userDrawn="1"/>
        </p:nvCxnSpPr>
        <p:spPr>
          <a:xfrm>
            <a:off x="76200" y="609600"/>
            <a:ext cx="89154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7B7B8F-86C7-4C7A-AA7F-EC09E19F55AE}"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669E4A-BB4D-432F-9FA6-725EF4346736}"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82442A-9025-4A2E-8FC3-0DFF0A621E88}"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785101B-11CE-40A1-AE5E-9F6D3B2CFF41}"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5A4DEB6-440D-4911-9FBD-1CECBD72598A}" type="datetime1">
              <a:rPr lang="en-US" smtClean="0">
                <a:solidFill>
                  <a:prstClr val="black">
                    <a:tint val="75000"/>
                  </a:prstClr>
                </a:solidFill>
              </a:rPr>
              <a:t>12/8/2022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D1032CB-A36F-4489-A2C4-739711ECE5E7}" type="datetime1">
              <a:rPr lang="en-US" smtClean="0">
                <a:solidFill>
                  <a:prstClr val="black">
                    <a:tint val="75000"/>
                  </a:prstClr>
                </a:solidFill>
              </a:rPr>
              <a:t>12/8/2022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5991B1-7D70-40C5-8E46-901602DB1270}" type="datetime1">
              <a:rPr lang="en-US" smtClean="0">
                <a:solidFill>
                  <a:prstClr val="black">
                    <a:tint val="75000"/>
                  </a:prstClr>
                </a:solidFill>
              </a:rPr>
              <a:t>12/8/2022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D15F06A-3FA2-4788-9C33-08857C3AB286}"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DAFDC10-3F74-43CA-A902-2A4A3CC80EA6}" type="datetime1">
              <a:rPr lang="en-US" smtClean="0">
                <a:solidFill>
                  <a:prstClr val="black">
                    <a:tint val="75000"/>
                  </a:prstClr>
                </a:solidFill>
              </a:rPr>
              <a:t>12/8/2022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49D47B-53B8-4593-A521-8FDE420F3C5A}"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63B803-55C8-49D7-81F8-3C22BF5D689F}" type="datetime1">
              <a:rPr lang="en-US" smtClean="0">
                <a:solidFill>
                  <a:prstClr val="black">
                    <a:tint val="75000"/>
                  </a:prstClr>
                </a:solidFill>
              </a:rPr>
              <a:t>12/8/2022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6"/>
            <a:ext cx="5275772" cy="4268965"/>
          </a:xfrm>
        </p:spPr>
        <p:txBody>
          <a:bodyPr anchor="t">
            <a:normAutofit/>
          </a:bodyPr>
          <a:lstStyle>
            <a:lvl1pPr algn="l">
              <a:lnSpc>
                <a:spcPct val="85000"/>
              </a:lnSpc>
              <a:defRPr sz="435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8"/>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a:xfrm>
            <a:off x="816686" y="6314443"/>
            <a:ext cx="1197467" cy="365125"/>
          </a:xfrm>
        </p:spPr>
        <p:txBody>
          <a:bodyPr/>
          <a:lstStyle>
            <a:lvl1pPr algn="l">
              <a:defRPr sz="675">
                <a:solidFill>
                  <a:schemeClr val="tx2"/>
                </a:solidFill>
              </a:defRPr>
            </a:lvl1pPr>
          </a:lstStyle>
          <a:p>
            <a:fld id="{98E2C0A2-D32E-4C59-B7FD-5D0714CA0ACF}" type="datetime1">
              <a:rPr lang="en-US" smtClean="0">
                <a:solidFill>
                  <a:srgbClr val="F5F5F5"/>
                </a:solidFill>
              </a:rPr>
              <a:t>12/8/2022</a:t>
            </a:fld>
            <a:endParaRPr lang="en-US" dirty="0">
              <a:solidFill>
                <a:srgbClr val="F5F5F5"/>
              </a:solidFill>
            </a:endParaRPr>
          </a:p>
        </p:txBody>
      </p:sp>
      <p:sp>
        <p:nvSpPr>
          <p:cNvPr id="5" name="Footer Placeholder 4"/>
          <p:cNvSpPr>
            <a:spLocks noGrp="1"/>
          </p:cNvSpPr>
          <p:nvPr>
            <p:ph type="ftr" sz="quarter" idx="11"/>
          </p:nvPr>
        </p:nvSpPr>
        <p:spPr>
          <a:xfrm>
            <a:off x="2250445" y="6314443"/>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3" y="1416219"/>
            <a:ext cx="407987" cy="365125"/>
          </a:xfrm>
        </p:spPr>
        <p:txBody>
          <a:bodyPr/>
          <a:lstStyle>
            <a:lvl1pPr algn="r">
              <a:defRPr>
                <a:solidFill>
                  <a:schemeClr val="accent6">
                    <a:lumMod val="50000"/>
                  </a:schemeClr>
                </a:solidFill>
              </a:defRPr>
            </a:lvl1pPr>
          </a:lstStyle>
          <a:p>
            <a:fld id="{3D6C3DC6-EF6E-8948-BFE6-808D46D584D8}"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601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9EA38-37FD-484A-A7EC-6F8800F8F267}"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16102317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6" y="2571725"/>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7" y="6314442"/>
            <a:ext cx="1197467" cy="365125"/>
          </a:xfrm>
        </p:spPr>
        <p:txBody>
          <a:bodyPr/>
          <a:lstStyle>
            <a:lvl1pPr>
              <a:defRPr sz="675">
                <a:solidFill>
                  <a:schemeClr val="tx1">
                    <a:lumMod val="85000"/>
                    <a:lumOff val="15000"/>
                  </a:schemeClr>
                </a:solidFill>
              </a:defRPr>
            </a:lvl1pPr>
          </a:lstStyle>
          <a:p>
            <a:fld id="{83B1F8C1-AB10-4268-8A83-FC403CC8AE13}"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3"/>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1620763"/>
            <a:ext cx="407987" cy="365125"/>
          </a:xfrm>
        </p:spPr>
        <p:txBody>
          <a:bodyPr/>
          <a:lstStyle>
            <a:lvl1pPr>
              <a:defRPr>
                <a:solidFill>
                  <a:schemeClr val="bg2"/>
                </a:solidFill>
              </a:defRPr>
            </a:lvl1pPr>
          </a:lstStyle>
          <a:p>
            <a:fld id="{3D6C3DC6-EF6E-8948-BFE6-808D46D584D8}"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6940"/>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1167C4-75BA-4C6B-B80F-60FFD19F788A}"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9674147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3886200" y="1526124"/>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30"/>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5299359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378437-6BB8-424B-AB0F-7597240F88A9}"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13772649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D232DD-9F83-4984-8665-1447695AB811}"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90927848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5"/>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6BB91FBB-D5DC-45BD-94AE-282FF0A079D7}"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3542025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4"/>
            <a:ext cx="2882528" cy="1919239"/>
          </a:xfrm>
        </p:spPr>
        <p:txBody>
          <a:bodyPr anchor="t">
            <a:noAutofit/>
          </a:bodyPr>
          <a:lstStyle>
            <a:lvl1pPr>
              <a:lnSpc>
                <a:spcPct val="93000"/>
              </a:lnSpc>
              <a:defRPr sz="225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3"/>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2F98115B-A3D5-46C5-9414-FCAA74552CCF}"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0601725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1"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829A76-12C9-4836-A266-521EFEA5A738}"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0908070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5"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1" y="642935"/>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4"/>
            <a:ext cx="2861142" cy="365125"/>
          </a:xfrm>
        </p:spPr>
        <p:txBody>
          <a:bodyPr/>
          <a:lstStyle/>
          <a:p>
            <a:fld id="{A94FF692-782C-4AC0-B237-547D771BAD3A}"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2"/>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5607595"/>
            <a:ext cx="407987" cy="365125"/>
          </a:xfrm>
        </p:spPr>
        <p:txBody>
          <a:bodyPr/>
          <a:lstStyle/>
          <a:p>
            <a:fld id="{3D6C3DC6-EF6E-8948-BFE6-808D46D584D8}"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6484"/>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rgbClr val="0D85AB"/>
                </a:solidFill>
              </a:defRPr>
            </a:lvl1pPr>
          </a:lstStyle>
          <a:p>
            <a:r>
              <a:rPr lang="en-US" dirty="0"/>
              <a:t>Click to edit Master title style</a:t>
            </a:r>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rgbClr val="000000"/>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smtClean="0"/>
              <a:pPr/>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rgbClr val="0D85AB"/>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8776FDF-B46F-4A92-A4CE-C0A82D8D9DBD}"/>
              </a:ext>
            </a:extLst>
          </p:cNvPr>
          <p:cNvPicPr>
            <a:picLocks noChangeAspect="1"/>
          </p:cNvPicPr>
          <p:nvPr userDrawn="1"/>
        </p:nvPicPr>
        <p:blipFill>
          <a:blip r:embed="rId2"/>
          <a:stretch>
            <a:fillRect/>
          </a:stretch>
        </p:blipFill>
        <p:spPr>
          <a:xfrm>
            <a:off x="3684956" y="759071"/>
            <a:ext cx="1774090" cy="1371719"/>
          </a:xfrm>
          <a:prstGeom prst="rect">
            <a:avLst/>
          </a:prstGeom>
        </p:spPr>
      </p:pic>
    </p:spTree>
    <p:extLst>
      <p:ext uri="{BB962C8B-B14F-4D97-AF65-F5344CB8AC3E}">
        <p14:creationId xmlns:p14="http://schemas.microsoft.com/office/powerpoint/2010/main" val="47596746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solidFill>
                  <a:srgbClr val="0D85AB"/>
                </a:solidFill>
              </a:defRPr>
            </a:lvl1pPr>
          </a:lstStyle>
          <a:p>
            <a:r>
              <a:rPr lang="en-US" dirty="0"/>
              <a:t>Click to edit Master title style</a:t>
            </a:r>
          </a:p>
        </p:txBody>
      </p:sp>
      <p:sp>
        <p:nvSpPr>
          <p:cNvPr id="3" name="Content Placeholder 2"/>
          <p:cNvSpPr>
            <a:spLocks noGrp="1"/>
          </p:cNvSpPr>
          <p:nvPr>
            <p:ph idx="1"/>
          </p:nvPr>
        </p:nvSpPr>
        <p:spPr/>
        <p:txBody>
          <a:bodyPr/>
          <a:lstStyle>
            <a:lvl1pPr marL="175022" indent="-175022">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B2D3E9E-A95C-48F2-B4BF-A71542E0BE9A}" type="datetimeFigureOut">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6">
            <a:extLst>
              <a:ext uri="{FF2B5EF4-FFF2-40B4-BE49-F238E27FC236}">
                <a16:creationId xmlns:a16="http://schemas.microsoft.com/office/drawing/2014/main" id="{75267396-37A6-4B58-91FA-49EEEE6C05E5}"/>
              </a:ext>
            </a:extLst>
          </p:cNvPr>
          <p:cNvPicPr>
            <a:picLocks noChangeAspect="1"/>
          </p:cNvPicPr>
          <p:nvPr userDrawn="1"/>
        </p:nvPicPr>
        <p:blipFill>
          <a:blip r:embed="rId2"/>
          <a:stretch>
            <a:fillRect/>
          </a:stretch>
        </p:blipFill>
        <p:spPr>
          <a:xfrm>
            <a:off x="7481670" y="689760"/>
            <a:ext cx="889091" cy="685800"/>
          </a:xfrm>
          <a:prstGeom prst="rect">
            <a:avLst/>
          </a:prstGeom>
        </p:spPr>
      </p:pic>
    </p:spTree>
    <p:extLst>
      <p:ext uri="{BB962C8B-B14F-4D97-AF65-F5344CB8AC3E}">
        <p14:creationId xmlns:p14="http://schemas.microsoft.com/office/powerpoint/2010/main" val="425267513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52099"/>
            <a:ext cx="7543800" cy="1450757"/>
          </a:xfrm>
        </p:spPr>
        <p:txBody>
          <a:bodyPr/>
          <a:lstStyle>
            <a:lvl1pPr>
              <a:defRPr>
                <a:solidFill>
                  <a:srgbClr val="0D85AB"/>
                </a:solidFill>
              </a:defRPr>
            </a:lvl1pPr>
          </a:lstStyle>
          <a:p>
            <a:r>
              <a:rPr lang="en-US" dirty="0"/>
              <a:t>Click to edit Master title style</a:t>
            </a:r>
          </a:p>
        </p:txBody>
      </p:sp>
      <p:sp>
        <p:nvSpPr>
          <p:cNvPr id="3" name="Content Placeholder 2"/>
          <p:cNvSpPr>
            <a:spLocks noGrp="1"/>
          </p:cNvSpPr>
          <p:nvPr>
            <p:ph sz="half" idx="1"/>
          </p:nvPr>
        </p:nvSpPr>
        <p:spPr>
          <a:xfrm>
            <a:off x="822959" y="1845734"/>
            <a:ext cx="3703320" cy="4023360"/>
          </a:xfrm>
        </p:spPr>
        <p:txBody>
          <a:bodyPr/>
          <a:lstStyle>
            <a:lvl1pPr marL="175022" indent="-175022">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63440" y="1845735"/>
            <a:ext cx="3703320" cy="4023360"/>
          </a:xfrm>
        </p:spPr>
        <p:txBody>
          <a:bodyPr/>
          <a:lstStyle>
            <a:lvl1pPr marL="175022" indent="-175022">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12952B5-7A2F-4CC8-B7CE-9234E21C2837}" type="datetimeFigureOut">
              <a:rPr lang="en-US" smtClean="0"/>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pic>
        <p:nvPicPr>
          <p:cNvPr id="9" name="Picture 8">
            <a:extLst>
              <a:ext uri="{FF2B5EF4-FFF2-40B4-BE49-F238E27FC236}">
                <a16:creationId xmlns:a16="http://schemas.microsoft.com/office/drawing/2014/main" id="{60C4F0DB-EDC7-4077-85F9-E4E97D069A65}"/>
              </a:ext>
            </a:extLst>
          </p:cNvPr>
          <p:cNvPicPr>
            <a:picLocks noChangeAspect="1"/>
          </p:cNvPicPr>
          <p:nvPr userDrawn="1"/>
        </p:nvPicPr>
        <p:blipFill>
          <a:blip r:embed="rId2"/>
          <a:stretch>
            <a:fillRect/>
          </a:stretch>
        </p:blipFill>
        <p:spPr>
          <a:xfrm>
            <a:off x="7483428" y="689196"/>
            <a:ext cx="888424" cy="685800"/>
          </a:xfrm>
          <a:prstGeom prst="rect">
            <a:avLst/>
          </a:prstGeom>
        </p:spPr>
      </p:pic>
    </p:spTree>
    <p:extLst>
      <p:ext uri="{BB962C8B-B14F-4D97-AF65-F5344CB8AC3E}">
        <p14:creationId xmlns:p14="http://schemas.microsoft.com/office/powerpoint/2010/main" val="308986294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rgbClr val="0000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822960" y="2582334"/>
            <a:ext cx="3703320" cy="3378200"/>
          </a:xfrm>
        </p:spPr>
        <p:txBody>
          <a:bodyPr/>
          <a:lstStyle>
            <a:lvl1pPr marL="175022" indent="-175022">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rgbClr val="000000"/>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663440" y="2582334"/>
            <a:ext cx="3703320" cy="3378200"/>
          </a:xfrm>
        </p:spPr>
        <p:txBody>
          <a:bodyPr/>
          <a:lstStyle>
            <a:lvl1pPr marL="175022" indent="-175022">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E1DA07A-9201-4B4B-BAF2-015AFA30F520}" type="datetimeFigureOut">
              <a:rPr lang="en-US" smtClean="0"/>
              <a:t>12/8/2022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11" name="Picture 10">
            <a:extLst>
              <a:ext uri="{FF2B5EF4-FFF2-40B4-BE49-F238E27FC236}">
                <a16:creationId xmlns:a16="http://schemas.microsoft.com/office/drawing/2014/main" id="{50F650F5-4552-46E0-A6DE-5E74EC94094E}"/>
              </a:ext>
            </a:extLst>
          </p:cNvPr>
          <p:cNvPicPr>
            <a:picLocks noChangeAspect="1"/>
          </p:cNvPicPr>
          <p:nvPr userDrawn="1"/>
        </p:nvPicPr>
        <p:blipFill>
          <a:blip r:embed="rId2"/>
          <a:stretch>
            <a:fillRect/>
          </a:stretch>
        </p:blipFill>
        <p:spPr>
          <a:xfrm>
            <a:off x="7483596" y="685696"/>
            <a:ext cx="888424" cy="685800"/>
          </a:xfrm>
          <a:prstGeom prst="rect">
            <a:avLst/>
          </a:prstGeom>
        </p:spPr>
      </p:pic>
    </p:spTree>
    <p:extLst>
      <p:ext uri="{BB962C8B-B14F-4D97-AF65-F5344CB8AC3E}">
        <p14:creationId xmlns:p14="http://schemas.microsoft.com/office/powerpoint/2010/main" val="398798812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73D7E00A-486F-4252-8B1D-E32645521F49}" type="datetimeFigureOut">
              <a:rPr lang="en-US" smtClean="0"/>
              <a:t>12/8/2022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pic>
        <p:nvPicPr>
          <p:cNvPr id="7" name="Picture 6" descr="A close up of a sign&#10;&#10;Description automatically generated">
            <a:extLst>
              <a:ext uri="{FF2B5EF4-FFF2-40B4-BE49-F238E27FC236}">
                <a16:creationId xmlns:a16="http://schemas.microsoft.com/office/drawing/2014/main" id="{72908CA9-F809-4A95-9B49-F5EBA3884C85}"/>
              </a:ext>
            </a:extLst>
          </p:cNvPr>
          <p:cNvPicPr>
            <a:picLocks noChangeAspect="1"/>
          </p:cNvPicPr>
          <p:nvPr userDrawn="1"/>
        </p:nvPicPr>
        <p:blipFill>
          <a:blip r:embed="rId2"/>
          <a:stretch>
            <a:fillRect/>
          </a:stretch>
        </p:blipFill>
        <p:spPr>
          <a:xfrm>
            <a:off x="7455636" y="689058"/>
            <a:ext cx="918329" cy="685800"/>
          </a:xfrm>
          <a:prstGeom prst="rect">
            <a:avLst/>
          </a:prstGeom>
        </p:spPr>
      </p:pic>
    </p:spTree>
    <p:extLst>
      <p:ext uri="{BB962C8B-B14F-4D97-AF65-F5344CB8AC3E}">
        <p14:creationId xmlns:p14="http://schemas.microsoft.com/office/powerpoint/2010/main" val="57508813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DDF5F92-E675-4B36-9A60-69A962A68675}" type="datetimeFigureOut">
              <a:rPr lang="en-US" smtClean="0"/>
              <a:t>12/8/2022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pic>
        <p:nvPicPr>
          <p:cNvPr id="3" name="Picture 2" descr="A close up of a sign&#10;&#10;Description automatically generated">
            <a:extLst>
              <a:ext uri="{FF2B5EF4-FFF2-40B4-BE49-F238E27FC236}">
                <a16:creationId xmlns:a16="http://schemas.microsoft.com/office/drawing/2014/main" id="{22386B8A-95EC-4E74-A26F-0082152CFF27}"/>
              </a:ext>
            </a:extLst>
          </p:cNvPr>
          <p:cNvPicPr>
            <a:picLocks noChangeAspect="1"/>
          </p:cNvPicPr>
          <p:nvPr userDrawn="1"/>
        </p:nvPicPr>
        <p:blipFill>
          <a:blip r:embed="rId2"/>
          <a:stretch>
            <a:fillRect/>
          </a:stretch>
        </p:blipFill>
        <p:spPr>
          <a:xfrm>
            <a:off x="7419184" y="681495"/>
            <a:ext cx="924383" cy="685800"/>
          </a:xfrm>
          <a:prstGeom prst="rect">
            <a:avLst/>
          </a:prstGeom>
        </p:spPr>
      </p:pic>
    </p:spTree>
    <p:extLst>
      <p:ext uri="{BB962C8B-B14F-4D97-AF65-F5344CB8AC3E}">
        <p14:creationId xmlns:p14="http://schemas.microsoft.com/office/powerpoint/2010/main" val="73447898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AF6E2C9B-5FA2-460D-9BE7-B0812FC2A6FF}" type="datetimeFigureOut">
              <a:rPr lang="en-US" smtClean="0"/>
              <a:t>12/8/2022</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4507920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12/8/2022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1189983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2380160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12/8/2022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0849592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3000375" y="1087404"/>
            <a:ext cx="6143625"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30468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3969261" y="2"/>
            <a:ext cx="1709807"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7656521" y="2"/>
            <a:ext cx="851300"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176783" y="514899"/>
            <a:ext cx="1795013"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1" y="2949740"/>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644334" y="4713857"/>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3819906" y="2743200"/>
            <a:ext cx="4944618" cy="2386584"/>
          </a:xfrm>
        </p:spPr>
        <p:txBody>
          <a:bodyPr anchor="b"/>
          <a:lstStyle>
            <a:lvl1pPr algn="r">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3819906" y="5221224"/>
            <a:ext cx="4944618" cy="996696"/>
          </a:xfrm>
        </p:spPr>
        <p:txBody>
          <a:bodyPr/>
          <a:lstStyle>
            <a:lvl1pPr marL="0" indent="0" algn="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40208271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366892"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6512791" y="941149"/>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877824" y="1399032"/>
            <a:ext cx="2427732"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4341114" y="1527048"/>
            <a:ext cx="3833622" cy="3931920"/>
          </a:xfrm>
        </p:spPr>
        <p:txBody>
          <a:bodyPr anchor="ctr"/>
          <a:lstStyle>
            <a:lvl1pPr marL="0" indent="0">
              <a:buNone/>
              <a:defRPr/>
            </a:lvl1pPr>
            <a:lvl2pPr marL="171450">
              <a:defRPr/>
            </a:lvl2pPr>
            <a:lvl3pPr marL="342900">
              <a:defRPr/>
            </a:lvl3pPr>
            <a:lvl4pPr>
              <a:buNone/>
              <a:defRPr/>
            </a:lvl4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7660462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5400359" y="1150210"/>
            <a:ext cx="1655285"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35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6333475" y="2579684"/>
            <a:ext cx="2322605"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350"/>
            </a:lvl1pPr>
          </a:lstStyle>
          <a:p>
            <a:r>
              <a:rPr lang="en-US"/>
              <a:t>Click icon to add picture</a:t>
            </a:r>
            <a:endParaRPr lang="en-US" dirty="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404622" y="365124"/>
            <a:ext cx="435483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404622" y="1825625"/>
            <a:ext cx="4354830" cy="4352544"/>
          </a:xfrm>
        </p:spPr>
        <p:txBody>
          <a:bodyPr>
            <a:normAutofit/>
          </a:bodyPr>
          <a:lstStyle>
            <a:lvl1pPr marL="0" indent="0">
              <a:lnSpc>
                <a:spcPct val="110000"/>
              </a:lnSpc>
              <a:buNone/>
              <a:defRPr sz="1800"/>
            </a:lvl1pPr>
            <a:lvl2pPr marL="171450">
              <a:lnSpc>
                <a:spcPct val="110000"/>
              </a:lnSpc>
              <a:defRPr sz="1500"/>
            </a:lvl2pPr>
            <a:lvl3pPr marL="342900">
              <a:lnSpc>
                <a:spcPct val="110000"/>
              </a:lnSpc>
              <a:defRPr sz="1350"/>
            </a:lvl3pPr>
            <a:lvl4pPr marL="514350">
              <a:lnSpc>
                <a:spcPct val="110000"/>
              </a:lnSpc>
              <a:defRPr sz="12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7687216" y="1555068"/>
            <a:ext cx="614477"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5692567" y="4034393"/>
            <a:ext cx="657528"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77436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111947" y="148929"/>
            <a:ext cx="4920107"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1870589" y="-28502"/>
            <a:ext cx="5112197"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6124063" y="5241988"/>
            <a:ext cx="569552"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2489454" y="1380744"/>
            <a:ext cx="4169664" cy="2514600"/>
          </a:xfrm>
        </p:spPr>
        <p:txBody>
          <a:bodyPr anchor="b"/>
          <a:lstStyle>
            <a:lvl1pPr algn="ctr">
              <a:defRPr sz="45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2489454" y="4078224"/>
            <a:ext cx="4169664" cy="1536192"/>
          </a:xfrm>
        </p:spPr>
        <p:txBody>
          <a:bodyP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7510828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404622" y="365126"/>
            <a:ext cx="78867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84682" y="1911096"/>
            <a:ext cx="737235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7870825" y="2"/>
            <a:ext cx="636996"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92652" y="5717906"/>
            <a:ext cx="1328707"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23389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508875" y="4961136"/>
            <a:ext cx="1737401" cy="719652"/>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7870825" y="2"/>
            <a:ext cx="636996"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28650" y="1911096"/>
            <a:ext cx="78867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116558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9144000" cy="6858000"/>
          </a:xfrm>
        </p:spPr>
        <p:txBody>
          <a:bodyPr/>
          <a:lstStyle>
            <a:lvl1pPr>
              <a:buNone/>
              <a:defRPr>
                <a:solidFill>
                  <a:schemeClr val="bg1"/>
                </a:solidFill>
              </a:defRPr>
            </a:lvl1pPr>
          </a:lstStyle>
          <a:p>
            <a:r>
              <a:rPr lang="en-US"/>
              <a:t>Click icon to add picture</a:t>
            </a:r>
            <a:endParaRPr lang="en-US" dirty="0"/>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2333625" y="370600"/>
            <a:ext cx="444288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30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2681478" y="4379976"/>
            <a:ext cx="3778758" cy="713232"/>
          </a:xfrm>
        </p:spPr>
        <p:txBody>
          <a:bodyPr/>
          <a:lstStyle>
            <a:lvl1pPr marL="0" indent="0" algn="ctr">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dirty="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dirty="0"/>
          </a:p>
        </p:txBody>
      </p:sp>
    </p:spTree>
    <p:extLst>
      <p:ext uri="{BB962C8B-B14F-4D97-AF65-F5344CB8AC3E}">
        <p14:creationId xmlns:p14="http://schemas.microsoft.com/office/powerpoint/2010/main" val="350510983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508875" y="4961136"/>
            <a:ext cx="1737401" cy="719652"/>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7870825" y="2"/>
            <a:ext cx="636996"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034148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629842" y="2505075"/>
            <a:ext cx="3868340" cy="3684588"/>
          </a:xfrm>
        </p:spPr>
        <p:txBody>
          <a:bodyPr>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629150" y="2505075"/>
            <a:ext cx="3887391" cy="3684588"/>
          </a:xfrm>
        </p:spPr>
        <p:txBody>
          <a:bodyPr>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508875" y="4961136"/>
            <a:ext cx="1737401" cy="719652"/>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7870825" y="2"/>
            <a:ext cx="636996"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401546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629841" y="1681163"/>
            <a:ext cx="246888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629841" y="2505075"/>
            <a:ext cx="2468880" cy="3684588"/>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3339846" y="1681163"/>
            <a:ext cx="246888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3339846" y="2505075"/>
            <a:ext cx="2468880" cy="3684588"/>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508875" y="4961136"/>
            <a:ext cx="1737401" cy="719652"/>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7870825" y="2"/>
            <a:ext cx="636996"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6048756" y="1681163"/>
            <a:ext cx="246888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6048756" y="2505075"/>
            <a:ext cx="2468880" cy="3684588"/>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686970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5925944" y="2727730"/>
            <a:ext cx="3218055"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35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4696207" y="1"/>
            <a:ext cx="2639483"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350"/>
            </a:lvl1pPr>
          </a:lstStyle>
          <a:p>
            <a:r>
              <a:rPr lang="en-US"/>
              <a:t>Click icon to add picture</a:t>
            </a:r>
            <a:endParaRPr lang="en-US" dirty="0"/>
          </a:p>
        </p:txBody>
      </p:sp>
      <p:sp>
        <p:nvSpPr>
          <p:cNvPr id="10" name="Oval 9">
            <a:extLst>
              <a:ext uri="{FF2B5EF4-FFF2-40B4-BE49-F238E27FC236}">
                <a16:creationId xmlns:a16="http://schemas.microsoft.com/office/drawing/2014/main" id="{B7BFFB5A-A05C-4B0C-905C-5884361304B2}"/>
              </a:ext>
            </a:extLst>
          </p:cNvPr>
          <p:cNvSpPr/>
          <p:nvPr userDrawn="1"/>
        </p:nvSpPr>
        <p:spPr>
          <a:xfrm>
            <a:off x="7815427" y="1364733"/>
            <a:ext cx="710616"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4022955" y="-170491"/>
            <a:ext cx="4021193" cy="3015895"/>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630936" y="365760"/>
            <a:ext cx="3840480" cy="1325880"/>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30936" y="1828800"/>
            <a:ext cx="3819906" cy="4352544"/>
          </a:xfrm>
        </p:spPr>
        <p:txBody>
          <a:bodyPr/>
          <a:lstStyle>
            <a:lvl1pPr marL="0" indent="0">
              <a:buNone/>
              <a:defRPr sz="1800"/>
            </a:lvl1pPr>
            <a:lvl2pPr marL="171450">
              <a:defRPr/>
            </a:lvl2pPr>
            <a:lvl3pPr marL="342900">
              <a:defRPr/>
            </a:lvl3pPr>
            <a:lvl4pPr marL="51435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328522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530545" y="847600"/>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397897" y="1"/>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2971134"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19806"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50"/>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2553792" y="5717906"/>
            <a:ext cx="1328707"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3099729" y="6258756"/>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042416" y="1234440"/>
            <a:ext cx="2427732" cy="4069080"/>
          </a:xfrm>
        </p:spPr>
        <p:txBody>
          <a:bodyPr/>
          <a:lstStyle>
            <a:lvl1pPr algn="ctr">
              <a:defRPr>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4574286" y="6356351"/>
            <a:ext cx="3086100" cy="365125"/>
          </a:xfrm>
        </p:spPr>
        <p:txBody>
          <a:bodyPr/>
          <a:lstStyle>
            <a:lvl1pPr algn="l">
              <a:defRPr>
                <a:latin typeface="+mn-lt"/>
              </a:defRPr>
            </a:lvl1pPr>
          </a:lstStyle>
          <a:p>
            <a:pPr algn="l">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7879842" y="6356351"/>
            <a:ext cx="637794"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4999482" y="2551176"/>
            <a:ext cx="3531870" cy="1755648"/>
          </a:xfrm>
        </p:spPr>
        <p:txBody>
          <a:bodyPr/>
          <a:lstStyle>
            <a:lvl1pPr marL="0" indent="0">
              <a:buNone/>
              <a:defRPr sz="1800"/>
            </a:lvl1pPr>
            <a:lvl2pPr marL="171450">
              <a:defRPr sz="1350"/>
            </a:lvl2pPr>
            <a:lvl3pPr marL="342900">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3557439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508875" y="4961136"/>
            <a:ext cx="1737401" cy="719652"/>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7870825" y="2"/>
            <a:ext cx="636996"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75149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508875" y="4961136"/>
            <a:ext cx="1737401" cy="719652"/>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7870825" y="2"/>
            <a:ext cx="636996"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1561517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508875" y="4961136"/>
            <a:ext cx="1737401" cy="719652"/>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7870825" y="2"/>
            <a:ext cx="636996"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906646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508875" y="4961136"/>
            <a:ext cx="1737401" cy="719652"/>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7870825" y="2"/>
            <a:ext cx="636996"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962361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875620" y="1122363"/>
            <a:ext cx="5322700"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875620" y="3602039"/>
            <a:ext cx="7125380"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9144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437809" y="4960030"/>
            <a:ext cx="1163411"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838881"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838881"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6198321" y="-3419"/>
            <a:ext cx="2945680"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875620"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8268381" y="4580708"/>
            <a:ext cx="875620"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90547277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75620" y="2017468"/>
            <a:ext cx="7334387"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6435672" y="1"/>
            <a:ext cx="2708328"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6435672" y="3246896"/>
            <a:ext cx="2708328"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700392"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6061569" y="5590904"/>
            <a:ext cx="1179285"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41718178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9156617"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6448289" y="3246896"/>
            <a:ext cx="2708328"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700392"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7472326" y="614324"/>
            <a:ext cx="2285999" cy="105735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875620" y="381000"/>
            <a:ext cx="7334387"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875620" y="2653168"/>
            <a:ext cx="7334387"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7654738" y="6356351"/>
            <a:ext cx="120351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85315190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6019118"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875621" y="1059400"/>
            <a:ext cx="4684434"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875621" y="3539076"/>
            <a:ext cx="4684434"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5835853" y="2512646"/>
            <a:ext cx="3032351" cy="1832708"/>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6435672" y="1"/>
            <a:ext cx="2708328"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6435672" y="3246896"/>
            <a:ext cx="2708328"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7360968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75620" y="381000"/>
            <a:ext cx="7334387"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75620" y="2087562"/>
            <a:ext cx="7334387"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6435672" y="1"/>
            <a:ext cx="2708328"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451387" y="3698284"/>
            <a:ext cx="3611104" cy="270832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7614958" y="6356351"/>
            <a:ext cx="1243292"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41346397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7882649" y="311029"/>
            <a:ext cx="1572380" cy="950323"/>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75620" y="381000"/>
            <a:ext cx="7334387"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75620" y="2087564"/>
            <a:ext cx="7334387"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7614958" y="6356351"/>
            <a:ext cx="1243292"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94155813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349041" y="1684338"/>
            <a:ext cx="644591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285750" y="519406"/>
            <a:ext cx="1023223"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5161360" y="4494213"/>
            <a:ext cx="2633663"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7956828" y="3399693"/>
            <a:ext cx="1023223"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92182001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7392759"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562822" y="381000"/>
            <a:ext cx="6301218"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562822" y="2227758"/>
            <a:ext cx="900281"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1592514" y="2426400"/>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1592513" y="2811646"/>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4121860" y="2227758"/>
            <a:ext cx="900281"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5153113" y="2422565"/>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5153112" y="2807811"/>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562822" y="4254273"/>
            <a:ext cx="900281"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1592514" y="4498793"/>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1592513" y="4884039"/>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4121860" y="4254273"/>
            <a:ext cx="900281"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5153113" y="4498793"/>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5153112" y="4884039"/>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6249251" y="6356351"/>
            <a:ext cx="875621"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6889750" y="501347"/>
            <a:ext cx="1881641" cy="875620"/>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8149828" y="1879978"/>
            <a:ext cx="994172"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8268380" y="-1664"/>
            <a:ext cx="875621"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7750568" y="2737752"/>
            <a:ext cx="1035623"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7765369" y="5479369"/>
            <a:ext cx="1881641" cy="875620"/>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7392760" y="3651506"/>
            <a:ext cx="994172"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7392760" y="4976360"/>
            <a:ext cx="875621"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06095032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562822" y="381000"/>
            <a:ext cx="8008607"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562822" y="2068735"/>
            <a:ext cx="678740"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562823" y="2994545"/>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562822" y="3379791"/>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2662048" y="2068735"/>
            <a:ext cx="678740"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2662049" y="2994545"/>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2662048" y="3379791"/>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4761276" y="2068735"/>
            <a:ext cx="678740"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4761276" y="2994545"/>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4761276" y="3379791"/>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6860502" y="2068735"/>
            <a:ext cx="678740"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6860502" y="2994545"/>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6860502" y="3379791"/>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562822" y="4118552"/>
            <a:ext cx="678740"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562823" y="5044362"/>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562822" y="5429608"/>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2662048" y="4118552"/>
            <a:ext cx="678740"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2662049" y="5044362"/>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2662048" y="5429608"/>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4761276" y="4118552"/>
            <a:ext cx="678740"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4761276" y="5044362"/>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4761276" y="5429608"/>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6860502" y="4118552"/>
            <a:ext cx="678740"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6860502" y="5044362"/>
            <a:ext cx="1710928"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6860502" y="5429608"/>
            <a:ext cx="1710928"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63638475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6435672" y="1"/>
            <a:ext cx="2708328"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451387" y="3698284"/>
            <a:ext cx="3611104" cy="270832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75620" y="381000"/>
            <a:ext cx="7334387"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75620" y="2087562"/>
            <a:ext cx="7334387"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7614958" y="6356351"/>
            <a:ext cx="1243292"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42320496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75620" y="381000"/>
            <a:ext cx="7334387"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75620" y="2528204"/>
            <a:ext cx="349758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6435672" y="1"/>
            <a:ext cx="2708328"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6435672" y="3246896"/>
            <a:ext cx="2708328"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700392"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6061569" y="5590904"/>
            <a:ext cx="1179285"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7614958" y="6356351"/>
            <a:ext cx="1243292"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712426" y="2528204"/>
            <a:ext cx="349758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875620" y="2005689"/>
            <a:ext cx="349758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712426" y="2005689"/>
            <a:ext cx="349758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166071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875620" y="381000"/>
            <a:ext cx="7334387"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875618" y="2526318"/>
            <a:ext cx="2414016"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5984284" y="451388"/>
            <a:ext cx="3611104" cy="270832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1773" y="3246896"/>
            <a:ext cx="2708328"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8326876" y="6040876"/>
            <a:ext cx="933856" cy="700392"/>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1940563" y="5590904"/>
            <a:ext cx="1179285"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3512841" y="2526318"/>
            <a:ext cx="237995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875620" y="2003804"/>
            <a:ext cx="237995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3512841" y="2003804"/>
            <a:ext cx="237995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6150062" y="2526318"/>
            <a:ext cx="237995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6150062" y="2003804"/>
            <a:ext cx="237995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7614958" y="6356351"/>
            <a:ext cx="1243292"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96616514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875620" y="1122363"/>
            <a:ext cx="466520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875620" y="3602039"/>
            <a:ext cx="4665208"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6198319" y="0"/>
            <a:ext cx="294568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6198321" y="3685939"/>
            <a:ext cx="2945680"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875620"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7671161" y="-1"/>
            <a:ext cx="1472840"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15725102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26AFD-77CB-9DC9-EE8B-A67CC60BD12F}"/>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DF6C24-3EED-0D0C-EC40-A50EF0F6126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323F489-C442-2910-27E8-E6B860DB40C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89945F-6204-B40B-ADDD-461ADAF6564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F94A60C-5BF2-B76B-39C7-647DE528F25B}"/>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D52719-A705-FF6A-22A3-CF33BACD7D74}"/>
              </a:ext>
            </a:extLst>
          </p:cNvPr>
          <p:cNvSpPr>
            <a:spLocks noGrp="1"/>
          </p:cNvSpPr>
          <p:nvPr>
            <p:ph type="dt" sz="half" idx="10"/>
          </p:nvPr>
        </p:nvSpPr>
        <p:spPr/>
        <p:txBody>
          <a:bodyPr/>
          <a:lstStyle/>
          <a:p>
            <a:fld id="{920F6E75-E670-42BC-9C86-6C2E2C38E1F4}" type="datetimeFigureOut">
              <a:rPr lang="en-US" smtClean="0"/>
              <a:t>12/8/2022</a:t>
            </a:fld>
            <a:endParaRPr lang="en-US"/>
          </a:p>
        </p:txBody>
      </p:sp>
      <p:sp>
        <p:nvSpPr>
          <p:cNvPr id="8" name="Footer Placeholder 7">
            <a:extLst>
              <a:ext uri="{FF2B5EF4-FFF2-40B4-BE49-F238E27FC236}">
                <a16:creationId xmlns:a16="http://schemas.microsoft.com/office/drawing/2014/main" id="{050FA4F8-5671-36B2-024E-3031D5FC27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38990F-7DE3-3A6C-2506-5F1A529C5F9E}"/>
              </a:ext>
            </a:extLst>
          </p:cNvPr>
          <p:cNvSpPr>
            <a:spLocks noGrp="1"/>
          </p:cNvSpPr>
          <p:nvPr>
            <p:ph type="sldNum" sz="quarter" idx="12"/>
          </p:nvPr>
        </p:nvSpPr>
        <p:spPr/>
        <p:txBody>
          <a:bodyPr/>
          <a:lstStyle/>
          <a:p>
            <a:fld id="{C476B858-B561-403E-B4D5-5EE713F0ACD7}" type="slidenum">
              <a:rPr lang="en-US" smtClean="0"/>
              <a:t>‹#›</a:t>
            </a:fld>
            <a:endParaRPr lang="en-US"/>
          </a:p>
        </p:txBody>
      </p:sp>
    </p:spTree>
    <p:extLst>
      <p:ext uri="{BB962C8B-B14F-4D97-AF65-F5344CB8AC3E}">
        <p14:creationId xmlns:p14="http://schemas.microsoft.com/office/powerpoint/2010/main" val="78835256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0"/>
        <p:cNvGrpSpPr/>
        <p:nvPr/>
      </p:nvGrpSpPr>
      <p:grpSpPr>
        <a:xfrm>
          <a:off x="0" y="0"/>
          <a:ext cx="0" cy="0"/>
          <a:chOff x="0" y="0"/>
          <a:chExt cx="0" cy="0"/>
        </a:xfrm>
      </p:grpSpPr>
      <p:sp>
        <p:nvSpPr>
          <p:cNvPr id="251" name="Google Shape;251;p38"/>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52" name="Google Shape;252;p38"/>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53" name="Google Shape;253;p38"/>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722211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54"/>
        <p:cNvGrpSpPr/>
        <p:nvPr/>
      </p:nvGrpSpPr>
      <p:grpSpPr>
        <a:xfrm>
          <a:off x="0" y="0"/>
          <a:ext cx="0" cy="0"/>
          <a:chOff x="0" y="0"/>
          <a:chExt cx="0" cy="0"/>
        </a:xfrm>
      </p:grpSpPr>
      <p:sp>
        <p:nvSpPr>
          <p:cNvPr id="255" name="Google Shape;255;p39"/>
          <p:cNvSpPr txBox="1">
            <a:spLocks noGrp="1"/>
          </p:cNvSpPr>
          <p:nvPr>
            <p:ph type="ctrTitle"/>
          </p:nvPr>
        </p:nvSpPr>
        <p:spPr>
          <a:xfrm>
            <a:off x="685800" y="1122363"/>
            <a:ext cx="77724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256" name="Google Shape;256;p39"/>
          <p:cNvSpPr txBox="1">
            <a:spLocks noGrp="1"/>
          </p:cNvSpPr>
          <p:nvPr>
            <p:ph type="subTitle" idx="1"/>
          </p:nvPr>
        </p:nvSpPr>
        <p:spPr>
          <a:xfrm>
            <a:off x="1143000" y="3602038"/>
            <a:ext cx="6858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750"/>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1pPr>
            <a:lvl2pPr marR="0" lvl="1" algn="ctr"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2pPr>
            <a:lvl3pPr marR="0" lvl="2" algn="ctr" rtl="0">
              <a:lnSpc>
                <a:spcPct val="90000"/>
              </a:lnSpc>
              <a:spcBef>
                <a:spcPts val="375"/>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3pPr>
            <a:lvl4pPr marR="0" lvl="3"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4pPr>
            <a:lvl5pPr marR="0" lvl="4"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5pPr>
            <a:lvl6pPr marR="0" lvl="5"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257" name="Google Shape;257;p39"/>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58" name="Google Shape;258;p39"/>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59" name="Google Shape;259;p39"/>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2725299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60"/>
        <p:cNvGrpSpPr/>
        <p:nvPr/>
      </p:nvGrpSpPr>
      <p:grpSpPr>
        <a:xfrm>
          <a:off x="0" y="0"/>
          <a:ext cx="0" cy="0"/>
          <a:chOff x="0" y="0"/>
          <a:chExt cx="0" cy="0"/>
        </a:xfrm>
      </p:grpSpPr>
      <p:sp>
        <p:nvSpPr>
          <p:cNvPr id="261" name="Google Shape;261;p40"/>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262" name="Google Shape;262;p40"/>
          <p:cNvGrpSpPr/>
          <p:nvPr/>
        </p:nvGrpSpPr>
        <p:grpSpPr>
          <a:xfrm>
            <a:off x="46854" y="44452"/>
            <a:ext cx="4071592" cy="1513047"/>
            <a:chOff x="199253" y="-3175"/>
            <a:chExt cx="4071592" cy="1513047"/>
          </a:xfrm>
        </p:grpSpPr>
        <p:pic>
          <p:nvPicPr>
            <p:cNvPr id="263" name="Google Shape;263;p40"/>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264" name="Google Shape;264;p40"/>
            <p:cNvPicPr preferRelativeResize="0"/>
            <p:nvPr/>
          </p:nvPicPr>
          <p:blipFill rotWithShape="1">
            <a:blip r:embed="rId3">
              <a:alphaModFix/>
            </a:blip>
            <a:srcRect/>
            <a:stretch/>
          </p:blipFill>
          <p:spPr>
            <a:xfrm>
              <a:off x="1606549" y="212983"/>
              <a:ext cx="2664296" cy="1080729"/>
            </a:xfrm>
            <a:prstGeom prst="rect">
              <a:avLst/>
            </a:prstGeom>
            <a:noFill/>
            <a:ln>
              <a:noFill/>
            </a:ln>
          </p:spPr>
        </p:pic>
      </p:grpSp>
      <p:sp>
        <p:nvSpPr>
          <p:cNvPr id="265" name="Google Shape;265;p40"/>
          <p:cNvSpPr txBox="1"/>
          <p:nvPr/>
        </p:nvSpPr>
        <p:spPr>
          <a:xfrm>
            <a:off x="4572000" y="235207"/>
            <a:ext cx="3943500" cy="1038706"/>
          </a:xfrm>
          <a:prstGeom prst="rect">
            <a:avLst/>
          </a:prstGeom>
          <a:noFill/>
          <a:ln>
            <a:noFill/>
          </a:ln>
        </p:spPr>
        <p:txBody>
          <a:bodyPr spcFirstLastPara="1" wrap="square" lIns="68569" tIns="34275" rIns="68569" bIns="3427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chemeClr val="dk1"/>
                </a:solidFill>
                <a:latin typeface="Calibri"/>
                <a:ea typeface="Calibri"/>
                <a:cs typeface="Calibri"/>
                <a:sym typeface="Calibri"/>
              </a:rPr>
              <a:t>School Name</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chemeClr val="dk1"/>
                </a:solidFill>
                <a:latin typeface="Calibri"/>
                <a:ea typeface="Calibri"/>
                <a:cs typeface="Calibri"/>
                <a:sym typeface="Calibri"/>
              </a:rPr>
              <a:t>My Name, </a:t>
            </a:r>
            <a:r>
              <a:rPr lang="en-US" sz="1200" b="0" i="1" u="none" strike="noStrike" cap="none">
                <a:solidFill>
                  <a:schemeClr val="dk1"/>
                </a:solidFill>
                <a:latin typeface="Calibri"/>
                <a:ea typeface="Calibri"/>
                <a:cs typeface="Calibri"/>
                <a:sym typeface="Calibri"/>
              </a:rPr>
              <a:t>Principal </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chemeClr val="dk1"/>
                </a:solidFill>
                <a:latin typeface="Calibri"/>
                <a:ea typeface="Calibri"/>
                <a:cs typeface="Calibri"/>
                <a:sym typeface="Calibri"/>
              </a:rPr>
              <a:t>Cluster Name</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chemeClr val="dk1"/>
                </a:solidFill>
                <a:latin typeface="Calibri"/>
                <a:ea typeface="Calibri"/>
                <a:cs typeface="Calibri"/>
                <a:sym typeface="Calibri"/>
              </a:rPr>
              <a:t>Associate Name, </a:t>
            </a:r>
            <a:r>
              <a:rPr lang="en-US" sz="1200" b="0" i="1" u="none" strike="noStrike" cap="none">
                <a:solidFill>
                  <a:schemeClr val="dk1"/>
                </a:solidFill>
                <a:latin typeface="Calibri"/>
                <a:ea typeface="Calibri"/>
                <a:cs typeface="Calibri"/>
                <a:sym typeface="Calibri"/>
              </a:rPr>
              <a:t>Associate Superintendent</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cxnSp>
        <p:nvCxnSpPr>
          <p:cNvPr id="266" name="Google Shape;266;p40"/>
          <p:cNvCxnSpPr/>
          <p:nvPr/>
        </p:nvCxnSpPr>
        <p:spPr>
          <a:xfrm>
            <a:off x="0" y="1677432"/>
            <a:ext cx="9144000" cy="0"/>
          </a:xfrm>
          <a:prstGeom prst="straightConnector1">
            <a:avLst/>
          </a:prstGeom>
          <a:noFill/>
          <a:ln w="19050" cap="flat" cmpd="sng">
            <a:solidFill>
              <a:srgbClr val="0E6F98"/>
            </a:solidFill>
            <a:prstDash val="solid"/>
            <a:miter lim="800000"/>
            <a:headEnd type="none" w="sm" len="sm"/>
            <a:tailEnd type="none" w="sm" len="sm"/>
          </a:ln>
        </p:spPr>
      </p:cxnSp>
      <p:sp>
        <p:nvSpPr>
          <p:cNvPr id="267" name="Google Shape;267;p40"/>
          <p:cNvSpPr txBox="1">
            <a:spLocks noGrp="1"/>
          </p:cNvSpPr>
          <p:nvPr>
            <p:ph type="body" idx="1"/>
          </p:nvPr>
        </p:nvSpPr>
        <p:spPr>
          <a:xfrm>
            <a:off x="438150" y="1677432"/>
            <a:ext cx="7886700" cy="43512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5146758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68"/>
        <p:cNvGrpSpPr/>
        <p:nvPr/>
      </p:nvGrpSpPr>
      <p:grpSpPr>
        <a:xfrm>
          <a:off x="0" y="0"/>
          <a:ext cx="0" cy="0"/>
          <a:chOff x="0" y="0"/>
          <a:chExt cx="0" cy="0"/>
        </a:xfrm>
      </p:grpSpPr>
      <p:sp>
        <p:nvSpPr>
          <p:cNvPr id="269" name="Google Shape;269;p41"/>
          <p:cNvSpPr txBox="1">
            <a:spLocks noGrp="1"/>
          </p:cNvSpPr>
          <p:nvPr>
            <p:ph type="title"/>
          </p:nvPr>
        </p:nvSpPr>
        <p:spPr>
          <a:xfrm>
            <a:off x="623888" y="1709739"/>
            <a:ext cx="78867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270" name="Google Shape;270;p41"/>
          <p:cNvSpPr txBox="1">
            <a:spLocks noGrp="1"/>
          </p:cNvSpPr>
          <p:nvPr>
            <p:ph type="body" idx="1"/>
          </p:nvPr>
        </p:nvSpPr>
        <p:spPr>
          <a:xfrm>
            <a:off x="623888" y="4589464"/>
            <a:ext cx="7886700" cy="1500300"/>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rgbClr val="888888"/>
              </a:buClr>
              <a:buSzPts val="2000"/>
              <a:buFont typeface="Arial"/>
              <a:buNone/>
              <a:defRPr sz="1500" b="0" i="0" u="none" strike="noStrike" cap="none">
                <a:solidFill>
                  <a:srgbClr val="888888"/>
                </a:solidFill>
                <a:latin typeface="Calibri"/>
                <a:ea typeface="Calibri"/>
                <a:cs typeface="Calibri"/>
                <a:sym typeface="Calibri"/>
              </a:defRPr>
            </a:lvl2pPr>
            <a:lvl3pPr marL="1028700" marR="0" lvl="2" indent="-171450" algn="l" rtl="0">
              <a:lnSpc>
                <a:spcPct val="90000"/>
              </a:lnSpc>
              <a:spcBef>
                <a:spcPts val="375"/>
              </a:spcBef>
              <a:spcAft>
                <a:spcPts val="0"/>
              </a:spcAft>
              <a:buClr>
                <a:srgbClr val="888888"/>
              </a:buClr>
              <a:buSzPts val="1800"/>
              <a:buFont typeface="Arial"/>
              <a:buNone/>
              <a:defRPr sz="1350" b="0" i="0" u="none" strike="noStrike" cap="none">
                <a:solidFill>
                  <a:srgbClr val="888888"/>
                </a:solidFill>
                <a:latin typeface="Calibri"/>
                <a:ea typeface="Calibri"/>
                <a:cs typeface="Calibri"/>
                <a:sym typeface="Calibri"/>
              </a:defRPr>
            </a:lvl3pPr>
            <a:lvl4pPr marL="1371600" marR="0" lvl="3"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4pPr>
            <a:lvl5pPr marL="1714500" marR="0" lvl="4"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5pPr>
            <a:lvl6pPr marL="2057400" marR="0" lvl="5"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6pPr>
            <a:lvl7pPr marL="2400300" marR="0" lvl="6"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7pPr>
            <a:lvl8pPr marL="2743200" marR="0" lvl="7"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8pPr>
            <a:lvl9pPr marL="3086100" marR="0" lvl="8"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271" name="Google Shape;271;p41"/>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72" name="Google Shape;272;p41"/>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73" name="Google Shape;273;p41"/>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9709004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74"/>
        <p:cNvGrpSpPr/>
        <p:nvPr/>
      </p:nvGrpSpPr>
      <p:grpSpPr>
        <a:xfrm>
          <a:off x="0" y="0"/>
          <a:ext cx="0" cy="0"/>
          <a:chOff x="0" y="0"/>
          <a:chExt cx="0" cy="0"/>
        </a:xfrm>
      </p:grpSpPr>
      <p:sp>
        <p:nvSpPr>
          <p:cNvPr id="275" name="Google Shape;275;p42"/>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276" name="Google Shape;276;p42"/>
          <p:cNvSpPr txBox="1">
            <a:spLocks noGrp="1"/>
          </p:cNvSpPr>
          <p:nvPr>
            <p:ph type="body" idx="1"/>
          </p:nvPr>
        </p:nvSpPr>
        <p:spPr>
          <a:xfrm>
            <a:off x="628650" y="1825625"/>
            <a:ext cx="3886200" cy="43512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277" name="Google Shape;277;p42"/>
          <p:cNvSpPr txBox="1">
            <a:spLocks noGrp="1"/>
          </p:cNvSpPr>
          <p:nvPr>
            <p:ph type="body" idx="2"/>
          </p:nvPr>
        </p:nvSpPr>
        <p:spPr>
          <a:xfrm>
            <a:off x="4629150" y="1825625"/>
            <a:ext cx="3886200" cy="43512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278" name="Google Shape;278;p42"/>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79" name="Google Shape;279;p42"/>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80" name="Google Shape;280;p42"/>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7526657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81"/>
        <p:cNvGrpSpPr/>
        <p:nvPr/>
      </p:nvGrpSpPr>
      <p:grpSpPr>
        <a:xfrm>
          <a:off x="0" y="0"/>
          <a:ext cx="0" cy="0"/>
          <a:chOff x="0" y="0"/>
          <a:chExt cx="0" cy="0"/>
        </a:xfrm>
      </p:grpSpPr>
      <p:sp>
        <p:nvSpPr>
          <p:cNvPr id="282" name="Google Shape;282;p43"/>
          <p:cNvSpPr txBox="1">
            <a:spLocks noGrp="1"/>
          </p:cNvSpPr>
          <p:nvPr>
            <p:ph type="title"/>
          </p:nvPr>
        </p:nvSpPr>
        <p:spPr>
          <a:xfrm>
            <a:off x="629841" y="365126"/>
            <a:ext cx="78867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283" name="Google Shape;283;p43"/>
          <p:cNvSpPr txBox="1">
            <a:spLocks noGrp="1"/>
          </p:cNvSpPr>
          <p:nvPr>
            <p:ph type="body" idx="1"/>
          </p:nvPr>
        </p:nvSpPr>
        <p:spPr>
          <a:xfrm>
            <a:off x="629842" y="1681163"/>
            <a:ext cx="3868200" cy="823800"/>
          </a:xfrm>
          <a:prstGeom prst="rect">
            <a:avLst/>
          </a:prstGeom>
          <a:noFill/>
          <a:ln>
            <a:noFill/>
          </a:ln>
        </p:spPr>
        <p:txBody>
          <a:bodyPr spcFirstLastPara="1" wrap="square" lIns="91425" tIns="45700" rIns="91425" bIns="45700" anchor="b" anchorCtr="0">
            <a:noAutofit/>
          </a:bodyPr>
          <a:lstStyle>
            <a:lvl1pPr marL="342900" marR="0" lvl="0" indent="-171450" algn="l" rtl="0">
              <a:lnSpc>
                <a:spcPct val="90000"/>
              </a:lnSpc>
              <a:spcBef>
                <a:spcPts val="75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2000"/>
              <a:buFont typeface="Arial"/>
              <a:buNone/>
              <a:defRPr sz="1500" b="1"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800"/>
              <a:buFont typeface="Arial"/>
              <a:buNone/>
              <a:defRPr sz="1350" b="1"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284" name="Google Shape;284;p43"/>
          <p:cNvSpPr txBox="1">
            <a:spLocks noGrp="1"/>
          </p:cNvSpPr>
          <p:nvPr>
            <p:ph type="body" idx="2"/>
          </p:nvPr>
        </p:nvSpPr>
        <p:spPr>
          <a:xfrm>
            <a:off x="629842" y="2505075"/>
            <a:ext cx="3868200" cy="36846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285" name="Google Shape;285;p43"/>
          <p:cNvSpPr txBox="1">
            <a:spLocks noGrp="1"/>
          </p:cNvSpPr>
          <p:nvPr>
            <p:ph type="body" idx="3"/>
          </p:nvPr>
        </p:nvSpPr>
        <p:spPr>
          <a:xfrm>
            <a:off x="4629150" y="1681163"/>
            <a:ext cx="3887400" cy="823800"/>
          </a:xfrm>
          <a:prstGeom prst="rect">
            <a:avLst/>
          </a:prstGeom>
          <a:noFill/>
          <a:ln>
            <a:noFill/>
          </a:ln>
        </p:spPr>
        <p:txBody>
          <a:bodyPr spcFirstLastPara="1" wrap="square" lIns="91425" tIns="45700" rIns="91425" bIns="45700" anchor="b" anchorCtr="0">
            <a:noAutofit/>
          </a:bodyPr>
          <a:lstStyle>
            <a:lvl1pPr marL="342900" marR="0" lvl="0" indent="-171450" algn="l" rtl="0">
              <a:lnSpc>
                <a:spcPct val="90000"/>
              </a:lnSpc>
              <a:spcBef>
                <a:spcPts val="75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2000"/>
              <a:buFont typeface="Arial"/>
              <a:buNone/>
              <a:defRPr sz="1500" b="1"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800"/>
              <a:buFont typeface="Arial"/>
              <a:buNone/>
              <a:defRPr sz="1350" b="1"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286" name="Google Shape;286;p43"/>
          <p:cNvSpPr txBox="1">
            <a:spLocks noGrp="1"/>
          </p:cNvSpPr>
          <p:nvPr>
            <p:ph type="body" idx="4"/>
          </p:nvPr>
        </p:nvSpPr>
        <p:spPr>
          <a:xfrm>
            <a:off x="4629150" y="2505075"/>
            <a:ext cx="3887400" cy="36846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287" name="Google Shape;287;p43"/>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88" name="Google Shape;288;p43"/>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89" name="Google Shape;289;p4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6772397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0"/>
        <p:cNvGrpSpPr/>
        <p:nvPr/>
      </p:nvGrpSpPr>
      <p:grpSpPr>
        <a:xfrm>
          <a:off x="0" y="0"/>
          <a:ext cx="0" cy="0"/>
          <a:chOff x="0" y="0"/>
          <a:chExt cx="0" cy="0"/>
        </a:xfrm>
      </p:grpSpPr>
      <p:sp>
        <p:nvSpPr>
          <p:cNvPr id="291" name="Google Shape;291;p44"/>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292" name="Google Shape;292;p44"/>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93" name="Google Shape;293;p44"/>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294" name="Google Shape;294;p44"/>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1825055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95"/>
        <p:cNvGrpSpPr/>
        <p:nvPr/>
      </p:nvGrpSpPr>
      <p:grpSpPr>
        <a:xfrm>
          <a:off x="0" y="0"/>
          <a:ext cx="0" cy="0"/>
          <a:chOff x="0" y="0"/>
          <a:chExt cx="0" cy="0"/>
        </a:xfrm>
      </p:grpSpPr>
      <p:sp>
        <p:nvSpPr>
          <p:cNvPr id="296" name="Google Shape;296;p45"/>
          <p:cNvSpPr txBox="1">
            <a:spLocks noGrp="1"/>
          </p:cNvSpPr>
          <p:nvPr>
            <p:ph type="title"/>
          </p:nvPr>
        </p:nvSpPr>
        <p:spPr>
          <a:xfrm>
            <a:off x="629841" y="457200"/>
            <a:ext cx="29493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297" name="Google Shape;297;p45"/>
          <p:cNvSpPr txBox="1">
            <a:spLocks noGrp="1"/>
          </p:cNvSpPr>
          <p:nvPr>
            <p:ph type="body" idx="1"/>
          </p:nvPr>
        </p:nvSpPr>
        <p:spPr>
          <a:xfrm>
            <a:off x="3887391" y="987426"/>
            <a:ext cx="4629300" cy="4873500"/>
          </a:xfrm>
          <a:prstGeom prst="rect">
            <a:avLst/>
          </a:prstGeom>
          <a:noFill/>
          <a:ln>
            <a:noFill/>
          </a:ln>
        </p:spPr>
        <p:txBody>
          <a:bodyPr spcFirstLastPara="1" wrap="square" lIns="91425" tIns="45700" rIns="91425" bIns="45700" anchor="t" anchorCtr="0">
            <a:noAutofit/>
          </a:bodyPr>
          <a:lstStyle>
            <a:lvl1pPr marL="342900" marR="0" lvl="0" indent="-323850" algn="l" rtl="0">
              <a:lnSpc>
                <a:spcPct val="90000"/>
              </a:lnSpc>
              <a:spcBef>
                <a:spcPts val="750"/>
              </a:spcBef>
              <a:spcAft>
                <a:spcPts val="0"/>
              </a:spcAft>
              <a:buClr>
                <a:schemeClr val="dk1"/>
              </a:buClr>
              <a:buSzPts val="3200"/>
              <a:buFont typeface="Arial"/>
              <a:buChar char="•"/>
              <a:defRPr sz="2400" b="0" i="0" u="none" strike="noStrike" cap="none">
                <a:solidFill>
                  <a:schemeClr val="dk1"/>
                </a:solidFill>
                <a:latin typeface="Calibri"/>
                <a:ea typeface="Calibri"/>
                <a:cs typeface="Calibri"/>
                <a:sym typeface="Calibri"/>
              </a:defRPr>
            </a:lvl1pPr>
            <a:lvl2pPr marL="685800" marR="0" lvl="1" indent="-304800" algn="l" rtl="0">
              <a:lnSpc>
                <a:spcPct val="90000"/>
              </a:lnSpc>
              <a:spcBef>
                <a:spcPts val="375"/>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2pPr>
            <a:lvl3pPr marL="1028700" marR="0" lvl="2"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3pPr>
            <a:lvl4pPr marL="1371600" marR="0" lvl="3"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4pPr>
            <a:lvl5pPr marL="1714500" marR="0" lvl="4"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5pPr>
            <a:lvl6pPr marL="2057400" marR="0" lvl="5"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98" name="Google Shape;298;p45"/>
          <p:cNvSpPr txBox="1">
            <a:spLocks noGrp="1"/>
          </p:cNvSpPr>
          <p:nvPr>
            <p:ph type="body" idx="2"/>
          </p:nvPr>
        </p:nvSpPr>
        <p:spPr>
          <a:xfrm>
            <a:off x="629841" y="2057400"/>
            <a:ext cx="2949300" cy="3811500"/>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1400"/>
              <a:buFont typeface="Arial"/>
              <a:buNone/>
              <a:defRPr sz="1050" b="0"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200"/>
              <a:buFont typeface="Arial"/>
              <a:buNone/>
              <a:defRPr sz="900" b="0"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9pPr>
          </a:lstStyle>
          <a:p>
            <a:endParaRPr/>
          </a:p>
        </p:txBody>
      </p:sp>
      <p:sp>
        <p:nvSpPr>
          <p:cNvPr id="299" name="Google Shape;299;p45"/>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300" name="Google Shape;300;p45"/>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301" name="Google Shape;301;p45"/>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8835493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02"/>
        <p:cNvGrpSpPr/>
        <p:nvPr/>
      </p:nvGrpSpPr>
      <p:grpSpPr>
        <a:xfrm>
          <a:off x="0" y="0"/>
          <a:ext cx="0" cy="0"/>
          <a:chOff x="0" y="0"/>
          <a:chExt cx="0" cy="0"/>
        </a:xfrm>
      </p:grpSpPr>
      <p:sp>
        <p:nvSpPr>
          <p:cNvPr id="303" name="Google Shape;303;p46"/>
          <p:cNvSpPr txBox="1">
            <a:spLocks noGrp="1"/>
          </p:cNvSpPr>
          <p:nvPr>
            <p:ph type="title"/>
          </p:nvPr>
        </p:nvSpPr>
        <p:spPr>
          <a:xfrm>
            <a:off x="629841" y="457200"/>
            <a:ext cx="29493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304" name="Google Shape;304;p46"/>
          <p:cNvSpPr>
            <a:spLocks noGrp="1"/>
          </p:cNvSpPr>
          <p:nvPr>
            <p:ph type="pic" idx="2"/>
          </p:nvPr>
        </p:nvSpPr>
        <p:spPr>
          <a:xfrm>
            <a:off x="3887391" y="987426"/>
            <a:ext cx="4629300" cy="4873500"/>
          </a:xfrm>
          <a:prstGeom prst="rect">
            <a:avLst/>
          </a:prstGeom>
          <a:noFill/>
          <a:ln>
            <a:noFill/>
          </a:ln>
        </p:spPr>
      </p:sp>
      <p:sp>
        <p:nvSpPr>
          <p:cNvPr id="305" name="Google Shape;305;p46"/>
          <p:cNvSpPr txBox="1">
            <a:spLocks noGrp="1"/>
          </p:cNvSpPr>
          <p:nvPr>
            <p:ph type="body" idx="1"/>
          </p:nvPr>
        </p:nvSpPr>
        <p:spPr>
          <a:xfrm>
            <a:off x="629841" y="2057400"/>
            <a:ext cx="2949300" cy="3811500"/>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1400"/>
              <a:buFont typeface="Arial"/>
              <a:buNone/>
              <a:defRPr sz="1050" b="0"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200"/>
              <a:buFont typeface="Arial"/>
              <a:buNone/>
              <a:defRPr sz="900" b="0"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9pPr>
          </a:lstStyle>
          <a:p>
            <a:endParaRPr/>
          </a:p>
        </p:txBody>
      </p:sp>
      <p:sp>
        <p:nvSpPr>
          <p:cNvPr id="306" name="Google Shape;306;p46"/>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307" name="Google Shape;307;p46"/>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308" name="Google Shape;308;p46"/>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8668966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309"/>
        <p:cNvGrpSpPr/>
        <p:nvPr/>
      </p:nvGrpSpPr>
      <p:grpSpPr>
        <a:xfrm>
          <a:off x="0" y="0"/>
          <a:ext cx="0" cy="0"/>
          <a:chOff x="0" y="0"/>
          <a:chExt cx="0" cy="0"/>
        </a:xfrm>
      </p:grpSpPr>
      <p:sp>
        <p:nvSpPr>
          <p:cNvPr id="310" name="Google Shape;310;p47"/>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311" name="Google Shape;311;p47"/>
          <p:cNvSpPr txBox="1">
            <a:spLocks noGrp="1"/>
          </p:cNvSpPr>
          <p:nvPr>
            <p:ph type="body" idx="1"/>
          </p:nvPr>
        </p:nvSpPr>
        <p:spPr>
          <a:xfrm rot="5400000">
            <a:off x="2396400" y="57875"/>
            <a:ext cx="4351200" cy="78867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12" name="Google Shape;312;p47"/>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313" name="Google Shape;313;p47"/>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314" name="Google Shape;314;p47"/>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9100422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315"/>
        <p:cNvGrpSpPr/>
        <p:nvPr/>
      </p:nvGrpSpPr>
      <p:grpSpPr>
        <a:xfrm>
          <a:off x="0" y="0"/>
          <a:ext cx="0" cy="0"/>
          <a:chOff x="0" y="0"/>
          <a:chExt cx="0" cy="0"/>
        </a:xfrm>
      </p:grpSpPr>
      <p:sp>
        <p:nvSpPr>
          <p:cNvPr id="316" name="Google Shape;316;p48"/>
          <p:cNvSpPr txBox="1">
            <a:spLocks noGrp="1"/>
          </p:cNvSpPr>
          <p:nvPr>
            <p:ph type="title"/>
          </p:nvPr>
        </p:nvSpPr>
        <p:spPr>
          <a:xfrm rot="5400000">
            <a:off x="4623600" y="2285275"/>
            <a:ext cx="5811900" cy="1971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317" name="Google Shape;317;p48"/>
          <p:cNvSpPr txBox="1">
            <a:spLocks noGrp="1"/>
          </p:cNvSpPr>
          <p:nvPr>
            <p:ph type="body" idx="1"/>
          </p:nvPr>
        </p:nvSpPr>
        <p:spPr>
          <a:xfrm rot="5400000">
            <a:off x="623025" y="370675"/>
            <a:ext cx="5811900" cy="58008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18" name="Google Shape;318;p48"/>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319" name="Google Shape;319;p48"/>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320" name="Google Shape;320;p48"/>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4979699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06"/>
        <p:cNvGrpSpPr/>
        <p:nvPr/>
      </p:nvGrpSpPr>
      <p:grpSpPr>
        <a:xfrm>
          <a:off x="0" y="0"/>
          <a:ext cx="0" cy="0"/>
          <a:chOff x="0" y="0"/>
          <a:chExt cx="0" cy="0"/>
        </a:xfrm>
      </p:grpSpPr>
      <p:sp>
        <p:nvSpPr>
          <p:cNvPr id="407" name="Google Shape;407;p62"/>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08" name="Google Shape;408;p62"/>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09" name="Google Shape;409;p62"/>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957810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410"/>
        <p:cNvGrpSpPr/>
        <p:nvPr/>
      </p:nvGrpSpPr>
      <p:grpSpPr>
        <a:xfrm>
          <a:off x="0" y="0"/>
          <a:ext cx="0" cy="0"/>
          <a:chOff x="0" y="0"/>
          <a:chExt cx="0" cy="0"/>
        </a:xfrm>
      </p:grpSpPr>
      <p:sp>
        <p:nvSpPr>
          <p:cNvPr id="411" name="Google Shape;411;p63"/>
          <p:cNvSpPr txBox="1">
            <a:spLocks noGrp="1"/>
          </p:cNvSpPr>
          <p:nvPr>
            <p:ph type="ctrTitle"/>
          </p:nvPr>
        </p:nvSpPr>
        <p:spPr>
          <a:xfrm>
            <a:off x="685800" y="1122363"/>
            <a:ext cx="77724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45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412" name="Google Shape;412;p63"/>
          <p:cNvSpPr txBox="1">
            <a:spLocks noGrp="1"/>
          </p:cNvSpPr>
          <p:nvPr>
            <p:ph type="subTitle" idx="1"/>
          </p:nvPr>
        </p:nvSpPr>
        <p:spPr>
          <a:xfrm>
            <a:off x="1143000" y="3602038"/>
            <a:ext cx="6858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750"/>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1pPr>
            <a:lvl2pPr marR="0" lvl="1" algn="ctr"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2pPr>
            <a:lvl3pPr marR="0" lvl="2" algn="ctr" rtl="0">
              <a:lnSpc>
                <a:spcPct val="90000"/>
              </a:lnSpc>
              <a:spcBef>
                <a:spcPts val="375"/>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3pPr>
            <a:lvl4pPr marR="0" lvl="3"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4pPr>
            <a:lvl5pPr marR="0" lvl="4"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5pPr>
            <a:lvl6pPr marR="0" lvl="5"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413" name="Google Shape;413;p63"/>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14" name="Google Shape;414;p63"/>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15" name="Google Shape;415;p6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5328642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24"/>
        <p:cNvGrpSpPr/>
        <p:nvPr/>
      </p:nvGrpSpPr>
      <p:grpSpPr>
        <a:xfrm>
          <a:off x="0" y="0"/>
          <a:ext cx="0" cy="0"/>
          <a:chOff x="0" y="0"/>
          <a:chExt cx="0" cy="0"/>
        </a:xfrm>
      </p:grpSpPr>
      <p:sp>
        <p:nvSpPr>
          <p:cNvPr id="425" name="Google Shape;425;p65"/>
          <p:cNvSpPr txBox="1">
            <a:spLocks noGrp="1"/>
          </p:cNvSpPr>
          <p:nvPr>
            <p:ph type="title"/>
          </p:nvPr>
        </p:nvSpPr>
        <p:spPr>
          <a:xfrm>
            <a:off x="623888" y="1709739"/>
            <a:ext cx="78867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45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426" name="Google Shape;426;p65"/>
          <p:cNvSpPr txBox="1">
            <a:spLocks noGrp="1"/>
          </p:cNvSpPr>
          <p:nvPr>
            <p:ph type="body" idx="1"/>
          </p:nvPr>
        </p:nvSpPr>
        <p:spPr>
          <a:xfrm>
            <a:off x="623888" y="4589464"/>
            <a:ext cx="7886700" cy="1500300"/>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rgbClr val="888888"/>
              </a:buClr>
              <a:buSzPts val="2000"/>
              <a:buFont typeface="Arial"/>
              <a:buNone/>
              <a:defRPr sz="1500" b="0" i="0" u="none" strike="noStrike" cap="none">
                <a:solidFill>
                  <a:srgbClr val="888888"/>
                </a:solidFill>
                <a:latin typeface="Calibri"/>
                <a:ea typeface="Calibri"/>
                <a:cs typeface="Calibri"/>
                <a:sym typeface="Calibri"/>
              </a:defRPr>
            </a:lvl2pPr>
            <a:lvl3pPr marL="1028700" marR="0" lvl="2" indent="-171450" algn="l" rtl="0">
              <a:lnSpc>
                <a:spcPct val="90000"/>
              </a:lnSpc>
              <a:spcBef>
                <a:spcPts val="375"/>
              </a:spcBef>
              <a:spcAft>
                <a:spcPts val="0"/>
              </a:spcAft>
              <a:buClr>
                <a:srgbClr val="888888"/>
              </a:buClr>
              <a:buSzPts val="1800"/>
              <a:buFont typeface="Arial"/>
              <a:buNone/>
              <a:defRPr sz="1350" b="0" i="0" u="none" strike="noStrike" cap="none">
                <a:solidFill>
                  <a:srgbClr val="888888"/>
                </a:solidFill>
                <a:latin typeface="Calibri"/>
                <a:ea typeface="Calibri"/>
                <a:cs typeface="Calibri"/>
                <a:sym typeface="Calibri"/>
              </a:defRPr>
            </a:lvl3pPr>
            <a:lvl4pPr marL="1371600" marR="0" lvl="3"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4pPr>
            <a:lvl5pPr marL="1714500" marR="0" lvl="4"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5pPr>
            <a:lvl6pPr marL="2057400" marR="0" lvl="5"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6pPr>
            <a:lvl7pPr marL="2400300" marR="0" lvl="6"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7pPr>
            <a:lvl8pPr marL="2743200" marR="0" lvl="7"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8pPr>
            <a:lvl9pPr marL="3086100" marR="0" lvl="8"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427" name="Google Shape;427;p65"/>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28" name="Google Shape;428;p65"/>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29" name="Google Shape;429;p65"/>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2086243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30"/>
        <p:cNvGrpSpPr/>
        <p:nvPr/>
      </p:nvGrpSpPr>
      <p:grpSpPr>
        <a:xfrm>
          <a:off x="0" y="0"/>
          <a:ext cx="0" cy="0"/>
          <a:chOff x="0" y="0"/>
          <a:chExt cx="0" cy="0"/>
        </a:xfrm>
      </p:grpSpPr>
      <p:sp>
        <p:nvSpPr>
          <p:cNvPr id="431" name="Google Shape;431;p66"/>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432" name="Google Shape;432;p66"/>
          <p:cNvSpPr txBox="1">
            <a:spLocks noGrp="1"/>
          </p:cNvSpPr>
          <p:nvPr>
            <p:ph type="body" idx="1"/>
          </p:nvPr>
        </p:nvSpPr>
        <p:spPr>
          <a:xfrm>
            <a:off x="628650" y="1825625"/>
            <a:ext cx="3886200" cy="43512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433" name="Google Shape;433;p66"/>
          <p:cNvSpPr txBox="1">
            <a:spLocks noGrp="1"/>
          </p:cNvSpPr>
          <p:nvPr>
            <p:ph type="body" idx="2"/>
          </p:nvPr>
        </p:nvSpPr>
        <p:spPr>
          <a:xfrm>
            <a:off x="4629150" y="1825625"/>
            <a:ext cx="3886200" cy="43512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434" name="Google Shape;434;p66"/>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35" name="Google Shape;435;p66"/>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36" name="Google Shape;436;p66"/>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2793074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37"/>
        <p:cNvGrpSpPr/>
        <p:nvPr/>
      </p:nvGrpSpPr>
      <p:grpSpPr>
        <a:xfrm>
          <a:off x="0" y="0"/>
          <a:ext cx="0" cy="0"/>
          <a:chOff x="0" y="0"/>
          <a:chExt cx="0" cy="0"/>
        </a:xfrm>
      </p:grpSpPr>
      <p:sp>
        <p:nvSpPr>
          <p:cNvPr id="438" name="Google Shape;438;p67"/>
          <p:cNvSpPr txBox="1">
            <a:spLocks noGrp="1"/>
          </p:cNvSpPr>
          <p:nvPr>
            <p:ph type="title"/>
          </p:nvPr>
        </p:nvSpPr>
        <p:spPr>
          <a:xfrm>
            <a:off x="629841" y="365126"/>
            <a:ext cx="78867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439" name="Google Shape;439;p67"/>
          <p:cNvSpPr txBox="1">
            <a:spLocks noGrp="1"/>
          </p:cNvSpPr>
          <p:nvPr>
            <p:ph type="body" idx="1"/>
          </p:nvPr>
        </p:nvSpPr>
        <p:spPr>
          <a:xfrm>
            <a:off x="629842" y="1681163"/>
            <a:ext cx="3868200" cy="823800"/>
          </a:xfrm>
          <a:prstGeom prst="rect">
            <a:avLst/>
          </a:prstGeom>
          <a:noFill/>
          <a:ln>
            <a:noFill/>
          </a:ln>
        </p:spPr>
        <p:txBody>
          <a:bodyPr spcFirstLastPara="1" wrap="square" lIns="91425" tIns="45700" rIns="91425" bIns="45700" anchor="b" anchorCtr="0">
            <a:noAutofit/>
          </a:bodyPr>
          <a:lstStyle>
            <a:lvl1pPr marL="342900" marR="0" lvl="0" indent="-171450" algn="l" rtl="0">
              <a:lnSpc>
                <a:spcPct val="90000"/>
              </a:lnSpc>
              <a:spcBef>
                <a:spcPts val="75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2000"/>
              <a:buFont typeface="Arial"/>
              <a:buNone/>
              <a:defRPr sz="1500" b="1"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800"/>
              <a:buFont typeface="Arial"/>
              <a:buNone/>
              <a:defRPr sz="1350" b="1"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440" name="Google Shape;440;p67"/>
          <p:cNvSpPr txBox="1">
            <a:spLocks noGrp="1"/>
          </p:cNvSpPr>
          <p:nvPr>
            <p:ph type="body" idx="2"/>
          </p:nvPr>
        </p:nvSpPr>
        <p:spPr>
          <a:xfrm>
            <a:off x="629842" y="2505075"/>
            <a:ext cx="3868200" cy="36846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441" name="Google Shape;441;p67"/>
          <p:cNvSpPr txBox="1">
            <a:spLocks noGrp="1"/>
          </p:cNvSpPr>
          <p:nvPr>
            <p:ph type="body" idx="3"/>
          </p:nvPr>
        </p:nvSpPr>
        <p:spPr>
          <a:xfrm>
            <a:off x="4629150" y="1681163"/>
            <a:ext cx="3887400" cy="823800"/>
          </a:xfrm>
          <a:prstGeom prst="rect">
            <a:avLst/>
          </a:prstGeom>
          <a:noFill/>
          <a:ln>
            <a:noFill/>
          </a:ln>
        </p:spPr>
        <p:txBody>
          <a:bodyPr spcFirstLastPara="1" wrap="square" lIns="91425" tIns="45700" rIns="91425" bIns="45700" anchor="b" anchorCtr="0">
            <a:noAutofit/>
          </a:bodyPr>
          <a:lstStyle>
            <a:lvl1pPr marL="342900" marR="0" lvl="0" indent="-171450" algn="l" rtl="0">
              <a:lnSpc>
                <a:spcPct val="90000"/>
              </a:lnSpc>
              <a:spcBef>
                <a:spcPts val="75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2000"/>
              <a:buFont typeface="Arial"/>
              <a:buNone/>
              <a:defRPr sz="1500" b="1"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800"/>
              <a:buFont typeface="Arial"/>
              <a:buNone/>
              <a:defRPr sz="1350" b="1"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442" name="Google Shape;442;p67"/>
          <p:cNvSpPr txBox="1">
            <a:spLocks noGrp="1"/>
          </p:cNvSpPr>
          <p:nvPr>
            <p:ph type="body" idx="4"/>
          </p:nvPr>
        </p:nvSpPr>
        <p:spPr>
          <a:xfrm>
            <a:off x="4629150" y="2505075"/>
            <a:ext cx="3887400" cy="36846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443" name="Google Shape;443;p67"/>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44" name="Google Shape;444;p67"/>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45" name="Google Shape;445;p67"/>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9506464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46"/>
        <p:cNvGrpSpPr/>
        <p:nvPr/>
      </p:nvGrpSpPr>
      <p:grpSpPr>
        <a:xfrm>
          <a:off x="0" y="0"/>
          <a:ext cx="0" cy="0"/>
          <a:chOff x="0" y="0"/>
          <a:chExt cx="0" cy="0"/>
        </a:xfrm>
      </p:grpSpPr>
      <p:sp>
        <p:nvSpPr>
          <p:cNvPr id="447" name="Google Shape;447;p68"/>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448" name="Google Shape;448;p68"/>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49" name="Google Shape;449;p68"/>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50" name="Google Shape;450;p68"/>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8702178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51"/>
        <p:cNvGrpSpPr/>
        <p:nvPr/>
      </p:nvGrpSpPr>
      <p:grpSpPr>
        <a:xfrm>
          <a:off x="0" y="0"/>
          <a:ext cx="0" cy="0"/>
          <a:chOff x="0" y="0"/>
          <a:chExt cx="0" cy="0"/>
        </a:xfrm>
      </p:grpSpPr>
      <p:sp>
        <p:nvSpPr>
          <p:cNvPr id="452" name="Google Shape;452;p69"/>
          <p:cNvSpPr txBox="1">
            <a:spLocks noGrp="1"/>
          </p:cNvSpPr>
          <p:nvPr>
            <p:ph type="title"/>
          </p:nvPr>
        </p:nvSpPr>
        <p:spPr>
          <a:xfrm>
            <a:off x="629841" y="457200"/>
            <a:ext cx="29493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2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453" name="Google Shape;453;p69"/>
          <p:cNvSpPr txBox="1">
            <a:spLocks noGrp="1"/>
          </p:cNvSpPr>
          <p:nvPr>
            <p:ph type="body" idx="1"/>
          </p:nvPr>
        </p:nvSpPr>
        <p:spPr>
          <a:xfrm>
            <a:off x="3887391" y="987426"/>
            <a:ext cx="4629300" cy="4873500"/>
          </a:xfrm>
          <a:prstGeom prst="rect">
            <a:avLst/>
          </a:prstGeom>
          <a:noFill/>
          <a:ln>
            <a:noFill/>
          </a:ln>
        </p:spPr>
        <p:txBody>
          <a:bodyPr spcFirstLastPara="1" wrap="square" lIns="91425" tIns="45700" rIns="91425" bIns="45700" anchor="t" anchorCtr="0">
            <a:noAutofit/>
          </a:bodyPr>
          <a:lstStyle>
            <a:lvl1pPr marL="342900" marR="0" lvl="0" indent="-323850" algn="l" rtl="0">
              <a:lnSpc>
                <a:spcPct val="90000"/>
              </a:lnSpc>
              <a:spcBef>
                <a:spcPts val="750"/>
              </a:spcBef>
              <a:spcAft>
                <a:spcPts val="0"/>
              </a:spcAft>
              <a:buClr>
                <a:schemeClr val="dk1"/>
              </a:buClr>
              <a:buSzPts val="3200"/>
              <a:buFont typeface="Arial"/>
              <a:buChar char="•"/>
              <a:defRPr sz="2400" b="0" i="0" u="none" strike="noStrike" cap="none">
                <a:solidFill>
                  <a:schemeClr val="dk1"/>
                </a:solidFill>
                <a:latin typeface="Calibri"/>
                <a:ea typeface="Calibri"/>
                <a:cs typeface="Calibri"/>
                <a:sym typeface="Calibri"/>
              </a:defRPr>
            </a:lvl1pPr>
            <a:lvl2pPr marL="685800" marR="0" lvl="1" indent="-304800" algn="l" rtl="0">
              <a:lnSpc>
                <a:spcPct val="90000"/>
              </a:lnSpc>
              <a:spcBef>
                <a:spcPts val="375"/>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2pPr>
            <a:lvl3pPr marL="1028700" marR="0" lvl="2"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3pPr>
            <a:lvl4pPr marL="1371600" marR="0" lvl="3"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4pPr>
            <a:lvl5pPr marL="1714500" marR="0" lvl="4"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5pPr>
            <a:lvl6pPr marL="2057400" marR="0" lvl="5"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454" name="Google Shape;454;p69"/>
          <p:cNvSpPr txBox="1">
            <a:spLocks noGrp="1"/>
          </p:cNvSpPr>
          <p:nvPr>
            <p:ph type="body" idx="2"/>
          </p:nvPr>
        </p:nvSpPr>
        <p:spPr>
          <a:xfrm>
            <a:off x="629841" y="2057400"/>
            <a:ext cx="2949300" cy="3811500"/>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1400"/>
              <a:buFont typeface="Arial"/>
              <a:buNone/>
              <a:defRPr sz="1050" b="0"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200"/>
              <a:buFont typeface="Arial"/>
              <a:buNone/>
              <a:defRPr sz="900" b="0"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9pPr>
          </a:lstStyle>
          <a:p>
            <a:endParaRPr/>
          </a:p>
        </p:txBody>
      </p:sp>
      <p:sp>
        <p:nvSpPr>
          <p:cNvPr id="455" name="Google Shape;455;p69"/>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56" name="Google Shape;456;p69"/>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57" name="Google Shape;457;p69"/>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8963884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458"/>
        <p:cNvGrpSpPr/>
        <p:nvPr/>
      </p:nvGrpSpPr>
      <p:grpSpPr>
        <a:xfrm>
          <a:off x="0" y="0"/>
          <a:ext cx="0" cy="0"/>
          <a:chOff x="0" y="0"/>
          <a:chExt cx="0" cy="0"/>
        </a:xfrm>
      </p:grpSpPr>
      <p:sp>
        <p:nvSpPr>
          <p:cNvPr id="459" name="Google Shape;459;p70"/>
          <p:cNvSpPr txBox="1">
            <a:spLocks noGrp="1"/>
          </p:cNvSpPr>
          <p:nvPr>
            <p:ph type="title"/>
          </p:nvPr>
        </p:nvSpPr>
        <p:spPr>
          <a:xfrm>
            <a:off x="629841" y="457200"/>
            <a:ext cx="29493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2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460" name="Google Shape;460;p70"/>
          <p:cNvSpPr>
            <a:spLocks noGrp="1"/>
          </p:cNvSpPr>
          <p:nvPr>
            <p:ph type="pic" idx="2"/>
          </p:nvPr>
        </p:nvSpPr>
        <p:spPr>
          <a:xfrm>
            <a:off x="3887391" y="987426"/>
            <a:ext cx="4629300" cy="4873500"/>
          </a:xfrm>
          <a:prstGeom prst="rect">
            <a:avLst/>
          </a:prstGeom>
          <a:noFill/>
          <a:ln>
            <a:noFill/>
          </a:ln>
        </p:spPr>
      </p:sp>
      <p:sp>
        <p:nvSpPr>
          <p:cNvPr id="461" name="Google Shape;461;p70"/>
          <p:cNvSpPr txBox="1">
            <a:spLocks noGrp="1"/>
          </p:cNvSpPr>
          <p:nvPr>
            <p:ph type="body" idx="1"/>
          </p:nvPr>
        </p:nvSpPr>
        <p:spPr>
          <a:xfrm>
            <a:off x="629841" y="2057400"/>
            <a:ext cx="2949300" cy="3811500"/>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1400"/>
              <a:buFont typeface="Arial"/>
              <a:buNone/>
              <a:defRPr sz="1050" b="0"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200"/>
              <a:buFont typeface="Arial"/>
              <a:buNone/>
              <a:defRPr sz="900" b="0"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9pPr>
          </a:lstStyle>
          <a:p>
            <a:endParaRPr/>
          </a:p>
        </p:txBody>
      </p:sp>
      <p:sp>
        <p:nvSpPr>
          <p:cNvPr id="462" name="Google Shape;462;p70"/>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63" name="Google Shape;463;p70"/>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64" name="Google Shape;464;p70"/>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4276849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465"/>
        <p:cNvGrpSpPr/>
        <p:nvPr/>
      </p:nvGrpSpPr>
      <p:grpSpPr>
        <a:xfrm>
          <a:off x="0" y="0"/>
          <a:ext cx="0" cy="0"/>
          <a:chOff x="0" y="0"/>
          <a:chExt cx="0" cy="0"/>
        </a:xfrm>
      </p:grpSpPr>
      <p:sp>
        <p:nvSpPr>
          <p:cNvPr id="466" name="Google Shape;466;p71"/>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467" name="Google Shape;467;p71"/>
          <p:cNvSpPr txBox="1">
            <a:spLocks noGrp="1"/>
          </p:cNvSpPr>
          <p:nvPr>
            <p:ph type="body" idx="1"/>
          </p:nvPr>
        </p:nvSpPr>
        <p:spPr>
          <a:xfrm rot="5400000">
            <a:off x="2396400" y="57875"/>
            <a:ext cx="4351200" cy="78867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468" name="Google Shape;468;p71"/>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69" name="Google Shape;469;p71"/>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70" name="Google Shape;470;p71"/>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5779234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71"/>
        <p:cNvGrpSpPr/>
        <p:nvPr/>
      </p:nvGrpSpPr>
      <p:grpSpPr>
        <a:xfrm>
          <a:off x="0" y="0"/>
          <a:ext cx="0" cy="0"/>
          <a:chOff x="0" y="0"/>
          <a:chExt cx="0" cy="0"/>
        </a:xfrm>
      </p:grpSpPr>
      <p:sp>
        <p:nvSpPr>
          <p:cNvPr id="472" name="Google Shape;472;p72"/>
          <p:cNvSpPr txBox="1">
            <a:spLocks noGrp="1"/>
          </p:cNvSpPr>
          <p:nvPr>
            <p:ph type="title"/>
          </p:nvPr>
        </p:nvSpPr>
        <p:spPr>
          <a:xfrm rot="5400000">
            <a:off x="4623600" y="2285275"/>
            <a:ext cx="5811900" cy="1971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350"/>
            </a:lvl2pPr>
            <a:lvl3pPr lvl="2" rtl="0">
              <a:spcBef>
                <a:spcPts val="0"/>
              </a:spcBef>
              <a:spcAft>
                <a:spcPts val="0"/>
              </a:spcAft>
              <a:buSzPts val="1400"/>
              <a:buNone/>
              <a:defRPr sz="1350"/>
            </a:lvl3pPr>
            <a:lvl4pPr lvl="3" rtl="0">
              <a:spcBef>
                <a:spcPts val="0"/>
              </a:spcBef>
              <a:spcAft>
                <a:spcPts val="0"/>
              </a:spcAft>
              <a:buSzPts val="1400"/>
              <a:buNone/>
              <a:defRPr sz="1350"/>
            </a:lvl4pPr>
            <a:lvl5pPr lvl="4" rtl="0">
              <a:spcBef>
                <a:spcPts val="0"/>
              </a:spcBef>
              <a:spcAft>
                <a:spcPts val="0"/>
              </a:spcAft>
              <a:buSzPts val="1400"/>
              <a:buNone/>
              <a:defRPr sz="1350"/>
            </a:lvl5pPr>
            <a:lvl6pPr lvl="5" rtl="0">
              <a:spcBef>
                <a:spcPts val="0"/>
              </a:spcBef>
              <a:spcAft>
                <a:spcPts val="0"/>
              </a:spcAft>
              <a:buSzPts val="1400"/>
              <a:buNone/>
              <a:defRPr sz="1350"/>
            </a:lvl6pPr>
            <a:lvl7pPr lvl="6" rtl="0">
              <a:spcBef>
                <a:spcPts val="0"/>
              </a:spcBef>
              <a:spcAft>
                <a:spcPts val="0"/>
              </a:spcAft>
              <a:buSzPts val="1400"/>
              <a:buNone/>
              <a:defRPr sz="1350"/>
            </a:lvl7pPr>
            <a:lvl8pPr lvl="7" rtl="0">
              <a:spcBef>
                <a:spcPts val="0"/>
              </a:spcBef>
              <a:spcAft>
                <a:spcPts val="0"/>
              </a:spcAft>
              <a:buSzPts val="1400"/>
              <a:buNone/>
              <a:defRPr sz="1350"/>
            </a:lvl8pPr>
            <a:lvl9pPr lvl="8" rtl="0">
              <a:spcBef>
                <a:spcPts val="0"/>
              </a:spcBef>
              <a:spcAft>
                <a:spcPts val="0"/>
              </a:spcAft>
              <a:buSzPts val="1400"/>
              <a:buNone/>
              <a:defRPr sz="1350"/>
            </a:lvl9pPr>
          </a:lstStyle>
          <a:p>
            <a:endParaRPr/>
          </a:p>
        </p:txBody>
      </p:sp>
      <p:sp>
        <p:nvSpPr>
          <p:cNvPr id="473" name="Google Shape;473;p72"/>
          <p:cNvSpPr txBox="1">
            <a:spLocks noGrp="1"/>
          </p:cNvSpPr>
          <p:nvPr>
            <p:ph type="body" idx="1"/>
          </p:nvPr>
        </p:nvSpPr>
        <p:spPr>
          <a:xfrm rot="5400000">
            <a:off x="623025" y="370675"/>
            <a:ext cx="5811900" cy="58008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474" name="Google Shape;474;p72"/>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75" name="Google Shape;475;p72"/>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350">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76" name="Google Shape;476;p72"/>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350">
                <a:solidFill>
                  <a:schemeClr val="dk1"/>
                </a:solidFill>
                <a:latin typeface="Calibri"/>
                <a:ea typeface="Calibri"/>
                <a:cs typeface="Calibri"/>
                <a:sym typeface="Calibri"/>
              </a:defRPr>
            </a:lvl1pPr>
            <a:lvl2pPr marL="0" marR="0" lvl="1" indent="0" algn="l" rtl="0">
              <a:spcBef>
                <a:spcPts val="0"/>
              </a:spcBef>
              <a:buNone/>
              <a:defRPr sz="1350">
                <a:solidFill>
                  <a:schemeClr val="dk1"/>
                </a:solidFill>
                <a:latin typeface="Calibri"/>
                <a:ea typeface="Calibri"/>
                <a:cs typeface="Calibri"/>
                <a:sym typeface="Calibri"/>
              </a:defRPr>
            </a:lvl2pPr>
            <a:lvl3pPr marL="0" marR="0" lvl="2" indent="0" algn="l" rtl="0">
              <a:spcBef>
                <a:spcPts val="0"/>
              </a:spcBef>
              <a:buNone/>
              <a:defRPr sz="1350">
                <a:solidFill>
                  <a:schemeClr val="dk1"/>
                </a:solidFill>
                <a:latin typeface="Calibri"/>
                <a:ea typeface="Calibri"/>
                <a:cs typeface="Calibri"/>
                <a:sym typeface="Calibri"/>
              </a:defRPr>
            </a:lvl3pPr>
            <a:lvl4pPr marL="0" marR="0" lvl="3" indent="0" algn="l" rtl="0">
              <a:spcBef>
                <a:spcPts val="0"/>
              </a:spcBef>
              <a:buNone/>
              <a:defRPr sz="1350">
                <a:solidFill>
                  <a:schemeClr val="dk1"/>
                </a:solidFill>
                <a:latin typeface="Calibri"/>
                <a:ea typeface="Calibri"/>
                <a:cs typeface="Calibri"/>
                <a:sym typeface="Calibri"/>
              </a:defRPr>
            </a:lvl4pPr>
            <a:lvl5pPr marL="0" marR="0" lvl="4" indent="0" algn="l" rtl="0">
              <a:spcBef>
                <a:spcPts val="0"/>
              </a:spcBef>
              <a:buNone/>
              <a:defRPr sz="1350">
                <a:solidFill>
                  <a:schemeClr val="dk1"/>
                </a:solidFill>
                <a:latin typeface="Calibri"/>
                <a:ea typeface="Calibri"/>
                <a:cs typeface="Calibri"/>
                <a:sym typeface="Calibri"/>
              </a:defRPr>
            </a:lvl5pPr>
            <a:lvl6pPr marL="0" marR="0" lvl="5" indent="0" algn="l" rtl="0">
              <a:spcBef>
                <a:spcPts val="0"/>
              </a:spcBef>
              <a:buNone/>
              <a:defRPr sz="1350">
                <a:solidFill>
                  <a:schemeClr val="dk1"/>
                </a:solidFill>
                <a:latin typeface="Calibri"/>
                <a:ea typeface="Calibri"/>
                <a:cs typeface="Calibri"/>
                <a:sym typeface="Calibri"/>
              </a:defRPr>
            </a:lvl6pPr>
            <a:lvl7pPr marL="0" marR="0" lvl="6" indent="0" algn="l" rtl="0">
              <a:spcBef>
                <a:spcPts val="0"/>
              </a:spcBef>
              <a:buNone/>
              <a:defRPr sz="1350">
                <a:solidFill>
                  <a:schemeClr val="dk1"/>
                </a:solidFill>
                <a:latin typeface="Calibri"/>
                <a:ea typeface="Calibri"/>
                <a:cs typeface="Calibri"/>
                <a:sym typeface="Calibri"/>
              </a:defRPr>
            </a:lvl7pPr>
            <a:lvl8pPr marL="0" marR="0" lvl="7" indent="0" algn="l" rtl="0">
              <a:spcBef>
                <a:spcPts val="0"/>
              </a:spcBef>
              <a:buNone/>
              <a:defRPr sz="1350">
                <a:solidFill>
                  <a:schemeClr val="dk1"/>
                </a:solidFill>
                <a:latin typeface="Calibri"/>
                <a:ea typeface="Calibri"/>
                <a:cs typeface="Calibri"/>
                <a:sym typeface="Calibri"/>
              </a:defRPr>
            </a:lvl8pPr>
            <a:lvl9pPr marL="0" marR="0" lvl="8" indent="0" algn="l" rtl="0">
              <a:spcBef>
                <a:spcPts val="0"/>
              </a:spcBef>
              <a:buNone/>
              <a:defRPr sz="135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0867912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3"/>
        <p:cNvGrpSpPr/>
        <p:nvPr/>
      </p:nvGrpSpPr>
      <p:grpSpPr>
        <a:xfrm>
          <a:off x="0" y="0"/>
          <a:ext cx="0" cy="0"/>
          <a:chOff x="0" y="0"/>
          <a:chExt cx="0" cy="0"/>
        </a:xfrm>
      </p:grpSpPr>
      <p:sp>
        <p:nvSpPr>
          <p:cNvPr id="94" name="Google Shape;94;p14"/>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750"/>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1pPr>
            <a:lvl2pPr marR="0" lvl="1" algn="ctr" rtl="0">
              <a:lnSpc>
                <a:spcPct val="90000"/>
              </a:lnSpc>
              <a:spcBef>
                <a:spcPts val="375"/>
              </a:spcBef>
              <a:spcAft>
                <a:spcPts val="0"/>
              </a:spcAft>
              <a:buClr>
                <a:schemeClr val="dk1"/>
              </a:buClr>
              <a:buSzPts val="2000"/>
              <a:buFont typeface="Arial"/>
              <a:buNone/>
              <a:defRPr sz="1500" b="0" i="0" u="none" strike="noStrike" cap="none">
                <a:solidFill>
                  <a:schemeClr val="dk1"/>
                </a:solidFill>
                <a:latin typeface="Calibri"/>
                <a:ea typeface="Calibri"/>
                <a:cs typeface="Calibri"/>
                <a:sym typeface="Calibri"/>
              </a:defRPr>
            </a:lvl2pPr>
            <a:lvl3pPr marR="0" lvl="2" algn="ctr" rtl="0">
              <a:lnSpc>
                <a:spcPct val="90000"/>
              </a:lnSpc>
              <a:spcBef>
                <a:spcPts val="375"/>
              </a:spcBef>
              <a:spcAft>
                <a:spcPts val="0"/>
              </a:spcAft>
              <a:buClr>
                <a:schemeClr val="dk1"/>
              </a:buClr>
              <a:buSzPts val="1800"/>
              <a:buFont typeface="Arial"/>
              <a:buNone/>
              <a:defRPr sz="1350" b="0" i="0" u="none" strike="noStrike" cap="none">
                <a:solidFill>
                  <a:schemeClr val="dk1"/>
                </a:solidFill>
                <a:latin typeface="Calibri"/>
                <a:ea typeface="Calibri"/>
                <a:cs typeface="Calibri"/>
                <a:sym typeface="Calibri"/>
              </a:defRPr>
            </a:lvl3pPr>
            <a:lvl4pPr marR="0" lvl="3"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4pPr>
            <a:lvl5pPr marR="0" lvl="4"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5pPr>
            <a:lvl6pPr marR="0" lvl="5"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375"/>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95" name="Google Shape;95;p14"/>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96" name="Google Shape;96;p14"/>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97" name="Google Shape;97;p14"/>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69463730"/>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98"/>
        <p:cNvGrpSpPr/>
        <p:nvPr/>
      </p:nvGrpSpPr>
      <p:grpSpPr>
        <a:xfrm>
          <a:off x="0" y="0"/>
          <a:ext cx="0" cy="0"/>
          <a:chOff x="0" y="0"/>
          <a:chExt cx="0" cy="0"/>
        </a:xfrm>
      </p:grpSpPr>
      <p:sp>
        <p:nvSpPr>
          <p:cNvPr id="99" name="Google Shape;99;p15"/>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100" name="Google Shape;100;p15"/>
          <p:cNvGrpSpPr/>
          <p:nvPr/>
        </p:nvGrpSpPr>
        <p:grpSpPr>
          <a:xfrm>
            <a:off x="46854" y="44452"/>
            <a:ext cx="4071593" cy="1513047"/>
            <a:chOff x="199253" y="-3175"/>
            <a:chExt cx="4071593" cy="1513047"/>
          </a:xfrm>
        </p:grpSpPr>
        <p:pic>
          <p:nvPicPr>
            <p:cNvPr id="101" name="Google Shape;101;p15"/>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102" name="Google Shape;102;p15"/>
            <p:cNvPicPr preferRelativeResize="0"/>
            <p:nvPr/>
          </p:nvPicPr>
          <p:blipFill rotWithShape="1">
            <a:blip r:embed="rId3">
              <a:alphaModFix/>
            </a:blip>
            <a:srcRect/>
            <a:stretch/>
          </p:blipFill>
          <p:spPr>
            <a:xfrm>
              <a:off x="1606549" y="212983"/>
              <a:ext cx="2664297" cy="1080729"/>
            </a:xfrm>
            <a:prstGeom prst="rect">
              <a:avLst/>
            </a:prstGeom>
            <a:noFill/>
            <a:ln>
              <a:noFill/>
            </a:ln>
          </p:spPr>
        </p:pic>
      </p:grpSp>
      <p:sp>
        <p:nvSpPr>
          <p:cNvPr id="103" name="Google Shape;103;p15"/>
          <p:cNvSpPr txBox="1"/>
          <p:nvPr/>
        </p:nvSpPr>
        <p:spPr>
          <a:xfrm>
            <a:off x="4572000" y="235208"/>
            <a:ext cx="3943350" cy="1038706"/>
          </a:xfrm>
          <a:prstGeom prst="rect">
            <a:avLst/>
          </a:prstGeom>
          <a:noFill/>
          <a:ln>
            <a:noFill/>
          </a:ln>
        </p:spPr>
        <p:txBody>
          <a:bodyPr spcFirstLastPara="1" wrap="square" lIns="68569" tIns="34275" rIns="68569" bIns="3427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chemeClr val="dk1"/>
                </a:solidFill>
                <a:latin typeface="Calibri"/>
                <a:ea typeface="Calibri"/>
                <a:cs typeface="Calibri"/>
                <a:sym typeface="Calibri"/>
              </a:rPr>
              <a:t>School Name</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chemeClr val="dk1"/>
                </a:solidFill>
                <a:latin typeface="Calibri"/>
                <a:ea typeface="Calibri"/>
                <a:cs typeface="Calibri"/>
                <a:sym typeface="Calibri"/>
              </a:rPr>
              <a:t>My Name, </a:t>
            </a:r>
            <a:r>
              <a:rPr lang="en-US" sz="1200" b="0" i="1" u="none" strike="noStrike" cap="none">
                <a:solidFill>
                  <a:schemeClr val="dk1"/>
                </a:solidFill>
                <a:latin typeface="Calibri"/>
                <a:ea typeface="Calibri"/>
                <a:cs typeface="Calibri"/>
                <a:sym typeface="Calibri"/>
              </a:rPr>
              <a:t>Principal </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chemeClr val="dk1"/>
                </a:solidFill>
                <a:latin typeface="Calibri"/>
                <a:ea typeface="Calibri"/>
                <a:cs typeface="Calibri"/>
                <a:sym typeface="Calibri"/>
              </a:rPr>
              <a:t>Cluster Name</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200" b="0" i="0" u="none" strike="noStrike" cap="none">
                <a:solidFill>
                  <a:schemeClr val="dk1"/>
                </a:solidFill>
                <a:latin typeface="Calibri"/>
                <a:ea typeface="Calibri"/>
                <a:cs typeface="Calibri"/>
                <a:sym typeface="Calibri"/>
              </a:rPr>
              <a:t>Associate Name, </a:t>
            </a:r>
            <a:r>
              <a:rPr lang="en-US" sz="1200" b="0" i="1" u="none" strike="noStrike" cap="none">
                <a:solidFill>
                  <a:schemeClr val="dk1"/>
                </a:solidFill>
                <a:latin typeface="Calibri"/>
                <a:ea typeface="Calibri"/>
                <a:cs typeface="Calibri"/>
                <a:sym typeface="Calibri"/>
              </a:rPr>
              <a:t>Associate Superintendent</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cxnSp>
        <p:nvCxnSpPr>
          <p:cNvPr id="104" name="Google Shape;104;p15"/>
          <p:cNvCxnSpPr/>
          <p:nvPr/>
        </p:nvCxnSpPr>
        <p:spPr>
          <a:xfrm>
            <a:off x="0" y="1677432"/>
            <a:ext cx="9144000" cy="0"/>
          </a:xfrm>
          <a:prstGeom prst="straightConnector1">
            <a:avLst/>
          </a:prstGeom>
          <a:noFill/>
          <a:ln w="19050" cap="flat" cmpd="sng">
            <a:solidFill>
              <a:srgbClr val="0E6F98"/>
            </a:solidFill>
            <a:prstDash val="solid"/>
            <a:miter lim="800000"/>
            <a:headEnd type="none" w="sm" len="sm"/>
            <a:tailEnd type="none" w="sm" len="sm"/>
          </a:ln>
        </p:spPr>
      </p:cxnSp>
      <p:sp>
        <p:nvSpPr>
          <p:cNvPr id="105" name="Google Shape;105;p15"/>
          <p:cNvSpPr txBox="1">
            <a:spLocks noGrp="1"/>
          </p:cNvSpPr>
          <p:nvPr>
            <p:ph type="body" idx="1"/>
          </p:nvPr>
        </p:nvSpPr>
        <p:spPr>
          <a:xfrm>
            <a:off x="438150" y="1677432"/>
            <a:ext cx="7886700" cy="4351338"/>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26070684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623888" y="1709741"/>
            <a:ext cx="78867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108" name="Google Shape;108;p16"/>
          <p:cNvSpPr txBox="1">
            <a:spLocks noGrp="1"/>
          </p:cNvSpPr>
          <p:nvPr>
            <p:ph type="body" idx="1"/>
          </p:nvPr>
        </p:nvSpPr>
        <p:spPr>
          <a:xfrm>
            <a:off x="623888" y="4589466"/>
            <a:ext cx="7886700" cy="1500187"/>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chemeClr val="dk1"/>
              </a:buClr>
              <a:buSzPts val="2400"/>
              <a:buFont typeface="Arial"/>
              <a:buNone/>
              <a:defRPr sz="1800" b="0"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rgbClr val="888888"/>
              </a:buClr>
              <a:buSzPts val="2000"/>
              <a:buFont typeface="Arial"/>
              <a:buNone/>
              <a:defRPr sz="1500" b="0" i="0" u="none" strike="noStrike" cap="none">
                <a:solidFill>
                  <a:srgbClr val="888888"/>
                </a:solidFill>
                <a:latin typeface="Calibri"/>
                <a:ea typeface="Calibri"/>
                <a:cs typeface="Calibri"/>
                <a:sym typeface="Calibri"/>
              </a:defRPr>
            </a:lvl2pPr>
            <a:lvl3pPr marL="1028700" marR="0" lvl="2" indent="-171450" algn="l" rtl="0">
              <a:lnSpc>
                <a:spcPct val="90000"/>
              </a:lnSpc>
              <a:spcBef>
                <a:spcPts val="375"/>
              </a:spcBef>
              <a:spcAft>
                <a:spcPts val="0"/>
              </a:spcAft>
              <a:buClr>
                <a:srgbClr val="888888"/>
              </a:buClr>
              <a:buSzPts val="1800"/>
              <a:buFont typeface="Arial"/>
              <a:buNone/>
              <a:defRPr sz="1350" b="0" i="0" u="none" strike="noStrike" cap="none">
                <a:solidFill>
                  <a:srgbClr val="888888"/>
                </a:solidFill>
                <a:latin typeface="Calibri"/>
                <a:ea typeface="Calibri"/>
                <a:cs typeface="Calibri"/>
                <a:sym typeface="Calibri"/>
              </a:defRPr>
            </a:lvl3pPr>
            <a:lvl4pPr marL="1371600" marR="0" lvl="3"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4pPr>
            <a:lvl5pPr marL="1714500" marR="0" lvl="4"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5pPr>
            <a:lvl6pPr marL="2057400" marR="0" lvl="5"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6pPr>
            <a:lvl7pPr marL="2400300" marR="0" lvl="6"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7pPr>
            <a:lvl8pPr marL="2743200" marR="0" lvl="7"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8pPr>
            <a:lvl9pPr marL="3086100" marR="0" lvl="8" indent="-171450" algn="l" rtl="0">
              <a:lnSpc>
                <a:spcPct val="90000"/>
              </a:lnSpc>
              <a:spcBef>
                <a:spcPts val="375"/>
              </a:spcBef>
              <a:spcAft>
                <a:spcPts val="0"/>
              </a:spcAft>
              <a:buClr>
                <a:srgbClr val="888888"/>
              </a:buClr>
              <a:buSzPts val="16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109" name="Google Shape;109;p16"/>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10" name="Google Shape;110;p16"/>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11" name="Google Shape;111;p16"/>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8532893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628650" y="365128"/>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114" name="Google Shape;114;p17"/>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15" name="Google Shape;115;p17"/>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16" name="Google Shape;116;p17"/>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17" name="Google Shape;117;p17"/>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18" name="Google Shape;118;p17"/>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7227394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9"/>
        <p:cNvGrpSpPr/>
        <p:nvPr/>
      </p:nvGrpSpPr>
      <p:grpSpPr>
        <a:xfrm>
          <a:off x="0" y="0"/>
          <a:ext cx="0" cy="0"/>
          <a:chOff x="0" y="0"/>
          <a:chExt cx="0" cy="0"/>
        </a:xfrm>
      </p:grpSpPr>
      <p:sp>
        <p:nvSpPr>
          <p:cNvPr id="120" name="Google Shape;120;p18"/>
          <p:cNvSpPr txBox="1">
            <a:spLocks noGrp="1"/>
          </p:cNvSpPr>
          <p:nvPr>
            <p:ph type="title"/>
          </p:nvPr>
        </p:nvSpPr>
        <p:spPr>
          <a:xfrm>
            <a:off x="629841" y="365128"/>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121" name="Google Shape;121;p18"/>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342900" marR="0" lvl="0" indent="-171450" algn="l" rtl="0">
              <a:lnSpc>
                <a:spcPct val="90000"/>
              </a:lnSpc>
              <a:spcBef>
                <a:spcPts val="75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2000"/>
              <a:buFont typeface="Arial"/>
              <a:buNone/>
              <a:defRPr sz="1500" b="1"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800"/>
              <a:buFont typeface="Arial"/>
              <a:buNone/>
              <a:defRPr sz="1350" b="1"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22" name="Google Shape;122;p18"/>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3" name="Google Shape;123;p18"/>
          <p:cNvSpPr txBox="1">
            <a:spLocks noGrp="1"/>
          </p:cNvSpPr>
          <p:nvPr>
            <p:ph type="body" idx="3"/>
          </p:nvPr>
        </p:nvSpPr>
        <p:spPr>
          <a:xfrm>
            <a:off x="4629151" y="1681163"/>
            <a:ext cx="3887391" cy="823912"/>
          </a:xfrm>
          <a:prstGeom prst="rect">
            <a:avLst/>
          </a:prstGeom>
          <a:noFill/>
          <a:ln>
            <a:noFill/>
          </a:ln>
        </p:spPr>
        <p:txBody>
          <a:bodyPr spcFirstLastPara="1" wrap="square" lIns="91425" tIns="45700" rIns="91425" bIns="45700" anchor="b" anchorCtr="0">
            <a:noAutofit/>
          </a:bodyPr>
          <a:lstStyle>
            <a:lvl1pPr marL="342900" marR="0" lvl="0" indent="-171450" algn="l" rtl="0">
              <a:lnSpc>
                <a:spcPct val="90000"/>
              </a:lnSpc>
              <a:spcBef>
                <a:spcPts val="75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2000"/>
              <a:buFont typeface="Arial"/>
              <a:buNone/>
              <a:defRPr sz="1500" b="1"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800"/>
              <a:buFont typeface="Arial"/>
              <a:buNone/>
              <a:defRPr sz="1350" b="1"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6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24" name="Google Shape;124;p18"/>
          <p:cNvSpPr txBox="1">
            <a:spLocks noGrp="1"/>
          </p:cNvSpPr>
          <p:nvPr>
            <p:ph type="body" idx="4"/>
          </p:nvPr>
        </p:nvSpPr>
        <p:spPr>
          <a:xfrm>
            <a:off x="4629151" y="2505075"/>
            <a:ext cx="3887391" cy="3684588"/>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5" name="Google Shape;125;p18"/>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26" name="Google Shape;126;p18"/>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27" name="Google Shape;127;p18"/>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1766045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8"/>
        <p:cNvGrpSpPr/>
        <p:nvPr/>
      </p:nvGrpSpPr>
      <p:grpSpPr>
        <a:xfrm>
          <a:off x="0" y="0"/>
          <a:ext cx="0" cy="0"/>
          <a:chOff x="0" y="0"/>
          <a:chExt cx="0" cy="0"/>
        </a:xfrm>
      </p:grpSpPr>
      <p:sp>
        <p:nvSpPr>
          <p:cNvPr id="129" name="Google Shape;129;p19"/>
          <p:cNvSpPr txBox="1">
            <a:spLocks noGrp="1"/>
          </p:cNvSpPr>
          <p:nvPr>
            <p:ph type="title"/>
          </p:nvPr>
        </p:nvSpPr>
        <p:spPr>
          <a:xfrm>
            <a:off x="628650" y="365128"/>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130" name="Google Shape;130;p19"/>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31" name="Google Shape;131;p19"/>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32" name="Google Shape;132;p19"/>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2416254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3"/>
        <p:cNvGrpSpPr/>
        <p:nvPr/>
      </p:nvGrpSpPr>
      <p:grpSpPr>
        <a:xfrm>
          <a:off x="0" y="0"/>
          <a:ext cx="0" cy="0"/>
          <a:chOff x="0" y="0"/>
          <a:chExt cx="0" cy="0"/>
        </a:xfrm>
      </p:grpSpPr>
      <p:sp>
        <p:nvSpPr>
          <p:cNvPr id="134" name="Google Shape;134;p20"/>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35" name="Google Shape;135;p20"/>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36" name="Google Shape;136;p20"/>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3465988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7"/>
        <p:cNvGrpSpPr/>
        <p:nvPr/>
      </p:nvGrpSpPr>
      <p:grpSpPr>
        <a:xfrm>
          <a:off x="0" y="0"/>
          <a:ext cx="0" cy="0"/>
          <a:chOff x="0" y="0"/>
          <a:chExt cx="0" cy="0"/>
        </a:xfrm>
      </p:grpSpPr>
      <p:sp>
        <p:nvSpPr>
          <p:cNvPr id="138" name="Google Shape;138;p21"/>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139" name="Google Shape;139;p21"/>
          <p:cNvSpPr txBox="1">
            <a:spLocks noGrp="1"/>
          </p:cNvSpPr>
          <p:nvPr>
            <p:ph type="body" idx="1"/>
          </p:nvPr>
        </p:nvSpPr>
        <p:spPr>
          <a:xfrm>
            <a:off x="3887391" y="987428"/>
            <a:ext cx="4629150" cy="4873625"/>
          </a:xfrm>
          <a:prstGeom prst="rect">
            <a:avLst/>
          </a:prstGeom>
          <a:noFill/>
          <a:ln>
            <a:noFill/>
          </a:ln>
        </p:spPr>
        <p:txBody>
          <a:bodyPr spcFirstLastPara="1" wrap="square" lIns="91425" tIns="45700" rIns="91425" bIns="45700" anchor="t" anchorCtr="0">
            <a:noAutofit/>
          </a:bodyPr>
          <a:lstStyle>
            <a:lvl1pPr marL="342900" marR="0" lvl="0" indent="-323850" algn="l" rtl="0">
              <a:lnSpc>
                <a:spcPct val="90000"/>
              </a:lnSpc>
              <a:spcBef>
                <a:spcPts val="750"/>
              </a:spcBef>
              <a:spcAft>
                <a:spcPts val="0"/>
              </a:spcAft>
              <a:buClr>
                <a:schemeClr val="dk1"/>
              </a:buClr>
              <a:buSzPts val="3200"/>
              <a:buFont typeface="Arial"/>
              <a:buChar char="•"/>
              <a:defRPr sz="2400" b="0" i="0" u="none" strike="noStrike" cap="none">
                <a:solidFill>
                  <a:schemeClr val="dk1"/>
                </a:solidFill>
                <a:latin typeface="Calibri"/>
                <a:ea typeface="Calibri"/>
                <a:cs typeface="Calibri"/>
                <a:sym typeface="Calibri"/>
              </a:defRPr>
            </a:lvl1pPr>
            <a:lvl2pPr marL="685800" marR="0" lvl="1" indent="-304800" algn="l" rtl="0">
              <a:lnSpc>
                <a:spcPct val="90000"/>
              </a:lnSpc>
              <a:spcBef>
                <a:spcPts val="375"/>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2pPr>
            <a:lvl3pPr marL="1028700" marR="0" lvl="2"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3pPr>
            <a:lvl4pPr marL="1371600" marR="0" lvl="3"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4pPr>
            <a:lvl5pPr marL="1714500" marR="0" lvl="4"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5pPr>
            <a:lvl6pPr marL="2057400" marR="0" lvl="5"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40" name="Google Shape;140;p21"/>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1400"/>
              <a:buFont typeface="Arial"/>
              <a:buNone/>
              <a:defRPr sz="1050" b="0"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200"/>
              <a:buFont typeface="Arial"/>
              <a:buNone/>
              <a:defRPr sz="900" b="0"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9pPr>
          </a:lstStyle>
          <a:p>
            <a:endParaRPr/>
          </a:p>
        </p:txBody>
      </p:sp>
      <p:sp>
        <p:nvSpPr>
          <p:cNvPr id="141" name="Google Shape;141;p21"/>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42" name="Google Shape;142;p21"/>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43" name="Google Shape;143;p21"/>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7819199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4"/>
        <p:cNvGrpSpPr/>
        <p:nvPr/>
      </p:nvGrpSpPr>
      <p:grpSpPr>
        <a:xfrm>
          <a:off x="0" y="0"/>
          <a:ext cx="0" cy="0"/>
          <a:chOff x="0" y="0"/>
          <a:chExt cx="0" cy="0"/>
        </a:xfrm>
      </p:grpSpPr>
      <p:sp>
        <p:nvSpPr>
          <p:cNvPr id="145" name="Google Shape;145;p22"/>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146" name="Google Shape;146;p22"/>
          <p:cNvSpPr>
            <a:spLocks noGrp="1"/>
          </p:cNvSpPr>
          <p:nvPr>
            <p:ph type="pic" idx="2"/>
          </p:nvPr>
        </p:nvSpPr>
        <p:spPr>
          <a:xfrm>
            <a:off x="3887391" y="987428"/>
            <a:ext cx="4629150" cy="4873625"/>
          </a:xfrm>
          <a:prstGeom prst="rect">
            <a:avLst/>
          </a:prstGeom>
          <a:noFill/>
          <a:ln>
            <a:noFill/>
          </a:ln>
        </p:spPr>
      </p:sp>
      <p:sp>
        <p:nvSpPr>
          <p:cNvPr id="147" name="Google Shape;147;p22"/>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Autofit/>
          </a:bodyPr>
          <a:lstStyle>
            <a:lvl1pPr marL="342900" marR="0" lvl="0" indent="-171450" algn="l" rtl="0">
              <a:lnSpc>
                <a:spcPct val="90000"/>
              </a:lnSpc>
              <a:spcBef>
                <a:spcPts val="750"/>
              </a:spcBef>
              <a:spcAft>
                <a:spcPts val="0"/>
              </a:spcAft>
              <a:buClr>
                <a:schemeClr val="dk1"/>
              </a:buClr>
              <a:buSzPts val="1600"/>
              <a:buFont typeface="Arial"/>
              <a:buNone/>
              <a:defRPr sz="1200" b="0" i="0" u="none" strike="noStrike" cap="none">
                <a:solidFill>
                  <a:schemeClr val="dk1"/>
                </a:solidFill>
                <a:latin typeface="Calibri"/>
                <a:ea typeface="Calibri"/>
                <a:cs typeface="Calibri"/>
                <a:sym typeface="Calibri"/>
              </a:defRPr>
            </a:lvl1pPr>
            <a:lvl2pPr marL="685800" marR="0" lvl="1" indent="-171450" algn="l" rtl="0">
              <a:lnSpc>
                <a:spcPct val="90000"/>
              </a:lnSpc>
              <a:spcBef>
                <a:spcPts val="375"/>
              </a:spcBef>
              <a:spcAft>
                <a:spcPts val="0"/>
              </a:spcAft>
              <a:buClr>
                <a:schemeClr val="dk1"/>
              </a:buClr>
              <a:buSzPts val="1400"/>
              <a:buFont typeface="Arial"/>
              <a:buNone/>
              <a:defRPr sz="1050" b="0" i="0" u="none" strike="noStrike" cap="none">
                <a:solidFill>
                  <a:schemeClr val="dk1"/>
                </a:solidFill>
                <a:latin typeface="Calibri"/>
                <a:ea typeface="Calibri"/>
                <a:cs typeface="Calibri"/>
                <a:sym typeface="Calibri"/>
              </a:defRPr>
            </a:lvl2pPr>
            <a:lvl3pPr marL="1028700" marR="0" lvl="2" indent="-171450" algn="l" rtl="0">
              <a:lnSpc>
                <a:spcPct val="90000"/>
              </a:lnSpc>
              <a:spcBef>
                <a:spcPts val="375"/>
              </a:spcBef>
              <a:spcAft>
                <a:spcPts val="0"/>
              </a:spcAft>
              <a:buClr>
                <a:schemeClr val="dk1"/>
              </a:buClr>
              <a:buSzPts val="1200"/>
              <a:buFont typeface="Arial"/>
              <a:buNone/>
              <a:defRPr sz="900" b="0" i="0" u="none" strike="noStrike" cap="none">
                <a:solidFill>
                  <a:schemeClr val="dk1"/>
                </a:solidFill>
                <a:latin typeface="Calibri"/>
                <a:ea typeface="Calibri"/>
                <a:cs typeface="Calibri"/>
                <a:sym typeface="Calibri"/>
              </a:defRPr>
            </a:lvl3pPr>
            <a:lvl4pPr marL="1371600" marR="0" lvl="3"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4pPr>
            <a:lvl5pPr marL="1714500" marR="0" lvl="4"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5pPr>
            <a:lvl6pPr marL="2057400" marR="0" lvl="5"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6pPr>
            <a:lvl7pPr marL="2400300" marR="0" lvl="6"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7pPr>
            <a:lvl8pPr marL="2743200" marR="0" lvl="7"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8pPr>
            <a:lvl9pPr marL="3086100" marR="0" lvl="8" indent="-171450" algn="l" rtl="0">
              <a:lnSpc>
                <a:spcPct val="90000"/>
              </a:lnSpc>
              <a:spcBef>
                <a:spcPts val="375"/>
              </a:spcBef>
              <a:spcAft>
                <a:spcPts val="0"/>
              </a:spcAft>
              <a:buClr>
                <a:schemeClr val="dk1"/>
              </a:buClr>
              <a:buSzPts val="1000"/>
              <a:buFont typeface="Arial"/>
              <a:buNone/>
              <a:defRPr sz="750" b="0" i="0" u="none" strike="noStrike" cap="none">
                <a:solidFill>
                  <a:schemeClr val="dk1"/>
                </a:solidFill>
                <a:latin typeface="Calibri"/>
                <a:ea typeface="Calibri"/>
                <a:cs typeface="Calibri"/>
                <a:sym typeface="Calibri"/>
              </a:defRPr>
            </a:lvl9pPr>
          </a:lstStyle>
          <a:p>
            <a:endParaRPr/>
          </a:p>
        </p:txBody>
      </p:sp>
      <p:sp>
        <p:nvSpPr>
          <p:cNvPr id="148" name="Google Shape;148;p22"/>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49" name="Google Shape;149;p22"/>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50" name="Google Shape;150;p22"/>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3887720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51"/>
        <p:cNvGrpSpPr/>
        <p:nvPr/>
      </p:nvGrpSpPr>
      <p:grpSpPr>
        <a:xfrm>
          <a:off x="0" y="0"/>
          <a:ext cx="0" cy="0"/>
          <a:chOff x="0" y="0"/>
          <a:chExt cx="0" cy="0"/>
        </a:xfrm>
      </p:grpSpPr>
      <p:sp>
        <p:nvSpPr>
          <p:cNvPr id="152" name="Google Shape;152;p23"/>
          <p:cNvSpPr txBox="1">
            <a:spLocks noGrp="1"/>
          </p:cNvSpPr>
          <p:nvPr>
            <p:ph type="title"/>
          </p:nvPr>
        </p:nvSpPr>
        <p:spPr>
          <a:xfrm>
            <a:off x="628650" y="365128"/>
            <a:ext cx="78867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153" name="Google Shape;153;p23"/>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54" name="Google Shape;154;p23"/>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55" name="Google Shape;155;p23"/>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56" name="Google Shape;156;p23"/>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8413791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7"/>
        <p:cNvGrpSpPr/>
        <p:nvPr/>
      </p:nvGrpSpPr>
      <p:grpSpPr>
        <a:xfrm>
          <a:off x="0" y="0"/>
          <a:ext cx="0" cy="0"/>
          <a:chOff x="0" y="0"/>
          <a:chExt cx="0" cy="0"/>
        </a:xfrm>
      </p:grpSpPr>
      <p:sp>
        <p:nvSpPr>
          <p:cNvPr id="158" name="Google Shape;158;p24"/>
          <p:cNvSpPr txBox="1">
            <a:spLocks noGrp="1"/>
          </p:cNvSpPr>
          <p:nvPr>
            <p:ph type="title"/>
          </p:nvPr>
        </p:nvSpPr>
        <p:spPr>
          <a:xfrm rot="5400000">
            <a:off x="4623593" y="2285207"/>
            <a:ext cx="5811838" cy="19716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rgbClr val="000000"/>
                </a:solidFill>
                <a:latin typeface="Arial"/>
                <a:ea typeface="Arial"/>
                <a:cs typeface="Arial"/>
                <a:sym typeface="Arial"/>
              </a:defRPr>
            </a:lvl9pPr>
          </a:lstStyle>
          <a:p>
            <a:endParaRPr/>
          </a:p>
        </p:txBody>
      </p:sp>
      <p:sp>
        <p:nvSpPr>
          <p:cNvPr id="159" name="Google Shape;159;p24"/>
          <p:cNvSpPr txBox="1">
            <a:spLocks noGrp="1"/>
          </p:cNvSpPr>
          <p:nvPr>
            <p:ph type="body" idx="1"/>
          </p:nvPr>
        </p:nvSpPr>
        <p:spPr>
          <a:xfrm rot="5400000">
            <a:off x="623093" y="370682"/>
            <a:ext cx="5811838" cy="5800725"/>
          </a:xfrm>
          <a:prstGeom prst="rect">
            <a:avLst/>
          </a:prstGeom>
          <a:noFill/>
          <a:ln>
            <a:noFill/>
          </a:ln>
        </p:spPr>
        <p:txBody>
          <a:bodyPr spcFirstLastPara="1" wrap="square" lIns="91425" tIns="45700" rIns="91425" bIns="45700" anchor="t" anchorCtr="0">
            <a:noAutofit/>
          </a:bodyPr>
          <a:lstStyle>
            <a:lvl1pPr marL="342900" marR="0" lvl="0" indent="-304800" algn="l" rtl="0">
              <a:lnSpc>
                <a:spcPct val="90000"/>
              </a:lnSpc>
              <a:spcBef>
                <a:spcPts val="75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60" name="Google Shape;160;p24"/>
          <p:cNvSpPr txBox="1">
            <a:spLocks noGrp="1"/>
          </p:cNvSpPr>
          <p:nvPr>
            <p:ph type="dt" idx="10"/>
          </p:nvPr>
        </p:nvSpPr>
        <p:spPr>
          <a:xfrm>
            <a:off x="628650" y="6356353"/>
            <a:ext cx="20574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61" name="Google Shape;161;p24"/>
          <p:cNvSpPr txBox="1">
            <a:spLocks noGrp="1"/>
          </p:cNvSpPr>
          <p:nvPr>
            <p:ph type="ftr" idx="11"/>
          </p:nvPr>
        </p:nvSpPr>
        <p:spPr>
          <a:xfrm>
            <a:off x="3028950" y="6356353"/>
            <a:ext cx="30861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62" name="Google Shape;162;p24"/>
          <p:cNvSpPr txBox="1">
            <a:spLocks noGrp="1"/>
          </p:cNvSpPr>
          <p:nvPr>
            <p:ph type="sldNum" idx="12"/>
          </p:nvPr>
        </p:nvSpPr>
        <p:spPr>
          <a:xfrm>
            <a:off x="6457950" y="6356353"/>
            <a:ext cx="20574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35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0301907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A823E-2A76-61E7-9F00-1A06B6621783}"/>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E4A88C8-C892-F074-8D55-ADC0C18514C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3C563CA-E925-9323-96BB-81F33E7F4A7A}"/>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5" name="Footer Placeholder 4">
            <a:extLst>
              <a:ext uri="{FF2B5EF4-FFF2-40B4-BE49-F238E27FC236}">
                <a16:creationId xmlns:a16="http://schemas.microsoft.com/office/drawing/2014/main" id="{E210E0FC-E231-46A3-EF82-2B41AEC6E8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62053-27AD-DF9A-D885-49D94FD65ED9}"/>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71967443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A421D-0DF0-633B-660A-D66C46FC6D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4EEB8E-BC73-9896-3B32-4215966B33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E1229E-BB26-8A46-A29D-8279B4A97499}"/>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5" name="Footer Placeholder 4">
            <a:extLst>
              <a:ext uri="{FF2B5EF4-FFF2-40B4-BE49-F238E27FC236}">
                <a16:creationId xmlns:a16="http://schemas.microsoft.com/office/drawing/2014/main" id="{E82F6CE8-7128-C20D-02AF-701F8CAEFD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31F07-6614-131C-C35A-341ADE952AEE}"/>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316791616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11DBC-E97F-D3CB-2745-C51D77F0047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A0AD758-FDE1-F6F9-B0D0-4BF295EAAD1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B2704B-5CF5-9FE8-64B2-C9BF6E8B4C19}"/>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5" name="Footer Placeholder 4">
            <a:extLst>
              <a:ext uri="{FF2B5EF4-FFF2-40B4-BE49-F238E27FC236}">
                <a16:creationId xmlns:a16="http://schemas.microsoft.com/office/drawing/2014/main" id="{F1C309E9-6E6B-F786-030D-4BC72DE2D8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D7C970-B31E-F9D3-68E1-DD8A0E52F66D}"/>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27281191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BB9A-9895-CB9D-5B27-420883F310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B82AB8-564C-A6EA-E459-48DBC1C366E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25E532-6390-02BE-3E12-A519FCAE7F4A}"/>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F99CB4-AC23-13E9-722C-0B8CE7881003}"/>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6" name="Footer Placeholder 5">
            <a:extLst>
              <a:ext uri="{FF2B5EF4-FFF2-40B4-BE49-F238E27FC236}">
                <a16:creationId xmlns:a16="http://schemas.microsoft.com/office/drawing/2014/main" id="{F90392B5-BD05-C97D-4545-B6F63A6C2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718FE8-9596-0E6C-0D54-A072868E3B68}"/>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226570293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AF52F-0F82-4DCA-2E5D-B673758F248D}"/>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55CCC1-21C4-CC60-0280-CC6554C3D3B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72EC9F0-5CA4-299A-98BE-DEFF8BADDB7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7B0FCF-09D4-89A1-EBC2-D42B66EDA1F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85DC00F-0AB8-1C4F-8BF3-65DAB55DA61F}"/>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F8D2564-A5A1-4107-1FA8-BDA42EFCA30D}"/>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8" name="Footer Placeholder 7">
            <a:extLst>
              <a:ext uri="{FF2B5EF4-FFF2-40B4-BE49-F238E27FC236}">
                <a16:creationId xmlns:a16="http://schemas.microsoft.com/office/drawing/2014/main" id="{255ADA7D-A5A9-10C0-11FF-9A7456C3E5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ADA277-5EFF-79BF-C0A2-013BB8EC10A4}"/>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223658040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6F317-E4C2-3B08-0D7D-F1791332F8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197D84-0710-ABC9-1DD3-143A34E89A63}"/>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4" name="Footer Placeholder 3">
            <a:extLst>
              <a:ext uri="{FF2B5EF4-FFF2-40B4-BE49-F238E27FC236}">
                <a16:creationId xmlns:a16="http://schemas.microsoft.com/office/drawing/2014/main" id="{29491CFC-D908-A04B-1B3F-7004086052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083EB3-DF3B-1928-E570-86DB120725CA}"/>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261736529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C32AF9-CB3B-5EE2-6D2A-5A82428AE407}"/>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3" name="Footer Placeholder 2">
            <a:extLst>
              <a:ext uri="{FF2B5EF4-FFF2-40B4-BE49-F238E27FC236}">
                <a16:creationId xmlns:a16="http://schemas.microsoft.com/office/drawing/2014/main" id="{E92F00D6-5F43-EACA-C0F2-1DFA62EE1E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697610-B2D5-D373-3D8A-853A1C21DB62}"/>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126944294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57613-E36F-F539-0DC9-0AE691DD5B9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6694F74-5C44-D47C-0EA4-2E80AAD34E2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106111-9C59-7AEE-80AD-42A8AF9FCA9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38B143F-542D-079B-1B76-167C09842332}"/>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6" name="Footer Placeholder 5">
            <a:extLst>
              <a:ext uri="{FF2B5EF4-FFF2-40B4-BE49-F238E27FC236}">
                <a16:creationId xmlns:a16="http://schemas.microsoft.com/office/drawing/2014/main" id="{725AAC2B-E759-EB82-ABC3-A7FE20C44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F525BA-51C4-5B1B-EEFF-9912073C9645}"/>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390343662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CE3E2-D732-C718-82BC-1EBB8C2C0A8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A2A7759-D56B-8801-7687-B66BABFEAFE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FB339E5-9658-184F-4195-2B27ABB77D0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29CC058-4268-6EA4-3A19-88F92BBDEE40}"/>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6" name="Footer Placeholder 5">
            <a:extLst>
              <a:ext uri="{FF2B5EF4-FFF2-40B4-BE49-F238E27FC236}">
                <a16:creationId xmlns:a16="http://schemas.microsoft.com/office/drawing/2014/main" id="{3AB7A128-839A-D0B6-548E-73C5BCBAC9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A462A-6482-EB28-636C-27836E57BBB0}"/>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104391597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DB185-A819-B89A-288C-923D001799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38CC63-0B47-59A6-67B9-A35F88F9C0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15C0F-FC7F-D081-2B0A-7A165FCD1E32}"/>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5" name="Footer Placeholder 4">
            <a:extLst>
              <a:ext uri="{FF2B5EF4-FFF2-40B4-BE49-F238E27FC236}">
                <a16:creationId xmlns:a16="http://schemas.microsoft.com/office/drawing/2014/main" id="{793084A3-22A5-872E-B9AF-0A193C71FE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17666C-96E9-47E7-74A3-EC1BDC15C85A}"/>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166706913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42CDFD-0283-4026-38D2-91EC55D4705E}"/>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0639CE-CC05-9DC6-3258-AC7930D5F0AB}"/>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D110E3-E261-6FDB-74AF-5ADB4D19791D}"/>
              </a:ext>
            </a:extLst>
          </p:cNvPr>
          <p:cNvSpPr>
            <a:spLocks noGrp="1"/>
          </p:cNvSpPr>
          <p:nvPr>
            <p:ph type="dt" sz="half" idx="10"/>
          </p:nvPr>
        </p:nvSpPr>
        <p:spPr/>
        <p:txBody>
          <a:bodyPr/>
          <a:lstStyle/>
          <a:p>
            <a:fld id="{3E08C70E-E4B6-4EBF-8DB7-B445AC16B9AE}" type="datetimeFigureOut">
              <a:rPr lang="en-US" smtClean="0"/>
              <a:t>12/8/2022</a:t>
            </a:fld>
            <a:endParaRPr lang="en-US"/>
          </a:p>
        </p:txBody>
      </p:sp>
      <p:sp>
        <p:nvSpPr>
          <p:cNvPr id="5" name="Footer Placeholder 4">
            <a:extLst>
              <a:ext uri="{FF2B5EF4-FFF2-40B4-BE49-F238E27FC236}">
                <a16:creationId xmlns:a16="http://schemas.microsoft.com/office/drawing/2014/main" id="{C522C6CF-91E6-5FE2-F9C6-2E5AADBBAF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9F63FA-99AE-E149-00EC-C825F9F328B8}"/>
              </a:ext>
            </a:extLst>
          </p:cNvPr>
          <p:cNvSpPr>
            <a:spLocks noGrp="1"/>
          </p:cNvSpPr>
          <p:nvPr>
            <p:ph type="sldNum" sz="quarter" idx="12"/>
          </p:nvPr>
        </p:nvSpPr>
        <p:spPr/>
        <p:txBody>
          <a:bodyPr/>
          <a:lstStyle/>
          <a:p>
            <a:fld id="{5386F0B3-5BCF-486C-AD59-C1C3232FD6CD}" type="slidenum">
              <a:rPr lang="en-US" smtClean="0"/>
              <a:t>‹#›</a:t>
            </a:fld>
            <a:endParaRPr lang="en-US"/>
          </a:p>
        </p:txBody>
      </p:sp>
    </p:spTree>
    <p:extLst>
      <p:ext uri="{BB962C8B-B14F-4D97-AF65-F5344CB8AC3E}">
        <p14:creationId xmlns:p14="http://schemas.microsoft.com/office/powerpoint/2010/main" val="3492252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1.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1.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theme" Target="../theme/theme12.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theme" Target="../theme/theme13.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2" Type="http://schemas.openxmlformats.org/officeDocument/2006/relationships/slideLayout" Target="../slideLayouts/slideLayout153.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theme" Target="../theme/theme14.xml"/><Relationship Id="rId10" Type="http://schemas.openxmlformats.org/officeDocument/2006/relationships/slideLayout" Target="../slideLayouts/slideLayout161.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11.pn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5.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 Id="rId14" Type="http://schemas.openxmlformats.org/officeDocument/2006/relationships/image" Target="../media/image12.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image" Target="../media/image12.png"/><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image" Target="../media/image11.png"/><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theme" Target="../theme/theme16.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image" Target="../media/image11.png"/><Relationship Id="rId3" Type="http://schemas.openxmlformats.org/officeDocument/2006/relationships/slideLayout" Target="../slideLayouts/slideLayout189.xml"/><Relationship Id="rId7" Type="http://schemas.openxmlformats.org/officeDocument/2006/relationships/slideLayout" Target="../slideLayouts/slideLayout193.xml"/><Relationship Id="rId12" Type="http://schemas.openxmlformats.org/officeDocument/2006/relationships/theme" Target="../theme/theme17.xml"/><Relationship Id="rId2" Type="http://schemas.openxmlformats.org/officeDocument/2006/relationships/slideLayout" Target="../slideLayouts/slideLayout188.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5" Type="http://schemas.openxmlformats.org/officeDocument/2006/relationships/slideLayout" Target="../slideLayouts/slideLayout191.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 Id="rId14" Type="http://schemas.openxmlformats.org/officeDocument/2006/relationships/image" Target="../media/image12.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5.xml"/><Relationship Id="rId3" Type="http://schemas.openxmlformats.org/officeDocument/2006/relationships/slideLayout" Target="../slideLayouts/slideLayout200.xml"/><Relationship Id="rId7" Type="http://schemas.openxmlformats.org/officeDocument/2006/relationships/slideLayout" Target="../slideLayouts/slideLayout204.xml"/><Relationship Id="rId12" Type="http://schemas.openxmlformats.org/officeDocument/2006/relationships/theme" Target="../theme/theme18.xml"/><Relationship Id="rId2" Type="http://schemas.openxmlformats.org/officeDocument/2006/relationships/slideLayout" Target="../slideLayouts/slideLayout199.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5" Type="http://schemas.openxmlformats.org/officeDocument/2006/relationships/slideLayout" Target="../slideLayouts/slideLayout202.xml"/><Relationship Id="rId10" Type="http://schemas.openxmlformats.org/officeDocument/2006/relationships/slideLayout" Target="../slideLayouts/slideLayout207.xml"/><Relationship Id="rId4" Type="http://schemas.openxmlformats.org/officeDocument/2006/relationships/slideLayout" Target="../slideLayouts/slideLayout201.xml"/><Relationship Id="rId9" Type="http://schemas.openxmlformats.org/officeDocument/2006/relationships/slideLayout" Target="../slideLayouts/slideLayout20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12/8/2022</a:t>
            </a:fld>
            <a:endParaRPr lang="en-US" dirty="0"/>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12/8/2022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12/8/2022</a:t>
            </a:fld>
            <a:endParaRPr lang="en-US" dirty="0"/>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12/8/2022</a:t>
            </a:fld>
            <a:endParaRPr lang="en-US" dirty="0">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12/8/2022</a:t>
            </a:fld>
            <a:endParaRPr lang="en-US" dirty="0">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12/8/2022</a:t>
            </a:fld>
            <a:endParaRPr lang="en-US" dirty="0">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12/8/2022</a:t>
            </a:fld>
            <a:endParaRPr lang="en-US" dirty="0">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12/8/2022</a:t>
            </a:fld>
            <a:endParaRPr lang="en-US" dirty="0">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12/8/2022</a:t>
            </a:fld>
            <a:endParaRPr lang="en-US" dirty="0">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12/8/2022</a:t>
            </a:fld>
            <a:endParaRPr lang="en-US" dirty="0">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1"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3"/>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fld id="{A6AAF22B-50F7-4AF9-A24F-841EA9CC746D}" type="datetime1">
              <a:rPr lang="en-US" smtClean="0">
                <a:solidFill>
                  <a:prstClr val="black">
                    <a:lumMod val="85000"/>
                    <a:lumOff val="15000"/>
                  </a:prstClr>
                </a:solidFill>
              </a:rPr>
              <a:t>12/8/2022</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3"/>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3" y="5607595"/>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fld id="{AEC10A0C-BB77-FD4A-8FA4-D4334D01E3A4}"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4260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5586B75A-687E-405C-8A0B-8D00578BA2C3}" type="datetimeFigureOut">
              <a:rPr lang="en-US" smtClean="0"/>
              <a:pPr/>
              <a:t>12/8/2022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rgbClr val="0D85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840572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Lst>
  <p:hf sldNum="0" hdr="0" ftr="0" dt="0"/>
  <p:txStyles>
    <p:titleStyle>
      <a:lvl1pPr algn="l" defTabSz="685800" rtl="0" eaLnBrk="1" latinLnBrk="0" hangingPunct="1">
        <a:lnSpc>
          <a:spcPct val="85000"/>
        </a:lnSpc>
        <a:spcBef>
          <a:spcPct val="0"/>
        </a:spcBef>
        <a:buNone/>
        <a:defRPr sz="3600" kern="1200" spc="-38" baseline="0">
          <a:solidFill>
            <a:srgbClr val="000000"/>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rgbClr val="000000"/>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rgbClr val="000000"/>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rgbClr val="000000"/>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rgbClr val="000000"/>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rgbClr val="000000"/>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cap="none" spc="0" baseline="0">
                <a:solidFill>
                  <a:schemeClr val="tx1">
                    <a:tint val="75000"/>
                  </a:schemeClr>
                </a:solidFill>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cap="none" spc="0" baseline="0">
                <a:solidFill>
                  <a:schemeClr val="tx1">
                    <a:tint val="75000"/>
                  </a:schemeClr>
                </a:solidFill>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96644113"/>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285750" y="381000"/>
            <a:ext cx="85725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285750" y="1825625"/>
            <a:ext cx="85725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6800850" y="6356351"/>
            <a:ext cx="20574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946413233"/>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3" name="Google Shape;243;p37"/>
          <p:cNvSpPr/>
          <p:nvPr/>
        </p:nvSpPr>
        <p:spPr>
          <a:xfrm>
            <a:off x="0" y="6175312"/>
            <a:ext cx="9144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pic>
        <p:nvPicPr>
          <p:cNvPr id="244" name="Google Shape;244;p37" descr="APS_CMYK_white_horizontal.png"/>
          <p:cNvPicPr preferRelativeResize="0"/>
          <p:nvPr/>
        </p:nvPicPr>
        <p:blipFill rotWithShape="1">
          <a:blip r:embed="rId13">
            <a:alphaModFix/>
          </a:blip>
          <a:srcRect/>
          <a:stretch/>
        </p:blipFill>
        <p:spPr>
          <a:xfrm>
            <a:off x="7561724" y="6191914"/>
            <a:ext cx="1443095" cy="645819"/>
          </a:xfrm>
          <a:prstGeom prst="rect">
            <a:avLst/>
          </a:prstGeom>
          <a:noFill/>
          <a:ln>
            <a:noFill/>
          </a:ln>
        </p:spPr>
      </p:pic>
      <p:pic>
        <p:nvPicPr>
          <p:cNvPr id="245" name="Google Shape;245;p37"/>
          <p:cNvPicPr preferRelativeResize="0"/>
          <p:nvPr/>
        </p:nvPicPr>
        <p:blipFill rotWithShape="1">
          <a:blip r:embed="rId14">
            <a:alphaModFix/>
          </a:blip>
          <a:srcRect/>
          <a:stretch/>
        </p:blipFill>
        <p:spPr>
          <a:xfrm>
            <a:off x="46853" y="44452"/>
            <a:ext cx="1280754" cy="1513047"/>
          </a:xfrm>
          <a:prstGeom prst="rect">
            <a:avLst/>
          </a:prstGeom>
          <a:noFill/>
          <a:ln>
            <a:noFill/>
          </a:ln>
        </p:spPr>
      </p:pic>
      <p:cxnSp>
        <p:nvCxnSpPr>
          <p:cNvPr id="246" name="Google Shape;246;p37"/>
          <p:cNvCxnSpPr/>
          <p:nvPr/>
        </p:nvCxnSpPr>
        <p:spPr>
          <a:xfrm>
            <a:off x="0" y="1642739"/>
            <a:ext cx="9144000" cy="0"/>
          </a:xfrm>
          <a:prstGeom prst="straightConnector1">
            <a:avLst/>
          </a:prstGeom>
          <a:noFill/>
          <a:ln w="19050" cap="flat" cmpd="sng">
            <a:solidFill>
              <a:srgbClr val="0E6F98"/>
            </a:solidFill>
            <a:prstDash val="solid"/>
            <a:miter lim="800000"/>
            <a:headEnd type="none" w="sm" len="sm"/>
            <a:tailEnd type="none" w="sm" len="sm"/>
          </a:ln>
        </p:spPr>
      </p:cxnSp>
      <p:sp>
        <p:nvSpPr>
          <p:cNvPr id="247" name="Google Shape;247;p37"/>
          <p:cNvSpPr txBox="1"/>
          <p:nvPr/>
        </p:nvSpPr>
        <p:spPr>
          <a:xfrm>
            <a:off x="4884278" y="183277"/>
            <a:ext cx="3292500" cy="1374300"/>
          </a:xfrm>
          <a:prstGeom prst="rect">
            <a:avLst/>
          </a:prstGeom>
          <a:noFill/>
          <a:ln>
            <a:noFill/>
          </a:ln>
        </p:spPr>
        <p:txBody>
          <a:bodyPr spcFirstLastPara="1" wrap="square" lIns="68569" tIns="34275" rIns="68569" bIns="34275" anchor="t" anchorCtr="0">
            <a:noAutofit/>
          </a:bodyPr>
          <a:lstStyle/>
          <a:p>
            <a:pPr marL="0" marR="0" lvl="0" indent="0" algn="ctr" rtl="0">
              <a:lnSpc>
                <a:spcPct val="90000"/>
              </a:lnSpc>
              <a:spcBef>
                <a:spcPts val="0"/>
              </a:spcBef>
              <a:spcAft>
                <a:spcPts val="0"/>
              </a:spcAft>
              <a:buClr>
                <a:srgbClr val="0E6F98"/>
              </a:buClr>
              <a:buSzPts val="4400"/>
              <a:buFont typeface="Calibri"/>
              <a:buNone/>
            </a:pPr>
            <a:r>
              <a:rPr lang="en-US" sz="3300" b="1" i="0" u="none" strike="noStrike" cap="none">
                <a:solidFill>
                  <a:srgbClr val="0E6F98"/>
                </a:solidFill>
                <a:latin typeface="Calibri"/>
                <a:ea typeface="Calibri"/>
                <a:cs typeface="Calibri"/>
                <a:sym typeface="Calibri"/>
              </a:rPr>
              <a:t>Academic</a:t>
            </a:r>
            <a:br>
              <a:rPr lang="en-US" sz="3300" b="1" i="0" u="none" strike="noStrike" cap="none">
                <a:solidFill>
                  <a:srgbClr val="0E6F98"/>
                </a:solidFill>
                <a:latin typeface="Calibri"/>
                <a:ea typeface="Calibri"/>
                <a:cs typeface="Calibri"/>
                <a:sym typeface="Calibri"/>
              </a:rPr>
            </a:br>
            <a:r>
              <a:rPr lang="en-US" sz="3300" b="1" i="0" u="none" strike="noStrike" cap="none">
                <a:solidFill>
                  <a:srgbClr val="0E6F98"/>
                </a:solidFill>
                <a:latin typeface="Calibri"/>
                <a:ea typeface="Calibri"/>
                <a:cs typeface="Calibri"/>
                <a:sym typeface="Calibri"/>
              </a:rPr>
              <a:t>Indicators</a:t>
            </a:r>
            <a:endParaRPr sz="3300" b="1" i="0" u="none" strike="noStrike" cap="none">
              <a:solidFill>
                <a:srgbClr val="0E6F98"/>
              </a:solidFill>
              <a:latin typeface="Calibri"/>
              <a:ea typeface="Calibri"/>
              <a:cs typeface="Calibri"/>
              <a:sym typeface="Calibri"/>
            </a:endParaRPr>
          </a:p>
        </p:txBody>
      </p:sp>
      <p:sp>
        <p:nvSpPr>
          <p:cNvPr id="248" name="Google Shape;248;p37"/>
          <p:cNvSpPr txBox="1"/>
          <p:nvPr/>
        </p:nvSpPr>
        <p:spPr>
          <a:xfrm>
            <a:off x="70650" y="1608625"/>
            <a:ext cx="6355800" cy="531300"/>
          </a:xfrm>
          <a:prstGeom prst="rect">
            <a:avLst/>
          </a:prstGeom>
          <a:noFill/>
          <a:ln>
            <a:noFill/>
          </a:ln>
        </p:spPr>
        <p:txBody>
          <a:bodyPr spcFirstLastPara="1" wrap="square" lIns="68569" tIns="34275" rIns="68569" bIns="34275"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1350" b="1" i="0" u="none" strike="noStrike" cap="none">
                <a:solidFill>
                  <a:srgbClr val="0E6F98"/>
                </a:solidFill>
                <a:latin typeface="Calibri"/>
                <a:ea typeface="Calibri"/>
                <a:cs typeface="Calibri"/>
                <a:sym typeface="Calibri"/>
              </a:rPr>
              <a:t>Student progress towards pathway completion</a:t>
            </a:r>
            <a:endParaRPr sz="1350" b="1" i="0" u="none" strike="noStrike" cap="none">
              <a:solidFill>
                <a:srgbClr val="0E6F98"/>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2400"/>
              <a:buFont typeface="Arial"/>
              <a:buNone/>
            </a:pPr>
            <a:endParaRPr sz="1800" b="1" i="0" u="none" strike="noStrike" cap="none">
              <a:solidFill>
                <a:srgbClr val="0E6F98"/>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2400"/>
              <a:buFont typeface="Arial"/>
              <a:buNone/>
            </a:pPr>
            <a:endParaRPr sz="1800" b="1" i="0" u="none" strike="noStrike" cap="none">
              <a:solidFill>
                <a:srgbClr val="0E6F98"/>
              </a:solidFill>
              <a:latin typeface="Calibri"/>
              <a:ea typeface="Calibri"/>
              <a:cs typeface="Calibri"/>
              <a:sym typeface="Calibri"/>
            </a:endParaRPr>
          </a:p>
        </p:txBody>
      </p:sp>
      <p:sp>
        <p:nvSpPr>
          <p:cNvPr id="249" name="Google Shape;249;p37"/>
          <p:cNvSpPr txBox="1"/>
          <p:nvPr/>
        </p:nvSpPr>
        <p:spPr>
          <a:xfrm>
            <a:off x="1420175" y="302501"/>
            <a:ext cx="2717400" cy="877141"/>
          </a:xfrm>
          <a:prstGeom prst="rect">
            <a:avLst/>
          </a:prstGeom>
          <a:noFill/>
          <a:ln>
            <a:noFill/>
          </a:ln>
        </p:spPr>
        <p:txBody>
          <a:bodyPr spcFirstLastPara="1" wrap="square" lIns="68569" tIns="68569" rIns="68569" bIns="68569" anchor="t" anchorCtr="0">
            <a:spAutoFit/>
          </a:bodyPr>
          <a:lstStyle/>
          <a:p>
            <a:pPr marL="0" lvl="0" indent="0" algn="l" rtl="0">
              <a:spcBef>
                <a:spcPts val="0"/>
              </a:spcBef>
              <a:spcAft>
                <a:spcPts val="0"/>
              </a:spcAft>
              <a:buNone/>
            </a:pPr>
            <a:r>
              <a:rPr lang="en-US" sz="1200" b="1">
                <a:solidFill>
                  <a:srgbClr val="4472C4"/>
                </a:solidFill>
              </a:rPr>
              <a:t>A</a:t>
            </a:r>
            <a:r>
              <a:rPr lang="en-US" sz="1200" b="1">
                <a:solidFill>
                  <a:srgbClr val="ED7D31"/>
                </a:solidFill>
              </a:rPr>
              <a:t>ccountability</a:t>
            </a:r>
            <a:r>
              <a:rPr lang="en-US" sz="1200" b="1"/>
              <a:t> </a:t>
            </a:r>
            <a:endParaRPr sz="1200" b="1"/>
          </a:p>
          <a:p>
            <a:pPr marL="0" lvl="0" indent="0" algn="l" rtl="0">
              <a:spcBef>
                <a:spcPts val="0"/>
              </a:spcBef>
              <a:spcAft>
                <a:spcPts val="0"/>
              </a:spcAft>
              <a:buNone/>
            </a:pPr>
            <a:r>
              <a:rPr lang="en-US" sz="1200" b="1">
                <a:solidFill>
                  <a:srgbClr val="4472C4"/>
                </a:solidFill>
              </a:rPr>
              <a:t>C</a:t>
            </a:r>
            <a:r>
              <a:rPr lang="en-US" sz="1200" b="1">
                <a:solidFill>
                  <a:srgbClr val="ED7D31"/>
                </a:solidFill>
              </a:rPr>
              <a:t>ollaboration</a:t>
            </a:r>
            <a:endParaRPr sz="1200" b="1">
              <a:solidFill>
                <a:srgbClr val="ED7D31"/>
              </a:solidFill>
            </a:endParaRPr>
          </a:p>
          <a:p>
            <a:pPr marL="0" lvl="0" indent="0" algn="l" rtl="0">
              <a:spcBef>
                <a:spcPts val="0"/>
              </a:spcBef>
              <a:spcAft>
                <a:spcPts val="0"/>
              </a:spcAft>
              <a:buNone/>
            </a:pPr>
            <a:r>
              <a:rPr lang="en-US" sz="1200" b="1">
                <a:solidFill>
                  <a:srgbClr val="4472C4"/>
                </a:solidFill>
              </a:rPr>
              <a:t>E</a:t>
            </a:r>
            <a:r>
              <a:rPr lang="en-US" sz="1200" b="1">
                <a:solidFill>
                  <a:srgbClr val="ED7D31"/>
                </a:solidFill>
              </a:rPr>
              <a:t>quity</a:t>
            </a:r>
            <a:endParaRPr sz="1200" b="1">
              <a:solidFill>
                <a:srgbClr val="ED7D31"/>
              </a:solidFill>
            </a:endParaRPr>
          </a:p>
          <a:p>
            <a:pPr marL="0" lvl="0" indent="0" algn="l" rtl="0">
              <a:spcBef>
                <a:spcPts val="0"/>
              </a:spcBef>
              <a:spcAft>
                <a:spcPts val="0"/>
              </a:spcAft>
              <a:buNone/>
            </a:pPr>
            <a:r>
              <a:rPr lang="en-US" sz="1200" b="1">
                <a:solidFill>
                  <a:srgbClr val="4472C4"/>
                </a:solidFill>
              </a:rPr>
              <a:t>S</a:t>
            </a:r>
            <a:r>
              <a:rPr lang="en-US" sz="1200" b="1">
                <a:solidFill>
                  <a:srgbClr val="ED7D31"/>
                </a:solidFill>
              </a:rPr>
              <a:t>upport </a:t>
            </a:r>
            <a:endParaRPr sz="1200" b="1">
              <a:solidFill>
                <a:srgbClr val="ED7D31"/>
              </a:solidFill>
            </a:endParaRPr>
          </a:p>
        </p:txBody>
      </p:sp>
    </p:spTree>
    <p:extLst>
      <p:ext uri="{BB962C8B-B14F-4D97-AF65-F5344CB8AC3E}">
        <p14:creationId xmlns:p14="http://schemas.microsoft.com/office/powerpoint/2010/main" val="1139083399"/>
      </p:ext>
    </p:extLst>
  </p:cSld>
  <p:clrMap bg1="lt1" tx1="dk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9"/>
        <p:cNvGrpSpPr/>
        <p:nvPr/>
      </p:nvGrpSpPr>
      <p:grpSpPr>
        <a:xfrm>
          <a:off x="0" y="0"/>
          <a:ext cx="0" cy="0"/>
          <a:chOff x="0" y="0"/>
          <a:chExt cx="0" cy="0"/>
        </a:xfrm>
      </p:grpSpPr>
      <p:sp>
        <p:nvSpPr>
          <p:cNvPr id="400" name="Google Shape;400;p61"/>
          <p:cNvSpPr/>
          <p:nvPr/>
        </p:nvSpPr>
        <p:spPr>
          <a:xfrm>
            <a:off x="0" y="6175312"/>
            <a:ext cx="9144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pic>
        <p:nvPicPr>
          <p:cNvPr id="401" name="Google Shape;401;p61" descr="APS_CMYK_white_horizontal.png"/>
          <p:cNvPicPr preferRelativeResize="0"/>
          <p:nvPr/>
        </p:nvPicPr>
        <p:blipFill rotWithShape="1">
          <a:blip r:embed="rId12">
            <a:alphaModFix/>
          </a:blip>
          <a:srcRect/>
          <a:stretch/>
        </p:blipFill>
        <p:spPr>
          <a:xfrm>
            <a:off x="7561724" y="6191914"/>
            <a:ext cx="1443095" cy="645819"/>
          </a:xfrm>
          <a:prstGeom prst="rect">
            <a:avLst/>
          </a:prstGeom>
          <a:noFill/>
          <a:ln>
            <a:noFill/>
          </a:ln>
        </p:spPr>
      </p:pic>
      <p:pic>
        <p:nvPicPr>
          <p:cNvPr id="402" name="Google Shape;402;p61"/>
          <p:cNvPicPr preferRelativeResize="0"/>
          <p:nvPr/>
        </p:nvPicPr>
        <p:blipFill rotWithShape="1">
          <a:blip r:embed="rId13">
            <a:alphaModFix/>
          </a:blip>
          <a:srcRect/>
          <a:stretch/>
        </p:blipFill>
        <p:spPr>
          <a:xfrm>
            <a:off x="46853" y="44452"/>
            <a:ext cx="1280754" cy="1513047"/>
          </a:xfrm>
          <a:prstGeom prst="rect">
            <a:avLst/>
          </a:prstGeom>
          <a:noFill/>
          <a:ln>
            <a:noFill/>
          </a:ln>
        </p:spPr>
      </p:pic>
      <p:cxnSp>
        <p:nvCxnSpPr>
          <p:cNvPr id="403" name="Google Shape;403;p61"/>
          <p:cNvCxnSpPr/>
          <p:nvPr/>
        </p:nvCxnSpPr>
        <p:spPr>
          <a:xfrm>
            <a:off x="0" y="1642739"/>
            <a:ext cx="9144000" cy="0"/>
          </a:xfrm>
          <a:prstGeom prst="straightConnector1">
            <a:avLst/>
          </a:prstGeom>
          <a:noFill/>
          <a:ln w="19050" cap="flat" cmpd="sng">
            <a:solidFill>
              <a:srgbClr val="0E6F98"/>
            </a:solidFill>
            <a:prstDash val="solid"/>
            <a:miter lim="800000"/>
            <a:headEnd type="none" w="sm" len="sm"/>
            <a:tailEnd type="none" w="sm" len="sm"/>
          </a:ln>
        </p:spPr>
      </p:cxnSp>
      <p:sp>
        <p:nvSpPr>
          <p:cNvPr id="404" name="Google Shape;404;p61"/>
          <p:cNvSpPr txBox="1"/>
          <p:nvPr/>
        </p:nvSpPr>
        <p:spPr>
          <a:xfrm>
            <a:off x="5702400" y="366400"/>
            <a:ext cx="3249000" cy="577051"/>
          </a:xfrm>
          <a:prstGeom prst="rect">
            <a:avLst/>
          </a:prstGeom>
          <a:noFill/>
          <a:ln>
            <a:noFill/>
          </a:ln>
        </p:spPr>
        <p:txBody>
          <a:bodyPr spcFirstLastPara="1" wrap="square" lIns="68569" tIns="34275" rIns="68569" bIns="34275" anchor="t" anchorCtr="0">
            <a:spAutoFit/>
          </a:bodyPr>
          <a:lstStyle/>
          <a:p>
            <a:pPr marL="0" marR="0" lvl="0" indent="0" algn="ctr" rtl="0">
              <a:spcBef>
                <a:spcPts val="0"/>
              </a:spcBef>
              <a:spcAft>
                <a:spcPts val="0"/>
              </a:spcAft>
              <a:buNone/>
            </a:pPr>
            <a:r>
              <a:rPr lang="en-US" sz="3300" b="1">
                <a:solidFill>
                  <a:srgbClr val="0E6F98"/>
                </a:solidFill>
                <a:latin typeface="Calibri"/>
                <a:ea typeface="Calibri"/>
                <a:cs typeface="Calibri"/>
                <a:sym typeface="Calibri"/>
              </a:rPr>
              <a:t>Applications</a:t>
            </a:r>
            <a:endParaRPr sz="1350"/>
          </a:p>
        </p:txBody>
      </p:sp>
      <p:sp>
        <p:nvSpPr>
          <p:cNvPr id="405" name="Google Shape;405;p61"/>
          <p:cNvSpPr txBox="1"/>
          <p:nvPr/>
        </p:nvSpPr>
        <p:spPr>
          <a:xfrm>
            <a:off x="1420175" y="302501"/>
            <a:ext cx="2717400" cy="877141"/>
          </a:xfrm>
          <a:prstGeom prst="rect">
            <a:avLst/>
          </a:prstGeom>
          <a:noFill/>
          <a:ln>
            <a:noFill/>
          </a:ln>
        </p:spPr>
        <p:txBody>
          <a:bodyPr spcFirstLastPara="1" wrap="square" lIns="68569" tIns="68569" rIns="68569" bIns="68569" anchor="t" anchorCtr="0">
            <a:spAutoFit/>
          </a:bodyPr>
          <a:lstStyle/>
          <a:p>
            <a:pPr marL="0" lvl="0" indent="0" algn="l" rtl="0">
              <a:spcBef>
                <a:spcPts val="0"/>
              </a:spcBef>
              <a:spcAft>
                <a:spcPts val="0"/>
              </a:spcAft>
              <a:buNone/>
            </a:pPr>
            <a:r>
              <a:rPr lang="en-US" sz="1200" b="1">
                <a:solidFill>
                  <a:srgbClr val="4472C4"/>
                </a:solidFill>
              </a:rPr>
              <a:t>A</a:t>
            </a:r>
            <a:r>
              <a:rPr lang="en-US" sz="1200" b="1">
                <a:solidFill>
                  <a:srgbClr val="ED7D31"/>
                </a:solidFill>
              </a:rPr>
              <a:t>ccountability</a:t>
            </a:r>
            <a:r>
              <a:rPr lang="en-US" sz="1200" b="1"/>
              <a:t> </a:t>
            </a:r>
            <a:endParaRPr sz="1200" b="1"/>
          </a:p>
          <a:p>
            <a:pPr marL="0" lvl="0" indent="0" algn="l" rtl="0">
              <a:spcBef>
                <a:spcPts val="0"/>
              </a:spcBef>
              <a:spcAft>
                <a:spcPts val="0"/>
              </a:spcAft>
              <a:buNone/>
            </a:pPr>
            <a:r>
              <a:rPr lang="en-US" sz="1200" b="1">
                <a:solidFill>
                  <a:srgbClr val="4472C4"/>
                </a:solidFill>
              </a:rPr>
              <a:t>C</a:t>
            </a:r>
            <a:r>
              <a:rPr lang="en-US" sz="1200" b="1">
                <a:solidFill>
                  <a:srgbClr val="ED7D31"/>
                </a:solidFill>
              </a:rPr>
              <a:t>ollaboration</a:t>
            </a:r>
            <a:endParaRPr sz="1200" b="1">
              <a:solidFill>
                <a:srgbClr val="ED7D31"/>
              </a:solidFill>
            </a:endParaRPr>
          </a:p>
          <a:p>
            <a:pPr marL="0" lvl="0" indent="0" algn="l" rtl="0">
              <a:spcBef>
                <a:spcPts val="0"/>
              </a:spcBef>
              <a:spcAft>
                <a:spcPts val="0"/>
              </a:spcAft>
              <a:buNone/>
            </a:pPr>
            <a:r>
              <a:rPr lang="en-US" sz="1200" b="1">
                <a:solidFill>
                  <a:srgbClr val="4472C4"/>
                </a:solidFill>
              </a:rPr>
              <a:t>E</a:t>
            </a:r>
            <a:r>
              <a:rPr lang="en-US" sz="1200" b="1">
                <a:solidFill>
                  <a:srgbClr val="ED7D31"/>
                </a:solidFill>
              </a:rPr>
              <a:t>quity</a:t>
            </a:r>
            <a:endParaRPr sz="1200" b="1">
              <a:solidFill>
                <a:srgbClr val="ED7D31"/>
              </a:solidFill>
            </a:endParaRPr>
          </a:p>
          <a:p>
            <a:pPr marL="0" lvl="0" indent="0" algn="l" rtl="0">
              <a:spcBef>
                <a:spcPts val="0"/>
              </a:spcBef>
              <a:spcAft>
                <a:spcPts val="0"/>
              </a:spcAft>
              <a:buNone/>
            </a:pPr>
            <a:r>
              <a:rPr lang="en-US" sz="1200" b="1">
                <a:solidFill>
                  <a:srgbClr val="4472C4"/>
                </a:solidFill>
              </a:rPr>
              <a:t>S</a:t>
            </a:r>
            <a:r>
              <a:rPr lang="en-US" sz="1200" b="1">
                <a:solidFill>
                  <a:srgbClr val="ED7D31"/>
                </a:solidFill>
              </a:rPr>
              <a:t>upport </a:t>
            </a:r>
            <a:endParaRPr sz="1200" b="1">
              <a:solidFill>
                <a:srgbClr val="ED7D31"/>
              </a:solidFill>
            </a:endParaRPr>
          </a:p>
        </p:txBody>
      </p:sp>
    </p:spTree>
    <p:extLst>
      <p:ext uri="{BB962C8B-B14F-4D97-AF65-F5344CB8AC3E}">
        <p14:creationId xmlns:p14="http://schemas.microsoft.com/office/powerpoint/2010/main" val="2614785843"/>
      </p:ext>
    </p:extLst>
  </p:cSld>
  <p:clrMap bg1="lt1" tx1="dk1" bg2="dk2" tx2="lt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8"/>
        <p:cNvGrpSpPr/>
        <p:nvPr/>
      </p:nvGrpSpPr>
      <p:grpSpPr>
        <a:xfrm>
          <a:off x="0" y="0"/>
          <a:ext cx="0" cy="0"/>
          <a:chOff x="0" y="0"/>
          <a:chExt cx="0" cy="0"/>
        </a:xfrm>
      </p:grpSpPr>
      <p:sp>
        <p:nvSpPr>
          <p:cNvPr id="89" name="Google Shape;89;p13"/>
          <p:cNvSpPr/>
          <p:nvPr/>
        </p:nvSpPr>
        <p:spPr>
          <a:xfrm>
            <a:off x="0" y="6175314"/>
            <a:ext cx="9144000" cy="682687"/>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pic>
        <p:nvPicPr>
          <p:cNvPr id="90" name="Google Shape;90;p13" descr="APS_CMYK_white_horizontal.png"/>
          <p:cNvPicPr preferRelativeResize="0"/>
          <p:nvPr/>
        </p:nvPicPr>
        <p:blipFill rotWithShape="1">
          <a:blip r:embed="rId13">
            <a:alphaModFix/>
          </a:blip>
          <a:srcRect/>
          <a:stretch/>
        </p:blipFill>
        <p:spPr>
          <a:xfrm>
            <a:off x="7561724" y="6191912"/>
            <a:ext cx="1443097" cy="645818"/>
          </a:xfrm>
          <a:prstGeom prst="rect">
            <a:avLst/>
          </a:prstGeom>
          <a:noFill/>
          <a:ln>
            <a:noFill/>
          </a:ln>
        </p:spPr>
      </p:pic>
      <p:pic>
        <p:nvPicPr>
          <p:cNvPr id="91" name="Google Shape;91;p13"/>
          <p:cNvPicPr preferRelativeResize="0"/>
          <p:nvPr/>
        </p:nvPicPr>
        <p:blipFill rotWithShape="1">
          <a:blip r:embed="rId14">
            <a:alphaModFix/>
          </a:blip>
          <a:srcRect/>
          <a:stretch/>
        </p:blipFill>
        <p:spPr>
          <a:xfrm>
            <a:off x="46853" y="44452"/>
            <a:ext cx="1280754" cy="1513047"/>
          </a:xfrm>
          <a:prstGeom prst="rect">
            <a:avLst/>
          </a:prstGeom>
          <a:noFill/>
          <a:ln>
            <a:noFill/>
          </a:ln>
        </p:spPr>
      </p:pic>
      <p:sp>
        <p:nvSpPr>
          <p:cNvPr id="92" name="Google Shape;92;p13"/>
          <p:cNvSpPr txBox="1"/>
          <p:nvPr/>
        </p:nvSpPr>
        <p:spPr>
          <a:xfrm>
            <a:off x="1420175" y="302501"/>
            <a:ext cx="2717400" cy="877141"/>
          </a:xfrm>
          <a:prstGeom prst="rect">
            <a:avLst/>
          </a:prstGeom>
          <a:noFill/>
          <a:ln>
            <a:noFill/>
          </a:ln>
        </p:spPr>
        <p:txBody>
          <a:bodyPr spcFirstLastPara="1" wrap="square" lIns="68569" tIns="68569" rIns="68569" bIns="68569" anchor="t" anchorCtr="0">
            <a:spAutoFit/>
          </a:bodyPr>
          <a:lstStyle/>
          <a:p>
            <a:pPr marL="0" lvl="0" indent="0" algn="l" rtl="0">
              <a:spcBef>
                <a:spcPts val="0"/>
              </a:spcBef>
              <a:spcAft>
                <a:spcPts val="0"/>
              </a:spcAft>
              <a:buNone/>
            </a:pPr>
            <a:r>
              <a:rPr lang="en-US" sz="1200" b="1">
                <a:solidFill>
                  <a:srgbClr val="4472C4"/>
                </a:solidFill>
              </a:rPr>
              <a:t>A</a:t>
            </a:r>
            <a:r>
              <a:rPr lang="en-US" sz="1200" b="1">
                <a:solidFill>
                  <a:srgbClr val="ED7D31"/>
                </a:solidFill>
              </a:rPr>
              <a:t>ccountability</a:t>
            </a:r>
            <a:r>
              <a:rPr lang="en-US" sz="1200" b="1"/>
              <a:t> </a:t>
            </a:r>
            <a:endParaRPr sz="1200" b="1"/>
          </a:p>
          <a:p>
            <a:pPr marL="0" lvl="0" indent="0" algn="l" rtl="0">
              <a:spcBef>
                <a:spcPts val="0"/>
              </a:spcBef>
              <a:spcAft>
                <a:spcPts val="0"/>
              </a:spcAft>
              <a:buNone/>
            </a:pPr>
            <a:r>
              <a:rPr lang="en-US" sz="1200" b="1">
                <a:solidFill>
                  <a:srgbClr val="4472C4"/>
                </a:solidFill>
              </a:rPr>
              <a:t>C</a:t>
            </a:r>
            <a:r>
              <a:rPr lang="en-US" sz="1200" b="1">
                <a:solidFill>
                  <a:srgbClr val="ED7D31"/>
                </a:solidFill>
              </a:rPr>
              <a:t>ollaboration</a:t>
            </a:r>
            <a:endParaRPr sz="1200" b="1">
              <a:solidFill>
                <a:srgbClr val="ED7D31"/>
              </a:solidFill>
            </a:endParaRPr>
          </a:p>
          <a:p>
            <a:pPr marL="0" lvl="0" indent="0" algn="l" rtl="0">
              <a:spcBef>
                <a:spcPts val="0"/>
              </a:spcBef>
              <a:spcAft>
                <a:spcPts val="0"/>
              </a:spcAft>
              <a:buNone/>
            </a:pPr>
            <a:r>
              <a:rPr lang="en-US" sz="1200" b="1">
                <a:solidFill>
                  <a:srgbClr val="4472C4"/>
                </a:solidFill>
              </a:rPr>
              <a:t>E</a:t>
            </a:r>
            <a:r>
              <a:rPr lang="en-US" sz="1200" b="1">
                <a:solidFill>
                  <a:srgbClr val="ED7D31"/>
                </a:solidFill>
              </a:rPr>
              <a:t>quity</a:t>
            </a:r>
            <a:endParaRPr sz="1200" b="1">
              <a:solidFill>
                <a:srgbClr val="ED7D31"/>
              </a:solidFill>
            </a:endParaRPr>
          </a:p>
          <a:p>
            <a:pPr marL="0" lvl="0" indent="0" algn="l" rtl="0">
              <a:spcBef>
                <a:spcPts val="0"/>
              </a:spcBef>
              <a:spcAft>
                <a:spcPts val="0"/>
              </a:spcAft>
              <a:buNone/>
            </a:pPr>
            <a:r>
              <a:rPr lang="en-US" sz="1200" b="1">
                <a:solidFill>
                  <a:srgbClr val="4472C4"/>
                </a:solidFill>
              </a:rPr>
              <a:t>S</a:t>
            </a:r>
            <a:r>
              <a:rPr lang="en-US" sz="1200" b="1">
                <a:solidFill>
                  <a:srgbClr val="ED7D31"/>
                </a:solidFill>
              </a:rPr>
              <a:t>upport </a:t>
            </a:r>
            <a:endParaRPr sz="1200" b="1">
              <a:solidFill>
                <a:srgbClr val="ED7D31"/>
              </a:solidFill>
            </a:endParaRPr>
          </a:p>
        </p:txBody>
      </p:sp>
    </p:spTree>
    <p:extLst>
      <p:ext uri="{BB962C8B-B14F-4D97-AF65-F5344CB8AC3E}">
        <p14:creationId xmlns:p14="http://schemas.microsoft.com/office/powerpoint/2010/main" val="4059299449"/>
      </p:ext>
    </p:extLst>
  </p:cSld>
  <p:clrMap bg1="lt1" tx1="dk1" bg2="dk2" tx2="lt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519A0A-4AE2-1B53-D007-22731FC459F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19FEA18-0CFE-381B-49C9-65EF9A5EB20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A03736-E9EB-DF7F-0032-038E228393E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E08C70E-E4B6-4EBF-8DB7-B445AC16B9AE}" type="datetimeFigureOut">
              <a:rPr lang="en-US" smtClean="0"/>
              <a:t>12/8/2022</a:t>
            </a:fld>
            <a:endParaRPr lang="en-US"/>
          </a:p>
        </p:txBody>
      </p:sp>
      <p:sp>
        <p:nvSpPr>
          <p:cNvPr id="5" name="Footer Placeholder 4">
            <a:extLst>
              <a:ext uri="{FF2B5EF4-FFF2-40B4-BE49-F238E27FC236}">
                <a16:creationId xmlns:a16="http://schemas.microsoft.com/office/drawing/2014/main" id="{B80B2C4E-8BDA-F42D-A447-085A7BA6503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BAF0A0-D328-71B4-FCA3-8E993450478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386F0B3-5BCF-486C-AD59-C1C3232FD6CD}" type="slidenum">
              <a:rPr lang="en-US" smtClean="0"/>
              <a:t>‹#›</a:t>
            </a:fld>
            <a:endParaRPr lang="en-US"/>
          </a:p>
        </p:txBody>
      </p:sp>
    </p:spTree>
    <p:extLst>
      <p:ext uri="{BB962C8B-B14F-4D97-AF65-F5344CB8AC3E}">
        <p14:creationId xmlns:p14="http://schemas.microsoft.com/office/powerpoint/2010/main" val="232293348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16.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13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package" Target="../embeddings/Microsoft_Word_Document.docx"/><Relationship Id="rId1" Type="http://schemas.openxmlformats.org/officeDocument/2006/relationships/slideLayout" Target="../slideLayouts/slideLayout14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xml"/><Relationship Id="rId1" Type="http://schemas.openxmlformats.org/officeDocument/2006/relationships/slideLayout" Target="../slideLayouts/slideLayout140.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166.xml"/></Relationships>
</file>

<file path=ppt/slides/_rels/slide2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package" Target="../embeddings/Microsoft_Excel_Worksheet.xlsx"/><Relationship Id="rId1" Type="http://schemas.openxmlformats.org/officeDocument/2006/relationships/slideLayout" Target="../slideLayouts/slideLayout15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7.xml"/></Relationships>
</file>

<file path=ppt/slides/_rels/slide27.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5.xml"/><Relationship Id="rId1" Type="http://schemas.openxmlformats.org/officeDocument/2006/relationships/slideLayout" Target="../slideLayouts/slideLayout18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3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3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6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5.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6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4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4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1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6.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127.xml"/><Relationship Id="rId1" Type="http://schemas.openxmlformats.org/officeDocument/2006/relationships/video" Target="https://www.youtube.com/embed/-viGL2uq-RM?feature=oembed" TargetMode="Externa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7.xml.rels><?xml version="1.0" encoding="UTF-8" standalone="yes"?>
<Relationships xmlns="http://schemas.openxmlformats.org/package/2006/relationships"><Relationship Id="rId2" Type="http://schemas.openxmlformats.org/officeDocument/2006/relationships/hyperlink" Target="https://nam11.safelinks.protection.outlook.com/?url=https%3A%2F%2Fr20.rs6.net%2Ftn.jsp%3Ff%3D001LgknXwFHUHteW5EIrcvK1saHbC4_IkyYuq_0-h-WM5eW5u1H_1KCN1TIgP1M0ELw4ypaIN9SunPjwn_Q5IqI0uzXl9IIrxLuzPr99hv3KPpDh6FUXUUIts8ubn5T2FWDk-BvErY715iZafKNQRCKEC54D3DnGa91%26c%3DyMyzXi-ISbmRD3ott_4LlQEFplsGcHxY0_iWsdAwPsUocous_5-fvA%3D%3D%26ch%3Do9h36TbR1QWWaB4NfqwJ4ahbs13nvnGdI4fs_PCrUU-JvWXvkn0IIA%3D%3D&amp;data=05%7C01%7Ctawilson%40atlanta.k12.ga.us%7C9695fe5087274d160b6e08dac978d839%7C0d95ef40a0dd431890985e10f876f635%7C0%7C0%7C638043818136929323%7CUnknown%7CTWFpbGZsb3d8eyJWIjoiMC4wLjAwMDAiLCJQIjoiV2luMzIiLCJBTiI6Ik1haWwiLCJXVCI6Mn0%3D%7C3000%7C%7C%7C&amp;sdata=3V1pjdDhNOJ3b%2BNXb8Y0%2F99vHAT3vmxR366kk%2FTJ2kw%3D&amp;reserved=0" TargetMode="External"/><Relationship Id="rId1" Type="http://schemas.openxmlformats.org/officeDocument/2006/relationships/slideLayout" Target="../slideLayouts/slideLayout12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7.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30.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roomphysics.com/" TargetMode="External"/></Relationships>
</file>

<file path=ppt/slides/_rels/slide51.xml.rels><?xml version="1.0" encoding="UTF-8" standalone="yes"?>
<Relationships xmlns="http://schemas.openxmlformats.org/package/2006/relationships"><Relationship Id="rId2" Type="http://schemas.openxmlformats.org/officeDocument/2006/relationships/hyperlink" Target="https://www.atlantapublicschools.us/domain/10250"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thedailybounce.net/2017/12/24/merry-christmas/comment-page-1/" TargetMode="External"/><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24FE4-6E77-4415-A5DD-C78E8D9F0E9F}"/>
              </a:ext>
            </a:extLst>
          </p:cNvPr>
          <p:cNvSpPr>
            <a:spLocks noGrp="1"/>
          </p:cNvSpPr>
          <p:nvPr>
            <p:ph type="ctrTitle"/>
          </p:nvPr>
        </p:nvSpPr>
        <p:spPr>
          <a:xfrm>
            <a:off x="838200" y="2693987"/>
            <a:ext cx="7772400" cy="1470025"/>
          </a:xfrm>
        </p:spPr>
        <p:txBody>
          <a:bodyPr anchor="ctr">
            <a:normAutofit/>
          </a:bodyPr>
          <a:lstStyle/>
          <a:p>
            <a:r>
              <a:rPr lang="en-US" dirty="0"/>
              <a:t>Board of Directors Meeting</a:t>
            </a:r>
            <a:br>
              <a:rPr lang="en-US" dirty="0"/>
            </a:br>
            <a:endParaRPr lang="en-US" sz="2000" i="1" dirty="0"/>
          </a:p>
        </p:txBody>
      </p:sp>
      <p:sp>
        <p:nvSpPr>
          <p:cNvPr id="3" name="Content Placeholder 2">
            <a:extLst>
              <a:ext uri="{FF2B5EF4-FFF2-40B4-BE49-F238E27FC236}">
                <a16:creationId xmlns:a16="http://schemas.microsoft.com/office/drawing/2014/main" id="{F5BED49A-B141-4CF7-843D-510A71BEC9A0}"/>
              </a:ext>
            </a:extLst>
          </p:cNvPr>
          <p:cNvSpPr>
            <a:spLocks noGrp="1"/>
          </p:cNvSpPr>
          <p:nvPr>
            <p:ph type="subTitle" idx="1"/>
          </p:nvPr>
        </p:nvSpPr>
        <p:spPr>
          <a:xfrm>
            <a:off x="1371599" y="4484914"/>
            <a:ext cx="6400800" cy="1752600"/>
          </a:xfrm>
        </p:spPr>
        <p:txBody>
          <a:bodyPr>
            <a:normAutofit/>
          </a:bodyPr>
          <a:lstStyle/>
          <a:p>
            <a:pPr marL="0" indent="0">
              <a:lnSpc>
                <a:spcPct val="90000"/>
              </a:lnSpc>
              <a:buNone/>
            </a:pPr>
            <a:r>
              <a:rPr lang="en-US" sz="2500" dirty="0"/>
              <a:t>December 8, 2022</a:t>
            </a:r>
          </a:p>
          <a:p>
            <a:pPr marL="0" indent="0">
              <a:lnSpc>
                <a:spcPct val="90000"/>
              </a:lnSpc>
              <a:buNone/>
            </a:pPr>
            <a:r>
              <a:rPr lang="en-US" sz="2500" dirty="0"/>
              <a:t>4p.m.</a:t>
            </a:r>
          </a:p>
          <a:p>
            <a:pPr marL="0" indent="0">
              <a:lnSpc>
                <a:spcPct val="90000"/>
              </a:lnSpc>
              <a:buNone/>
            </a:pPr>
            <a:r>
              <a:rPr lang="en-US" sz="2500" dirty="0"/>
              <a:t>Thank you for joining us. </a:t>
            </a:r>
          </a:p>
          <a:p>
            <a:pPr marL="0" indent="0">
              <a:lnSpc>
                <a:spcPct val="90000"/>
              </a:lnSpc>
              <a:buNone/>
            </a:pPr>
            <a:r>
              <a:rPr lang="en-US" sz="2500" dirty="0"/>
              <a:t>We will begin soon.</a:t>
            </a:r>
          </a:p>
        </p:txBody>
      </p:sp>
      <p:sp>
        <p:nvSpPr>
          <p:cNvPr id="4" name="Slide Number Placeholder 3">
            <a:extLst>
              <a:ext uri="{FF2B5EF4-FFF2-40B4-BE49-F238E27FC236}">
                <a16:creationId xmlns:a16="http://schemas.microsoft.com/office/drawing/2014/main" id="{23104C6B-EA3D-4183-AF25-631FB88E3E7E}"/>
              </a:ext>
            </a:extLst>
          </p:cNvPr>
          <p:cNvSpPr>
            <a:spLocks noGrp="1"/>
          </p:cNvSpPr>
          <p:nvPr>
            <p:ph type="sldNum" sz="quarter" idx="12"/>
          </p:nvPr>
        </p:nvSpPr>
        <p:spPr>
          <a:xfrm>
            <a:off x="6553200" y="6356350"/>
            <a:ext cx="2133600" cy="365125"/>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1</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descr="Qr code&#10;&#10;Description automatically generated">
            <a:extLst>
              <a:ext uri="{FF2B5EF4-FFF2-40B4-BE49-F238E27FC236}">
                <a16:creationId xmlns:a16="http://schemas.microsoft.com/office/drawing/2014/main" id="{802FB831-6D21-428C-B756-9283A3143EEB}"/>
              </a:ext>
            </a:extLst>
          </p:cNvPr>
          <p:cNvPicPr>
            <a:picLocks noChangeAspect="1"/>
          </p:cNvPicPr>
          <p:nvPr/>
        </p:nvPicPr>
        <p:blipFill>
          <a:blip r:embed="rId3"/>
          <a:stretch>
            <a:fillRect/>
          </a:stretch>
        </p:blipFill>
        <p:spPr>
          <a:xfrm>
            <a:off x="2442390" y="-15240"/>
            <a:ext cx="4259219" cy="2468880"/>
          </a:xfrm>
          <a:prstGeom prst="rect">
            <a:avLst/>
          </a:prstGeom>
        </p:spPr>
      </p:pic>
    </p:spTree>
    <p:extLst>
      <p:ext uri="{BB962C8B-B14F-4D97-AF65-F5344CB8AC3E}">
        <p14:creationId xmlns:p14="http://schemas.microsoft.com/office/powerpoint/2010/main" val="3560037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457200" y="274638"/>
            <a:ext cx="8229600" cy="1143000"/>
          </a:xfrm>
        </p:spPr>
        <p:txBody>
          <a:bodyPr anchor="ctr">
            <a:normAutofit/>
          </a:bodyPr>
          <a:lstStyle/>
          <a:p>
            <a:pPr algn="ctr">
              <a:lnSpc>
                <a:spcPct val="90000"/>
              </a:lnSpc>
            </a:pPr>
            <a:r>
              <a:rPr lang="en-US" sz="2400" dirty="0"/>
              <a:t>Welcome </a:t>
            </a:r>
            <a:br>
              <a:rPr lang="en-US" sz="2400" dirty="0"/>
            </a:br>
            <a:r>
              <a:rPr lang="en-US" sz="2400" dirty="0"/>
              <a:t>ACCA Board Members </a:t>
            </a:r>
            <a:br>
              <a:rPr lang="en-US" sz="2400" dirty="0"/>
            </a:br>
            <a:r>
              <a:rPr lang="en-US" sz="2400" dirty="0"/>
              <a:t>&amp; Visitors!</a:t>
            </a:r>
          </a:p>
        </p:txBody>
      </p:sp>
      <p:pic>
        <p:nvPicPr>
          <p:cNvPr id="4098" name="Picture 2" descr="William Smith">
            <a:extLst>
              <a:ext uri="{FF2B5EF4-FFF2-40B4-BE49-F238E27FC236}">
                <a16:creationId xmlns:a16="http://schemas.microsoft.com/office/drawing/2014/main" id="{D0482C3B-BF4B-4AAA-B60B-45537CD03A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201"/>
          <a:stretch/>
        </p:blipFill>
        <p:spPr bwMode="auto">
          <a:xfrm>
            <a:off x="752474" y="1989818"/>
            <a:ext cx="4040188" cy="3951288"/>
          </a:xfrm>
          <a:prstGeom prst="rect">
            <a:avLst/>
          </a:prstGeom>
          <a:solidFill>
            <a:srgbClr val="FFFFFF"/>
          </a:solidFill>
        </p:spPr>
      </p:pic>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4847091" y="1987550"/>
            <a:ext cx="4041775" cy="3951288"/>
          </a:xfrm>
        </p:spPr>
        <p:txBody>
          <a:bodyPr>
            <a:normAutofit/>
          </a:bodyPr>
          <a:lstStyle/>
          <a:p>
            <a:pPr marL="0" indent="0">
              <a:buNone/>
            </a:pPr>
            <a:endParaRPr lang="en-US" i="1" dirty="0"/>
          </a:p>
          <a:p>
            <a:pPr marL="0" indent="0">
              <a:buNone/>
            </a:pPr>
            <a:endParaRPr lang="en-US" i="1" dirty="0"/>
          </a:p>
          <a:p>
            <a:pPr marL="0" indent="0">
              <a:buNone/>
            </a:pPr>
            <a:endParaRPr lang="en-US" i="1" dirty="0"/>
          </a:p>
          <a:p>
            <a:pPr marL="0" indent="0">
              <a:buNone/>
            </a:pPr>
            <a:r>
              <a:rPr lang="en-US" i="1" dirty="0"/>
              <a:t>Presiding</a:t>
            </a:r>
          </a:p>
          <a:p>
            <a:pPr marL="0" indent="0">
              <a:buNone/>
            </a:pPr>
            <a:r>
              <a:rPr lang="en-US" b="1" dirty="0"/>
              <a:t>William F. Smith</a:t>
            </a:r>
          </a:p>
          <a:p>
            <a:pPr marL="0" indent="0">
              <a:buNone/>
            </a:pPr>
            <a:r>
              <a:rPr lang="en-US" i="1" dirty="0"/>
              <a:t>Chair, ACCA Board of Directors</a:t>
            </a:r>
          </a:p>
          <a:p>
            <a:pPr marL="0" indent="0">
              <a:buNone/>
            </a:pPr>
            <a:r>
              <a:rPr lang="en-US" b="1" dirty="0"/>
              <a:t>Director of TechOps Training and Development </a:t>
            </a:r>
          </a:p>
          <a:p>
            <a:pPr marL="0" indent="0">
              <a:buNone/>
            </a:pPr>
            <a:r>
              <a:rPr lang="en-US" b="1" dirty="0"/>
              <a:t>Delta Air Lines</a:t>
            </a:r>
          </a:p>
          <a:p>
            <a:pPr marL="0" indent="0">
              <a:buNone/>
            </a:pPr>
            <a:endParaRPr lang="en-US" dirty="0"/>
          </a:p>
          <a:p>
            <a:endParaRPr lang="en-US" dirty="0"/>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6553200" y="6356350"/>
            <a:ext cx="2133600" cy="365125"/>
          </a:xfrm>
        </p:spPr>
        <p:txBody>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2</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69577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3</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chor="ctr">
            <a:normAutofit/>
          </a:bodyPr>
          <a:lstStyle/>
          <a:p>
            <a:pPr algn="ctr"/>
            <a:r>
              <a:rPr lang="en-US" dirty="0"/>
              <a:t>Virtual Meeting Norms</a:t>
            </a:r>
          </a:p>
        </p:txBody>
      </p:sp>
      <p:sp>
        <p:nvSpPr>
          <p:cNvPr id="12" name="Slide Number Placeholder 3">
            <a:extLst>
              <a:ext uri="{FF2B5EF4-FFF2-40B4-BE49-F238E27FC236}">
                <a16:creationId xmlns:a16="http://schemas.microsoft.com/office/drawing/2014/main" id="{0C148002-9EB8-495A-BB1C-15E96B88E541}"/>
              </a:ext>
            </a:extLst>
          </p:cNvPr>
          <p:cNvSpPr>
            <a:spLocks noGrp="1"/>
          </p:cNvSpPr>
          <p:nvPr>
            <p:ph type="sldNum" sz="quarter" idx="12"/>
          </p:nvPr>
        </p:nvSpPr>
        <p:spPr>
          <a:xfrm>
            <a:off x="6553200" y="6356350"/>
            <a:ext cx="2133600" cy="365125"/>
          </a:xfrm>
        </p:spPr>
        <p:txBody>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4</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Content Placeholder 2">
            <a:extLst>
              <a:ext uri="{FF2B5EF4-FFF2-40B4-BE49-F238E27FC236}">
                <a16:creationId xmlns:a16="http://schemas.microsoft.com/office/drawing/2014/main" id="{F2179279-CDE3-4237-9181-42ACA62AC4BA}"/>
              </a:ext>
            </a:extLst>
          </p:cNvPr>
          <p:cNvGraphicFramePr>
            <a:graphicFrameLocks noGrp="1"/>
          </p:cNvGraphicFramePr>
          <p:nvPr>
            <p:ph idx="1"/>
            <p:extLst>
              <p:ext uri="{D42A27DB-BD31-4B8C-83A1-F6EECF244321}">
                <p14:modId xmlns:p14="http://schemas.microsoft.com/office/powerpoint/2010/main" val="117344825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5296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5386-F21A-4F1D-A74D-C05A58EA2EC1}"/>
              </a:ext>
            </a:extLst>
          </p:cNvPr>
          <p:cNvSpPr>
            <a:spLocks noGrp="1"/>
          </p:cNvSpPr>
          <p:nvPr>
            <p:ph type="title"/>
          </p:nvPr>
        </p:nvSpPr>
        <p:spPr>
          <a:xfrm>
            <a:off x="571501" y="559678"/>
            <a:ext cx="8011184" cy="4952492"/>
          </a:xfrm>
        </p:spPr>
        <p:txBody>
          <a:bodyPr/>
          <a:lstStyle/>
          <a:p>
            <a:pPr algn="ctr"/>
            <a:r>
              <a:rPr lang="en-US" dirty="0"/>
              <a:t>Agenda</a:t>
            </a:r>
          </a:p>
        </p:txBody>
      </p:sp>
      <p:sp>
        <p:nvSpPr>
          <p:cNvPr id="3" name="Content Placeholder 2">
            <a:extLst>
              <a:ext uri="{FF2B5EF4-FFF2-40B4-BE49-F238E27FC236}">
                <a16:creationId xmlns:a16="http://schemas.microsoft.com/office/drawing/2014/main" id="{07A464EA-7BA3-4BE6-B9E3-C9D172B001FE}"/>
              </a:ext>
            </a:extLst>
          </p:cNvPr>
          <p:cNvSpPr>
            <a:spLocks noGrp="1"/>
          </p:cNvSpPr>
          <p:nvPr>
            <p:ph idx="1"/>
          </p:nvPr>
        </p:nvSpPr>
        <p:spPr>
          <a:xfrm>
            <a:off x="1001485" y="1719943"/>
            <a:ext cx="8229600" cy="4525963"/>
          </a:xfrm>
        </p:spPr>
        <p:txBody>
          <a:bodyPr>
            <a:normAutofit/>
          </a:bodyPr>
          <a:lstStyle/>
          <a:p>
            <a:pPr marL="0" marR="0" indent="0" algn="ctr">
              <a:lnSpc>
                <a:spcPct val="107000"/>
              </a:lnSpc>
              <a:spcBef>
                <a:spcPts val="0"/>
              </a:spcBef>
              <a:spcAft>
                <a:spcPts val="0"/>
              </a:spcAft>
              <a:buNone/>
            </a:pPr>
            <a:r>
              <a:rPr lang="en-US" sz="2400" b="1" dirty="0">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Slide Number Placeholder 3">
            <a:extLst>
              <a:ext uri="{FF2B5EF4-FFF2-40B4-BE49-F238E27FC236}">
                <a16:creationId xmlns:a16="http://schemas.microsoft.com/office/drawing/2014/main" id="{A2242C90-E287-4358-9C8B-08916610F76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a:t>
            </a:fld>
            <a:endParaRPr kumimoji="0" lang="en-US" sz="1050" b="1"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74B43DA9-A7FE-2093-6818-2BBFB9F03D84}"/>
              </a:ext>
            </a:extLst>
          </p:cNvPr>
          <p:cNvPicPr>
            <a:picLocks noChangeAspect="1"/>
          </p:cNvPicPr>
          <p:nvPr/>
        </p:nvPicPr>
        <p:blipFill>
          <a:blip r:embed="rId2"/>
          <a:stretch>
            <a:fillRect/>
          </a:stretch>
        </p:blipFill>
        <p:spPr>
          <a:xfrm>
            <a:off x="1593342" y="1571244"/>
            <a:ext cx="5957316" cy="3715512"/>
          </a:xfrm>
          <a:prstGeom prst="rect">
            <a:avLst/>
          </a:prstGeom>
        </p:spPr>
      </p:pic>
    </p:spTree>
    <p:extLst>
      <p:ext uri="{BB962C8B-B14F-4D97-AF65-F5344CB8AC3E}">
        <p14:creationId xmlns:p14="http://schemas.microsoft.com/office/powerpoint/2010/main" val="1230741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DF8F85-BEE7-2BE2-969E-0FBC0EA2BACF}"/>
              </a:ext>
            </a:extLst>
          </p:cNvPr>
          <p:cNvSpPr>
            <a:spLocks noGrp="1"/>
          </p:cNvSpPr>
          <p:nvPr>
            <p:ph type="title"/>
          </p:nvPr>
        </p:nvSpPr>
        <p:spPr/>
        <p:txBody>
          <a:bodyPr/>
          <a:lstStyle/>
          <a:p>
            <a:r>
              <a:rPr lang="en-US" dirty="0"/>
              <a:t>ACCA Board of Directors</a:t>
            </a:r>
          </a:p>
        </p:txBody>
      </p:sp>
      <p:graphicFrame>
        <p:nvGraphicFramePr>
          <p:cNvPr id="7" name="Content Placeholder 6">
            <a:extLst>
              <a:ext uri="{FF2B5EF4-FFF2-40B4-BE49-F238E27FC236}">
                <a16:creationId xmlns:a16="http://schemas.microsoft.com/office/drawing/2014/main" id="{82F615C3-D9C6-06E3-CD24-1D4DEC48FF52}"/>
              </a:ext>
            </a:extLst>
          </p:cNvPr>
          <p:cNvGraphicFramePr>
            <a:graphicFrameLocks noGrp="1"/>
          </p:cNvGraphicFramePr>
          <p:nvPr>
            <p:ph idx="1"/>
          </p:nvPr>
        </p:nvGraphicFramePr>
        <p:xfrm>
          <a:off x="1603375" y="2351056"/>
          <a:ext cx="5937250" cy="3024251"/>
        </p:xfrm>
        <a:graphic>
          <a:graphicData uri="http://schemas.openxmlformats.org/drawingml/2006/table">
            <a:tbl>
              <a:tblPr firstRow="1" firstCol="1" bandRow="1">
                <a:tableStyleId>{5C22544A-7EE6-4342-B048-85BDC9FD1C3A}</a:tableStyleId>
              </a:tblPr>
              <a:tblGrid>
                <a:gridCol w="2282825">
                  <a:extLst>
                    <a:ext uri="{9D8B030D-6E8A-4147-A177-3AD203B41FA5}">
                      <a16:colId xmlns:a16="http://schemas.microsoft.com/office/drawing/2014/main" val="2550860282"/>
                    </a:ext>
                  </a:extLst>
                </a:gridCol>
                <a:gridCol w="1943100">
                  <a:extLst>
                    <a:ext uri="{9D8B030D-6E8A-4147-A177-3AD203B41FA5}">
                      <a16:colId xmlns:a16="http://schemas.microsoft.com/office/drawing/2014/main" val="369790378"/>
                    </a:ext>
                  </a:extLst>
                </a:gridCol>
                <a:gridCol w="1711325">
                  <a:extLst>
                    <a:ext uri="{9D8B030D-6E8A-4147-A177-3AD203B41FA5}">
                      <a16:colId xmlns:a16="http://schemas.microsoft.com/office/drawing/2014/main" val="2327139235"/>
                    </a:ext>
                  </a:extLst>
                </a:gridCol>
              </a:tblGrid>
              <a:tr h="0">
                <a:tc>
                  <a:txBody>
                    <a:bodyPr/>
                    <a:lstStyle/>
                    <a:p>
                      <a:pPr marL="0" marR="0" algn="ctr">
                        <a:lnSpc>
                          <a:spcPct val="107000"/>
                        </a:lnSpc>
                        <a:spcBef>
                          <a:spcPts val="0"/>
                        </a:spcBef>
                        <a:spcAft>
                          <a:spcPts val="0"/>
                        </a:spcAft>
                      </a:pPr>
                      <a:r>
                        <a:rPr lang="en-US" sz="1400">
                          <a:effectLst/>
                        </a:rPr>
                        <a:t>Role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a:effectLst/>
                        </a:rPr>
                        <a:t>Name </a:t>
                      </a:r>
                      <a:r>
                        <a:rPr lang="en-US" sz="1200">
                          <a:effectLst/>
                        </a:rPr>
                        <a:t>(or Vacant)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a:effectLst/>
                        </a:rPr>
                        <a:t>Present or Absent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98207851"/>
                  </a:ext>
                </a:extLst>
              </a:tr>
              <a:tr h="0">
                <a:tc>
                  <a:txBody>
                    <a:bodyPr/>
                    <a:lstStyle/>
                    <a:p>
                      <a:pPr marL="0" marR="0">
                        <a:lnSpc>
                          <a:spcPct val="107000"/>
                        </a:lnSpc>
                        <a:spcBef>
                          <a:spcPts val="0"/>
                        </a:spcBef>
                        <a:spcAft>
                          <a:spcPts val="0"/>
                        </a:spcAft>
                      </a:pPr>
                      <a:r>
                        <a:rPr lang="en-US" sz="1200">
                          <a:effectLst/>
                        </a:rPr>
                        <a:t>Parent/Guardian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Lincoln Woods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78842321"/>
                  </a:ext>
                </a:extLst>
              </a:tr>
              <a:tr h="0">
                <a:tc>
                  <a:txBody>
                    <a:bodyPr/>
                    <a:lstStyle/>
                    <a:p>
                      <a:pPr marL="0" marR="0">
                        <a:lnSpc>
                          <a:spcPct val="107000"/>
                        </a:lnSpc>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Charyl Chatman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5137690"/>
                  </a:ext>
                </a:extLst>
              </a:tr>
              <a:tr h="0">
                <a:tc>
                  <a:txBody>
                    <a:bodyPr/>
                    <a:lstStyle/>
                    <a:p>
                      <a:pPr marL="0" marR="0">
                        <a:lnSpc>
                          <a:spcPct val="107000"/>
                        </a:lnSpc>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William Smith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6674034"/>
                  </a:ext>
                </a:extLst>
              </a:tr>
              <a:tr h="0">
                <a:tc>
                  <a:txBody>
                    <a:bodyPr/>
                    <a:lstStyle/>
                    <a:p>
                      <a:pPr marL="0" marR="0">
                        <a:lnSpc>
                          <a:spcPct val="107000"/>
                        </a:lnSpc>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Luke Scanlon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0512439"/>
                  </a:ext>
                </a:extLst>
              </a:tr>
              <a:tr h="0">
                <a:tc>
                  <a:txBody>
                    <a:bodyPr/>
                    <a:lstStyle/>
                    <a:p>
                      <a:pPr marL="0" marR="0">
                        <a:lnSpc>
                          <a:spcPct val="107000"/>
                        </a:lnSpc>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Jon Lewis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7511528"/>
                  </a:ext>
                </a:extLst>
              </a:tr>
              <a:tr h="0">
                <a:tc>
                  <a:txBody>
                    <a:bodyPr/>
                    <a:lstStyle/>
                    <a:p>
                      <a:pPr marL="0" marR="0">
                        <a:lnSpc>
                          <a:spcPct val="107000"/>
                        </a:lnSpc>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Patricia Horton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53719601"/>
                  </a:ext>
                </a:extLst>
              </a:tr>
              <a:tr h="0">
                <a:tc>
                  <a:txBody>
                    <a:bodyPr/>
                    <a:lstStyle/>
                    <a:p>
                      <a:pPr marL="0" marR="0">
                        <a:lnSpc>
                          <a:spcPct val="107000"/>
                        </a:lnSpc>
                        <a:spcBef>
                          <a:spcPts val="0"/>
                        </a:spcBef>
                        <a:spcAft>
                          <a:spcPts val="0"/>
                        </a:spcAft>
                      </a:pPr>
                      <a:r>
                        <a:rPr lang="en-US" sz="1200">
                          <a:effectLst/>
                        </a:rPr>
                        <a:t>Metro RESA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Tim Cairl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9580807"/>
                  </a:ext>
                </a:extLst>
              </a:tr>
              <a:tr h="0">
                <a:tc>
                  <a:txBody>
                    <a:bodyPr/>
                    <a:lstStyle/>
                    <a:p>
                      <a:pPr marL="0" marR="0">
                        <a:lnSpc>
                          <a:spcPct val="107000"/>
                        </a:lnSpc>
                        <a:spcBef>
                          <a:spcPts val="0"/>
                        </a:spcBef>
                        <a:spcAft>
                          <a:spcPts val="0"/>
                        </a:spcAft>
                      </a:pPr>
                      <a:r>
                        <a:rPr lang="en-US" sz="1200">
                          <a:effectLst/>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Dwionne Freeman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7622027"/>
                  </a:ext>
                </a:extLst>
              </a:tr>
              <a:tr h="0">
                <a:tc>
                  <a:txBody>
                    <a:bodyPr/>
                    <a:lstStyle/>
                    <a:p>
                      <a:pPr marL="0" marR="0">
                        <a:lnSpc>
                          <a:spcPct val="107000"/>
                        </a:lnSpc>
                        <a:spcBef>
                          <a:spcPts val="0"/>
                        </a:spcBef>
                        <a:spcAft>
                          <a:spcPts val="0"/>
                        </a:spcAft>
                      </a:pPr>
                      <a:r>
                        <a:rPr lang="en-US" sz="1200">
                          <a:effectLst/>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Selena Florence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1960801"/>
                  </a:ext>
                </a:extLst>
              </a:tr>
              <a:tr h="0">
                <a:tc>
                  <a:txBody>
                    <a:bodyPr/>
                    <a:lstStyle/>
                    <a:p>
                      <a:pPr marL="0" marR="0">
                        <a:lnSpc>
                          <a:spcPct val="107000"/>
                        </a:lnSpc>
                        <a:spcBef>
                          <a:spcPts val="0"/>
                        </a:spcBef>
                        <a:spcAft>
                          <a:spcPts val="0"/>
                        </a:spcAft>
                      </a:pPr>
                      <a:r>
                        <a:rPr lang="en-US" sz="1200">
                          <a:effectLst/>
                        </a:rPr>
                        <a:t>Post-Secondary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Caroline Angelo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8245264"/>
                  </a:ext>
                </a:extLst>
              </a:tr>
              <a:tr h="0">
                <a:tc>
                  <a:txBody>
                    <a:bodyPr/>
                    <a:lstStyle/>
                    <a:p>
                      <a:pPr marL="0" marR="0">
                        <a:lnSpc>
                          <a:spcPct val="107000"/>
                        </a:lnSpc>
                        <a:spcBef>
                          <a:spcPts val="0"/>
                        </a:spcBef>
                        <a:spcAft>
                          <a:spcPts val="0"/>
                        </a:spcAft>
                      </a:pPr>
                      <a:r>
                        <a:rPr lang="en-US" sz="1200">
                          <a:effectLst/>
                        </a:rPr>
                        <a:t>Post-Secondary Representative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Niya Eady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19658579"/>
                  </a:ext>
                </a:extLst>
              </a:tr>
              <a:tr h="0">
                <a:tc>
                  <a:txBody>
                    <a:bodyPr/>
                    <a:lstStyle/>
                    <a:p>
                      <a:pPr marL="0" marR="0">
                        <a:lnSpc>
                          <a:spcPct val="107000"/>
                        </a:lnSpc>
                        <a:spcBef>
                          <a:spcPts val="0"/>
                        </a:spcBef>
                        <a:spcAft>
                          <a:spcPts val="0"/>
                        </a:spcAft>
                      </a:pPr>
                      <a:r>
                        <a:rPr lang="en-US" sz="1200">
                          <a:effectLst/>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Eshe’ Collins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1116525"/>
                  </a:ext>
                </a:extLst>
              </a:tr>
              <a:tr h="0">
                <a:tc>
                  <a:txBody>
                    <a:bodyPr/>
                    <a:lstStyle/>
                    <a:p>
                      <a:pPr marL="0" marR="0">
                        <a:lnSpc>
                          <a:spcPct val="107000"/>
                        </a:lnSpc>
                        <a:spcBef>
                          <a:spcPts val="0"/>
                        </a:spcBef>
                        <a:spcAft>
                          <a:spcPts val="0"/>
                        </a:spcAft>
                      </a:pPr>
                      <a:r>
                        <a:rPr lang="en-US" sz="1200">
                          <a:effectLst/>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Tasharah 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6087212"/>
                  </a:ext>
                </a:extLst>
              </a:tr>
              <a:tr h="0">
                <a:tc>
                  <a:txBody>
                    <a:bodyPr/>
                    <a:lstStyle/>
                    <a:p>
                      <a:pPr marL="0" marR="0">
                        <a:lnSpc>
                          <a:spcPct val="107000"/>
                        </a:lnSpc>
                        <a:spcBef>
                          <a:spcPts val="0"/>
                        </a:spcBef>
                        <a:spcAft>
                          <a:spcPts val="0"/>
                        </a:spcAft>
                      </a:pPr>
                      <a:r>
                        <a:rPr lang="en-US" sz="1200">
                          <a:effectLst/>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Jordan Best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0411391"/>
                  </a:ext>
                </a:extLst>
              </a:tr>
              <a:tr h="0">
                <a:tc>
                  <a:txBody>
                    <a:bodyPr/>
                    <a:lstStyle/>
                    <a:p>
                      <a:pPr marL="0" marR="0">
                        <a:lnSpc>
                          <a:spcPct val="107000"/>
                        </a:lnSpc>
                        <a:spcBef>
                          <a:spcPts val="0"/>
                        </a:spcBef>
                        <a:spcAft>
                          <a:spcPts val="0"/>
                        </a:spcAft>
                      </a:pPr>
                      <a:r>
                        <a:rPr lang="en-US" sz="1200">
                          <a:effectLst/>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Joshua Gray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45199191"/>
                  </a:ext>
                </a:extLst>
              </a:tr>
            </a:tbl>
          </a:graphicData>
        </a:graphic>
      </p:graphicFrame>
      <p:sp>
        <p:nvSpPr>
          <p:cNvPr id="4" name="Slide Number Placeholder 3">
            <a:extLst>
              <a:ext uri="{FF2B5EF4-FFF2-40B4-BE49-F238E27FC236}">
                <a16:creationId xmlns:a16="http://schemas.microsoft.com/office/drawing/2014/main" id="{C9607B60-7759-39D1-038A-FEDCAE6593C2}"/>
              </a:ext>
            </a:extLst>
          </p:cNvPr>
          <p:cNvSpPr>
            <a:spLocks noGrp="1"/>
          </p:cNvSpPr>
          <p:nvPr>
            <p:ph type="sldNum" sz="quarter" idx="12"/>
          </p:nvPr>
        </p:nvSpPr>
        <p:spPr/>
        <p:txBody>
          <a:bodyPr/>
          <a:lstStyle/>
          <a:p>
            <a:fld id="{3D6C3DC6-EF6E-8948-BFE6-808D46D584D8}" type="slidenum">
              <a:rPr lang="en-US" smtClean="0">
                <a:solidFill>
                  <a:srgbClr val="F5F5F5"/>
                </a:solidFill>
              </a:rPr>
              <a:pPr/>
              <a:t>6</a:t>
            </a:fld>
            <a:endParaRPr lang="en-US" dirty="0">
              <a:solidFill>
                <a:srgbClr val="F5F5F5"/>
              </a:solidFill>
            </a:endParaRPr>
          </a:p>
        </p:txBody>
      </p:sp>
    </p:spTree>
    <p:extLst>
      <p:ext uri="{BB962C8B-B14F-4D97-AF65-F5344CB8AC3E}">
        <p14:creationId xmlns:p14="http://schemas.microsoft.com/office/powerpoint/2010/main" val="2966234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5386-F21A-4F1D-A74D-C05A58EA2EC1}"/>
              </a:ext>
            </a:extLst>
          </p:cNvPr>
          <p:cNvSpPr>
            <a:spLocks noGrp="1"/>
          </p:cNvSpPr>
          <p:nvPr>
            <p:ph type="title"/>
          </p:nvPr>
        </p:nvSpPr>
        <p:spPr>
          <a:xfrm>
            <a:off x="571501" y="559678"/>
            <a:ext cx="8011184" cy="4952492"/>
          </a:xfrm>
        </p:spPr>
        <p:txBody>
          <a:bodyPr/>
          <a:lstStyle/>
          <a:p>
            <a:pPr algn="ctr"/>
            <a:r>
              <a:rPr lang="en-US" dirty="0"/>
              <a:t>Agenda</a:t>
            </a:r>
          </a:p>
        </p:txBody>
      </p:sp>
      <p:sp>
        <p:nvSpPr>
          <p:cNvPr id="3" name="Content Placeholder 2">
            <a:extLst>
              <a:ext uri="{FF2B5EF4-FFF2-40B4-BE49-F238E27FC236}">
                <a16:creationId xmlns:a16="http://schemas.microsoft.com/office/drawing/2014/main" id="{07A464EA-7BA3-4BE6-B9E3-C9D172B001FE}"/>
              </a:ext>
            </a:extLst>
          </p:cNvPr>
          <p:cNvSpPr>
            <a:spLocks noGrp="1"/>
          </p:cNvSpPr>
          <p:nvPr>
            <p:ph idx="1"/>
          </p:nvPr>
        </p:nvSpPr>
        <p:spPr>
          <a:xfrm>
            <a:off x="1001485" y="1719943"/>
            <a:ext cx="8229600" cy="4525963"/>
          </a:xfrm>
        </p:spPr>
        <p:txBody>
          <a:bodyPr>
            <a:normAutofit/>
          </a:bodyPr>
          <a:lstStyle/>
          <a:p>
            <a:pPr marL="0" marR="0" indent="0" algn="ctr">
              <a:lnSpc>
                <a:spcPct val="107000"/>
              </a:lnSpc>
              <a:spcBef>
                <a:spcPts val="0"/>
              </a:spcBef>
              <a:spcAft>
                <a:spcPts val="0"/>
              </a:spcAft>
              <a:buNone/>
            </a:pPr>
            <a:r>
              <a:rPr lang="en-US" sz="2400" b="1" dirty="0">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Slide Number Placeholder 3">
            <a:extLst>
              <a:ext uri="{FF2B5EF4-FFF2-40B4-BE49-F238E27FC236}">
                <a16:creationId xmlns:a16="http://schemas.microsoft.com/office/drawing/2014/main" id="{A2242C90-E287-4358-9C8B-08916610F76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en-US" sz="1050" b="1"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74B43DA9-A7FE-2093-6818-2BBFB9F03D84}"/>
              </a:ext>
            </a:extLst>
          </p:cNvPr>
          <p:cNvPicPr>
            <a:picLocks noChangeAspect="1"/>
          </p:cNvPicPr>
          <p:nvPr/>
        </p:nvPicPr>
        <p:blipFill>
          <a:blip r:embed="rId2"/>
          <a:stretch>
            <a:fillRect/>
          </a:stretch>
        </p:blipFill>
        <p:spPr>
          <a:xfrm>
            <a:off x="1593342" y="1571244"/>
            <a:ext cx="5957316" cy="3715512"/>
          </a:xfrm>
          <a:prstGeom prst="rect">
            <a:avLst/>
          </a:prstGeom>
        </p:spPr>
      </p:pic>
    </p:spTree>
    <p:extLst>
      <p:ext uri="{BB962C8B-B14F-4D97-AF65-F5344CB8AC3E}">
        <p14:creationId xmlns:p14="http://schemas.microsoft.com/office/powerpoint/2010/main" val="759977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6E9D3-0AB6-9788-0CC6-1EFAEFF05A25}"/>
              </a:ext>
            </a:extLst>
          </p:cNvPr>
          <p:cNvSpPr>
            <a:spLocks noGrp="1"/>
          </p:cNvSpPr>
          <p:nvPr>
            <p:ph type="title"/>
          </p:nvPr>
        </p:nvSpPr>
        <p:spPr>
          <a:xfrm>
            <a:off x="1792288" y="4800600"/>
            <a:ext cx="5486400" cy="566738"/>
          </a:xfrm>
        </p:spPr>
        <p:txBody>
          <a:bodyPr anchor="b">
            <a:normAutofit/>
          </a:bodyPr>
          <a:lstStyle/>
          <a:p>
            <a:endParaRPr lang="en-US" dirty="0"/>
          </a:p>
        </p:txBody>
      </p:sp>
      <p:pic>
        <p:nvPicPr>
          <p:cNvPr id="4098" name="Picture 2" descr="Can a public body block release of meeting minutes under OPRA simply by  failing to approve them? - New Jersey Foundation for Open Government">
            <a:extLst>
              <a:ext uri="{FF2B5EF4-FFF2-40B4-BE49-F238E27FC236}">
                <a16:creationId xmlns:a16="http://schemas.microsoft.com/office/drawing/2014/main" id="{CF2CAA56-A595-5FCA-A048-34E6E448F005}"/>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tretch/>
        </p:blipFill>
        <p:spPr bwMode="auto">
          <a:xfrm>
            <a:off x="1792288" y="1483741"/>
            <a:ext cx="5486400" cy="2372868"/>
          </a:xfrm>
          <a:prstGeom prst="rect">
            <a:avLst/>
          </a:prstGeom>
          <a:solidFill>
            <a:srgbClr val="FFFFFF"/>
          </a:solidFill>
        </p:spPr>
      </p:pic>
      <p:sp>
        <p:nvSpPr>
          <p:cNvPr id="4103" name="Text Placeholder 3">
            <a:extLst>
              <a:ext uri="{FF2B5EF4-FFF2-40B4-BE49-F238E27FC236}">
                <a16:creationId xmlns:a16="http://schemas.microsoft.com/office/drawing/2014/main" id="{AC25F8F0-FC4D-0457-D4F0-49CE47DBE346}"/>
              </a:ext>
            </a:extLst>
          </p:cNvPr>
          <p:cNvSpPr>
            <a:spLocks noGrp="1"/>
          </p:cNvSpPr>
          <p:nvPr>
            <p:ph type="body" sz="half" idx="2"/>
          </p:nvPr>
        </p:nvSpPr>
        <p:spPr>
          <a:xfrm>
            <a:off x="1792288" y="5367338"/>
            <a:ext cx="5486400" cy="804862"/>
          </a:xfrm>
        </p:spPr>
        <p:txBody>
          <a:bodyPr/>
          <a:lstStyle/>
          <a:p>
            <a:r>
              <a:rPr lang="en-US" dirty="0"/>
              <a:t>Meeting Minutes from 9/08/2022</a:t>
            </a:r>
          </a:p>
        </p:txBody>
      </p:sp>
      <p:sp>
        <p:nvSpPr>
          <p:cNvPr id="4" name="Slide Number Placeholder 3">
            <a:extLst>
              <a:ext uri="{FF2B5EF4-FFF2-40B4-BE49-F238E27FC236}">
                <a16:creationId xmlns:a16="http://schemas.microsoft.com/office/drawing/2014/main" id="{858D5FC6-6ECA-3205-E032-5E5E1E3D06C0}"/>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3D6C3DC6-EF6E-8948-BFE6-808D46D584D8}" type="slidenum">
              <a:rPr lang="en-US" smtClean="0"/>
              <a:pPr>
                <a:spcAft>
                  <a:spcPts val="600"/>
                </a:spcAft>
              </a:pPr>
              <a:t>8</a:t>
            </a:fld>
            <a:endParaRPr lang="en-US"/>
          </a:p>
        </p:txBody>
      </p:sp>
    </p:spTree>
    <p:extLst>
      <p:ext uri="{BB962C8B-B14F-4D97-AF65-F5344CB8AC3E}">
        <p14:creationId xmlns:p14="http://schemas.microsoft.com/office/powerpoint/2010/main" val="4209060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3480274" y="2914650"/>
            <a:ext cx="5284250" cy="1789938"/>
          </a:xfrm>
        </p:spPr>
        <p:txBody>
          <a:bodyPr/>
          <a:lstStyle/>
          <a:p>
            <a:r>
              <a:rPr lang="en-US" dirty="0">
                <a:solidFill>
                  <a:srgbClr val="FFFFFF"/>
                </a:solidFill>
              </a:rPr>
              <a:t>GO Team Meeting #2</a:t>
            </a:r>
            <a:endParaRPr lang="en-US" dirty="0"/>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p:txBody>
          <a:bodyPr/>
          <a:lstStyle/>
          <a:p>
            <a:r>
              <a:rPr lang="en-US" dirty="0">
                <a:solidFill>
                  <a:srgbClr val="FFFFFF"/>
                </a:solidFill>
              </a:rPr>
              <a:t>Where we are – Where we’re going</a:t>
            </a:r>
            <a:endParaRPr lang="en-US" dirty="0"/>
          </a:p>
        </p:txBody>
      </p:sp>
    </p:spTree>
    <p:extLst>
      <p:ext uri="{BB962C8B-B14F-4D97-AF65-F5344CB8AC3E}">
        <p14:creationId xmlns:p14="http://schemas.microsoft.com/office/powerpoint/2010/main" val="800962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759DD474-D676-41A6-A2FB-30B2078418A8}"/>
              </a:ext>
            </a:extLst>
          </p:cNvPr>
          <p:cNvPicPr>
            <a:picLocks noGrp="1" noChangeAspect="1"/>
          </p:cNvPicPr>
          <p:nvPr>
            <p:ph type="pic" sz="quarter" idx="13"/>
          </p:nvPr>
        </p:nvPicPr>
        <p:blipFill>
          <a:blip r:embed="rId2"/>
          <a:srcRect t="16710" b="16710"/>
          <a:stretch/>
        </p:blipFill>
        <p:spPr>
          <a:xfrm>
            <a:off x="5400359" y="1719907"/>
            <a:ext cx="1655285" cy="1653134"/>
          </a:xfrm>
        </p:spPr>
      </p:pic>
      <p:pic>
        <p:nvPicPr>
          <p:cNvPr id="31" name="Picture Placeholder 30">
            <a:extLst>
              <a:ext uri="{FF2B5EF4-FFF2-40B4-BE49-F238E27FC236}">
                <a16:creationId xmlns:a16="http://schemas.microsoft.com/office/drawing/2014/main" id="{50462D04-8256-2897-C828-A919A265FBBE}"/>
              </a:ext>
            </a:extLst>
          </p:cNvPr>
          <p:cNvPicPr>
            <a:picLocks noGrp="1" noChangeAspect="1"/>
          </p:cNvPicPr>
          <p:nvPr>
            <p:ph type="pic" sz="quarter" idx="14"/>
          </p:nvPr>
        </p:nvPicPr>
        <p:blipFill>
          <a:blip r:embed="rId3"/>
          <a:srcRect l="16667" r="16667"/>
          <a:stretch/>
        </p:blipFill>
        <p:spPr>
          <a:xfrm>
            <a:off x="6333475" y="2792013"/>
            <a:ext cx="2322605" cy="2322605"/>
          </a:xfrm>
        </p:spPr>
      </p:pic>
      <p:sp>
        <p:nvSpPr>
          <p:cNvPr id="14" name="Title 3">
            <a:extLst>
              <a:ext uri="{FF2B5EF4-FFF2-40B4-BE49-F238E27FC236}">
                <a16:creationId xmlns:a16="http://schemas.microsoft.com/office/drawing/2014/main" id="{7D0D2671-6061-E2F4-AFFE-367E642E0F2C}"/>
              </a:ext>
            </a:extLst>
          </p:cNvPr>
          <p:cNvSpPr>
            <a:spLocks noGrp="1"/>
          </p:cNvSpPr>
          <p:nvPr>
            <p:ph type="title"/>
          </p:nvPr>
        </p:nvSpPr>
        <p:spPr>
          <a:xfrm>
            <a:off x="404622" y="1131093"/>
            <a:ext cx="4354830" cy="994410"/>
          </a:xfrm>
        </p:spPr>
        <p:txBody>
          <a:bodyPr/>
          <a:lstStyle/>
          <a:p>
            <a:r>
              <a:rPr lang="en-US" b="1" dirty="0">
                <a:solidFill>
                  <a:schemeClr val="tx2"/>
                </a:solidFill>
              </a:rPr>
              <a:t>Where We Are</a:t>
            </a:r>
          </a:p>
        </p:txBody>
      </p:sp>
      <p:sp>
        <p:nvSpPr>
          <p:cNvPr id="15" name="Content Placeholder 4">
            <a:extLst>
              <a:ext uri="{FF2B5EF4-FFF2-40B4-BE49-F238E27FC236}">
                <a16:creationId xmlns:a16="http://schemas.microsoft.com/office/drawing/2014/main" id="{D066109B-AA0B-E079-AE77-787BD6D96905}"/>
              </a:ext>
            </a:extLst>
          </p:cNvPr>
          <p:cNvSpPr>
            <a:spLocks noGrp="1"/>
          </p:cNvSpPr>
          <p:nvPr>
            <p:ph idx="1"/>
          </p:nvPr>
        </p:nvSpPr>
        <p:spPr>
          <a:xfrm>
            <a:off x="404622" y="2267617"/>
            <a:ext cx="4354830" cy="2567273"/>
          </a:xfrm>
        </p:spPr>
        <p:txBody>
          <a:bodyPr>
            <a:normAutofit fontScale="92500"/>
          </a:bodyPr>
          <a:lstStyle/>
          <a:p>
            <a:r>
              <a:rPr lang="en-US" sz="2400" dirty="0"/>
              <a:t>Our strategic plan is the guide for the work we’re doing in the school.  By monitoring the plan and ranking priorities, we can all work towards the common goals.  </a:t>
            </a:r>
          </a:p>
        </p:txBody>
      </p:sp>
    </p:spTree>
    <p:extLst>
      <p:ext uri="{BB962C8B-B14F-4D97-AF65-F5344CB8AC3E}">
        <p14:creationId xmlns:p14="http://schemas.microsoft.com/office/powerpoint/2010/main" val="2179511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DAA-1ACF-4343-A637-D55C4A5DE05B}"/>
              </a:ext>
            </a:extLst>
          </p:cNvPr>
          <p:cNvSpPr>
            <a:spLocks noGrp="1"/>
          </p:cNvSpPr>
          <p:nvPr>
            <p:ph type="title"/>
          </p:nvPr>
        </p:nvSpPr>
        <p:spPr/>
        <p:txBody>
          <a:bodyPr/>
          <a:lstStyle/>
          <a:p>
            <a:r>
              <a:rPr lang="en-US" dirty="0"/>
              <a:t>Timeline for GO Teams</a:t>
            </a:r>
          </a:p>
        </p:txBody>
      </p:sp>
      <p:graphicFrame>
        <p:nvGraphicFramePr>
          <p:cNvPr id="4" name="Content Placeholder 4" descr="timeline SmartArt graphic&#10;">
            <a:extLst>
              <a:ext uri="{FF2B5EF4-FFF2-40B4-BE49-F238E27FC236}">
                <a16:creationId xmlns:a16="http://schemas.microsoft.com/office/drawing/2014/main" id="{E246B7D8-C843-490A-A5BB-04DFA74A3D8D}"/>
              </a:ext>
            </a:extLst>
          </p:cNvPr>
          <p:cNvGraphicFramePr>
            <a:graphicFrameLocks noGrp="1"/>
          </p:cNvGraphicFramePr>
          <p:nvPr>
            <p:ph idx="1"/>
          </p:nvPr>
        </p:nvGraphicFramePr>
        <p:xfrm>
          <a:off x="747522" y="2455640"/>
          <a:ext cx="7646670" cy="27569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AB8B6466-CC56-4078-BB0C-7A0D5CB3F0F4}"/>
              </a:ext>
            </a:extLst>
          </p:cNvPr>
          <p:cNvSpPr>
            <a:spLocks noGrp="1"/>
          </p:cNvSpPr>
          <p:nvPr>
            <p:ph type="sldNum" sz="quarter" idx="12"/>
          </p:nvPr>
        </p:nvSpPr>
        <p:spPr/>
        <p:txBody>
          <a:bodyPr/>
          <a:lstStyle/>
          <a:p>
            <a:pPr defTabSz="685800">
              <a:defRPr/>
            </a:pPr>
            <a:fld id="{D76B855D-E9CC-4FF8-AD85-6CDC7B89A0DE}" type="slidenum">
              <a:rPr lang="en-US">
                <a:solidFill>
                  <a:prstClr val="black">
                    <a:tint val="75000"/>
                  </a:prstClr>
                </a:solidFill>
                <a:latin typeface="Calibri" panose="020F0502020204030204"/>
              </a:rPr>
              <a:pPr defTabSz="685800">
                <a:defRPr/>
              </a:pPr>
              <a:t>11</a:t>
            </a:fld>
            <a:endParaRPr lang="en-US" dirty="0">
              <a:solidFill>
                <a:prstClr val="black">
                  <a:tint val="75000"/>
                </a:prstClr>
              </a:solidFill>
              <a:latin typeface="Calibri" panose="020F0502020204030204"/>
            </a:endParaRPr>
          </a:p>
        </p:txBody>
      </p:sp>
      <p:sp>
        <p:nvSpPr>
          <p:cNvPr id="3" name="Arrow: Down 2">
            <a:extLst>
              <a:ext uri="{FF2B5EF4-FFF2-40B4-BE49-F238E27FC236}">
                <a16:creationId xmlns:a16="http://schemas.microsoft.com/office/drawing/2014/main" id="{BBDA472B-547B-9B0B-909E-FD71ACC4E6B8}"/>
              </a:ext>
            </a:extLst>
          </p:cNvPr>
          <p:cNvSpPr/>
          <p:nvPr/>
        </p:nvSpPr>
        <p:spPr>
          <a:xfrm>
            <a:off x="5851732" y="1876181"/>
            <a:ext cx="548534" cy="910127"/>
          </a:xfrm>
          <a:prstGeom prst="downArrow">
            <a:avLst/>
          </a:prstGeom>
          <a:solidFill>
            <a:schemeClr val="accent5"/>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defRPr/>
            </a:pPr>
            <a:endParaRPr lang="en-US" sz="1350">
              <a:solidFill>
                <a:prstClr val="white"/>
              </a:solidFill>
              <a:latin typeface="Avenir Next LT Pro"/>
            </a:endParaRPr>
          </a:p>
        </p:txBody>
      </p:sp>
      <p:sp>
        <p:nvSpPr>
          <p:cNvPr id="6" name="TextBox 5">
            <a:extLst>
              <a:ext uri="{FF2B5EF4-FFF2-40B4-BE49-F238E27FC236}">
                <a16:creationId xmlns:a16="http://schemas.microsoft.com/office/drawing/2014/main" id="{C4A7C49E-0BF6-016B-F353-89ED2B2AE1AE}"/>
              </a:ext>
            </a:extLst>
          </p:cNvPr>
          <p:cNvSpPr txBox="1"/>
          <p:nvPr/>
        </p:nvSpPr>
        <p:spPr>
          <a:xfrm>
            <a:off x="5501013" y="1572494"/>
            <a:ext cx="1249973" cy="507831"/>
          </a:xfrm>
          <a:prstGeom prst="rect">
            <a:avLst/>
          </a:prstGeom>
          <a:noFill/>
        </p:spPr>
        <p:txBody>
          <a:bodyPr wrap="square" rtlCol="0">
            <a:spAutoFit/>
          </a:bodyPr>
          <a:lstStyle/>
          <a:p>
            <a:pPr defTabSz="685800">
              <a:defRPr/>
            </a:pPr>
            <a:r>
              <a:rPr lang="en-US" sz="1350" dirty="0">
                <a:solidFill>
                  <a:prstClr val="black"/>
                </a:solidFill>
                <a:latin typeface="Avenir Next LT Pro"/>
              </a:rPr>
              <a:t>You are </a:t>
            </a:r>
            <a:r>
              <a:rPr lang="en-US" sz="1350" b="1" dirty="0">
                <a:solidFill>
                  <a:srgbClr val="A92A91"/>
                </a:solidFill>
                <a:latin typeface="Avenir Next LT Pro"/>
              </a:rPr>
              <a:t>HERE</a:t>
            </a:r>
          </a:p>
        </p:txBody>
      </p:sp>
    </p:spTree>
    <p:extLst>
      <p:ext uri="{BB962C8B-B14F-4D97-AF65-F5344CB8AC3E}">
        <p14:creationId xmlns:p14="http://schemas.microsoft.com/office/powerpoint/2010/main" val="1232250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a:normAutofit/>
          </a:bodyPr>
          <a:lstStyle/>
          <a:p>
            <a:r>
              <a:rPr lang="en-US" sz="4050" b="1" dirty="0"/>
              <a:t>Discussion Items</a:t>
            </a:r>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a:xfrm>
            <a:off x="4125904" y="1966622"/>
            <a:ext cx="4140272" cy="3191070"/>
          </a:xfrm>
        </p:spPr>
        <p:txBody>
          <a:bodyPr>
            <a:normAutofit fontScale="85000" lnSpcReduction="20000"/>
          </a:bodyPr>
          <a:lstStyle/>
          <a:p>
            <a:pPr>
              <a:lnSpc>
                <a:spcPct val="100000"/>
              </a:lnSpc>
              <a:spcBef>
                <a:spcPts val="0"/>
              </a:spcBef>
            </a:pPr>
            <a:r>
              <a:rPr lang="en-US" b="1" dirty="0"/>
              <a:t>Current Strategic Plan</a:t>
            </a:r>
          </a:p>
          <a:p>
            <a:pPr marL="685800"/>
            <a:r>
              <a:rPr lang="en-US" dirty="0"/>
              <a:t>School Strategic Plan</a:t>
            </a:r>
          </a:p>
          <a:p>
            <a:pPr marL="685800"/>
            <a:r>
              <a:rPr lang="en-US" dirty="0"/>
              <a:t>Discussion on Strategic Plan and progress</a:t>
            </a:r>
          </a:p>
          <a:p>
            <a:pPr marL="685800"/>
            <a:r>
              <a:rPr lang="en-US" dirty="0"/>
              <a:t>Updates for Strategic Plan (</a:t>
            </a:r>
            <a:r>
              <a:rPr lang="en-US" i="1" dirty="0"/>
              <a:t>as necessary</a:t>
            </a:r>
            <a:r>
              <a:rPr lang="en-US" dirty="0"/>
              <a:t>)</a:t>
            </a:r>
          </a:p>
          <a:p>
            <a:pPr>
              <a:lnSpc>
                <a:spcPct val="100000"/>
              </a:lnSpc>
              <a:spcBef>
                <a:spcPts val="0"/>
              </a:spcBef>
            </a:pPr>
            <a:endParaRPr lang="en-US" dirty="0"/>
          </a:p>
          <a:p>
            <a:pPr>
              <a:lnSpc>
                <a:spcPct val="100000"/>
              </a:lnSpc>
              <a:spcBef>
                <a:spcPts val="0"/>
              </a:spcBef>
            </a:pPr>
            <a:r>
              <a:rPr lang="en-US" b="1" dirty="0"/>
              <a:t>Data</a:t>
            </a:r>
          </a:p>
          <a:p>
            <a:pPr>
              <a:lnSpc>
                <a:spcPct val="100000"/>
              </a:lnSpc>
              <a:spcBef>
                <a:spcPts val="0"/>
              </a:spcBef>
            </a:pPr>
            <a:r>
              <a:rPr lang="en-US" dirty="0"/>
              <a:t>	Data Protocol</a:t>
            </a:r>
          </a:p>
          <a:p>
            <a:pPr>
              <a:lnSpc>
                <a:spcPct val="100000"/>
              </a:lnSpc>
              <a:spcBef>
                <a:spcPts val="0"/>
              </a:spcBef>
            </a:pPr>
            <a:endParaRPr lang="en-US" dirty="0"/>
          </a:p>
          <a:p>
            <a:pPr>
              <a:lnSpc>
                <a:spcPct val="100000"/>
              </a:lnSpc>
              <a:spcBef>
                <a:spcPts val="0"/>
              </a:spcBef>
            </a:pPr>
            <a:r>
              <a:rPr lang="en-US" b="1" dirty="0"/>
              <a:t>Preparing for Budget Development</a:t>
            </a:r>
          </a:p>
          <a:p>
            <a:pPr>
              <a:lnSpc>
                <a:spcPct val="100000"/>
              </a:lnSpc>
              <a:spcBef>
                <a:spcPts val="0"/>
              </a:spcBef>
            </a:pPr>
            <a:r>
              <a:rPr lang="en-US" dirty="0"/>
              <a:t>	Ranking Strategic Plan Priorities</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a:lstStyle/>
          <a:p>
            <a:pPr defTabSz="685800">
              <a:defRPr/>
            </a:pPr>
            <a:fld id="{D76B855D-E9CC-4FF8-AD85-6CDC7B89A0DE}" type="slidenum">
              <a:rPr lang="en-US">
                <a:solidFill>
                  <a:prstClr val="black">
                    <a:tint val="75000"/>
                  </a:prstClr>
                </a:solidFill>
                <a:latin typeface="Calibri" panose="020F0502020204030204"/>
              </a:rPr>
              <a:pPr defTabSz="685800">
                <a:defRPr/>
              </a:pPr>
              <a:t>12</a:t>
            </a:fld>
            <a:endParaRPr lang="en-U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55160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dirty="0">
                <a:solidFill>
                  <a:srgbClr val="FFFFFF"/>
                </a:solidFill>
              </a:rPr>
              <a:t>Current</a:t>
            </a:r>
            <a:br>
              <a:rPr lang="en-US" dirty="0">
                <a:solidFill>
                  <a:srgbClr val="FFFFFF"/>
                </a:solidFill>
              </a:rPr>
            </a:br>
            <a:r>
              <a:rPr lang="en-US" dirty="0">
                <a:solidFill>
                  <a:srgbClr val="FFFFFF"/>
                </a:solidFill>
              </a:rPr>
              <a:t>Strategic Plan</a:t>
            </a:r>
            <a:endParaRPr lang="en-US" dirty="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r>
              <a:rPr lang="en-US" dirty="0">
                <a:solidFill>
                  <a:srgbClr val="FFFFFF"/>
                </a:solidFill>
              </a:rPr>
              <a:t>2021-2025</a:t>
            </a:r>
          </a:p>
          <a:p>
            <a:endParaRPr lang="en-US" dirty="0"/>
          </a:p>
        </p:txBody>
      </p:sp>
    </p:spTree>
    <p:extLst>
      <p:ext uri="{BB962C8B-B14F-4D97-AF65-F5344CB8AC3E}">
        <p14:creationId xmlns:p14="http://schemas.microsoft.com/office/powerpoint/2010/main" val="4283594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740A25F-514A-D73B-17B4-B6ED1B8115F1}"/>
              </a:ext>
            </a:extLst>
          </p:cNvPr>
          <p:cNvSpPr>
            <a:spLocks noGrp="1"/>
          </p:cNvSpPr>
          <p:nvPr>
            <p:ph type="title"/>
          </p:nvPr>
        </p:nvSpPr>
        <p:spPr/>
        <p:txBody>
          <a:bodyPr/>
          <a:lstStyle/>
          <a:p>
            <a:endParaRPr lang="en-US"/>
          </a:p>
        </p:txBody>
      </p:sp>
      <p:sp>
        <p:nvSpPr>
          <p:cNvPr id="2" name="Footer Placeholder 1">
            <a:extLst>
              <a:ext uri="{FF2B5EF4-FFF2-40B4-BE49-F238E27FC236}">
                <a16:creationId xmlns:a16="http://schemas.microsoft.com/office/drawing/2014/main" id="{F120BC25-289A-DCE8-08A3-BD09AE0A45BC}"/>
              </a:ext>
            </a:extLst>
          </p:cNvPr>
          <p:cNvSpPr>
            <a:spLocks noGrp="1"/>
          </p:cNvSpPr>
          <p:nvPr>
            <p:ph type="ftr" sz="quarter" idx="11"/>
          </p:nvPr>
        </p:nvSpPr>
        <p:spPr/>
        <p:txBody>
          <a:bodyPr/>
          <a:lstStyle/>
          <a:p>
            <a:pPr defTabSz="685800">
              <a:defRPr/>
            </a:pPr>
            <a:r>
              <a:rPr lang="en-US">
                <a:solidFill>
                  <a:prstClr val="black">
                    <a:tint val="75000"/>
                  </a:prstClr>
                </a:solidFill>
                <a:latin typeface="Avenir Next LT Pro"/>
              </a:rPr>
              <a:t>Presentation Title</a:t>
            </a:r>
            <a:endParaRPr lang="en-US" dirty="0">
              <a:solidFill>
                <a:prstClr val="black">
                  <a:tint val="75000"/>
                </a:prstClr>
              </a:solidFill>
              <a:latin typeface="Avenir Next LT Pro"/>
            </a:endParaRPr>
          </a:p>
        </p:txBody>
      </p:sp>
      <p:sp>
        <p:nvSpPr>
          <p:cNvPr id="3" name="Slide Number Placeholder 2">
            <a:extLst>
              <a:ext uri="{FF2B5EF4-FFF2-40B4-BE49-F238E27FC236}">
                <a16:creationId xmlns:a16="http://schemas.microsoft.com/office/drawing/2014/main" id="{8F392B2A-CBB9-981C-3D5A-771A02952B9D}"/>
              </a:ext>
            </a:extLst>
          </p:cNvPr>
          <p:cNvSpPr>
            <a:spLocks noGrp="1"/>
          </p:cNvSpPr>
          <p:nvPr>
            <p:ph type="sldNum" sz="quarter" idx="12"/>
          </p:nvPr>
        </p:nvSpPr>
        <p:spPr/>
        <p:txBody>
          <a:bodyPr/>
          <a:lstStyle/>
          <a:p>
            <a:pPr defTabSz="685800">
              <a:defRPr/>
            </a:pPr>
            <a:fld id="{D76B855D-E9CC-4FF8-AD85-6CDC7B89A0DE}" type="slidenum">
              <a:rPr lang="en-US">
                <a:solidFill>
                  <a:prstClr val="black">
                    <a:tint val="75000"/>
                  </a:prstClr>
                </a:solidFill>
                <a:latin typeface="Avenir Next LT Pro"/>
              </a:rPr>
              <a:pPr defTabSz="685800">
                <a:defRPr/>
              </a:pPr>
              <a:t>14</a:t>
            </a:fld>
            <a:endParaRPr lang="en-US" dirty="0">
              <a:solidFill>
                <a:prstClr val="black">
                  <a:tint val="75000"/>
                </a:prstClr>
              </a:solidFill>
              <a:latin typeface="Avenir Next LT Pro"/>
            </a:endParaRPr>
          </a:p>
        </p:txBody>
      </p:sp>
      <p:graphicFrame>
        <p:nvGraphicFramePr>
          <p:cNvPr id="10" name="Content Placeholder 9">
            <a:extLst>
              <a:ext uri="{FF2B5EF4-FFF2-40B4-BE49-F238E27FC236}">
                <a16:creationId xmlns:a16="http://schemas.microsoft.com/office/drawing/2014/main" id="{9B8B69BF-F93F-7433-D632-62264AFEDC87}"/>
              </a:ext>
            </a:extLst>
          </p:cNvPr>
          <p:cNvGraphicFramePr>
            <a:graphicFrameLocks noGrp="1" noChangeAspect="1"/>
          </p:cNvGraphicFramePr>
          <p:nvPr>
            <p:ph idx="1"/>
          </p:nvPr>
        </p:nvGraphicFramePr>
        <p:xfrm>
          <a:off x="1327547" y="1028700"/>
          <a:ext cx="6253163" cy="4750594"/>
        </p:xfrm>
        <a:graphic>
          <a:graphicData uri="http://schemas.openxmlformats.org/presentationml/2006/ole">
            <mc:AlternateContent xmlns:mc="http://schemas.openxmlformats.org/markup-compatibility/2006">
              <mc:Choice xmlns:v="urn:schemas-microsoft-com:vml" Requires="v">
                <p:oleObj name="Document" r:id="rId2" imgW="9389370" imgH="7134985" progId="Word.Document.12">
                  <p:embed/>
                </p:oleObj>
              </mc:Choice>
              <mc:Fallback>
                <p:oleObj name="Document" r:id="rId2" imgW="9389370" imgH="7134985" progId="Word.Document.12">
                  <p:embed/>
                  <p:pic>
                    <p:nvPicPr>
                      <p:cNvPr id="10" name="Content Placeholder 9">
                        <a:extLst>
                          <a:ext uri="{FF2B5EF4-FFF2-40B4-BE49-F238E27FC236}">
                            <a16:creationId xmlns:a16="http://schemas.microsoft.com/office/drawing/2014/main" id="{9B8B69BF-F93F-7433-D632-62264AFEDC87}"/>
                          </a:ext>
                        </a:extLst>
                      </p:cNvPr>
                      <p:cNvPicPr/>
                      <p:nvPr/>
                    </p:nvPicPr>
                    <p:blipFill>
                      <a:blip r:embed="rId3"/>
                      <a:stretch>
                        <a:fillRect/>
                      </a:stretch>
                    </p:blipFill>
                    <p:spPr>
                      <a:xfrm>
                        <a:off x="1327547" y="1028700"/>
                        <a:ext cx="6253163" cy="4750594"/>
                      </a:xfrm>
                      <a:prstGeom prst="rect">
                        <a:avLst/>
                      </a:prstGeom>
                    </p:spPr>
                  </p:pic>
                </p:oleObj>
              </mc:Fallback>
            </mc:AlternateContent>
          </a:graphicData>
        </a:graphic>
      </p:graphicFrame>
    </p:spTree>
    <p:extLst>
      <p:ext uri="{BB962C8B-B14F-4D97-AF65-F5344CB8AC3E}">
        <p14:creationId xmlns:p14="http://schemas.microsoft.com/office/powerpoint/2010/main" val="294209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dirty="0">
                <a:solidFill>
                  <a:srgbClr val="FFFFFF"/>
                </a:solidFill>
              </a:rPr>
              <a:t>Data</a:t>
            </a:r>
            <a:endParaRPr lang="en-US" dirty="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4830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385CC0-DFCB-296E-D5E0-09EF58334BB9}"/>
              </a:ext>
            </a:extLst>
          </p:cNvPr>
          <p:cNvSpPr>
            <a:spLocks noGrp="1"/>
          </p:cNvSpPr>
          <p:nvPr>
            <p:ph type="ctrTitle"/>
          </p:nvPr>
        </p:nvSpPr>
        <p:spPr>
          <a:xfrm>
            <a:off x="875621" y="1651800"/>
            <a:ext cx="4684434" cy="1790700"/>
          </a:xfrm>
        </p:spPr>
        <p:txBody>
          <a:bodyPr anchor="b">
            <a:normAutofit/>
          </a:bodyPr>
          <a:lstStyle/>
          <a:p>
            <a:r>
              <a:rPr lang="en-US" sz="3825" dirty="0"/>
              <a:t>Economic and Workforce Development Data</a:t>
            </a:r>
          </a:p>
        </p:txBody>
      </p:sp>
      <p:sp>
        <p:nvSpPr>
          <p:cNvPr id="8" name="Subtitle 2">
            <a:extLst>
              <a:ext uri="{FF2B5EF4-FFF2-40B4-BE49-F238E27FC236}">
                <a16:creationId xmlns:a16="http://schemas.microsoft.com/office/drawing/2014/main" id="{B862A249-B5D5-046C-4623-BC6ED8E927FE}"/>
              </a:ext>
            </a:extLst>
          </p:cNvPr>
          <p:cNvSpPr>
            <a:spLocks noGrp="1"/>
          </p:cNvSpPr>
          <p:nvPr>
            <p:ph type="subTitle" idx="1"/>
          </p:nvPr>
        </p:nvSpPr>
        <p:spPr>
          <a:xfrm>
            <a:off x="875621" y="3511557"/>
            <a:ext cx="4684434" cy="1054576"/>
          </a:xfrm>
        </p:spPr>
        <p:txBody>
          <a:bodyPr/>
          <a:lstStyle/>
          <a:p>
            <a:endParaRPr lang="en-US"/>
          </a:p>
        </p:txBody>
      </p:sp>
    </p:spTree>
    <p:extLst>
      <p:ext uri="{BB962C8B-B14F-4D97-AF65-F5344CB8AC3E}">
        <p14:creationId xmlns:p14="http://schemas.microsoft.com/office/powerpoint/2010/main" val="631078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2590B31-3F5D-448F-02BA-81D452168AA6}"/>
              </a:ext>
            </a:extLst>
          </p:cNvPr>
          <p:cNvSpPr>
            <a:spLocks noGrp="1"/>
          </p:cNvSpPr>
          <p:nvPr>
            <p:ph type="title"/>
          </p:nvPr>
        </p:nvSpPr>
        <p:spPr>
          <a:xfrm>
            <a:off x="875620" y="1143001"/>
            <a:ext cx="7334387" cy="994172"/>
          </a:xfrm>
        </p:spPr>
        <p:txBody>
          <a:bodyPr/>
          <a:lstStyle/>
          <a:p>
            <a:endParaRPr lang="en-US"/>
          </a:p>
        </p:txBody>
      </p:sp>
      <p:sp>
        <p:nvSpPr>
          <p:cNvPr id="11" name="Slide Number Placeholder 3">
            <a:extLst>
              <a:ext uri="{FF2B5EF4-FFF2-40B4-BE49-F238E27FC236}">
                <a16:creationId xmlns:a16="http://schemas.microsoft.com/office/drawing/2014/main" id="{4E4B50E7-1C6F-1A5E-8CB8-710305405C41}"/>
              </a:ext>
            </a:extLst>
          </p:cNvPr>
          <p:cNvSpPr>
            <a:spLocks noGrp="1"/>
          </p:cNvSpPr>
          <p:nvPr>
            <p:ph type="sldNum" sz="quarter" idx="4"/>
          </p:nvPr>
        </p:nvSpPr>
        <p:spPr>
          <a:xfrm>
            <a:off x="7614958" y="5624513"/>
            <a:ext cx="1243292" cy="273844"/>
          </a:xfrm>
        </p:spPr>
        <p:txBody>
          <a:bodyPr/>
          <a:lstStyle/>
          <a:p>
            <a:pPr defTabSz="685800">
              <a:spcAft>
                <a:spcPts val="450"/>
              </a:spcAft>
            </a:pPr>
            <a:fld id="{294A09A9-5501-47C1-A89A-A340965A2BE2}" type="slidenum">
              <a:rPr lang="en-US">
                <a:solidFill>
                  <a:srgbClr val="0083A9"/>
                </a:solidFill>
                <a:latin typeface="Tenorite"/>
              </a:rPr>
              <a:pPr defTabSz="685800">
                <a:spcAft>
                  <a:spcPts val="450"/>
                </a:spcAft>
              </a:pPr>
              <a:t>17</a:t>
            </a:fld>
            <a:endParaRPr lang="en-US">
              <a:solidFill>
                <a:srgbClr val="0083A9"/>
              </a:solidFill>
              <a:latin typeface="Tenorite"/>
            </a:endParaRPr>
          </a:p>
        </p:txBody>
      </p:sp>
      <p:graphicFrame>
        <p:nvGraphicFramePr>
          <p:cNvPr id="4" name="Table 3">
            <a:extLst>
              <a:ext uri="{FF2B5EF4-FFF2-40B4-BE49-F238E27FC236}">
                <a16:creationId xmlns:a16="http://schemas.microsoft.com/office/drawing/2014/main" id="{AFE84E99-ABBF-D842-A888-6BA29232AA3C}"/>
              </a:ext>
            </a:extLst>
          </p:cNvPr>
          <p:cNvGraphicFramePr>
            <a:graphicFrameLocks noGrp="1"/>
          </p:cNvGraphicFramePr>
          <p:nvPr/>
        </p:nvGraphicFramePr>
        <p:xfrm>
          <a:off x="1541666" y="2422922"/>
          <a:ext cx="6002294" cy="2666848"/>
        </p:xfrm>
        <a:graphic>
          <a:graphicData uri="http://schemas.openxmlformats.org/drawingml/2006/table">
            <a:tbl>
              <a:tblPr>
                <a:tableStyleId>{3B4B98B0-60AC-42C2-AFA5-B58CD77FA1E5}</a:tableStyleId>
              </a:tblPr>
              <a:tblGrid>
                <a:gridCol w="1819838">
                  <a:extLst>
                    <a:ext uri="{9D8B030D-6E8A-4147-A177-3AD203B41FA5}">
                      <a16:colId xmlns:a16="http://schemas.microsoft.com/office/drawing/2014/main" val="3374176321"/>
                    </a:ext>
                  </a:extLst>
                </a:gridCol>
                <a:gridCol w="1170059">
                  <a:extLst>
                    <a:ext uri="{9D8B030D-6E8A-4147-A177-3AD203B41FA5}">
                      <a16:colId xmlns:a16="http://schemas.microsoft.com/office/drawing/2014/main" val="1597752723"/>
                    </a:ext>
                  </a:extLst>
                </a:gridCol>
                <a:gridCol w="3012397">
                  <a:extLst>
                    <a:ext uri="{9D8B030D-6E8A-4147-A177-3AD203B41FA5}">
                      <a16:colId xmlns:a16="http://schemas.microsoft.com/office/drawing/2014/main" val="1145056194"/>
                    </a:ext>
                  </a:extLst>
                </a:gridCol>
              </a:tblGrid>
              <a:tr h="210426">
                <a:tc>
                  <a:txBody>
                    <a:bodyPr/>
                    <a:lstStyle/>
                    <a:p>
                      <a:pPr rtl="0" fontAlgn="b"/>
                      <a:r>
                        <a:rPr lang="en-US" sz="1100">
                          <a:effectLst/>
                        </a:rPr>
                        <a:t>Champion</a:t>
                      </a:r>
                    </a:p>
                  </a:txBody>
                  <a:tcPr marL="12661" marR="12661" marT="8441" marB="8441" anchor="b"/>
                </a:tc>
                <a:tc>
                  <a:txBody>
                    <a:bodyPr/>
                    <a:lstStyle/>
                    <a:p>
                      <a:pPr rtl="0" fontAlgn="b"/>
                      <a:r>
                        <a:rPr lang="en-US" sz="1100">
                          <a:effectLst/>
                        </a:rPr>
                        <a:t>Nicole</a:t>
                      </a:r>
                    </a:p>
                  </a:txBody>
                  <a:tcPr marL="12661" marR="12661" marT="8441" marB="8441" anchor="b"/>
                </a:tc>
                <a:tc>
                  <a:txBody>
                    <a:bodyPr/>
                    <a:lstStyle/>
                    <a:p>
                      <a:pPr rtl="0" fontAlgn="b"/>
                      <a:r>
                        <a:rPr lang="en-US" sz="1100">
                          <a:effectLst/>
                        </a:rPr>
                        <a:t>Delta Air Lines</a:t>
                      </a:r>
                    </a:p>
                  </a:txBody>
                  <a:tcPr marL="12661" marR="12661" marT="8441" marB="8441" anchor="b"/>
                </a:tc>
                <a:extLst>
                  <a:ext uri="{0D108BD9-81ED-4DB2-BD59-A6C34878D82A}">
                    <a16:rowId xmlns:a16="http://schemas.microsoft.com/office/drawing/2014/main" val="2870430073"/>
                  </a:ext>
                </a:extLst>
              </a:tr>
              <a:tr h="210426">
                <a:tc>
                  <a:txBody>
                    <a:bodyPr/>
                    <a:lstStyle/>
                    <a:p>
                      <a:pPr rtl="0" fontAlgn="b"/>
                      <a:r>
                        <a:rPr lang="en-US" sz="1100">
                          <a:effectLst/>
                        </a:rPr>
                        <a:t>Cloud</a:t>
                      </a:r>
                    </a:p>
                  </a:txBody>
                  <a:tcPr marL="12661" marR="12661" marT="8441" marB="8441" anchor="b"/>
                </a:tc>
                <a:tc>
                  <a:txBody>
                    <a:bodyPr/>
                    <a:lstStyle/>
                    <a:p>
                      <a:pPr rtl="0" fontAlgn="b"/>
                      <a:r>
                        <a:rPr lang="en-US" sz="1100">
                          <a:effectLst/>
                        </a:rPr>
                        <a:t>Rosemary </a:t>
                      </a:r>
                    </a:p>
                  </a:txBody>
                  <a:tcPr marL="12661" marR="12661" marT="8441" marB="8441" anchor="b"/>
                </a:tc>
                <a:tc>
                  <a:txBody>
                    <a:bodyPr/>
                    <a:lstStyle/>
                    <a:p>
                      <a:pPr rtl="0" fontAlgn="b"/>
                      <a:r>
                        <a:rPr lang="en-US" sz="1100">
                          <a:effectLst/>
                        </a:rPr>
                        <a:t>City of East Point Fire Department</a:t>
                      </a:r>
                    </a:p>
                  </a:txBody>
                  <a:tcPr marL="12661" marR="12661" marT="8441" marB="8441" anchor="b"/>
                </a:tc>
                <a:extLst>
                  <a:ext uri="{0D108BD9-81ED-4DB2-BD59-A6C34878D82A}">
                    <a16:rowId xmlns:a16="http://schemas.microsoft.com/office/drawing/2014/main" val="790623423"/>
                  </a:ext>
                </a:extLst>
              </a:tr>
              <a:tr h="210426">
                <a:tc>
                  <a:txBody>
                    <a:bodyPr/>
                    <a:lstStyle/>
                    <a:p>
                      <a:pPr rtl="0" fontAlgn="b"/>
                      <a:r>
                        <a:rPr lang="en-US" sz="1100">
                          <a:effectLst/>
                        </a:rPr>
                        <a:t>Cannon</a:t>
                      </a:r>
                    </a:p>
                  </a:txBody>
                  <a:tcPr marL="12661" marR="12661" marT="8441" marB="8441" anchor="b"/>
                </a:tc>
                <a:tc>
                  <a:txBody>
                    <a:bodyPr/>
                    <a:lstStyle/>
                    <a:p>
                      <a:pPr rtl="0" fontAlgn="b"/>
                      <a:r>
                        <a:rPr lang="en-US" sz="1100">
                          <a:effectLst/>
                        </a:rPr>
                        <a:t>Marion</a:t>
                      </a:r>
                    </a:p>
                  </a:txBody>
                  <a:tcPr marL="12661" marR="12661" marT="8441" marB="8441" anchor="b"/>
                </a:tc>
                <a:tc>
                  <a:txBody>
                    <a:bodyPr/>
                    <a:lstStyle/>
                    <a:p>
                      <a:pPr rtl="0" fontAlgn="b"/>
                      <a:r>
                        <a:rPr lang="en-US" sz="1100">
                          <a:effectLst/>
                        </a:rPr>
                        <a:t>Atlanta Public Schools Office of Safety and Security</a:t>
                      </a:r>
                    </a:p>
                  </a:txBody>
                  <a:tcPr marL="12661" marR="12661" marT="8441" marB="8441" anchor="b"/>
                </a:tc>
                <a:extLst>
                  <a:ext uri="{0D108BD9-81ED-4DB2-BD59-A6C34878D82A}">
                    <a16:rowId xmlns:a16="http://schemas.microsoft.com/office/drawing/2014/main" val="1415208887"/>
                  </a:ext>
                </a:extLst>
              </a:tr>
              <a:tr h="210426">
                <a:tc>
                  <a:txBody>
                    <a:bodyPr/>
                    <a:lstStyle/>
                    <a:p>
                      <a:pPr rtl="0" fontAlgn="b"/>
                      <a:r>
                        <a:rPr lang="en-US" sz="1100">
                          <a:effectLst/>
                        </a:rPr>
                        <a:t>Moreno</a:t>
                      </a:r>
                    </a:p>
                  </a:txBody>
                  <a:tcPr marL="12661" marR="12661" marT="8441" marB="8441" anchor="b"/>
                </a:tc>
                <a:tc>
                  <a:txBody>
                    <a:bodyPr/>
                    <a:lstStyle/>
                    <a:p>
                      <a:pPr rtl="0" fontAlgn="b"/>
                      <a:r>
                        <a:rPr lang="en-US" sz="1100">
                          <a:effectLst/>
                        </a:rPr>
                        <a:t>Keiah</a:t>
                      </a:r>
                    </a:p>
                  </a:txBody>
                  <a:tcPr marL="12661" marR="12661" marT="8441" marB="8441" anchor="b"/>
                </a:tc>
                <a:tc>
                  <a:txBody>
                    <a:bodyPr/>
                    <a:lstStyle/>
                    <a:p>
                      <a:pPr rtl="0" fontAlgn="b"/>
                      <a:r>
                        <a:rPr lang="en-US" sz="1100">
                          <a:effectLst/>
                        </a:rPr>
                        <a:t>Whitefoord Early Learning Academy</a:t>
                      </a:r>
                    </a:p>
                  </a:txBody>
                  <a:tcPr marL="12661" marR="12661" marT="8441" marB="8441" anchor="b"/>
                </a:tc>
                <a:extLst>
                  <a:ext uri="{0D108BD9-81ED-4DB2-BD59-A6C34878D82A}">
                    <a16:rowId xmlns:a16="http://schemas.microsoft.com/office/drawing/2014/main" val="3507780569"/>
                  </a:ext>
                </a:extLst>
              </a:tr>
              <a:tr h="210426">
                <a:tc>
                  <a:txBody>
                    <a:bodyPr/>
                    <a:lstStyle/>
                    <a:p>
                      <a:pPr rtl="0" fontAlgn="b"/>
                      <a:r>
                        <a:rPr lang="en-US" sz="1100">
                          <a:effectLst/>
                        </a:rPr>
                        <a:t>Strommen </a:t>
                      </a:r>
                    </a:p>
                  </a:txBody>
                  <a:tcPr marL="12661" marR="12661" marT="8441" marB="8441" anchor="b"/>
                </a:tc>
                <a:tc>
                  <a:txBody>
                    <a:bodyPr/>
                    <a:lstStyle/>
                    <a:p>
                      <a:pPr rtl="0" fontAlgn="b"/>
                      <a:r>
                        <a:rPr lang="en-US" sz="1100">
                          <a:effectLst/>
                        </a:rPr>
                        <a:t>Andrea </a:t>
                      </a:r>
                    </a:p>
                  </a:txBody>
                  <a:tcPr marL="12661" marR="12661" marT="8441" marB="8441" anchor="b"/>
                </a:tc>
                <a:tc>
                  <a:txBody>
                    <a:bodyPr/>
                    <a:lstStyle/>
                    <a:p>
                      <a:pPr rtl="0" fontAlgn="b"/>
                      <a:r>
                        <a:rPr lang="en-US" sz="1100">
                          <a:effectLst/>
                        </a:rPr>
                        <a:t>North Fulton auto center </a:t>
                      </a:r>
                    </a:p>
                  </a:txBody>
                  <a:tcPr marL="12661" marR="12661" marT="8441" marB="8441" anchor="b"/>
                </a:tc>
                <a:extLst>
                  <a:ext uri="{0D108BD9-81ED-4DB2-BD59-A6C34878D82A}">
                    <a16:rowId xmlns:a16="http://schemas.microsoft.com/office/drawing/2014/main" val="1320763799"/>
                  </a:ext>
                </a:extLst>
              </a:tr>
              <a:tr h="210426">
                <a:tc>
                  <a:txBody>
                    <a:bodyPr/>
                    <a:lstStyle/>
                    <a:p>
                      <a:pPr rtl="0" fontAlgn="b"/>
                      <a:r>
                        <a:rPr lang="en-US" sz="1100">
                          <a:effectLst/>
                        </a:rPr>
                        <a:t>Barron</a:t>
                      </a:r>
                    </a:p>
                  </a:txBody>
                  <a:tcPr marL="12661" marR="12661" marT="8441" marB="8441" anchor="b"/>
                </a:tc>
                <a:tc>
                  <a:txBody>
                    <a:bodyPr/>
                    <a:lstStyle/>
                    <a:p>
                      <a:pPr rtl="0" fontAlgn="b"/>
                      <a:r>
                        <a:rPr lang="en-US" sz="1100">
                          <a:effectLst/>
                        </a:rPr>
                        <a:t>Chirre' </a:t>
                      </a:r>
                    </a:p>
                  </a:txBody>
                  <a:tcPr marL="12661" marR="12661" marT="8441" marB="8441" anchor="b"/>
                </a:tc>
                <a:tc>
                  <a:txBody>
                    <a:bodyPr/>
                    <a:lstStyle/>
                    <a:p>
                      <a:pPr rtl="0" fontAlgn="b"/>
                      <a:r>
                        <a:rPr lang="en-US" sz="1100">
                          <a:effectLst/>
                        </a:rPr>
                        <a:t>Atlanta Public Schools Office of Safety &amp; Security</a:t>
                      </a:r>
                    </a:p>
                  </a:txBody>
                  <a:tcPr marL="12661" marR="12661" marT="8441" marB="8441" anchor="b"/>
                </a:tc>
                <a:extLst>
                  <a:ext uri="{0D108BD9-81ED-4DB2-BD59-A6C34878D82A}">
                    <a16:rowId xmlns:a16="http://schemas.microsoft.com/office/drawing/2014/main" val="3891242245"/>
                  </a:ext>
                </a:extLst>
              </a:tr>
              <a:tr h="210426">
                <a:tc>
                  <a:txBody>
                    <a:bodyPr/>
                    <a:lstStyle/>
                    <a:p>
                      <a:pPr rtl="0" fontAlgn="b"/>
                      <a:r>
                        <a:rPr lang="en-US" sz="1100">
                          <a:effectLst/>
                        </a:rPr>
                        <a:t>Strickland </a:t>
                      </a:r>
                    </a:p>
                  </a:txBody>
                  <a:tcPr marL="12661" marR="12661" marT="8441" marB="8441" anchor="b"/>
                </a:tc>
                <a:tc>
                  <a:txBody>
                    <a:bodyPr/>
                    <a:lstStyle/>
                    <a:p>
                      <a:pPr rtl="0" fontAlgn="b"/>
                      <a:r>
                        <a:rPr lang="en-US" sz="1100">
                          <a:effectLst/>
                        </a:rPr>
                        <a:t>Charles </a:t>
                      </a:r>
                    </a:p>
                  </a:txBody>
                  <a:tcPr marL="12661" marR="12661" marT="8441" marB="8441" anchor="b"/>
                </a:tc>
                <a:tc>
                  <a:txBody>
                    <a:bodyPr/>
                    <a:lstStyle/>
                    <a:p>
                      <a:pPr rtl="0" fontAlgn="b"/>
                      <a:r>
                        <a:rPr lang="en-US" sz="1100">
                          <a:effectLst/>
                        </a:rPr>
                        <a:t>Renaissance of Garden Walk </a:t>
                      </a:r>
                    </a:p>
                  </a:txBody>
                  <a:tcPr marL="12661" marR="12661" marT="8441" marB="8441" anchor="b"/>
                </a:tc>
                <a:extLst>
                  <a:ext uri="{0D108BD9-81ED-4DB2-BD59-A6C34878D82A}">
                    <a16:rowId xmlns:a16="http://schemas.microsoft.com/office/drawing/2014/main" val="4038306335"/>
                  </a:ext>
                </a:extLst>
              </a:tr>
              <a:tr h="210426">
                <a:tc>
                  <a:txBody>
                    <a:bodyPr/>
                    <a:lstStyle/>
                    <a:p>
                      <a:pPr rtl="0" fontAlgn="b"/>
                      <a:r>
                        <a:rPr lang="en-US" sz="1100">
                          <a:effectLst/>
                        </a:rPr>
                        <a:t>Brandon-Wheatle</a:t>
                      </a:r>
                    </a:p>
                  </a:txBody>
                  <a:tcPr marL="12661" marR="12661" marT="8441" marB="8441" anchor="b"/>
                </a:tc>
                <a:tc>
                  <a:txBody>
                    <a:bodyPr/>
                    <a:lstStyle/>
                    <a:p>
                      <a:pPr rtl="0" fontAlgn="b"/>
                      <a:r>
                        <a:rPr lang="en-US" sz="1100">
                          <a:effectLst/>
                        </a:rPr>
                        <a:t>Shernett</a:t>
                      </a:r>
                    </a:p>
                  </a:txBody>
                  <a:tcPr marL="12661" marR="12661" marT="8441" marB="8441" anchor="b"/>
                </a:tc>
                <a:tc>
                  <a:txBody>
                    <a:bodyPr/>
                    <a:lstStyle/>
                    <a:p>
                      <a:pPr rtl="0" fontAlgn="b"/>
                      <a:r>
                        <a:rPr lang="en-US" sz="1100">
                          <a:effectLst/>
                        </a:rPr>
                        <a:t>Escovitchez</a:t>
                      </a:r>
                    </a:p>
                  </a:txBody>
                  <a:tcPr marL="12661" marR="12661" marT="8441" marB="8441" anchor="b"/>
                </a:tc>
                <a:extLst>
                  <a:ext uri="{0D108BD9-81ED-4DB2-BD59-A6C34878D82A}">
                    <a16:rowId xmlns:a16="http://schemas.microsoft.com/office/drawing/2014/main" val="1929163338"/>
                  </a:ext>
                </a:extLst>
              </a:tr>
              <a:tr h="210426">
                <a:tc>
                  <a:txBody>
                    <a:bodyPr/>
                    <a:lstStyle/>
                    <a:p>
                      <a:pPr rtl="0" fontAlgn="b"/>
                      <a:r>
                        <a:rPr lang="en-US" sz="1100">
                          <a:effectLst/>
                        </a:rPr>
                        <a:t>Downs</a:t>
                      </a:r>
                    </a:p>
                  </a:txBody>
                  <a:tcPr marL="12661" marR="12661" marT="8441" marB="8441" anchor="b"/>
                </a:tc>
                <a:tc>
                  <a:txBody>
                    <a:bodyPr/>
                    <a:lstStyle/>
                    <a:p>
                      <a:pPr rtl="0" fontAlgn="b"/>
                      <a:r>
                        <a:rPr lang="en-US" sz="1100">
                          <a:effectLst/>
                        </a:rPr>
                        <a:t>Koby</a:t>
                      </a:r>
                    </a:p>
                  </a:txBody>
                  <a:tcPr marL="12661" marR="12661" marT="8441" marB="8441" anchor="b"/>
                </a:tc>
                <a:tc>
                  <a:txBody>
                    <a:bodyPr/>
                    <a:lstStyle/>
                    <a:p>
                      <a:pPr rtl="0" fontAlgn="b"/>
                      <a:r>
                        <a:rPr lang="en-US" sz="1100">
                          <a:effectLst/>
                        </a:rPr>
                        <a:t>Habitat for Humanity </a:t>
                      </a:r>
                    </a:p>
                  </a:txBody>
                  <a:tcPr marL="12661" marR="12661" marT="8441" marB="8441" anchor="b"/>
                </a:tc>
                <a:extLst>
                  <a:ext uri="{0D108BD9-81ED-4DB2-BD59-A6C34878D82A}">
                    <a16:rowId xmlns:a16="http://schemas.microsoft.com/office/drawing/2014/main" val="396014622"/>
                  </a:ext>
                </a:extLst>
              </a:tr>
              <a:tr h="210426">
                <a:tc>
                  <a:txBody>
                    <a:bodyPr/>
                    <a:lstStyle/>
                    <a:p>
                      <a:pPr rtl="0" fontAlgn="b"/>
                      <a:r>
                        <a:rPr lang="en-US" sz="1100">
                          <a:effectLst/>
                        </a:rPr>
                        <a:t>Stubbs</a:t>
                      </a:r>
                    </a:p>
                  </a:txBody>
                  <a:tcPr marL="12661" marR="12661" marT="8441" marB="8441" anchor="b"/>
                </a:tc>
                <a:tc>
                  <a:txBody>
                    <a:bodyPr/>
                    <a:lstStyle/>
                    <a:p>
                      <a:pPr rtl="0" fontAlgn="b"/>
                      <a:r>
                        <a:rPr lang="en-US" sz="1100">
                          <a:effectLst/>
                        </a:rPr>
                        <a:t>Jason</a:t>
                      </a:r>
                    </a:p>
                  </a:txBody>
                  <a:tcPr marL="12661" marR="12661" marT="8441" marB="8441" anchor="b"/>
                </a:tc>
                <a:tc>
                  <a:txBody>
                    <a:bodyPr/>
                    <a:lstStyle/>
                    <a:p>
                      <a:pPr rtl="0" fontAlgn="b"/>
                      <a:r>
                        <a:rPr lang="en-US" sz="1100">
                          <a:effectLst/>
                        </a:rPr>
                        <a:t>iSmooth Media</a:t>
                      </a:r>
                    </a:p>
                  </a:txBody>
                  <a:tcPr marL="12661" marR="12661" marT="8441" marB="8441" anchor="b"/>
                </a:tc>
                <a:extLst>
                  <a:ext uri="{0D108BD9-81ED-4DB2-BD59-A6C34878D82A}">
                    <a16:rowId xmlns:a16="http://schemas.microsoft.com/office/drawing/2014/main" val="605765701"/>
                  </a:ext>
                </a:extLst>
              </a:tr>
              <a:tr h="210426">
                <a:tc>
                  <a:txBody>
                    <a:bodyPr/>
                    <a:lstStyle/>
                    <a:p>
                      <a:pPr rtl="0" fontAlgn="b"/>
                      <a:r>
                        <a:rPr lang="en-US" sz="1100">
                          <a:effectLst/>
                        </a:rPr>
                        <a:t>Williamson</a:t>
                      </a:r>
                    </a:p>
                  </a:txBody>
                  <a:tcPr marL="12661" marR="12661" marT="8441" marB="8441" anchor="b"/>
                </a:tc>
                <a:tc>
                  <a:txBody>
                    <a:bodyPr/>
                    <a:lstStyle/>
                    <a:p>
                      <a:pPr rtl="0" fontAlgn="b"/>
                      <a:r>
                        <a:rPr lang="en-US" sz="1100">
                          <a:effectLst/>
                        </a:rPr>
                        <a:t>Amber</a:t>
                      </a:r>
                    </a:p>
                  </a:txBody>
                  <a:tcPr marL="12661" marR="12661" marT="8441" marB="8441" anchor="b"/>
                </a:tc>
                <a:tc>
                  <a:txBody>
                    <a:bodyPr/>
                    <a:lstStyle/>
                    <a:p>
                      <a:pPr rtl="0" fontAlgn="b"/>
                      <a:r>
                        <a:rPr lang="en-US" sz="1100">
                          <a:effectLst/>
                        </a:rPr>
                        <a:t>InspiredEDU</a:t>
                      </a:r>
                    </a:p>
                  </a:txBody>
                  <a:tcPr marL="12661" marR="12661" marT="8441" marB="8441" anchor="b"/>
                </a:tc>
                <a:extLst>
                  <a:ext uri="{0D108BD9-81ED-4DB2-BD59-A6C34878D82A}">
                    <a16:rowId xmlns:a16="http://schemas.microsoft.com/office/drawing/2014/main" val="1901410781"/>
                  </a:ext>
                </a:extLst>
              </a:tr>
              <a:tr h="210426">
                <a:tc>
                  <a:txBody>
                    <a:bodyPr/>
                    <a:lstStyle/>
                    <a:p>
                      <a:pPr rtl="0" fontAlgn="b"/>
                      <a:r>
                        <a:rPr lang="en-US" sz="1100">
                          <a:effectLst/>
                        </a:rPr>
                        <a:t>Strommen</a:t>
                      </a:r>
                    </a:p>
                  </a:txBody>
                  <a:tcPr marL="12661" marR="12661" marT="8441" marB="8441" anchor="b"/>
                </a:tc>
                <a:tc>
                  <a:txBody>
                    <a:bodyPr/>
                    <a:lstStyle/>
                    <a:p>
                      <a:pPr rtl="0" fontAlgn="b"/>
                      <a:r>
                        <a:rPr lang="en-US" sz="1100">
                          <a:effectLst/>
                        </a:rPr>
                        <a:t>Andrea</a:t>
                      </a:r>
                    </a:p>
                  </a:txBody>
                  <a:tcPr marL="12661" marR="12661" marT="8441" marB="8441" anchor="b"/>
                </a:tc>
                <a:tc>
                  <a:txBody>
                    <a:bodyPr/>
                    <a:lstStyle/>
                    <a:p>
                      <a:pPr rtl="0" fontAlgn="b"/>
                      <a:r>
                        <a:rPr lang="en-US" sz="1100">
                          <a:effectLst/>
                        </a:rPr>
                        <a:t>Enterprise Holdings Inc.</a:t>
                      </a:r>
                    </a:p>
                  </a:txBody>
                  <a:tcPr marL="12661" marR="12661" marT="8441" marB="8441" anchor="b"/>
                </a:tc>
                <a:extLst>
                  <a:ext uri="{0D108BD9-81ED-4DB2-BD59-A6C34878D82A}">
                    <a16:rowId xmlns:a16="http://schemas.microsoft.com/office/drawing/2014/main" val="3907483612"/>
                  </a:ext>
                </a:extLst>
              </a:tr>
            </a:tbl>
          </a:graphicData>
        </a:graphic>
      </p:graphicFrame>
    </p:spTree>
    <p:extLst>
      <p:ext uri="{BB962C8B-B14F-4D97-AF65-F5344CB8AC3E}">
        <p14:creationId xmlns:p14="http://schemas.microsoft.com/office/powerpoint/2010/main" val="2305930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4C86D6-36F0-1C93-8905-C96007A27CC6}"/>
              </a:ext>
            </a:extLst>
          </p:cNvPr>
          <p:cNvSpPr>
            <a:spLocks noGrp="1"/>
          </p:cNvSpPr>
          <p:nvPr>
            <p:ph idx="1"/>
          </p:nvPr>
        </p:nvSpPr>
        <p:spPr/>
        <p:txBody>
          <a:bodyPr/>
          <a:lstStyle/>
          <a:p>
            <a:pPr marL="128588" indent="-128588">
              <a:buFont typeface="Arial" panose="020B0604020202020204" pitchFamily="34" charset="0"/>
              <a:buChar char="•"/>
            </a:pPr>
            <a:r>
              <a:rPr lang="en-US" sz="1200" dirty="0">
                <a:latin typeface="Angsana New" panose="02020603050405020304" pitchFamily="18" charset="-34"/>
                <a:cs typeface="Angsana New" panose="02020603050405020304" pitchFamily="18" charset="-34"/>
              </a:rPr>
              <a:t>HVAC – AHR Expo</a:t>
            </a:r>
          </a:p>
          <a:p>
            <a:pPr marL="128588" indent="-128588">
              <a:buFont typeface="Arial" panose="020B0604020202020204" pitchFamily="34" charset="0"/>
              <a:buChar char="•"/>
            </a:pPr>
            <a:r>
              <a:rPr lang="en-US" sz="1200" dirty="0">
                <a:latin typeface="Angsana New" panose="02020603050405020304" pitchFamily="18" charset="-34"/>
                <a:cs typeface="Angsana New" panose="02020603050405020304" pitchFamily="18" charset="-34"/>
              </a:rPr>
              <a:t>Cybersecurity and Game Design – TEALS</a:t>
            </a:r>
          </a:p>
          <a:p>
            <a:pPr marL="128588" indent="-128588">
              <a:buFont typeface="Arial" panose="020B0604020202020204" pitchFamily="34" charset="0"/>
              <a:buChar char="•"/>
            </a:pPr>
            <a:r>
              <a:rPr lang="en-US" sz="1200" dirty="0">
                <a:latin typeface="Angsana New" panose="02020603050405020304" pitchFamily="18" charset="-34"/>
                <a:ea typeface="Calibri" panose="020F0502020204030204" pitchFamily="34" charset="0"/>
                <a:cs typeface="Angsana New" panose="02020603050405020304" pitchFamily="18" charset="-34"/>
              </a:rPr>
              <a:t>IHG Full Disclosure Experience - Designed to give students a behind the scenes view into professional careers in the hospitality and lodging industry. This event took place on September 22, 2022 at the IHG Hotel &amp; Resorts Corporate Office.</a:t>
            </a:r>
          </a:p>
          <a:p>
            <a:pPr marL="128588" indent="-128588">
              <a:buFont typeface="Arial" panose="020B0604020202020204" pitchFamily="34" charset="0"/>
              <a:buChar char="•"/>
            </a:pPr>
            <a:r>
              <a:rPr lang="en-US" sz="1200" dirty="0">
                <a:latin typeface="Angsana New" panose="02020603050405020304" pitchFamily="18" charset="-34"/>
                <a:cs typeface="Angsana New" panose="02020603050405020304" pitchFamily="18" charset="-34"/>
              </a:rPr>
              <a:t>EMR – Atlanta Fire Department</a:t>
            </a:r>
          </a:p>
          <a:p>
            <a:pPr marL="128588" indent="-128588">
              <a:buFont typeface="Arial" panose="020B0604020202020204" pitchFamily="34" charset="0"/>
              <a:buChar char="•"/>
            </a:pPr>
            <a:r>
              <a:rPr lang="en-US" sz="1200" dirty="0">
                <a:latin typeface="Angsana New" panose="02020603050405020304" pitchFamily="18" charset="-34"/>
                <a:cs typeface="Angsana New" panose="02020603050405020304" pitchFamily="18" charset="-34"/>
              </a:rPr>
              <a:t>Criminal Investigations – Atlanta Police Department</a:t>
            </a:r>
          </a:p>
        </p:txBody>
      </p:sp>
      <p:sp>
        <p:nvSpPr>
          <p:cNvPr id="3" name="Title 2">
            <a:extLst>
              <a:ext uri="{FF2B5EF4-FFF2-40B4-BE49-F238E27FC236}">
                <a16:creationId xmlns:a16="http://schemas.microsoft.com/office/drawing/2014/main" id="{49B82F70-FE26-52A1-4773-52A5A0D43C0D}"/>
              </a:ext>
            </a:extLst>
          </p:cNvPr>
          <p:cNvSpPr>
            <a:spLocks noGrp="1"/>
          </p:cNvSpPr>
          <p:nvPr>
            <p:ph type="title"/>
          </p:nvPr>
        </p:nvSpPr>
        <p:spPr/>
        <p:txBody>
          <a:bodyPr/>
          <a:lstStyle/>
          <a:p>
            <a:r>
              <a:rPr lang="en-US" dirty="0"/>
              <a:t>Partnerships</a:t>
            </a:r>
          </a:p>
        </p:txBody>
      </p:sp>
    </p:spTree>
    <p:extLst>
      <p:ext uri="{BB962C8B-B14F-4D97-AF65-F5344CB8AC3E}">
        <p14:creationId xmlns:p14="http://schemas.microsoft.com/office/powerpoint/2010/main" val="889040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1F5C68-BE4E-4017-091E-6CC6476EFD7E}"/>
              </a:ext>
            </a:extLst>
          </p:cNvPr>
          <p:cNvSpPr>
            <a:spLocks noGrp="1"/>
          </p:cNvSpPr>
          <p:nvPr>
            <p:ph type="title"/>
          </p:nvPr>
        </p:nvSpPr>
        <p:spPr/>
        <p:txBody>
          <a:bodyPr/>
          <a:lstStyle/>
          <a:p>
            <a:endParaRPr lang="en-US" dirty="0"/>
          </a:p>
        </p:txBody>
      </p:sp>
      <p:graphicFrame>
        <p:nvGraphicFramePr>
          <p:cNvPr id="5" name="Table 4">
            <a:extLst>
              <a:ext uri="{FF2B5EF4-FFF2-40B4-BE49-F238E27FC236}">
                <a16:creationId xmlns:a16="http://schemas.microsoft.com/office/drawing/2014/main" id="{500EEA91-9D3C-C507-EEFA-EE3001684B16}"/>
              </a:ext>
            </a:extLst>
          </p:cNvPr>
          <p:cNvGraphicFramePr>
            <a:graphicFrameLocks noGrp="1"/>
          </p:cNvGraphicFramePr>
          <p:nvPr/>
        </p:nvGraphicFramePr>
        <p:xfrm>
          <a:off x="352190" y="2356477"/>
          <a:ext cx="6619875" cy="1143000"/>
        </p:xfrm>
        <a:graphic>
          <a:graphicData uri="http://schemas.openxmlformats.org/drawingml/2006/table">
            <a:tbl>
              <a:tblPr>
                <a:tableStyleId>{5C22544A-7EE6-4342-B048-85BDC9FD1C3A}</a:tableStyleId>
              </a:tblPr>
              <a:tblGrid>
                <a:gridCol w="2335166">
                  <a:extLst>
                    <a:ext uri="{9D8B030D-6E8A-4147-A177-3AD203B41FA5}">
                      <a16:colId xmlns:a16="http://schemas.microsoft.com/office/drawing/2014/main" val="92795295"/>
                    </a:ext>
                  </a:extLst>
                </a:gridCol>
                <a:gridCol w="4284709">
                  <a:extLst>
                    <a:ext uri="{9D8B030D-6E8A-4147-A177-3AD203B41FA5}">
                      <a16:colId xmlns:a16="http://schemas.microsoft.com/office/drawing/2014/main" val="1748966745"/>
                    </a:ext>
                  </a:extLst>
                </a:gridCol>
              </a:tblGrid>
              <a:tr h="285750">
                <a:tc>
                  <a:txBody>
                    <a:bodyPr/>
                    <a:lstStyle/>
                    <a:p>
                      <a:pPr algn="l" fontAlgn="b"/>
                      <a:r>
                        <a:rPr lang="en-US" sz="800" u="none" strike="noStrike" dirty="0">
                          <a:effectLst/>
                        </a:rPr>
                        <a:t>Number of students in work-based learning programs:</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a:effectLst/>
                        </a:rPr>
                        <a:t>1</a:t>
                      </a:r>
                      <a:endParaRPr lang="en-US" sz="800" b="0" i="0" u="none" strike="noStrike">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831190815"/>
                  </a:ext>
                </a:extLst>
              </a:tr>
              <a:tr h="285750">
                <a:tc>
                  <a:txBody>
                    <a:bodyPr/>
                    <a:lstStyle/>
                    <a:p>
                      <a:pPr algn="l" fontAlgn="b"/>
                      <a:r>
                        <a:rPr lang="en-US" sz="800" u="none" strike="noStrike">
                          <a:effectLst/>
                        </a:rPr>
                        <a:t>Number of employer sites participating in work-based learning programs:</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1</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99153833"/>
                  </a:ext>
                </a:extLst>
              </a:tr>
              <a:tr h="285750">
                <a:tc>
                  <a:txBody>
                    <a:bodyPr/>
                    <a:lstStyle/>
                    <a:p>
                      <a:pPr algn="l" fontAlgn="b"/>
                      <a:r>
                        <a:rPr lang="en-US" sz="800" u="none" strike="noStrike" dirty="0">
                          <a:effectLst/>
                        </a:rPr>
                        <a:t>Number of blocks of work-based learning successfully completed by students:</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1</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02249180"/>
                  </a:ext>
                </a:extLst>
              </a:tr>
              <a:tr h="285750">
                <a:tc>
                  <a:txBody>
                    <a:bodyPr/>
                    <a:lstStyle/>
                    <a:p>
                      <a:pPr algn="l" fontAlgn="b"/>
                      <a:r>
                        <a:rPr lang="en-US" sz="800" u="none" strike="noStrike" dirty="0">
                          <a:effectLst/>
                        </a:rPr>
                        <a:t>Number of students in work-based learning that is aligned with their pathway:</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1</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087450183"/>
                  </a:ext>
                </a:extLst>
              </a:tr>
            </a:tbl>
          </a:graphicData>
        </a:graphic>
      </p:graphicFrame>
      <p:graphicFrame>
        <p:nvGraphicFramePr>
          <p:cNvPr id="8" name="Content Placeholder 7">
            <a:extLst>
              <a:ext uri="{FF2B5EF4-FFF2-40B4-BE49-F238E27FC236}">
                <a16:creationId xmlns:a16="http://schemas.microsoft.com/office/drawing/2014/main" id="{AA1F6356-8329-F880-5638-BED22B983151}"/>
              </a:ext>
            </a:extLst>
          </p:cNvPr>
          <p:cNvGraphicFramePr>
            <a:graphicFrameLocks noGrp="1"/>
          </p:cNvGraphicFramePr>
          <p:nvPr>
            <p:ph idx="1"/>
          </p:nvPr>
        </p:nvGraphicFramePr>
        <p:xfrm>
          <a:off x="352190" y="3718781"/>
          <a:ext cx="6619875" cy="142875"/>
        </p:xfrm>
        <a:graphic>
          <a:graphicData uri="http://schemas.openxmlformats.org/drawingml/2006/table">
            <a:tbl>
              <a:tblPr>
                <a:tableStyleId>{5C22544A-7EE6-4342-B048-85BDC9FD1C3A}</a:tableStyleId>
              </a:tblPr>
              <a:tblGrid>
                <a:gridCol w="2335166">
                  <a:extLst>
                    <a:ext uri="{9D8B030D-6E8A-4147-A177-3AD203B41FA5}">
                      <a16:colId xmlns:a16="http://schemas.microsoft.com/office/drawing/2014/main" val="2459854939"/>
                    </a:ext>
                  </a:extLst>
                </a:gridCol>
                <a:gridCol w="4284709">
                  <a:extLst>
                    <a:ext uri="{9D8B030D-6E8A-4147-A177-3AD203B41FA5}">
                      <a16:colId xmlns:a16="http://schemas.microsoft.com/office/drawing/2014/main" val="895207136"/>
                    </a:ext>
                  </a:extLst>
                </a:gridCol>
              </a:tblGrid>
              <a:tr h="142875">
                <a:tc>
                  <a:txBody>
                    <a:bodyPr/>
                    <a:lstStyle/>
                    <a:p>
                      <a:pPr algn="l" fontAlgn="b"/>
                      <a:r>
                        <a:rPr lang="en-US" sz="800" u="none" strike="noStrike" dirty="0">
                          <a:effectLst/>
                        </a:rPr>
                        <a:t>What pathways are you interested in adding?</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Aviation Maintenance</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636141661"/>
                  </a:ext>
                </a:extLst>
              </a:tr>
            </a:tbl>
          </a:graphicData>
        </a:graphic>
      </p:graphicFrame>
    </p:spTree>
    <p:extLst>
      <p:ext uri="{BB962C8B-B14F-4D97-AF65-F5344CB8AC3E}">
        <p14:creationId xmlns:p14="http://schemas.microsoft.com/office/powerpoint/2010/main" val="1737291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ACF69F-5102-B1A4-2893-1788D575E879}"/>
              </a:ext>
            </a:extLst>
          </p:cNvPr>
          <p:cNvSpPr>
            <a:spLocks noGrp="1"/>
          </p:cNvSpPr>
          <p:nvPr>
            <p:ph type="ctrTitle"/>
          </p:nvPr>
        </p:nvSpPr>
        <p:spPr>
          <a:xfrm>
            <a:off x="875621" y="1651800"/>
            <a:ext cx="4684434" cy="1790700"/>
          </a:xfrm>
        </p:spPr>
        <p:txBody>
          <a:bodyPr anchor="b">
            <a:normAutofit/>
          </a:bodyPr>
          <a:lstStyle/>
          <a:p>
            <a:r>
              <a:rPr lang="en-US" sz="3825" dirty="0"/>
              <a:t>Teaching and Assessing for Learning</a:t>
            </a:r>
          </a:p>
        </p:txBody>
      </p:sp>
      <p:sp>
        <p:nvSpPr>
          <p:cNvPr id="8" name="Subtitle 2">
            <a:extLst>
              <a:ext uri="{FF2B5EF4-FFF2-40B4-BE49-F238E27FC236}">
                <a16:creationId xmlns:a16="http://schemas.microsoft.com/office/drawing/2014/main" id="{D8DAF60A-4875-0AC0-B461-10293B40BF75}"/>
              </a:ext>
            </a:extLst>
          </p:cNvPr>
          <p:cNvSpPr>
            <a:spLocks noGrp="1"/>
          </p:cNvSpPr>
          <p:nvPr>
            <p:ph type="subTitle" idx="1"/>
          </p:nvPr>
        </p:nvSpPr>
        <p:spPr>
          <a:xfrm>
            <a:off x="875621" y="3511557"/>
            <a:ext cx="4684434" cy="1054576"/>
          </a:xfrm>
        </p:spPr>
        <p:txBody>
          <a:bodyPr/>
          <a:lstStyle/>
          <a:p>
            <a:endParaRPr lang="en-US"/>
          </a:p>
        </p:txBody>
      </p:sp>
    </p:spTree>
    <p:extLst>
      <p:ext uri="{BB962C8B-B14F-4D97-AF65-F5344CB8AC3E}">
        <p14:creationId xmlns:p14="http://schemas.microsoft.com/office/powerpoint/2010/main" val="3185565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2C36-24F5-83A0-0200-4A1354EDC28D}"/>
              </a:ext>
            </a:extLst>
          </p:cNvPr>
          <p:cNvSpPr>
            <a:spLocks noGrp="1"/>
          </p:cNvSpPr>
          <p:nvPr>
            <p:ph type="title"/>
          </p:nvPr>
        </p:nvSpPr>
        <p:spPr>
          <a:xfrm>
            <a:off x="929355" y="1072203"/>
            <a:ext cx="7437405" cy="373217"/>
          </a:xfrm>
        </p:spPr>
        <p:txBody>
          <a:bodyPr>
            <a:normAutofit fontScale="90000"/>
          </a:bodyPr>
          <a:lstStyle/>
          <a:p>
            <a:r>
              <a:rPr lang="en-US" dirty="0"/>
              <a:t>End of Pathway Assessment Results</a:t>
            </a:r>
          </a:p>
        </p:txBody>
      </p:sp>
      <p:pic>
        <p:nvPicPr>
          <p:cNvPr id="4" name="Picture 3">
            <a:extLst>
              <a:ext uri="{FF2B5EF4-FFF2-40B4-BE49-F238E27FC236}">
                <a16:creationId xmlns:a16="http://schemas.microsoft.com/office/drawing/2014/main" id="{B74D5F40-E2D7-6512-B99B-08AD0C804F2B}"/>
              </a:ext>
            </a:extLst>
          </p:cNvPr>
          <p:cNvPicPr>
            <a:picLocks noChangeAspect="1"/>
          </p:cNvPicPr>
          <p:nvPr/>
        </p:nvPicPr>
        <p:blipFill>
          <a:blip r:embed="rId3"/>
          <a:stretch>
            <a:fillRect/>
          </a:stretch>
        </p:blipFill>
        <p:spPr>
          <a:xfrm>
            <a:off x="929355" y="1445419"/>
            <a:ext cx="6251331" cy="4217951"/>
          </a:xfrm>
          <a:prstGeom prst="rect">
            <a:avLst/>
          </a:prstGeom>
        </p:spPr>
      </p:pic>
    </p:spTree>
    <p:extLst>
      <p:ext uri="{BB962C8B-B14F-4D97-AF65-F5344CB8AC3E}">
        <p14:creationId xmlns:p14="http://schemas.microsoft.com/office/powerpoint/2010/main" val="3759454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100"/>
          <p:cNvSpPr txBox="1">
            <a:spLocks noGrp="1"/>
          </p:cNvSpPr>
          <p:nvPr>
            <p:ph type="sldNum" idx="12"/>
          </p:nvPr>
        </p:nvSpPr>
        <p:spPr>
          <a:xfrm>
            <a:off x="5986463" y="5624513"/>
            <a:ext cx="1543050" cy="273825"/>
          </a:xfrm>
          <a:prstGeom prst="rect">
            <a:avLst/>
          </a:prstGeom>
          <a:noFill/>
          <a:ln>
            <a:noFill/>
          </a:ln>
        </p:spPr>
        <p:txBody>
          <a:bodyPr spcFirstLastPara="1" wrap="square" lIns="68569" tIns="34275" rIns="68569" bIns="34275" anchor="t" anchorCtr="0">
            <a:noAutofit/>
          </a:bodyPr>
          <a:lstStyle/>
          <a:p>
            <a:pPr defTabSz="685800"/>
            <a:fld id="{00000000-1234-1234-1234-123412341234}" type="slidenum">
              <a:rPr lang="en-US" kern="0">
                <a:solidFill>
                  <a:srgbClr val="000000"/>
                </a:solidFill>
              </a:rPr>
              <a:pPr defTabSz="685800"/>
              <a:t>22</a:t>
            </a:fld>
            <a:endParaRPr kern="0">
              <a:solidFill>
                <a:srgbClr val="000000"/>
              </a:solidFill>
            </a:endParaRPr>
          </a:p>
        </p:txBody>
      </p:sp>
      <p:sp>
        <p:nvSpPr>
          <p:cNvPr id="678" name="Google Shape;678;p100"/>
          <p:cNvSpPr txBox="1"/>
          <p:nvPr/>
        </p:nvSpPr>
        <p:spPr>
          <a:xfrm>
            <a:off x="5801008" y="1951104"/>
            <a:ext cx="2254313" cy="553968"/>
          </a:xfrm>
          <a:prstGeom prst="rect">
            <a:avLst/>
          </a:prstGeom>
          <a:noFill/>
          <a:ln>
            <a:noFill/>
          </a:ln>
        </p:spPr>
        <p:txBody>
          <a:bodyPr spcFirstLastPara="1" wrap="square" lIns="68569" tIns="34275" rIns="68569" bIns="34275" anchor="t" anchorCtr="0">
            <a:spAutoFit/>
          </a:bodyPr>
          <a:lstStyle/>
          <a:p>
            <a:pPr defTabSz="685800">
              <a:buClr>
                <a:srgbClr val="000000"/>
              </a:buClr>
            </a:pPr>
            <a:endParaRPr sz="1050" kern="0">
              <a:solidFill>
                <a:srgbClr val="000000"/>
              </a:solidFill>
              <a:latin typeface="Arial"/>
              <a:ea typeface="Arial"/>
              <a:cs typeface="Arial"/>
              <a:sym typeface="Arial"/>
            </a:endParaRPr>
          </a:p>
          <a:p>
            <a:pPr marL="214313" indent="-147638" defTabSz="685800">
              <a:buClr>
                <a:srgbClr val="000000"/>
              </a:buClr>
              <a:buSzPts val="1400"/>
            </a:pPr>
            <a:endParaRPr sz="1050" kern="0">
              <a:solidFill>
                <a:srgbClr val="000000"/>
              </a:solidFill>
              <a:latin typeface="Arial"/>
              <a:ea typeface="Arial"/>
              <a:cs typeface="Arial"/>
              <a:sym typeface="Arial"/>
            </a:endParaRPr>
          </a:p>
          <a:p>
            <a:pPr marL="214313" indent="-147638" defTabSz="685800">
              <a:buClr>
                <a:srgbClr val="000000"/>
              </a:buClr>
              <a:buSzPts val="1400"/>
            </a:pPr>
            <a:endParaRPr sz="1050" kern="0">
              <a:solidFill>
                <a:srgbClr val="000000"/>
              </a:solidFill>
              <a:latin typeface="Arial"/>
              <a:ea typeface="Arial"/>
              <a:cs typeface="Arial"/>
              <a:sym typeface="Arial"/>
            </a:endParaRPr>
          </a:p>
        </p:txBody>
      </p:sp>
      <p:graphicFrame>
        <p:nvGraphicFramePr>
          <p:cNvPr id="4" name="Table 3">
            <a:extLst>
              <a:ext uri="{FF2B5EF4-FFF2-40B4-BE49-F238E27FC236}">
                <a16:creationId xmlns:a16="http://schemas.microsoft.com/office/drawing/2014/main" id="{17979670-5625-5121-4A01-663F42B55D3E}"/>
              </a:ext>
            </a:extLst>
          </p:cNvPr>
          <p:cNvGraphicFramePr>
            <a:graphicFrameLocks noGrp="1"/>
          </p:cNvGraphicFramePr>
          <p:nvPr/>
        </p:nvGraphicFramePr>
        <p:xfrm>
          <a:off x="2093102" y="2273968"/>
          <a:ext cx="4565911" cy="3281719"/>
        </p:xfrm>
        <a:graphic>
          <a:graphicData uri="http://schemas.openxmlformats.org/drawingml/2006/table">
            <a:tbl>
              <a:tblPr firstRow="1" firstCol="1" bandRow="1">
                <a:tableStyleId>{5C22544A-7EE6-4342-B048-85BDC9FD1C3A}</a:tableStyleId>
              </a:tblPr>
              <a:tblGrid>
                <a:gridCol w="1658059">
                  <a:extLst>
                    <a:ext uri="{9D8B030D-6E8A-4147-A177-3AD203B41FA5}">
                      <a16:colId xmlns:a16="http://schemas.microsoft.com/office/drawing/2014/main" val="1695925511"/>
                    </a:ext>
                  </a:extLst>
                </a:gridCol>
                <a:gridCol w="1249793">
                  <a:extLst>
                    <a:ext uri="{9D8B030D-6E8A-4147-A177-3AD203B41FA5}">
                      <a16:colId xmlns:a16="http://schemas.microsoft.com/office/drawing/2014/main" val="784336386"/>
                    </a:ext>
                  </a:extLst>
                </a:gridCol>
                <a:gridCol w="1658059">
                  <a:extLst>
                    <a:ext uri="{9D8B030D-6E8A-4147-A177-3AD203B41FA5}">
                      <a16:colId xmlns:a16="http://schemas.microsoft.com/office/drawing/2014/main" val="364213844"/>
                    </a:ext>
                  </a:extLst>
                </a:gridCol>
              </a:tblGrid>
              <a:tr h="319364">
                <a:tc>
                  <a:txBody>
                    <a:bodyPr/>
                    <a:lstStyle/>
                    <a:p>
                      <a:pPr marL="0" marR="0" algn="ctr">
                        <a:spcBef>
                          <a:spcPts val="0"/>
                        </a:spcBef>
                        <a:spcAft>
                          <a:spcPts val="0"/>
                        </a:spcAft>
                      </a:pPr>
                      <a:r>
                        <a:rPr lang="en-US" sz="800">
                          <a:effectLst/>
                        </a:rPr>
                        <a:t>Pathway</a:t>
                      </a:r>
                      <a:endParaRPr lang="en-US" sz="800">
                        <a:effectLst/>
                        <a:latin typeface="Calibri" panose="020F0502020204030204" pitchFamily="34" charset="0"/>
                        <a:ea typeface="Calibri" panose="020F0502020204030204" pitchFamily="34" charset="0"/>
                      </a:endParaRPr>
                    </a:p>
                  </a:txBody>
                  <a:tcPr marL="59881" marR="59881" marT="29941" marB="29941" anchor="b"/>
                </a:tc>
                <a:tc>
                  <a:txBody>
                    <a:bodyPr/>
                    <a:lstStyle/>
                    <a:p>
                      <a:pPr marL="0" marR="0" algn="ctr">
                        <a:spcBef>
                          <a:spcPts val="0"/>
                        </a:spcBef>
                        <a:spcAft>
                          <a:spcPts val="0"/>
                        </a:spcAft>
                      </a:pPr>
                      <a:r>
                        <a:rPr lang="en-US" sz="800">
                          <a:effectLst/>
                        </a:rPr>
                        <a:t>Percent of Students Passing </a:t>
                      </a:r>
                      <a:endParaRPr lang="en-US" sz="800">
                        <a:effectLst/>
                        <a:latin typeface="Calibri" panose="020F0502020204030204" pitchFamily="34" charset="0"/>
                        <a:ea typeface="Calibri" panose="020F0502020204030204" pitchFamily="34" charset="0"/>
                      </a:endParaRPr>
                    </a:p>
                  </a:txBody>
                  <a:tcPr marL="59881" marR="59881" marT="29941" marB="29941" anchor="b"/>
                </a:tc>
                <a:tc>
                  <a:txBody>
                    <a:bodyPr/>
                    <a:lstStyle/>
                    <a:p>
                      <a:pPr marL="0" marR="0" algn="ctr">
                        <a:spcBef>
                          <a:spcPts val="0"/>
                        </a:spcBef>
                        <a:spcAft>
                          <a:spcPts val="0"/>
                        </a:spcAft>
                      </a:pPr>
                      <a:r>
                        <a:rPr lang="en-US" sz="800">
                          <a:effectLst/>
                        </a:rPr>
                        <a:t>Additional information</a:t>
                      </a:r>
                      <a:endParaRPr lang="en-US" sz="800">
                        <a:effectLst/>
                        <a:latin typeface="Calibri" panose="020F0502020204030204" pitchFamily="34" charset="0"/>
                        <a:ea typeface="Calibri" panose="020F0502020204030204" pitchFamily="34" charset="0"/>
                      </a:endParaRPr>
                    </a:p>
                  </a:txBody>
                  <a:tcPr marL="59881" marR="59881" marT="29941" marB="29941" anchor="b"/>
                </a:tc>
                <a:extLst>
                  <a:ext uri="{0D108BD9-81ED-4DB2-BD59-A6C34878D82A}">
                    <a16:rowId xmlns:a16="http://schemas.microsoft.com/office/drawing/2014/main" val="3433356369"/>
                  </a:ext>
                </a:extLst>
              </a:tr>
              <a:tr h="199603">
                <a:tc>
                  <a:txBody>
                    <a:bodyPr/>
                    <a:lstStyle/>
                    <a:p>
                      <a:pPr marL="0" marR="0">
                        <a:spcBef>
                          <a:spcPts val="0"/>
                        </a:spcBef>
                        <a:spcAft>
                          <a:spcPts val="0"/>
                        </a:spcAft>
                      </a:pPr>
                      <a:r>
                        <a:rPr lang="en-US" sz="800">
                          <a:effectLst/>
                        </a:rPr>
                        <a:t>Carpentry</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100%</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endParaRPr lang="en-US" sz="700">
                        <a:effectLst/>
                        <a:latin typeface="Times New Roman" panose="02020603050405020304" pitchFamily="18" charset="0"/>
                      </a:endParaRPr>
                    </a:p>
                  </a:txBody>
                  <a:tcPr marL="59881" marR="59881" marT="29941" marB="29941"/>
                </a:tc>
                <a:extLst>
                  <a:ext uri="{0D108BD9-81ED-4DB2-BD59-A6C34878D82A}">
                    <a16:rowId xmlns:a16="http://schemas.microsoft.com/office/drawing/2014/main" val="1331273442"/>
                  </a:ext>
                </a:extLst>
              </a:tr>
              <a:tr h="299912">
                <a:tc>
                  <a:txBody>
                    <a:bodyPr/>
                    <a:lstStyle/>
                    <a:p>
                      <a:pPr marL="0" marR="0">
                        <a:spcBef>
                          <a:spcPts val="0"/>
                        </a:spcBef>
                        <a:spcAft>
                          <a:spcPts val="0"/>
                        </a:spcAft>
                      </a:pPr>
                      <a:r>
                        <a:rPr lang="en-US" sz="800">
                          <a:effectLst/>
                        </a:rPr>
                        <a:t>HVAC &amp; Refrigeration</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93%</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800" dirty="0">
                          <a:effectLst/>
                        </a:rPr>
                        <a:t>2/27 require remediation</a:t>
                      </a:r>
                    </a:p>
                    <a:p>
                      <a:pPr marL="0" marR="0">
                        <a:spcBef>
                          <a:spcPts val="0"/>
                        </a:spcBef>
                        <a:spcAft>
                          <a:spcPts val="0"/>
                        </a:spcAft>
                      </a:pPr>
                      <a:r>
                        <a:rPr lang="en-US" sz="800" i="1" dirty="0">
                          <a:effectLst/>
                          <a:highlight>
                            <a:srgbClr val="FFFF00"/>
                          </a:highlight>
                        </a:rPr>
                        <a:t>Both students failed</a:t>
                      </a:r>
                      <a:endParaRPr lang="en-US" sz="800" i="1" dirty="0">
                        <a:effectLst/>
                        <a:highlight>
                          <a:srgbClr val="FFFF00"/>
                        </a:highlight>
                        <a:latin typeface="Calibri" panose="020F0502020204030204" pitchFamily="34" charset="0"/>
                        <a:ea typeface="Calibri" panose="020F0502020204030204" pitchFamily="34" charset="0"/>
                      </a:endParaRPr>
                    </a:p>
                  </a:txBody>
                  <a:tcPr marL="59881" marR="59881" marT="29941" marB="29941"/>
                </a:tc>
                <a:extLst>
                  <a:ext uri="{0D108BD9-81ED-4DB2-BD59-A6C34878D82A}">
                    <a16:rowId xmlns:a16="http://schemas.microsoft.com/office/drawing/2014/main" val="3764267984"/>
                  </a:ext>
                </a:extLst>
              </a:tr>
              <a:tr h="299912">
                <a:tc>
                  <a:txBody>
                    <a:bodyPr/>
                    <a:lstStyle/>
                    <a:p>
                      <a:pPr marL="0" marR="0">
                        <a:spcBef>
                          <a:spcPts val="0"/>
                        </a:spcBef>
                        <a:spcAft>
                          <a:spcPts val="0"/>
                        </a:spcAft>
                      </a:pPr>
                      <a:r>
                        <a:rPr lang="en-US" sz="800">
                          <a:effectLst/>
                        </a:rPr>
                        <a:t>Automotive </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97%</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800" dirty="0">
                          <a:effectLst/>
                        </a:rPr>
                        <a:t>1/31 require remediation</a:t>
                      </a:r>
                    </a:p>
                    <a:p>
                      <a:pPr marL="0" marR="0">
                        <a:spcBef>
                          <a:spcPts val="0"/>
                        </a:spcBef>
                        <a:spcAft>
                          <a:spcPts val="0"/>
                        </a:spcAft>
                      </a:pPr>
                      <a:r>
                        <a:rPr lang="en-US" sz="800" i="1" dirty="0">
                          <a:effectLst/>
                          <a:highlight>
                            <a:srgbClr val="FFFF00"/>
                          </a:highlight>
                        </a:rPr>
                        <a:t>Student passed</a:t>
                      </a:r>
                      <a:endParaRPr lang="en-US" sz="800" i="1" dirty="0">
                        <a:effectLst/>
                        <a:highlight>
                          <a:srgbClr val="FFFF00"/>
                        </a:highlight>
                        <a:latin typeface="Calibri" panose="020F0502020204030204" pitchFamily="34" charset="0"/>
                        <a:ea typeface="Calibri" panose="020F0502020204030204" pitchFamily="34" charset="0"/>
                      </a:endParaRPr>
                    </a:p>
                  </a:txBody>
                  <a:tcPr marL="59881" marR="59881" marT="29941" marB="29941"/>
                </a:tc>
                <a:extLst>
                  <a:ext uri="{0D108BD9-81ED-4DB2-BD59-A6C34878D82A}">
                    <a16:rowId xmlns:a16="http://schemas.microsoft.com/office/drawing/2014/main" val="1821827811"/>
                  </a:ext>
                </a:extLst>
              </a:tr>
              <a:tr h="319364">
                <a:tc>
                  <a:txBody>
                    <a:bodyPr/>
                    <a:lstStyle/>
                    <a:p>
                      <a:pPr marL="0" marR="0">
                        <a:spcBef>
                          <a:spcPts val="0"/>
                        </a:spcBef>
                        <a:spcAft>
                          <a:spcPts val="0"/>
                        </a:spcAft>
                      </a:pPr>
                      <a:r>
                        <a:rPr lang="en-US" sz="800">
                          <a:effectLst/>
                        </a:rPr>
                        <a:t>Hospitality, Recreation &amp; Tourism</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100%</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endParaRPr lang="en-US" sz="700">
                        <a:effectLst/>
                        <a:latin typeface="Times New Roman" panose="02020603050405020304" pitchFamily="18" charset="0"/>
                      </a:endParaRPr>
                    </a:p>
                  </a:txBody>
                  <a:tcPr marL="59881" marR="59881" marT="29941" marB="29941"/>
                </a:tc>
                <a:extLst>
                  <a:ext uri="{0D108BD9-81ED-4DB2-BD59-A6C34878D82A}">
                    <a16:rowId xmlns:a16="http://schemas.microsoft.com/office/drawing/2014/main" val="3331508161"/>
                  </a:ext>
                </a:extLst>
              </a:tr>
              <a:tr h="199603">
                <a:tc>
                  <a:txBody>
                    <a:bodyPr/>
                    <a:lstStyle/>
                    <a:p>
                      <a:pPr marL="0" marR="0">
                        <a:spcBef>
                          <a:spcPts val="0"/>
                        </a:spcBef>
                        <a:spcAft>
                          <a:spcPts val="0"/>
                        </a:spcAft>
                      </a:pPr>
                      <a:r>
                        <a:rPr lang="en-US" sz="800">
                          <a:effectLst/>
                        </a:rPr>
                        <a:t>Cybersecurity</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100%</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endParaRPr lang="en-US" sz="700" dirty="0">
                        <a:effectLst/>
                        <a:latin typeface="Times New Roman" panose="02020603050405020304" pitchFamily="18" charset="0"/>
                      </a:endParaRPr>
                    </a:p>
                  </a:txBody>
                  <a:tcPr marL="59881" marR="59881" marT="29941" marB="29941"/>
                </a:tc>
                <a:extLst>
                  <a:ext uri="{0D108BD9-81ED-4DB2-BD59-A6C34878D82A}">
                    <a16:rowId xmlns:a16="http://schemas.microsoft.com/office/drawing/2014/main" val="855916227"/>
                  </a:ext>
                </a:extLst>
              </a:tr>
              <a:tr h="199603">
                <a:tc>
                  <a:txBody>
                    <a:bodyPr/>
                    <a:lstStyle/>
                    <a:p>
                      <a:pPr marL="0" marR="0">
                        <a:spcBef>
                          <a:spcPts val="0"/>
                        </a:spcBef>
                        <a:spcAft>
                          <a:spcPts val="0"/>
                        </a:spcAft>
                      </a:pPr>
                      <a:r>
                        <a:rPr lang="en-US" sz="800">
                          <a:effectLst/>
                        </a:rPr>
                        <a:t>Programming</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100%</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endParaRPr lang="en-US" sz="700">
                        <a:effectLst/>
                        <a:latin typeface="Times New Roman" panose="02020603050405020304" pitchFamily="18" charset="0"/>
                      </a:endParaRPr>
                    </a:p>
                  </a:txBody>
                  <a:tcPr marL="59881" marR="59881" marT="29941" marB="29941"/>
                </a:tc>
                <a:extLst>
                  <a:ext uri="{0D108BD9-81ED-4DB2-BD59-A6C34878D82A}">
                    <a16:rowId xmlns:a16="http://schemas.microsoft.com/office/drawing/2014/main" val="1931368987"/>
                  </a:ext>
                </a:extLst>
              </a:tr>
              <a:tr h="311342">
                <a:tc>
                  <a:txBody>
                    <a:bodyPr/>
                    <a:lstStyle/>
                    <a:p>
                      <a:pPr marL="0" marR="0">
                        <a:spcBef>
                          <a:spcPts val="0"/>
                        </a:spcBef>
                        <a:spcAft>
                          <a:spcPts val="0"/>
                        </a:spcAft>
                      </a:pPr>
                      <a:r>
                        <a:rPr lang="en-US" sz="800">
                          <a:effectLst/>
                        </a:rPr>
                        <a:t>Culinary Arts</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98%</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dirty="0">
                          <a:effectLst/>
                        </a:rPr>
                        <a:t>1/41 require remediation</a:t>
                      </a:r>
                      <a:endParaRPr lang="en-US" sz="800" dirty="0">
                        <a:effectLst/>
                      </a:endParaRPr>
                    </a:p>
                    <a:p>
                      <a:pPr marL="0" marR="0">
                        <a:spcBef>
                          <a:spcPts val="0"/>
                        </a:spcBef>
                        <a:spcAft>
                          <a:spcPts val="0"/>
                        </a:spcAft>
                      </a:pPr>
                      <a:r>
                        <a:rPr lang="en-US" sz="800" i="1" dirty="0">
                          <a:effectLst/>
                          <a:highlight>
                            <a:srgbClr val="FFFF00"/>
                          </a:highlight>
                        </a:rPr>
                        <a:t>Student passed</a:t>
                      </a:r>
                      <a:endParaRPr lang="en-US" sz="800" i="1" dirty="0">
                        <a:effectLst/>
                        <a:highlight>
                          <a:srgbClr val="FFFF00"/>
                        </a:highlight>
                        <a:latin typeface="Calibri" panose="020F0502020204030204" pitchFamily="34" charset="0"/>
                        <a:ea typeface="Calibri" panose="020F0502020204030204" pitchFamily="34" charset="0"/>
                      </a:endParaRPr>
                    </a:p>
                  </a:txBody>
                  <a:tcPr marL="59881" marR="59881" marT="29941" marB="29941"/>
                </a:tc>
                <a:extLst>
                  <a:ext uri="{0D108BD9-81ED-4DB2-BD59-A6C34878D82A}">
                    <a16:rowId xmlns:a16="http://schemas.microsoft.com/office/drawing/2014/main" val="1282009019"/>
                  </a:ext>
                </a:extLst>
              </a:tr>
              <a:tr h="199603">
                <a:tc>
                  <a:txBody>
                    <a:bodyPr/>
                    <a:lstStyle/>
                    <a:p>
                      <a:pPr marL="0" marR="0">
                        <a:spcBef>
                          <a:spcPts val="0"/>
                        </a:spcBef>
                        <a:spcAft>
                          <a:spcPts val="0"/>
                        </a:spcAft>
                      </a:pPr>
                      <a:r>
                        <a:rPr lang="en-US" sz="800">
                          <a:effectLst/>
                        </a:rPr>
                        <a:t>Patient Care</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100%</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endParaRPr lang="en-US" sz="700">
                        <a:effectLst/>
                        <a:latin typeface="Times New Roman" panose="02020603050405020304" pitchFamily="18" charset="0"/>
                      </a:endParaRPr>
                    </a:p>
                  </a:txBody>
                  <a:tcPr marL="59881" marR="59881" marT="29941" marB="29941"/>
                </a:tc>
                <a:extLst>
                  <a:ext uri="{0D108BD9-81ED-4DB2-BD59-A6C34878D82A}">
                    <a16:rowId xmlns:a16="http://schemas.microsoft.com/office/drawing/2014/main" val="2063307322"/>
                  </a:ext>
                </a:extLst>
              </a:tr>
              <a:tr h="199603">
                <a:tc>
                  <a:txBody>
                    <a:bodyPr/>
                    <a:lstStyle/>
                    <a:p>
                      <a:pPr marL="0" marR="0">
                        <a:spcBef>
                          <a:spcPts val="0"/>
                        </a:spcBef>
                        <a:spcAft>
                          <a:spcPts val="0"/>
                        </a:spcAft>
                      </a:pPr>
                      <a:r>
                        <a:rPr lang="en-US" sz="800">
                          <a:effectLst/>
                        </a:rPr>
                        <a:t>Criminal Investigations </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100%</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endParaRPr lang="en-US" sz="700" dirty="0">
                        <a:effectLst/>
                        <a:latin typeface="Times New Roman" panose="02020603050405020304" pitchFamily="18" charset="0"/>
                      </a:endParaRPr>
                    </a:p>
                  </a:txBody>
                  <a:tcPr marL="59881" marR="59881" marT="29941" marB="29941"/>
                </a:tc>
                <a:extLst>
                  <a:ext uri="{0D108BD9-81ED-4DB2-BD59-A6C34878D82A}">
                    <a16:rowId xmlns:a16="http://schemas.microsoft.com/office/drawing/2014/main" val="2633264683"/>
                  </a:ext>
                </a:extLst>
              </a:tr>
              <a:tr h="199603">
                <a:tc>
                  <a:txBody>
                    <a:bodyPr/>
                    <a:lstStyle/>
                    <a:p>
                      <a:pPr marL="0" marR="0">
                        <a:spcBef>
                          <a:spcPts val="0"/>
                        </a:spcBef>
                        <a:spcAft>
                          <a:spcPts val="0"/>
                        </a:spcAft>
                      </a:pPr>
                      <a:r>
                        <a:rPr lang="en-US" sz="800">
                          <a:effectLst/>
                        </a:rPr>
                        <a:t>Dental Science</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100%</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endParaRPr lang="en-US" sz="700">
                        <a:effectLst/>
                        <a:latin typeface="Times New Roman" panose="02020603050405020304" pitchFamily="18" charset="0"/>
                      </a:endParaRPr>
                    </a:p>
                  </a:txBody>
                  <a:tcPr marL="59881" marR="59881" marT="29941" marB="29941"/>
                </a:tc>
                <a:extLst>
                  <a:ext uri="{0D108BD9-81ED-4DB2-BD59-A6C34878D82A}">
                    <a16:rowId xmlns:a16="http://schemas.microsoft.com/office/drawing/2014/main" val="2347144339"/>
                  </a:ext>
                </a:extLst>
              </a:tr>
              <a:tr h="199603">
                <a:tc>
                  <a:txBody>
                    <a:bodyPr/>
                    <a:lstStyle/>
                    <a:p>
                      <a:pPr marL="0" marR="0">
                        <a:spcBef>
                          <a:spcPts val="0"/>
                        </a:spcBef>
                        <a:spcAft>
                          <a:spcPts val="0"/>
                        </a:spcAft>
                      </a:pPr>
                      <a:r>
                        <a:rPr lang="en-US" sz="800">
                          <a:effectLst/>
                        </a:rPr>
                        <a:t>Graphic Design</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100%</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endParaRPr lang="en-US" sz="700" dirty="0">
                        <a:effectLst/>
                        <a:latin typeface="Times New Roman" panose="02020603050405020304" pitchFamily="18" charset="0"/>
                      </a:endParaRPr>
                    </a:p>
                  </a:txBody>
                  <a:tcPr marL="59881" marR="59881" marT="29941" marB="29941"/>
                </a:tc>
                <a:extLst>
                  <a:ext uri="{0D108BD9-81ED-4DB2-BD59-A6C34878D82A}">
                    <a16:rowId xmlns:a16="http://schemas.microsoft.com/office/drawing/2014/main" val="3082265992"/>
                  </a:ext>
                </a:extLst>
              </a:tr>
              <a:tr h="319364">
                <a:tc>
                  <a:txBody>
                    <a:bodyPr/>
                    <a:lstStyle/>
                    <a:p>
                      <a:pPr marL="0" marR="0">
                        <a:spcBef>
                          <a:spcPts val="0"/>
                        </a:spcBef>
                        <a:spcAft>
                          <a:spcPts val="0"/>
                        </a:spcAft>
                      </a:pPr>
                      <a:r>
                        <a:rPr lang="en-US" sz="800">
                          <a:effectLst/>
                        </a:rPr>
                        <a:t>Emergency Medical Responder</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900">
                          <a:effectLst/>
                        </a:rPr>
                        <a:t>97%</a:t>
                      </a:r>
                      <a:endParaRPr lang="en-US" sz="800">
                        <a:effectLst/>
                        <a:latin typeface="Calibri" panose="020F0502020204030204" pitchFamily="34" charset="0"/>
                        <a:ea typeface="Calibri" panose="020F0502020204030204" pitchFamily="34" charset="0"/>
                      </a:endParaRPr>
                    </a:p>
                  </a:txBody>
                  <a:tcPr marL="59881" marR="59881" marT="29941" marB="29941"/>
                </a:tc>
                <a:tc>
                  <a:txBody>
                    <a:bodyPr/>
                    <a:lstStyle/>
                    <a:p>
                      <a:pPr marL="0" marR="0">
                        <a:spcBef>
                          <a:spcPts val="0"/>
                        </a:spcBef>
                        <a:spcAft>
                          <a:spcPts val="0"/>
                        </a:spcAft>
                      </a:pPr>
                      <a:r>
                        <a:rPr lang="en-US" sz="800" dirty="0">
                          <a:effectLst/>
                        </a:rPr>
                        <a:t>1/32  require remediation</a:t>
                      </a:r>
                    </a:p>
                    <a:p>
                      <a:pPr marL="0" marR="0">
                        <a:spcBef>
                          <a:spcPts val="0"/>
                        </a:spcBef>
                        <a:spcAft>
                          <a:spcPts val="0"/>
                        </a:spcAft>
                      </a:pPr>
                      <a:r>
                        <a:rPr lang="en-US" sz="800" i="1" dirty="0">
                          <a:effectLst/>
                          <a:highlight>
                            <a:srgbClr val="FFFF00"/>
                          </a:highlight>
                        </a:rPr>
                        <a:t>Student passed</a:t>
                      </a:r>
                      <a:endParaRPr lang="en-US" sz="800" i="1" dirty="0">
                        <a:effectLst/>
                        <a:highlight>
                          <a:srgbClr val="FFFF00"/>
                        </a:highlight>
                        <a:latin typeface="Calibri" panose="020F0502020204030204" pitchFamily="34" charset="0"/>
                        <a:ea typeface="Calibri" panose="020F0502020204030204" pitchFamily="34" charset="0"/>
                      </a:endParaRPr>
                    </a:p>
                  </a:txBody>
                  <a:tcPr marL="59881" marR="59881" marT="29941" marB="29941"/>
                </a:tc>
                <a:extLst>
                  <a:ext uri="{0D108BD9-81ED-4DB2-BD59-A6C34878D82A}">
                    <a16:rowId xmlns:a16="http://schemas.microsoft.com/office/drawing/2014/main" val="200591231"/>
                  </a:ext>
                </a:extLst>
              </a:tr>
            </a:tbl>
          </a:graphicData>
        </a:graphic>
      </p:graphicFrame>
      <p:sp>
        <p:nvSpPr>
          <p:cNvPr id="5" name="Rectangle 2">
            <a:extLst>
              <a:ext uri="{FF2B5EF4-FFF2-40B4-BE49-F238E27FC236}">
                <a16:creationId xmlns:a16="http://schemas.microsoft.com/office/drawing/2014/main" id="{3C228FBE-FBBD-015C-3BD3-7F41ABF8380C}"/>
              </a:ext>
            </a:extLst>
          </p:cNvPr>
          <p:cNvSpPr>
            <a:spLocks noChangeArrowheads="1"/>
          </p:cNvSpPr>
          <p:nvPr/>
        </p:nvSpPr>
        <p:spPr bwMode="auto">
          <a:xfrm>
            <a:off x="2093630" y="2307216"/>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endParaRPr lang="en-US" sz="1350">
              <a:solidFill>
                <a:srgbClr val="000000"/>
              </a:solidFill>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A0CC10-5D8A-3D59-8017-118B596BB31A}"/>
              </a:ext>
            </a:extLst>
          </p:cNvPr>
          <p:cNvSpPr>
            <a:spLocks noGrp="1"/>
          </p:cNvSpPr>
          <p:nvPr>
            <p:ph type="title"/>
          </p:nvPr>
        </p:nvSpPr>
        <p:spPr>
          <a:xfrm>
            <a:off x="285750" y="1163371"/>
            <a:ext cx="8572500" cy="994172"/>
          </a:xfrm>
        </p:spPr>
        <p:txBody>
          <a:bodyPr/>
          <a:lstStyle/>
          <a:p>
            <a:endParaRPr lang="en-US" dirty="0"/>
          </a:p>
        </p:txBody>
      </p:sp>
      <p:graphicFrame>
        <p:nvGraphicFramePr>
          <p:cNvPr id="4" name="Table 3">
            <a:extLst>
              <a:ext uri="{FF2B5EF4-FFF2-40B4-BE49-F238E27FC236}">
                <a16:creationId xmlns:a16="http://schemas.microsoft.com/office/drawing/2014/main" id="{27869FCA-B427-B542-6548-E281DAA84BB8}"/>
              </a:ext>
            </a:extLst>
          </p:cNvPr>
          <p:cNvGraphicFramePr>
            <a:graphicFrameLocks noGrp="1"/>
          </p:cNvGraphicFramePr>
          <p:nvPr/>
        </p:nvGraphicFramePr>
        <p:xfrm>
          <a:off x="1087548" y="3949912"/>
          <a:ext cx="6619875" cy="1990249"/>
        </p:xfrm>
        <a:graphic>
          <a:graphicData uri="http://schemas.openxmlformats.org/drawingml/2006/table">
            <a:tbl>
              <a:tblPr>
                <a:tableStyleId>{5C22544A-7EE6-4342-B048-85BDC9FD1C3A}</a:tableStyleId>
              </a:tblPr>
              <a:tblGrid>
                <a:gridCol w="2335166">
                  <a:extLst>
                    <a:ext uri="{9D8B030D-6E8A-4147-A177-3AD203B41FA5}">
                      <a16:colId xmlns:a16="http://schemas.microsoft.com/office/drawing/2014/main" val="596299692"/>
                    </a:ext>
                  </a:extLst>
                </a:gridCol>
                <a:gridCol w="4284709">
                  <a:extLst>
                    <a:ext uri="{9D8B030D-6E8A-4147-A177-3AD203B41FA5}">
                      <a16:colId xmlns:a16="http://schemas.microsoft.com/office/drawing/2014/main" val="4071098354"/>
                    </a:ext>
                  </a:extLst>
                </a:gridCol>
              </a:tblGrid>
              <a:tr h="132874">
                <a:tc>
                  <a:txBody>
                    <a:bodyPr/>
                    <a:lstStyle/>
                    <a:p>
                      <a:pPr algn="l" fontAlgn="b"/>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074346219"/>
                  </a:ext>
                </a:extLst>
              </a:tr>
              <a:tr h="428625">
                <a:tc>
                  <a:txBody>
                    <a:bodyPr/>
                    <a:lstStyle/>
                    <a:p>
                      <a:pPr algn="l" fontAlgn="b"/>
                      <a:r>
                        <a:rPr lang="en-US" sz="800" u="none" strike="noStrike" dirty="0">
                          <a:effectLst/>
                        </a:rPr>
                        <a:t>How many students are enrolled in Dual Enrollment courses at each partnering college/university?  (Breakdown by institution)</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Atlanta Technical College - 97</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114219253"/>
                  </a:ext>
                </a:extLst>
              </a:tr>
              <a:tr h="285750">
                <a:tc>
                  <a:txBody>
                    <a:bodyPr/>
                    <a:lstStyle/>
                    <a:p>
                      <a:pPr algn="l" fontAlgn="b"/>
                      <a:r>
                        <a:rPr lang="en-US" sz="800" u="none" strike="noStrike">
                          <a:effectLst/>
                        </a:rPr>
                        <a:t>How many students enrolled in Dual Enrollment take only core courses?  </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54</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568820844"/>
                  </a:ext>
                </a:extLst>
              </a:tr>
              <a:tr h="285750">
                <a:tc>
                  <a:txBody>
                    <a:bodyPr/>
                    <a:lstStyle/>
                    <a:p>
                      <a:pPr algn="l" fontAlgn="b"/>
                      <a:r>
                        <a:rPr lang="en-US" sz="800" u="none" strike="noStrike">
                          <a:effectLst/>
                        </a:rPr>
                        <a:t>How many students enrolled in Dual Enrollment take only CTAE courses?</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43</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113199491"/>
                  </a:ext>
                </a:extLst>
              </a:tr>
              <a:tr h="428625">
                <a:tc>
                  <a:txBody>
                    <a:bodyPr/>
                    <a:lstStyle/>
                    <a:p>
                      <a:pPr algn="l" fontAlgn="b"/>
                      <a:r>
                        <a:rPr lang="en-US" sz="800" u="none" strike="noStrike">
                          <a:effectLst/>
                        </a:rPr>
                        <a:t>Do you offer Dual Enrollment courses beyond the regular school day? (evening/night or weekend courses)</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No</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319093582"/>
                  </a:ext>
                </a:extLst>
              </a:tr>
              <a:tr h="428625">
                <a:tc>
                  <a:txBody>
                    <a:bodyPr/>
                    <a:lstStyle/>
                    <a:p>
                      <a:pPr algn="l" fontAlgn="b"/>
                      <a:r>
                        <a:rPr lang="en-US" sz="800" u="none" strike="noStrike" dirty="0">
                          <a:effectLst/>
                        </a:rPr>
                        <a:t>If you answered no to the previous question, would you be interest in offering Dual Enrollment courses beyond the regular school day?</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Yes</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323165089"/>
                  </a:ext>
                </a:extLst>
              </a:tr>
            </a:tbl>
          </a:graphicData>
        </a:graphic>
      </p:graphicFrame>
      <p:graphicFrame>
        <p:nvGraphicFramePr>
          <p:cNvPr id="7" name="Content Placeholder 6">
            <a:extLst>
              <a:ext uri="{FF2B5EF4-FFF2-40B4-BE49-F238E27FC236}">
                <a16:creationId xmlns:a16="http://schemas.microsoft.com/office/drawing/2014/main" id="{137EE5A3-B7C3-A750-9357-4E66FA544C89}"/>
              </a:ext>
            </a:extLst>
          </p:cNvPr>
          <p:cNvGraphicFramePr>
            <a:graphicFrameLocks noGrp="1"/>
          </p:cNvGraphicFramePr>
          <p:nvPr>
            <p:ph idx="1"/>
          </p:nvPr>
        </p:nvGraphicFramePr>
        <p:xfrm>
          <a:off x="1097073" y="1857375"/>
          <a:ext cx="6619875" cy="1571625"/>
        </p:xfrm>
        <a:graphic>
          <a:graphicData uri="http://schemas.openxmlformats.org/drawingml/2006/table">
            <a:tbl>
              <a:tblPr>
                <a:tableStyleId>{5C22544A-7EE6-4342-B048-85BDC9FD1C3A}</a:tableStyleId>
              </a:tblPr>
              <a:tblGrid>
                <a:gridCol w="2335166">
                  <a:extLst>
                    <a:ext uri="{9D8B030D-6E8A-4147-A177-3AD203B41FA5}">
                      <a16:colId xmlns:a16="http://schemas.microsoft.com/office/drawing/2014/main" val="1876927325"/>
                    </a:ext>
                  </a:extLst>
                </a:gridCol>
                <a:gridCol w="4284709">
                  <a:extLst>
                    <a:ext uri="{9D8B030D-6E8A-4147-A177-3AD203B41FA5}">
                      <a16:colId xmlns:a16="http://schemas.microsoft.com/office/drawing/2014/main" val="4146429510"/>
                    </a:ext>
                  </a:extLst>
                </a:gridCol>
              </a:tblGrid>
              <a:tr h="285750">
                <a:tc>
                  <a:txBody>
                    <a:bodyPr/>
                    <a:lstStyle/>
                    <a:p>
                      <a:pPr algn="l" fontAlgn="b"/>
                      <a:r>
                        <a:rPr lang="en-US" sz="800" u="none" strike="noStrike">
                          <a:effectLst/>
                        </a:rPr>
                        <a:t>Number of students who earn Technical Certificate:</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10</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404976350"/>
                  </a:ext>
                </a:extLst>
              </a:tr>
              <a:tr h="428625">
                <a:tc>
                  <a:txBody>
                    <a:bodyPr/>
                    <a:lstStyle/>
                    <a:p>
                      <a:pPr algn="l" fontAlgn="b"/>
                      <a:r>
                        <a:rPr lang="en-US" sz="800" u="none" strike="noStrike" dirty="0">
                          <a:effectLst/>
                        </a:rPr>
                        <a:t>Number of students in Technical Certificate programs who earn more than one Technical </a:t>
                      </a:r>
                      <a:br>
                        <a:rPr lang="en-US" sz="800" u="none" strike="noStrike" dirty="0">
                          <a:effectLst/>
                        </a:rPr>
                      </a:br>
                      <a:r>
                        <a:rPr lang="en-US" sz="800" u="none" strike="noStrike" dirty="0">
                          <a:effectLst/>
                        </a:rPr>
                        <a:t>Certificate:</a:t>
                      </a:r>
                      <a:endParaRPr lang="en-US" sz="800" b="1"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0</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2967858606"/>
                  </a:ext>
                </a:extLst>
              </a:tr>
              <a:tr h="142875">
                <a:tc>
                  <a:txBody>
                    <a:bodyPr/>
                    <a:lstStyle/>
                    <a:p>
                      <a:pPr algn="l" fontAlgn="b"/>
                      <a:r>
                        <a:rPr lang="en-US" sz="800" u="none" strike="noStrike">
                          <a:effectLst/>
                        </a:rPr>
                        <a:t>Number of Technical Certificates earned:</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10</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839860718"/>
                  </a:ext>
                </a:extLst>
              </a:tr>
              <a:tr h="714375">
                <a:tc>
                  <a:txBody>
                    <a:bodyPr/>
                    <a:lstStyle/>
                    <a:p>
                      <a:pPr algn="l" fontAlgn="b"/>
                      <a:r>
                        <a:rPr lang="en-US" sz="800" u="none" strike="noStrike">
                          <a:effectLst/>
                        </a:rPr>
                        <a:t>Percentage of students who are employed in a job directly related to Technical Certificates </a:t>
                      </a:r>
                      <a:br>
                        <a:rPr lang="en-US" sz="800" u="none" strike="noStrike">
                          <a:effectLst/>
                        </a:rPr>
                      </a:br>
                      <a:r>
                        <a:rPr lang="en-US" sz="800" u="none" strike="noStrike">
                          <a:effectLst/>
                        </a:rPr>
                        <a:t>received, or who are enrolled in additional post-secondary education, or both, within six </a:t>
                      </a:r>
                      <a:br>
                        <a:rPr lang="en-US" sz="800" u="none" strike="noStrike">
                          <a:effectLst/>
                        </a:rPr>
                      </a:br>
                      <a:r>
                        <a:rPr lang="en-US" sz="800" u="none" strike="noStrike">
                          <a:effectLst/>
                        </a:rPr>
                        <a:t>months of gr...</a:t>
                      </a:r>
                      <a:endParaRPr lang="en-US" sz="800" b="1" i="0" u="none" strike="noStrike">
                        <a:solidFill>
                          <a:srgbClr val="000000"/>
                        </a:solidFill>
                        <a:effectLst/>
                        <a:latin typeface="Calibri" panose="020F0502020204030204" pitchFamily="34" charset="0"/>
                      </a:endParaRPr>
                    </a:p>
                  </a:txBody>
                  <a:tcPr marL="7144" marR="7144" marT="7144" marB="0" anchor="b"/>
                </a:tc>
                <a:tc>
                  <a:txBody>
                    <a:bodyPr/>
                    <a:lstStyle/>
                    <a:p>
                      <a:pPr algn="l" fontAlgn="b"/>
                      <a:r>
                        <a:rPr lang="en-US" sz="800" u="none" strike="noStrike" dirty="0">
                          <a:effectLst/>
                        </a:rPr>
                        <a:t>10</a:t>
                      </a:r>
                      <a:endParaRPr lang="en-US" sz="800" b="0" i="0" u="none" strike="noStrike" dirty="0">
                        <a:solidFill>
                          <a:srgbClr val="000000"/>
                        </a:solidFill>
                        <a:effectLst/>
                        <a:latin typeface="Calibri" panose="020F0502020204030204" pitchFamily="34" charset="0"/>
                      </a:endParaRPr>
                    </a:p>
                  </a:txBody>
                  <a:tcPr marL="7144" marR="7144" marT="7144" marB="0" anchor="b"/>
                </a:tc>
                <a:extLst>
                  <a:ext uri="{0D108BD9-81ED-4DB2-BD59-A6C34878D82A}">
                    <a16:rowId xmlns:a16="http://schemas.microsoft.com/office/drawing/2014/main" val="1768059245"/>
                  </a:ext>
                </a:extLst>
              </a:tr>
            </a:tbl>
          </a:graphicData>
        </a:graphic>
      </p:graphicFrame>
      <p:graphicFrame>
        <p:nvGraphicFramePr>
          <p:cNvPr id="8" name="Object 7">
            <a:extLst>
              <a:ext uri="{FF2B5EF4-FFF2-40B4-BE49-F238E27FC236}">
                <a16:creationId xmlns:a16="http://schemas.microsoft.com/office/drawing/2014/main" id="{665D6CB2-AA67-C3EC-6653-34A0F81074BC}"/>
              </a:ext>
            </a:extLst>
          </p:cNvPr>
          <p:cNvGraphicFramePr>
            <a:graphicFrameLocks noChangeAspect="1"/>
          </p:cNvGraphicFramePr>
          <p:nvPr/>
        </p:nvGraphicFramePr>
        <p:xfrm>
          <a:off x="1087548" y="3596097"/>
          <a:ext cx="6629400" cy="292894"/>
        </p:xfrm>
        <a:graphic>
          <a:graphicData uri="http://schemas.openxmlformats.org/presentationml/2006/ole">
            <mc:AlternateContent xmlns:mc="http://schemas.openxmlformats.org/markup-compatibility/2006">
              <mc:Choice xmlns:v="urn:schemas-microsoft-com:vml" Requires="v">
                <p:oleObj name="Worksheet" r:id="rId2" imgW="8839316" imgH="390628" progId="Excel.Sheet.12">
                  <p:embed/>
                </p:oleObj>
              </mc:Choice>
              <mc:Fallback>
                <p:oleObj name="Worksheet" r:id="rId2" imgW="8839316" imgH="390628" progId="Excel.Sheet.12">
                  <p:embed/>
                  <p:pic>
                    <p:nvPicPr>
                      <p:cNvPr id="8" name="Object 7">
                        <a:extLst>
                          <a:ext uri="{FF2B5EF4-FFF2-40B4-BE49-F238E27FC236}">
                            <a16:creationId xmlns:a16="http://schemas.microsoft.com/office/drawing/2014/main" id="{665D6CB2-AA67-C3EC-6653-34A0F81074BC}"/>
                          </a:ext>
                        </a:extLst>
                      </p:cNvPr>
                      <p:cNvPicPr/>
                      <p:nvPr/>
                    </p:nvPicPr>
                    <p:blipFill>
                      <a:blip r:embed="rId3"/>
                      <a:stretch>
                        <a:fillRect/>
                      </a:stretch>
                    </p:blipFill>
                    <p:spPr>
                      <a:xfrm>
                        <a:off x="1087548" y="3596097"/>
                        <a:ext cx="6629400" cy="292894"/>
                      </a:xfrm>
                      <a:prstGeom prst="rect">
                        <a:avLst/>
                      </a:prstGeom>
                    </p:spPr>
                  </p:pic>
                </p:oleObj>
              </mc:Fallback>
            </mc:AlternateContent>
          </a:graphicData>
        </a:graphic>
      </p:graphicFrame>
    </p:spTree>
    <p:extLst>
      <p:ext uri="{BB962C8B-B14F-4D97-AF65-F5344CB8AC3E}">
        <p14:creationId xmlns:p14="http://schemas.microsoft.com/office/powerpoint/2010/main" val="2866132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D68753-8BD3-1115-FD88-78D9E2433BFD}"/>
              </a:ext>
            </a:extLst>
          </p:cNvPr>
          <p:cNvSpPr>
            <a:spLocks noGrp="1"/>
          </p:cNvSpPr>
          <p:nvPr>
            <p:ph type="ctrTitle"/>
          </p:nvPr>
        </p:nvSpPr>
        <p:spPr>
          <a:xfrm>
            <a:off x="875621" y="1651800"/>
            <a:ext cx="4684434" cy="1790700"/>
          </a:xfrm>
        </p:spPr>
        <p:txBody>
          <a:bodyPr anchor="b">
            <a:normAutofit/>
          </a:bodyPr>
          <a:lstStyle/>
          <a:p>
            <a:r>
              <a:rPr lang="en-US" sz="4200"/>
              <a:t>Strategic Planning and Sustainability</a:t>
            </a:r>
          </a:p>
        </p:txBody>
      </p:sp>
      <p:sp>
        <p:nvSpPr>
          <p:cNvPr id="8" name="Subtitle 2">
            <a:extLst>
              <a:ext uri="{FF2B5EF4-FFF2-40B4-BE49-F238E27FC236}">
                <a16:creationId xmlns:a16="http://schemas.microsoft.com/office/drawing/2014/main" id="{9AA7B86C-26AB-9DD4-E3A8-A6332AB3082D}"/>
              </a:ext>
            </a:extLst>
          </p:cNvPr>
          <p:cNvSpPr>
            <a:spLocks noGrp="1"/>
          </p:cNvSpPr>
          <p:nvPr>
            <p:ph type="subTitle" idx="1"/>
          </p:nvPr>
        </p:nvSpPr>
        <p:spPr>
          <a:xfrm>
            <a:off x="875621" y="3511557"/>
            <a:ext cx="4684434" cy="1054576"/>
          </a:xfrm>
        </p:spPr>
        <p:txBody>
          <a:bodyPr/>
          <a:lstStyle/>
          <a:p>
            <a:endParaRPr lang="en-US"/>
          </a:p>
        </p:txBody>
      </p:sp>
    </p:spTree>
    <p:extLst>
      <p:ext uri="{BB962C8B-B14F-4D97-AF65-F5344CB8AC3E}">
        <p14:creationId xmlns:p14="http://schemas.microsoft.com/office/powerpoint/2010/main" val="589710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532BD9-F6CB-DB88-8F7B-7FE0E1232D26}"/>
              </a:ext>
            </a:extLst>
          </p:cNvPr>
          <p:cNvSpPr>
            <a:spLocks noGrp="1"/>
          </p:cNvSpPr>
          <p:nvPr>
            <p:ph type="title"/>
          </p:nvPr>
        </p:nvSpPr>
        <p:spPr>
          <a:xfrm>
            <a:off x="2290861" y="985078"/>
            <a:ext cx="6598314" cy="994172"/>
          </a:xfrm>
        </p:spPr>
        <p:txBody>
          <a:bodyPr/>
          <a:lstStyle/>
          <a:p>
            <a:r>
              <a:rPr lang="en-US" dirty="0"/>
              <a:t>Recruitment Activity Summary—FY21</a:t>
            </a:r>
          </a:p>
        </p:txBody>
      </p:sp>
      <p:sp>
        <p:nvSpPr>
          <p:cNvPr id="8" name="Text Placeholder 7">
            <a:extLst>
              <a:ext uri="{FF2B5EF4-FFF2-40B4-BE49-F238E27FC236}">
                <a16:creationId xmlns:a16="http://schemas.microsoft.com/office/drawing/2014/main" id="{ACFA7BB4-148A-78C7-C628-837D1B4BC2A7}"/>
              </a:ext>
            </a:extLst>
          </p:cNvPr>
          <p:cNvSpPr>
            <a:spLocks noGrp="1"/>
          </p:cNvSpPr>
          <p:nvPr>
            <p:ph type="body" idx="1"/>
          </p:nvPr>
        </p:nvSpPr>
        <p:spPr>
          <a:xfrm>
            <a:off x="629842" y="1895109"/>
            <a:ext cx="3868340" cy="617934"/>
          </a:xfrm>
        </p:spPr>
        <p:txBody>
          <a:bodyPr/>
          <a:lstStyle/>
          <a:p>
            <a:r>
              <a:rPr lang="en-US" dirty="0"/>
              <a:t>Recruitment Events</a:t>
            </a:r>
          </a:p>
        </p:txBody>
      </p:sp>
      <p:sp>
        <p:nvSpPr>
          <p:cNvPr id="6" name="Rectangle 1">
            <a:extLst>
              <a:ext uri="{FF2B5EF4-FFF2-40B4-BE49-F238E27FC236}">
                <a16:creationId xmlns:a16="http://schemas.microsoft.com/office/drawing/2014/main" id="{D7E7CE78-B34C-6A9C-84A0-E4824579CB7F}"/>
              </a:ext>
            </a:extLst>
          </p:cNvPr>
          <p:cNvSpPr>
            <a:spLocks noGrp="1" noChangeArrowheads="1"/>
          </p:cNvSpPr>
          <p:nvPr>
            <p:ph sz="half" idx="2"/>
          </p:nvPr>
        </p:nvSpPr>
        <p:spPr bwMode="auto">
          <a:xfrm>
            <a:off x="629841" y="2721201"/>
            <a:ext cx="3778920" cy="2931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rtlCol="0" anchor="ctr" anchorCtr="0" compatLnSpc="1">
            <a:prstTxWarp prst="textNoShape">
              <a:avLst/>
            </a:prstTxWarp>
            <a:spAutoFit/>
          </a:bodyPr>
          <a:lstStyle/>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ea typeface="Times New Roman" panose="02020603050405020304" pitchFamily="18" charset="0"/>
                <a:cs typeface="Arial" panose="020B0604020202020204" pitchFamily="34" charset="0"/>
              </a:rPr>
              <a:t>ACCA Open House #1 - 10/05/2021, 5-8 pm</a:t>
            </a:r>
            <a:endParaRPr lang="en-US" altLang="en-US" sz="600" dirty="0"/>
          </a:p>
          <a:p>
            <a:pPr marL="257175" indent="-257175" eaLnBrk="0" fontAlgn="base" hangingPunct="0">
              <a:lnSpc>
                <a:spcPct val="100000"/>
              </a:lnSpc>
              <a:spcBef>
                <a:spcPct val="0"/>
              </a:spcBef>
              <a:spcAft>
                <a:spcPct val="0"/>
              </a:spcAft>
              <a:buFont typeface="+mj-lt"/>
              <a:buAutoNum type="arabicPeriod"/>
            </a:pPr>
            <a:r>
              <a:rPr lang="en-US" altLang="en-US" sz="1050" dirty="0">
                <a:latin typeface="Tahoma" panose="020B0604030504040204" pitchFamily="34" charset="0"/>
                <a:ea typeface="Times New Roman" panose="02020603050405020304" pitchFamily="18" charset="0"/>
                <a:cs typeface="Tahoma" panose="020B0604030504040204" pitchFamily="34" charset="0"/>
              </a:rPr>
              <a:t>﻿</a:t>
            </a:r>
            <a:r>
              <a:rPr lang="en-US" altLang="en-US" sz="1050" dirty="0">
                <a:latin typeface="Arial" panose="020B0604020202020204" pitchFamily="34" charset="0"/>
                <a:ea typeface="Times New Roman" panose="02020603050405020304" pitchFamily="18" charset="0"/>
                <a:cs typeface="Arial" panose="020B0604020202020204" pitchFamily="34" charset="0"/>
              </a:rPr>
              <a:t>ACCA Open House #2 - 10/12/2021, 5-8pm</a:t>
            </a:r>
            <a:endParaRPr lang="en-US" altLang="en-US" sz="600" dirty="0"/>
          </a:p>
          <a:p>
            <a:pPr marL="257175" indent="-257175" eaLnBrk="0" fontAlgn="base" hangingPunct="0">
              <a:lnSpc>
                <a:spcPct val="100000"/>
              </a:lnSpc>
              <a:spcBef>
                <a:spcPct val="0"/>
              </a:spcBef>
              <a:spcAft>
                <a:spcPct val="0"/>
              </a:spcAft>
              <a:buFont typeface="+mj-lt"/>
              <a:buAutoNum type="arabicPeriod"/>
            </a:pPr>
            <a:r>
              <a:rPr lang="en-US" altLang="en-US" sz="1050" dirty="0">
                <a:latin typeface="Tahoma" panose="020B0604030504040204" pitchFamily="34" charset="0"/>
                <a:ea typeface="Times New Roman" panose="02020603050405020304" pitchFamily="18" charset="0"/>
                <a:cs typeface="Tahoma" panose="020B0604030504040204" pitchFamily="34" charset="0"/>
              </a:rPr>
              <a:t>﻿</a:t>
            </a:r>
            <a:r>
              <a:rPr lang="en-US" altLang="en-US" sz="1050" dirty="0">
                <a:latin typeface="Arial" panose="020B0604020202020204" pitchFamily="34" charset="0"/>
                <a:ea typeface="Times New Roman" panose="02020603050405020304" pitchFamily="18" charset="0"/>
                <a:cs typeface="Arial" panose="020B0604020202020204" pitchFamily="34" charset="0"/>
              </a:rPr>
              <a:t>ACCA Open House #3 - 02/08/2022, 4-6pm</a:t>
            </a:r>
            <a:endParaRPr lang="en-US" altLang="en-US" sz="600" dirty="0"/>
          </a:p>
          <a:p>
            <a:pPr marL="257175" indent="-257175" eaLnBrk="0" fontAlgn="base" hangingPunct="0">
              <a:lnSpc>
                <a:spcPct val="100000"/>
              </a:lnSpc>
              <a:spcBef>
                <a:spcPct val="0"/>
              </a:spcBef>
              <a:spcAft>
                <a:spcPct val="0"/>
              </a:spcAft>
              <a:buFont typeface="+mj-lt"/>
              <a:buAutoNum type="arabicPeriod"/>
            </a:pPr>
            <a:endParaRPr lang="en-US" altLang="en-US" sz="1050" dirty="0">
              <a:latin typeface="Arial" panose="020B0604020202020204" pitchFamily="34" charset="0"/>
              <a:ea typeface="Calibri" panose="020F0502020204030204" pitchFamily="34" charset="0"/>
              <a:cs typeface="Arial" panose="020B0604020202020204" pitchFamily="34" charset="0"/>
            </a:endParaRPr>
          </a:p>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ea typeface="Calibri" panose="020F0502020204030204" pitchFamily="34" charset="0"/>
                <a:cs typeface="Arial" panose="020B0604020202020204" pitchFamily="34" charset="0"/>
              </a:rPr>
              <a:t>Therrell Recruiting Event – 11/11/2021</a:t>
            </a:r>
            <a:endParaRPr lang="en-US" altLang="en-US" sz="600" dirty="0"/>
          </a:p>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ea typeface="Calibri" panose="020F0502020204030204" pitchFamily="34" charset="0"/>
                <a:cs typeface="Arial" panose="020B0604020202020204" pitchFamily="34" charset="0"/>
              </a:rPr>
              <a:t>Washington Recruiting Event – 11/12/2021</a:t>
            </a:r>
            <a:endParaRPr lang="en-US" altLang="en-US" sz="600" dirty="0"/>
          </a:p>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ea typeface="Calibri" panose="020F0502020204030204" pitchFamily="34" charset="0"/>
                <a:cs typeface="Arial" panose="020B0604020202020204" pitchFamily="34" charset="0"/>
              </a:rPr>
              <a:t>Therrell Signature Program Night – </a:t>
            </a:r>
            <a:r>
              <a:rPr lang="en-US" altLang="en-US" sz="1050" dirty="0">
                <a:latin typeface="Arial" panose="020B0604020202020204" pitchFamily="34" charset="0"/>
                <a:cs typeface="Arial" panose="020B0604020202020204" pitchFamily="34" charset="0"/>
              </a:rPr>
              <a:t>11/16/2021</a:t>
            </a:r>
          </a:p>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cs typeface="Arial" panose="020B0604020202020204" pitchFamily="34" charset="0"/>
              </a:rPr>
              <a:t>Midtown Recruiting Event – 12/1/2021</a:t>
            </a:r>
          </a:p>
          <a:p>
            <a:pPr marL="257175" indent="-257175" eaLnBrk="0" fontAlgn="base" hangingPunct="0">
              <a:lnSpc>
                <a:spcPct val="100000"/>
              </a:lnSpc>
              <a:spcBef>
                <a:spcPct val="0"/>
              </a:spcBef>
              <a:spcAft>
                <a:spcPct val="0"/>
              </a:spcAft>
              <a:buFont typeface="+mj-lt"/>
              <a:buAutoNum type="arabicPeriod"/>
            </a:pPr>
            <a:endParaRPr lang="en-US" altLang="en-US" sz="1050" dirty="0">
              <a:latin typeface="Arial" panose="020B0604020202020204" pitchFamily="34" charset="0"/>
              <a:cs typeface="Arial" panose="020B0604020202020204" pitchFamily="34" charset="0"/>
            </a:endParaRPr>
          </a:p>
          <a:p>
            <a:pPr marL="257175" indent="-257175" eaLnBrk="0" fontAlgn="base" hangingPunct="0">
              <a:lnSpc>
                <a:spcPct val="100000"/>
              </a:lnSpc>
              <a:spcBef>
                <a:spcPct val="0"/>
              </a:spcBef>
              <a:spcAft>
                <a:spcPct val="0"/>
              </a:spcAft>
              <a:buFont typeface="+mj-lt"/>
              <a:buAutoNum type="arabicPeriod"/>
            </a:pPr>
            <a:endParaRPr lang="en-US" altLang="en-US" sz="600" dirty="0"/>
          </a:p>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ea typeface="Calibri" panose="020F0502020204030204" pitchFamily="34" charset="0"/>
                <a:cs typeface="Arial" panose="020B0604020202020204" pitchFamily="34" charset="0"/>
              </a:rPr>
              <a:t>ATC Application Session #1– 11/12/2021</a:t>
            </a:r>
            <a:endParaRPr lang="en-US" altLang="en-US" sz="600" dirty="0"/>
          </a:p>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ea typeface="Calibri" panose="020F0502020204030204" pitchFamily="34" charset="0"/>
                <a:cs typeface="Arial" panose="020B0604020202020204" pitchFamily="34" charset="0"/>
              </a:rPr>
              <a:t>ATC Application Session #2 – 11/19/2021</a:t>
            </a:r>
            <a:endParaRPr lang="en-US" altLang="en-US" sz="600" dirty="0"/>
          </a:p>
          <a:p>
            <a:pPr marL="257175" indent="-257175" eaLnBrk="0" fontAlgn="base" hangingPunct="0">
              <a:lnSpc>
                <a:spcPct val="100000"/>
              </a:lnSpc>
              <a:spcBef>
                <a:spcPct val="0"/>
              </a:spcBef>
              <a:spcAft>
                <a:spcPct val="0"/>
              </a:spcAft>
              <a:buFont typeface="+mj-lt"/>
              <a:buAutoNum type="arabicPeriod"/>
            </a:pPr>
            <a:endParaRPr lang="en-US" altLang="en-US" sz="600" dirty="0"/>
          </a:p>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ea typeface="Calibri" panose="020F0502020204030204" pitchFamily="34" charset="0"/>
                <a:cs typeface="Arial" panose="020B0604020202020204" pitchFamily="34" charset="0"/>
              </a:rPr>
              <a:t>ACCA ELL Parent Information Session – 01/19/2022</a:t>
            </a:r>
            <a:endParaRPr lang="en-US" altLang="en-US" sz="600" dirty="0"/>
          </a:p>
          <a:p>
            <a:pPr marL="257175" indent="-257175" eaLnBrk="0" fontAlgn="base" hangingPunct="0">
              <a:lnSpc>
                <a:spcPct val="100000"/>
              </a:lnSpc>
              <a:spcBef>
                <a:spcPct val="0"/>
              </a:spcBef>
              <a:spcAft>
                <a:spcPct val="0"/>
              </a:spcAft>
              <a:buFont typeface="+mj-lt"/>
              <a:buAutoNum type="arabicPeriod"/>
            </a:pPr>
            <a:endParaRPr lang="en-US" altLang="en-US" sz="600" dirty="0"/>
          </a:p>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ea typeface="Calibri" panose="020F0502020204030204" pitchFamily="34" charset="0"/>
                <a:cs typeface="Arial" panose="020B0604020202020204" pitchFamily="34" charset="0"/>
              </a:rPr>
              <a:t>ACCA Virtual Parent Night #1 - 01/26/2022</a:t>
            </a:r>
            <a:endParaRPr lang="en-US" altLang="en-US" sz="600" dirty="0"/>
          </a:p>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ea typeface="Times New Roman" panose="02020603050405020304" pitchFamily="18" charset="0"/>
                <a:cs typeface="Arial" panose="020B0604020202020204" pitchFamily="34" charset="0"/>
              </a:rPr>
              <a:t>ACCA Virtual Parent Night #2 - 02/23/2022</a:t>
            </a:r>
            <a:br>
              <a:rPr lang="en-US" altLang="en-US" sz="1050" dirty="0">
                <a:latin typeface="Arial" panose="020B0604020202020204" pitchFamily="34" charset="0"/>
                <a:ea typeface="Times New Roman" panose="02020603050405020304" pitchFamily="18" charset="0"/>
                <a:cs typeface="Arial" panose="020B0604020202020204" pitchFamily="34" charset="0"/>
              </a:rPr>
            </a:br>
            <a:endParaRPr lang="en-US" altLang="en-US" sz="1050" dirty="0">
              <a:latin typeface="Arial" panose="020B0604020202020204" pitchFamily="34" charset="0"/>
              <a:ea typeface="Times New Roman" panose="02020603050405020304" pitchFamily="18" charset="0"/>
              <a:cs typeface="Arial" panose="020B0604020202020204" pitchFamily="34" charset="0"/>
            </a:endParaRPr>
          </a:p>
          <a:p>
            <a:pPr marL="257175" indent="-257175" eaLnBrk="0" fontAlgn="base" hangingPunct="0">
              <a:lnSpc>
                <a:spcPct val="100000"/>
              </a:lnSpc>
              <a:spcBef>
                <a:spcPct val="0"/>
              </a:spcBef>
              <a:spcAft>
                <a:spcPct val="0"/>
              </a:spcAft>
              <a:buFont typeface="+mj-lt"/>
              <a:buAutoNum type="arabicPeriod"/>
            </a:pPr>
            <a:r>
              <a:rPr lang="en-US" altLang="en-US" sz="1050" dirty="0">
                <a:latin typeface="Arial" panose="020B0604020202020204" pitchFamily="34" charset="0"/>
                <a:ea typeface="Times New Roman" panose="02020603050405020304" pitchFamily="18" charset="0"/>
                <a:cs typeface="Arial" panose="020B0604020202020204" pitchFamily="34" charset="0"/>
              </a:rPr>
              <a:t>9th Grade Tours @ ACCA  - January and February 2022</a:t>
            </a:r>
            <a:endParaRPr lang="en-US" altLang="en-US" sz="1350" dirty="0">
              <a:latin typeface="Arial" panose="020B0604020202020204" pitchFamily="34" charset="0"/>
            </a:endParaRPr>
          </a:p>
        </p:txBody>
      </p:sp>
      <p:sp>
        <p:nvSpPr>
          <p:cNvPr id="9" name="Text Placeholder 8">
            <a:extLst>
              <a:ext uri="{FF2B5EF4-FFF2-40B4-BE49-F238E27FC236}">
                <a16:creationId xmlns:a16="http://schemas.microsoft.com/office/drawing/2014/main" id="{2755B34E-E68C-59C7-20B9-378AA66E2644}"/>
              </a:ext>
            </a:extLst>
          </p:cNvPr>
          <p:cNvSpPr>
            <a:spLocks noGrp="1"/>
          </p:cNvSpPr>
          <p:nvPr>
            <p:ph type="body" sz="quarter" idx="3"/>
          </p:nvPr>
        </p:nvSpPr>
        <p:spPr>
          <a:xfrm>
            <a:off x="4629150" y="1895109"/>
            <a:ext cx="4015978" cy="617934"/>
          </a:xfrm>
        </p:spPr>
        <p:txBody>
          <a:bodyPr/>
          <a:lstStyle/>
          <a:p>
            <a:r>
              <a:rPr lang="en-US" dirty="0"/>
              <a:t>Tour Participants &amp; Applicants by School</a:t>
            </a:r>
          </a:p>
        </p:txBody>
      </p:sp>
      <p:graphicFrame>
        <p:nvGraphicFramePr>
          <p:cNvPr id="7" name="Table 6">
            <a:extLst>
              <a:ext uri="{FF2B5EF4-FFF2-40B4-BE49-F238E27FC236}">
                <a16:creationId xmlns:a16="http://schemas.microsoft.com/office/drawing/2014/main" id="{4BB992FA-B6FA-BA13-6A08-F92DCD718D5B}"/>
              </a:ext>
            </a:extLst>
          </p:cNvPr>
          <p:cNvGraphicFramePr>
            <a:graphicFrameLocks noGrp="1"/>
          </p:cNvGraphicFramePr>
          <p:nvPr/>
        </p:nvGraphicFramePr>
        <p:xfrm>
          <a:off x="4629150" y="2722796"/>
          <a:ext cx="4015977" cy="2891794"/>
        </p:xfrm>
        <a:graphic>
          <a:graphicData uri="http://schemas.openxmlformats.org/drawingml/2006/table">
            <a:tbl>
              <a:tblPr>
                <a:tableStyleId>{5C22544A-7EE6-4342-B048-85BDC9FD1C3A}</a:tableStyleId>
              </a:tblPr>
              <a:tblGrid>
                <a:gridCol w="1605276">
                  <a:extLst>
                    <a:ext uri="{9D8B030D-6E8A-4147-A177-3AD203B41FA5}">
                      <a16:colId xmlns:a16="http://schemas.microsoft.com/office/drawing/2014/main" val="2815372000"/>
                    </a:ext>
                  </a:extLst>
                </a:gridCol>
                <a:gridCol w="1162153">
                  <a:extLst>
                    <a:ext uri="{9D8B030D-6E8A-4147-A177-3AD203B41FA5}">
                      <a16:colId xmlns:a16="http://schemas.microsoft.com/office/drawing/2014/main" val="396930088"/>
                    </a:ext>
                  </a:extLst>
                </a:gridCol>
                <a:gridCol w="1248548">
                  <a:extLst>
                    <a:ext uri="{9D8B030D-6E8A-4147-A177-3AD203B41FA5}">
                      <a16:colId xmlns:a16="http://schemas.microsoft.com/office/drawing/2014/main" val="2275429231"/>
                    </a:ext>
                  </a:extLst>
                </a:gridCol>
              </a:tblGrid>
              <a:tr h="350044">
                <a:tc>
                  <a:txBody>
                    <a:bodyPr/>
                    <a:lstStyle/>
                    <a:p>
                      <a:pPr algn="l" fontAlgn="ctr"/>
                      <a:r>
                        <a:rPr lang="en-US" sz="1100" u="none" strike="noStrike" dirty="0">
                          <a:effectLst/>
                        </a:rPr>
                        <a:t>School</a:t>
                      </a:r>
                      <a:endParaRPr lang="en-US" sz="1100" b="0" i="0" u="none" strike="noStrike" dirty="0">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9th Grade Tour </a:t>
                      </a:r>
                      <a:br>
                        <a:rPr lang="en-US" sz="1100" u="none" strike="noStrike">
                          <a:effectLst/>
                        </a:rPr>
                      </a:br>
                      <a:r>
                        <a:rPr lang="en-US" sz="1100" u="none" strike="noStrike">
                          <a:effectLst/>
                        </a:rPr>
                        <a:t>Participants</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Applications as of 3/11/22</a:t>
                      </a:r>
                      <a:endParaRPr lang="en-US" sz="11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560285723"/>
                  </a:ext>
                </a:extLst>
              </a:tr>
              <a:tr h="178594">
                <a:tc>
                  <a:txBody>
                    <a:bodyPr/>
                    <a:lstStyle/>
                    <a:p>
                      <a:pPr algn="l" fontAlgn="ctr"/>
                      <a:r>
                        <a:rPr lang="en-US" sz="1100" u="none" strike="noStrike">
                          <a:effectLst/>
                        </a:rPr>
                        <a:t>B.E.S.T</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35</a:t>
                      </a:r>
                      <a:endParaRPr lang="en-US" sz="1100" b="0" i="0" u="none" strike="noStrike" dirty="0">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47</a:t>
                      </a:r>
                      <a:endParaRPr lang="en-US" sz="11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934895919"/>
                  </a:ext>
                </a:extLst>
              </a:tr>
              <a:tr h="178594">
                <a:tc>
                  <a:txBody>
                    <a:bodyPr/>
                    <a:lstStyle/>
                    <a:p>
                      <a:pPr algn="l" fontAlgn="ctr"/>
                      <a:r>
                        <a:rPr lang="en-US" sz="1100" u="none" strike="noStrike">
                          <a:effectLst/>
                        </a:rPr>
                        <a:t>Carver Early College </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4</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16</a:t>
                      </a:r>
                      <a:endParaRPr lang="en-US" sz="11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445127241"/>
                  </a:ext>
                </a:extLst>
              </a:tr>
              <a:tr h="178594">
                <a:tc>
                  <a:txBody>
                    <a:bodyPr/>
                    <a:lstStyle/>
                    <a:p>
                      <a:pPr algn="l" fontAlgn="ctr"/>
                      <a:r>
                        <a:rPr lang="en-US" sz="1100" u="none" strike="noStrike">
                          <a:effectLst/>
                        </a:rPr>
                        <a:t>Carver STEAM</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30</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74</a:t>
                      </a:r>
                      <a:endParaRPr lang="en-US" sz="11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399399054"/>
                  </a:ext>
                </a:extLst>
              </a:tr>
              <a:tr h="178594">
                <a:tc>
                  <a:txBody>
                    <a:bodyPr/>
                    <a:lstStyle/>
                    <a:p>
                      <a:pPr algn="l" fontAlgn="ctr"/>
                      <a:r>
                        <a:rPr lang="en-US" sz="1100" u="none" strike="noStrike">
                          <a:effectLst/>
                        </a:rPr>
                        <a:t>CSKYWLA</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0</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16</a:t>
                      </a:r>
                      <a:endParaRPr lang="en-US" sz="11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965467298"/>
                  </a:ext>
                </a:extLst>
              </a:tr>
              <a:tr h="178594">
                <a:tc>
                  <a:txBody>
                    <a:bodyPr/>
                    <a:lstStyle/>
                    <a:p>
                      <a:pPr algn="l" fontAlgn="ctr"/>
                      <a:r>
                        <a:rPr lang="en-US" sz="1100" u="none" strike="noStrike" dirty="0">
                          <a:effectLst/>
                        </a:rPr>
                        <a:t>Douglass</a:t>
                      </a:r>
                      <a:endParaRPr lang="en-US" sz="1100" b="0" i="0" u="none" strike="noStrike" dirty="0">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85</a:t>
                      </a:r>
                      <a:endParaRPr lang="en-US" sz="1100" b="0" i="0" u="none" strike="noStrike" dirty="0">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125</a:t>
                      </a:r>
                      <a:endParaRPr lang="en-US" sz="11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536651026"/>
                  </a:ext>
                </a:extLst>
              </a:tr>
              <a:tr h="178594">
                <a:tc>
                  <a:txBody>
                    <a:bodyPr/>
                    <a:lstStyle/>
                    <a:p>
                      <a:pPr algn="l" fontAlgn="ctr"/>
                      <a:r>
                        <a:rPr lang="en-US" sz="1100" u="none" strike="noStrike">
                          <a:effectLst/>
                        </a:rPr>
                        <a:t>Jackson</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148</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153</a:t>
                      </a:r>
                      <a:endParaRPr lang="en-US" sz="11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759349673"/>
                  </a:ext>
                </a:extLst>
              </a:tr>
              <a:tr h="178594">
                <a:tc>
                  <a:txBody>
                    <a:bodyPr/>
                    <a:lstStyle/>
                    <a:p>
                      <a:pPr algn="l" fontAlgn="ctr"/>
                      <a:r>
                        <a:rPr lang="en-US" sz="1100" u="none" strike="noStrike">
                          <a:effectLst/>
                        </a:rPr>
                        <a:t>KIPP</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0</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64</a:t>
                      </a:r>
                      <a:endParaRPr lang="en-US" sz="11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839118474"/>
                  </a:ext>
                </a:extLst>
              </a:tr>
              <a:tr h="178594">
                <a:tc>
                  <a:txBody>
                    <a:bodyPr/>
                    <a:lstStyle/>
                    <a:p>
                      <a:pPr algn="l" fontAlgn="ctr"/>
                      <a:r>
                        <a:rPr lang="en-US" sz="1100" u="none" strike="noStrike">
                          <a:effectLst/>
                        </a:rPr>
                        <a:t>Mays</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158</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138</a:t>
                      </a:r>
                      <a:endParaRPr lang="en-US" sz="1100" b="0" i="0" u="none" strike="noStrike">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486153672"/>
                  </a:ext>
                </a:extLst>
              </a:tr>
              <a:tr h="178594">
                <a:tc>
                  <a:txBody>
                    <a:bodyPr/>
                    <a:lstStyle/>
                    <a:p>
                      <a:pPr algn="l" fontAlgn="ctr"/>
                      <a:r>
                        <a:rPr lang="en-US" sz="1100" u="none" strike="noStrike">
                          <a:effectLst/>
                        </a:rPr>
                        <a:t>Midtown</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32</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49</a:t>
                      </a:r>
                      <a:endParaRPr lang="en-US" sz="11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323903107"/>
                  </a:ext>
                </a:extLst>
              </a:tr>
              <a:tr h="178594">
                <a:tc>
                  <a:txBody>
                    <a:bodyPr/>
                    <a:lstStyle/>
                    <a:p>
                      <a:pPr algn="l" fontAlgn="ctr"/>
                      <a:r>
                        <a:rPr lang="en-US" sz="1100" u="none" strike="noStrike">
                          <a:effectLst/>
                        </a:rPr>
                        <a:t>North Atlanta</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244</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219</a:t>
                      </a:r>
                      <a:endParaRPr lang="en-US" sz="11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603517441"/>
                  </a:ext>
                </a:extLst>
              </a:tr>
              <a:tr h="178594">
                <a:tc>
                  <a:txBody>
                    <a:bodyPr/>
                    <a:lstStyle/>
                    <a:p>
                      <a:pPr algn="l" fontAlgn="ctr"/>
                      <a:r>
                        <a:rPr lang="en-US" sz="1100" u="none" strike="noStrike">
                          <a:effectLst/>
                        </a:rPr>
                        <a:t>South Atlanta</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53</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75</a:t>
                      </a:r>
                      <a:endParaRPr lang="en-US" sz="11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282324415"/>
                  </a:ext>
                </a:extLst>
              </a:tr>
              <a:tr h="178594">
                <a:tc>
                  <a:txBody>
                    <a:bodyPr/>
                    <a:lstStyle/>
                    <a:p>
                      <a:pPr algn="l" fontAlgn="ctr"/>
                      <a:r>
                        <a:rPr lang="en-US" sz="1100" u="none" strike="noStrike">
                          <a:effectLst/>
                        </a:rPr>
                        <a:t>Therrell</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92</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112</a:t>
                      </a:r>
                      <a:endParaRPr lang="en-US" sz="11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006679458"/>
                  </a:ext>
                </a:extLst>
              </a:tr>
              <a:tr h="178594">
                <a:tc>
                  <a:txBody>
                    <a:bodyPr/>
                    <a:lstStyle/>
                    <a:p>
                      <a:pPr algn="l" fontAlgn="ctr"/>
                      <a:r>
                        <a:rPr lang="en-US" sz="1100" u="none" strike="noStrike">
                          <a:effectLst/>
                        </a:rPr>
                        <a:t>Washington</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a:effectLst/>
                        </a:rPr>
                        <a:t>62</a:t>
                      </a:r>
                      <a:endParaRPr lang="en-US" sz="1100" b="0" i="0" u="none" strike="noStrike">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u="none" strike="noStrike" dirty="0">
                          <a:effectLst/>
                        </a:rPr>
                        <a:t>44</a:t>
                      </a:r>
                      <a:endParaRPr lang="en-US" sz="11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4238946493"/>
                  </a:ext>
                </a:extLst>
              </a:tr>
              <a:tr h="41434">
                <a:tc>
                  <a:txBody>
                    <a:bodyPr/>
                    <a:lstStyle/>
                    <a:p>
                      <a:pPr algn="l" fontAlgn="ctr"/>
                      <a:r>
                        <a:rPr lang="en-US" sz="200" u="none" strike="noStrike">
                          <a:effectLst/>
                        </a:rPr>
                        <a:t> </a:t>
                      </a:r>
                      <a:endParaRPr lang="en-US" sz="200" b="0" i="0" u="none" strike="noStrike">
                        <a:solidFill>
                          <a:srgbClr val="000000"/>
                        </a:solidFill>
                        <a:effectLst/>
                        <a:latin typeface="Arial" panose="020B0604020202020204" pitchFamily="34" charset="0"/>
                      </a:endParaRPr>
                    </a:p>
                  </a:txBody>
                  <a:tcPr marL="7144" marR="7144" marT="7144" marB="0" anchor="ctr"/>
                </a:tc>
                <a:tc>
                  <a:txBody>
                    <a:bodyPr/>
                    <a:lstStyle/>
                    <a:p>
                      <a:pPr algn="l" fontAlgn="ctr"/>
                      <a:r>
                        <a:rPr lang="en-US" sz="200" u="none" strike="noStrike" dirty="0">
                          <a:effectLst/>
                        </a:rPr>
                        <a:t> </a:t>
                      </a:r>
                      <a:endParaRPr lang="en-US" sz="200" b="0" i="0" u="none" strike="noStrike" dirty="0">
                        <a:solidFill>
                          <a:srgbClr val="000000"/>
                        </a:solidFill>
                        <a:effectLst/>
                        <a:latin typeface="Arial" panose="020B0604020202020204" pitchFamily="34" charset="0"/>
                      </a:endParaRPr>
                    </a:p>
                  </a:txBody>
                  <a:tcPr marL="7144" marR="7144" marT="7144" marB="0" anchor="ctr"/>
                </a:tc>
                <a:tc>
                  <a:txBody>
                    <a:bodyPr/>
                    <a:lstStyle/>
                    <a:p>
                      <a:pPr algn="l" fontAlgn="ctr"/>
                      <a:r>
                        <a:rPr lang="en-US" sz="200" u="none" strike="noStrike" dirty="0">
                          <a:effectLst/>
                        </a:rPr>
                        <a:t> </a:t>
                      </a:r>
                      <a:endParaRPr lang="en-US" sz="200" b="0"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3883162941"/>
                  </a:ext>
                </a:extLst>
              </a:tr>
              <a:tr h="178594">
                <a:tc>
                  <a:txBody>
                    <a:bodyPr/>
                    <a:lstStyle/>
                    <a:p>
                      <a:pPr algn="l" fontAlgn="ctr"/>
                      <a:r>
                        <a:rPr lang="en-US" sz="1100" b="1" u="none" strike="noStrike" dirty="0">
                          <a:effectLst/>
                        </a:rPr>
                        <a:t>Total </a:t>
                      </a:r>
                      <a:endParaRPr lang="en-US" sz="1100" b="1" i="0" u="none" strike="noStrike" dirty="0">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b="1" u="none" strike="noStrike" dirty="0">
                          <a:effectLst/>
                        </a:rPr>
                        <a:t>943</a:t>
                      </a:r>
                      <a:endParaRPr lang="en-US" sz="1100" b="1" i="0" u="none" strike="noStrike" dirty="0">
                        <a:solidFill>
                          <a:srgbClr val="000000"/>
                        </a:solidFill>
                        <a:effectLst/>
                        <a:latin typeface="Arial" panose="020B0604020202020204" pitchFamily="34" charset="0"/>
                      </a:endParaRPr>
                    </a:p>
                  </a:txBody>
                  <a:tcPr marL="7144" marR="7144" marT="7144" marB="0" anchor="ctr"/>
                </a:tc>
                <a:tc>
                  <a:txBody>
                    <a:bodyPr/>
                    <a:lstStyle/>
                    <a:p>
                      <a:pPr algn="ctr" fontAlgn="ctr"/>
                      <a:r>
                        <a:rPr lang="en-US" sz="1100" b="1" u="none" strike="noStrike" dirty="0">
                          <a:effectLst/>
                        </a:rPr>
                        <a:t>1132</a:t>
                      </a:r>
                      <a:endParaRPr lang="en-US" sz="1100" b="1" i="0" u="none" strike="noStrike" dirty="0">
                        <a:solidFill>
                          <a:srgbClr val="000000"/>
                        </a:solidFill>
                        <a:effectLst/>
                        <a:latin typeface="Arial" panose="020B0604020202020204" pitchFamily="34" charset="0"/>
                      </a:endParaRPr>
                    </a:p>
                  </a:txBody>
                  <a:tcPr marL="7144" marR="7144" marT="7144" marB="0" anchor="ctr"/>
                </a:tc>
                <a:extLst>
                  <a:ext uri="{0D108BD9-81ED-4DB2-BD59-A6C34878D82A}">
                    <a16:rowId xmlns:a16="http://schemas.microsoft.com/office/drawing/2014/main" val="1958082188"/>
                  </a:ext>
                </a:extLst>
              </a:tr>
            </a:tbl>
          </a:graphicData>
        </a:graphic>
      </p:graphicFrame>
      <p:pic>
        <p:nvPicPr>
          <p:cNvPr id="1027" name="Picture 3" descr="Atlanta College and Career Academy logo">
            <a:extLst>
              <a:ext uri="{FF2B5EF4-FFF2-40B4-BE49-F238E27FC236}">
                <a16:creationId xmlns:a16="http://schemas.microsoft.com/office/drawing/2014/main" id="{F95BB076-D47C-1550-50C5-AED7A9D62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85" y="873720"/>
            <a:ext cx="1999035" cy="1158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4275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103"/>
          <p:cNvSpPr txBox="1">
            <a:spLocks noGrp="1"/>
          </p:cNvSpPr>
          <p:nvPr>
            <p:ph type="sldNum" idx="12"/>
          </p:nvPr>
        </p:nvSpPr>
        <p:spPr>
          <a:xfrm>
            <a:off x="5986463" y="5624513"/>
            <a:ext cx="1543050" cy="273825"/>
          </a:xfrm>
          <a:prstGeom prst="rect">
            <a:avLst/>
          </a:prstGeom>
          <a:noFill/>
          <a:ln>
            <a:noFill/>
          </a:ln>
        </p:spPr>
        <p:txBody>
          <a:bodyPr spcFirstLastPara="1" wrap="square" lIns="68569" tIns="34275" rIns="68569" bIns="34275" anchor="t" anchorCtr="0">
            <a:noAutofit/>
          </a:bodyPr>
          <a:lstStyle/>
          <a:p>
            <a:pPr defTabSz="685800">
              <a:buClr>
                <a:srgbClr val="000000"/>
              </a:buClr>
            </a:pPr>
            <a:fld id="{00000000-1234-1234-1234-123412341234}" type="slidenum">
              <a:rPr lang="en-US" kern="0">
                <a:solidFill>
                  <a:srgbClr val="000000"/>
                </a:solidFill>
              </a:rPr>
              <a:pPr defTabSz="685800">
                <a:buClr>
                  <a:srgbClr val="000000"/>
                </a:buClr>
              </a:pPr>
              <a:t>26</a:t>
            </a:fld>
            <a:endParaRPr kern="0">
              <a:solidFill>
                <a:srgbClr val="000000"/>
              </a:solidFill>
            </a:endParaRPr>
          </a:p>
        </p:txBody>
      </p:sp>
      <p:sp>
        <p:nvSpPr>
          <p:cNvPr id="695" name="Google Shape;695;p103"/>
          <p:cNvSpPr txBox="1"/>
          <p:nvPr/>
        </p:nvSpPr>
        <p:spPr>
          <a:xfrm>
            <a:off x="1312774" y="2093017"/>
            <a:ext cx="2247525" cy="253885"/>
          </a:xfrm>
          <a:prstGeom prst="rect">
            <a:avLst/>
          </a:prstGeom>
          <a:noFill/>
          <a:ln>
            <a:noFill/>
          </a:ln>
        </p:spPr>
        <p:txBody>
          <a:bodyPr spcFirstLastPara="1" wrap="square" lIns="68569" tIns="34275" rIns="68569" bIns="34275" anchor="t" anchorCtr="0">
            <a:spAutoFit/>
          </a:bodyPr>
          <a:lstStyle/>
          <a:p>
            <a:pPr defTabSz="685800">
              <a:buClr>
                <a:srgbClr val="000000"/>
              </a:buClr>
              <a:buSzPts val="1600"/>
            </a:pPr>
            <a:r>
              <a:rPr lang="en-US" sz="1200" b="1" kern="0" dirty="0">
                <a:solidFill>
                  <a:srgbClr val="2E75B5"/>
                </a:solidFill>
                <a:latin typeface="Arial"/>
                <a:cs typeface="Arial"/>
                <a:sym typeface="Arial"/>
              </a:rPr>
              <a:t>Applications </a:t>
            </a:r>
            <a:r>
              <a:rPr lang="en-US" sz="1200" b="1" kern="0" dirty="0">
                <a:solidFill>
                  <a:srgbClr val="2E75B5"/>
                </a:solidFill>
                <a:latin typeface="Arial"/>
                <a:ea typeface="Arial"/>
                <a:cs typeface="Arial"/>
                <a:sym typeface="Arial"/>
              </a:rPr>
              <a:t>By Pathway</a:t>
            </a:r>
            <a:endParaRPr sz="1200" b="1" kern="0" dirty="0">
              <a:solidFill>
                <a:srgbClr val="2E75B5"/>
              </a:solidFill>
              <a:latin typeface="Arial"/>
              <a:ea typeface="Arial"/>
              <a:cs typeface="Arial"/>
              <a:sym typeface="Arial"/>
            </a:endParaRPr>
          </a:p>
        </p:txBody>
      </p:sp>
      <p:graphicFrame>
        <p:nvGraphicFramePr>
          <p:cNvPr id="696" name="Google Shape;696;p103"/>
          <p:cNvGraphicFramePr/>
          <p:nvPr/>
        </p:nvGraphicFramePr>
        <p:xfrm>
          <a:off x="1360263" y="2346054"/>
          <a:ext cx="2292732" cy="3171245"/>
        </p:xfrm>
        <a:graphic>
          <a:graphicData uri="http://schemas.openxmlformats.org/drawingml/2006/table">
            <a:tbl>
              <a:tblPr firstRow="1" bandRow="1">
                <a:noFill/>
              </a:tblPr>
              <a:tblGrid>
                <a:gridCol w="1437413">
                  <a:extLst>
                    <a:ext uri="{9D8B030D-6E8A-4147-A177-3AD203B41FA5}">
                      <a16:colId xmlns:a16="http://schemas.microsoft.com/office/drawing/2014/main" val="20000"/>
                    </a:ext>
                  </a:extLst>
                </a:gridCol>
                <a:gridCol w="855319">
                  <a:extLst>
                    <a:ext uri="{9D8B030D-6E8A-4147-A177-3AD203B41FA5}">
                      <a16:colId xmlns:a16="http://schemas.microsoft.com/office/drawing/2014/main" val="20001"/>
                    </a:ext>
                  </a:extLst>
                </a:gridCol>
              </a:tblGrid>
              <a:tr h="342908">
                <a:tc>
                  <a:txBody>
                    <a:bodyPr/>
                    <a:lstStyle/>
                    <a:p>
                      <a:pPr marL="0" marR="0" lvl="0" indent="0" algn="ctr" rtl="0">
                        <a:lnSpc>
                          <a:spcPct val="100000"/>
                        </a:lnSpc>
                        <a:spcBef>
                          <a:spcPts val="0"/>
                        </a:spcBef>
                        <a:spcAft>
                          <a:spcPts val="0"/>
                        </a:spcAft>
                        <a:buClr>
                          <a:srgbClr val="000000"/>
                        </a:buClr>
                        <a:buSzPts val="1300"/>
                        <a:buFont typeface="Arial"/>
                        <a:buNone/>
                      </a:pPr>
                      <a:r>
                        <a:rPr lang="en-US" sz="600" u="none" strike="noStrike" cap="none"/>
                        <a:t>Pathway</a:t>
                      </a:r>
                      <a:endParaRPr sz="600" u="none" strike="noStrike" cap="none"/>
                    </a:p>
                  </a:txBody>
                  <a:tcPr marL="68588" marR="68588" marT="34294" marB="34294"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600" u="none" strike="noStrike" cap="none" dirty="0"/>
                        <a:t># of Students </a:t>
                      </a:r>
                      <a:r>
                        <a:rPr lang="en-US" sz="600" dirty="0"/>
                        <a:t>Applied</a:t>
                      </a:r>
                    </a:p>
                    <a:p>
                      <a:pPr marL="0" marR="0" lvl="0" indent="0" algn="ctr" rtl="0">
                        <a:lnSpc>
                          <a:spcPct val="100000"/>
                        </a:lnSpc>
                        <a:spcBef>
                          <a:spcPts val="0"/>
                        </a:spcBef>
                        <a:spcAft>
                          <a:spcPts val="0"/>
                        </a:spcAft>
                        <a:buClr>
                          <a:srgbClr val="000000"/>
                        </a:buClr>
                        <a:buSzPts val="1300"/>
                        <a:buFont typeface="Arial"/>
                        <a:buNone/>
                      </a:pPr>
                      <a:r>
                        <a:rPr lang="en-US" sz="600" u="none" strike="noStrike" cap="none" dirty="0"/>
                        <a:t>Spring 2022</a:t>
                      </a:r>
                      <a:endParaRPr sz="600" u="none" strike="noStrike" cap="none" dirty="0"/>
                    </a:p>
                  </a:txBody>
                  <a:tcPr marL="68588" marR="68588" marT="34294" marB="34294" anchor="b"/>
                </a:tc>
                <a:extLst>
                  <a:ext uri="{0D108BD9-81ED-4DB2-BD59-A6C34878D82A}">
                    <a16:rowId xmlns:a16="http://schemas.microsoft.com/office/drawing/2014/main" val="10000"/>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Patient Care</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146</a:t>
                      </a:r>
                      <a:endParaRPr sz="600"/>
                    </a:p>
                  </a:txBody>
                  <a:tcPr marL="68588" marR="68588" marT="34294" marB="34294"/>
                </a:tc>
                <a:extLst>
                  <a:ext uri="{0D108BD9-81ED-4DB2-BD59-A6C34878D82A}">
                    <a16:rowId xmlns:a16="http://schemas.microsoft.com/office/drawing/2014/main" val="10001"/>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Cybersecurity</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44</a:t>
                      </a:r>
                      <a:endParaRPr sz="600"/>
                    </a:p>
                  </a:txBody>
                  <a:tcPr marL="68588" marR="68588" marT="34294" marB="34294"/>
                </a:tc>
                <a:extLst>
                  <a:ext uri="{0D108BD9-81ED-4DB2-BD59-A6C34878D82A}">
                    <a16:rowId xmlns:a16="http://schemas.microsoft.com/office/drawing/2014/main" val="10002"/>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Culinary Arts</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173</a:t>
                      </a:r>
                      <a:endParaRPr sz="600"/>
                    </a:p>
                  </a:txBody>
                  <a:tcPr marL="68588" marR="68588" marT="34294" marB="34294"/>
                </a:tc>
                <a:extLst>
                  <a:ext uri="{0D108BD9-81ED-4DB2-BD59-A6C34878D82A}">
                    <a16:rowId xmlns:a16="http://schemas.microsoft.com/office/drawing/2014/main" val="10003"/>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Criminal Investigations</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132</a:t>
                      </a:r>
                      <a:endParaRPr sz="600"/>
                    </a:p>
                  </a:txBody>
                  <a:tcPr marL="68588" marR="68588" marT="34294" marB="34294"/>
                </a:tc>
                <a:extLst>
                  <a:ext uri="{0D108BD9-81ED-4DB2-BD59-A6C34878D82A}">
                    <a16:rowId xmlns:a16="http://schemas.microsoft.com/office/drawing/2014/main" val="10004"/>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Dental Science</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65</a:t>
                      </a:r>
                      <a:endParaRPr sz="600"/>
                    </a:p>
                  </a:txBody>
                  <a:tcPr marL="68588" marR="68588" marT="34294" marB="34294"/>
                </a:tc>
                <a:extLst>
                  <a:ext uri="{0D108BD9-81ED-4DB2-BD59-A6C34878D82A}">
                    <a16:rowId xmlns:a16="http://schemas.microsoft.com/office/drawing/2014/main" val="10005"/>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Automotive</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87</a:t>
                      </a:r>
                      <a:endParaRPr sz="600"/>
                    </a:p>
                  </a:txBody>
                  <a:tcPr marL="68588" marR="68588" marT="34294" marB="34294"/>
                </a:tc>
                <a:extLst>
                  <a:ext uri="{0D108BD9-81ED-4DB2-BD59-A6C34878D82A}">
                    <a16:rowId xmlns:a16="http://schemas.microsoft.com/office/drawing/2014/main" val="10006"/>
                  </a:ext>
                </a:extLst>
              </a:tr>
              <a:tr h="25146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Infant/Toddler Childcare (college credit)</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60</a:t>
                      </a:r>
                      <a:endParaRPr sz="600"/>
                    </a:p>
                  </a:txBody>
                  <a:tcPr marL="68588" marR="68588" marT="34294" marB="34294"/>
                </a:tc>
                <a:extLst>
                  <a:ext uri="{0D108BD9-81ED-4DB2-BD59-A6C34878D82A}">
                    <a16:rowId xmlns:a16="http://schemas.microsoft.com/office/drawing/2014/main" val="10007"/>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Carpentry</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83</a:t>
                      </a:r>
                      <a:endParaRPr sz="600"/>
                    </a:p>
                  </a:txBody>
                  <a:tcPr marL="68588" marR="68588" marT="34294" marB="34294"/>
                </a:tc>
                <a:extLst>
                  <a:ext uri="{0D108BD9-81ED-4DB2-BD59-A6C34878D82A}">
                    <a16:rowId xmlns:a16="http://schemas.microsoft.com/office/drawing/2014/main" val="10008"/>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Early College (college credit)</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54</a:t>
                      </a:r>
                      <a:endParaRPr sz="600"/>
                    </a:p>
                  </a:txBody>
                  <a:tcPr marL="68588" marR="68588" marT="34294" marB="34294"/>
                </a:tc>
                <a:extLst>
                  <a:ext uri="{0D108BD9-81ED-4DB2-BD59-A6C34878D82A}">
                    <a16:rowId xmlns:a16="http://schemas.microsoft.com/office/drawing/2014/main" val="10009"/>
                  </a:ext>
                </a:extLst>
              </a:tr>
              <a:tr h="174056">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Graphic Design</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69</a:t>
                      </a:r>
                      <a:endParaRPr sz="600"/>
                    </a:p>
                  </a:txBody>
                  <a:tcPr marL="68588" marR="68588" marT="34294" marB="34294"/>
                </a:tc>
                <a:extLst>
                  <a:ext uri="{0D108BD9-81ED-4DB2-BD59-A6C34878D82A}">
                    <a16:rowId xmlns:a16="http://schemas.microsoft.com/office/drawing/2014/main" val="10010"/>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HVAC – Refrigeration</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6</a:t>
                      </a:r>
                      <a:endParaRPr sz="600"/>
                    </a:p>
                  </a:txBody>
                  <a:tcPr marL="68588" marR="68588" marT="34294" marB="34294"/>
                </a:tc>
                <a:extLst>
                  <a:ext uri="{0D108BD9-81ED-4DB2-BD59-A6C34878D82A}">
                    <a16:rowId xmlns:a16="http://schemas.microsoft.com/office/drawing/2014/main" val="10011"/>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Programming</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75</a:t>
                      </a:r>
                      <a:endParaRPr sz="600"/>
                    </a:p>
                  </a:txBody>
                  <a:tcPr marL="68588" marR="68588" marT="34294" marB="34294"/>
                </a:tc>
                <a:extLst>
                  <a:ext uri="{0D108BD9-81ED-4DB2-BD59-A6C34878D82A}">
                    <a16:rowId xmlns:a16="http://schemas.microsoft.com/office/drawing/2014/main" val="10012"/>
                  </a:ext>
                </a:extLst>
              </a:tr>
              <a:tr h="169425">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Hospitality, Recreation, Tourism</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40</a:t>
                      </a:r>
                      <a:endParaRPr sz="600"/>
                    </a:p>
                  </a:txBody>
                  <a:tcPr marL="68588" marR="68588" marT="34294" marB="34294"/>
                </a:tc>
                <a:extLst>
                  <a:ext uri="{0D108BD9-81ED-4DB2-BD59-A6C34878D82A}">
                    <a16:rowId xmlns:a16="http://schemas.microsoft.com/office/drawing/2014/main" val="10013"/>
                  </a:ext>
                </a:extLst>
              </a:tr>
              <a:tr h="169425">
                <a:tc>
                  <a:txBody>
                    <a:bodyPr/>
                    <a:lstStyle/>
                    <a:p>
                      <a:pPr marL="0" marR="0" lvl="0" indent="0" algn="l" rtl="0">
                        <a:lnSpc>
                          <a:spcPct val="100000"/>
                        </a:lnSpc>
                        <a:spcBef>
                          <a:spcPts val="0"/>
                        </a:spcBef>
                        <a:spcAft>
                          <a:spcPts val="0"/>
                        </a:spcAft>
                        <a:buNone/>
                      </a:pPr>
                      <a:r>
                        <a:rPr lang="en-US" sz="600" b="1"/>
                        <a:t>Emergency Medical Responder</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42</a:t>
                      </a:r>
                      <a:endParaRPr sz="600"/>
                    </a:p>
                  </a:txBody>
                  <a:tcPr marL="68588" marR="68588" marT="34294" marB="34294"/>
                </a:tc>
                <a:extLst>
                  <a:ext uri="{0D108BD9-81ED-4DB2-BD59-A6C34878D82A}">
                    <a16:rowId xmlns:a16="http://schemas.microsoft.com/office/drawing/2014/main" val="10014"/>
                  </a:ext>
                </a:extLst>
              </a:tr>
              <a:tr h="169425">
                <a:tc>
                  <a:txBody>
                    <a:bodyPr/>
                    <a:lstStyle/>
                    <a:p>
                      <a:pPr marL="0" marR="0" lvl="0" indent="0" algn="l" rtl="0">
                        <a:lnSpc>
                          <a:spcPct val="100000"/>
                        </a:lnSpc>
                        <a:spcBef>
                          <a:spcPts val="0"/>
                        </a:spcBef>
                        <a:spcAft>
                          <a:spcPts val="0"/>
                        </a:spcAft>
                        <a:buNone/>
                      </a:pPr>
                      <a:r>
                        <a:rPr lang="en-US" sz="600" b="1"/>
                        <a:t>Aviation Maintenance </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15</a:t>
                      </a:r>
                      <a:endParaRPr sz="600"/>
                    </a:p>
                  </a:txBody>
                  <a:tcPr marL="68588" marR="68588" marT="34294" marB="34294"/>
                </a:tc>
                <a:extLst>
                  <a:ext uri="{0D108BD9-81ED-4DB2-BD59-A6C34878D82A}">
                    <a16:rowId xmlns:a16="http://schemas.microsoft.com/office/drawing/2014/main" val="10015"/>
                  </a:ext>
                </a:extLst>
              </a:tr>
              <a:tr h="20028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TOTAL</a:t>
                      </a:r>
                      <a:endParaRPr sz="600" b="1" u="none" strike="noStrike" cap="none"/>
                    </a:p>
                  </a:txBody>
                  <a:tcPr marL="68588" marR="68588" marT="34294" marB="34294"/>
                </a:tc>
                <a:tc>
                  <a:txBody>
                    <a:bodyPr/>
                    <a:lstStyle/>
                    <a:p>
                      <a:pPr marL="0" lvl="0" indent="0" algn="l" rtl="0">
                        <a:spcBef>
                          <a:spcPts val="0"/>
                        </a:spcBef>
                        <a:spcAft>
                          <a:spcPts val="0"/>
                        </a:spcAft>
                        <a:buNone/>
                      </a:pPr>
                      <a:r>
                        <a:rPr lang="en-US" sz="600" dirty="0"/>
                        <a:t>1091</a:t>
                      </a:r>
                      <a:endParaRPr sz="600" dirty="0"/>
                    </a:p>
                  </a:txBody>
                  <a:tcPr marL="68588" marR="68588" marT="34294" marB="34294"/>
                </a:tc>
                <a:extLst>
                  <a:ext uri="{0D108BD9-81ED-4DB2-BD59-A6C34878D82A}">
                    <a16:rowId xmlns:a16="http://schemas.microsoft.com/office/drawing/2014/main" val="10016"/>
                  </a:ext>
                </a:extLst>
              </a:tr>
            </a:tbl>
          </a:graphicData>
        </a:graphic>
      </p:graphicFrame>
      <p:graphicFrame>
        <p:nvGraphicFramePr>
          <p:cNvPr id="697" name="Google Shape;697;p103"/>
          <p:cNvGraphicFramePr/>
          <p:nvPr/>
        </p:nvGraphicFramePr>
        <p:xfrm>
          <a:off x="3970391" y="2317924"/>
          <a:ext cx="1872150" cy="3051806"/>
        </p:xfrm>
        <a:graphic>
          <a:graphicData uri="http://schemas.openxmlformats.org/drawingml/2006/table">
            <a:tbl>
              <a:tblPr firstRow="1" bandRow="1">
                <a:noFill/>
              </a:tblPr>
              <a:tblGrid>
                <a:gridCol w="842625">
                  <a:extLst>
                    <a:ext uri="{9D8B030D-6E8A-4147-A177-3AD203B41FA5}">
                      <a16:colId xmlns:a16="http://schemas.microsoft.com/office/drawing/2014/main" val="20000"/>
                    </a:ext>
                  </a:extLst>
                </a:gridCol>
                <a:gridCol w="1029525">
                  <a:extLst>
                    <a:ext uri="{9D8B030D-6E8A-4147-A177-3AD203B41FA5}">
                      <a16:colId xmlns:a16="http://schemas.microsoft.com/office/drawing/2014/main" val="20001"/>
                    </a:ext>
                  </a:extLst>
                </a:gridCol>
              </a:tblGrid>
              <a:tr h="188156">
                <a:tc>
                  <a:txBody>
                    <a:bodyPr/>
                    <a:lstStyle/>
                    <a:p>
                      <a:pPr marL="0" marR="0" lvl="0" indent="0" algn="ctr" rtl="0">
                        <a:lnSpc>
                          <a:spcPct val="100000"/>
                        </a:lnSpc>
                        <a:spcBef>
                          <a:spcPts val="0"/>
                        </a:spcBef>
                        <a:spcAft>
                          <a:spcPts val="0"/>
                        </a:spcAft>
                        <a:buClr>
                          <a:srgbClr val="000000"/>
                        </a:buClr>
                        <a:buSzPts val="1300"/>
                        <a:buFont typeface="Arial"/>
                        <a:buNone/>
                      </a:pPr>
                      <a:r>
                        <a:rPr lang="en-US" sz="600" u="none" strike="noStrike" cap="none"/>
                        <a:t>Home School</a:t>
                      </a:r>
                      <a:endParaRPr sz="600" u="none" strike="noStrike" cap="none"/>
                    </a:p>
                  </a:txBody>
                  <a:tcPr marL="68588" marR="68588" marT="34294" marB="34294"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600"/>
                        <a:t>#</a:t>
                      </a:r>
                      <a:r>
                        <a:rPr lang="en-US" sz="600" u="none" strike="noStrike" cap="none"/>
                        <a:t>of Students </a:t>
                      </a:r>
                      <a:r>
                        <a:rPr lang="en-US" sz="600"/>
                        <a:t>Applied</a:t>
                      </a:r>
                      <a:endParaRPr sz="600" u="none" strike="noStrike" cap="none"/>
                    </a:p>
                  </a:txBody>
                  <a:tcPr marL="68588" marR="68588" marT="34294" marB="34294" anchor="b"/>
                </a:tc>
                <a:extLst>
                  <a:ext uri="{0D108BD9-81ED-4DB2-BD59-A6C34878D82A}">
                    <a16:rowId xmlns:a16="http://schemas.microsoft.com/office/drawing/2014/main" val="10000"/>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KIPP Collegiate </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60</a:t>
                      </a:r>
                      <a:endParaRPr sz="600"/>
                    </a:p>
                  </a:txBody>
                  <a:tcPr marL="68588" marR="68588" marT="34294" marB="34294"/>
                </a:tc>
                <a:extLst>
                  <a:ext uri="{0D108BD9-81ED-4DB2-BD59-A6C34878D82A}">
                    <a16:rowId xmlns:a16="http://schemas.microsoft.com/office/drawing/2014/main" val="10001"/>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North Atlanta</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205</a:t>
                      </a:r>
                      <a:endParaRPr sz="600"/>
                    </a:p>
                  </a:txBody>
                  <a:tcPr marL="68588" marR="68588" marT="34294" marB="34294"/>
                </a:tc>
                <a:extLst>
                  <a:ext uri="{0D108BD9-81ED-4DB2-BD59-A6C34878D82A}">
                    <a16:rowId xmlns:a16="http://schemas.microsoft.com/office/drawing/2014/main" val="10002"/>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Maynard Jackson</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140</a:t>
                      </a:r>
                      <a:endParaRPr sz="600"/>
                    </a:p>
                  </a:txBody>
                  <a:tcPr marL="68588" marR="68588" marT="34294" marB="34294"/>
                </a:tc>
                <a:extLst>
                  <a:ext uri="{0D108BD9-81ED-4DB2-BD59-A6C34878D82A}">
                    <a16:rowId xmlns:a16="http://schemas.microsoft.com/office/drawing/2014/main" val="10003"/>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Mays</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137</a:t>
                      </a:r>
                      <a:endParaRPr sz="600"/>
                    </a:p>
                  </a:txBody>
                  <a:tcPr marL="68588" marR="68588" marT="34294" marB="34294"/>
                </a:tc>
                <a:extLst>
                  <a:ext uri="{0D108BD9-81ED-4DB2-BD59-A6C34878D82A}">
                    <a16:rowId xmlns:a16="http://schemas.microsoft.com/office/drawing/2014/main" val="10004"/>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Washington</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43</a:t>
                      </a:r>
                      <a:endParaRPr sz="600"/>
                    </a:p>
                  </a:txBody>
                  <a:tcPr marL="68588" marR="68588" marT="34294" marB="34294"/>
                </a:tc>
                <a:extLst>
                  <a:ext uri="{0D108BD9-81ED-4DB2-BD59-A6C34878D82A}">
                    <a16:rowId xmlns:a16="http://schemas.microsoft.com/office/drawing/2014/main" val="10005"/>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Douglass </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125</a:t>
                      </a:r>
                      <a:endParaRPr sz="600"/>
                    </a:p>
                  </a:txBody>
                  <a:tcPr marL="68588" marR="68588" marT="34294" marB="34294"/>
                </a:tc>
                <a:extLst>
                  <a:ext uri="{0D108BD9-81ED-4DB2-BD59-A6C34878D82A}">
                    <a16:rowId xmlns:a16="http://schemas.microsoft.com/office/drawing/2014/main" val="10006"/>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South Atlanta </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75</a:t>
                      </a:r>
                      <a:endParaRPr sz="600"/>
                    </a:p>
                  </a:txBody>
                  <a:tcPr marL="68588" marR="68588" marT="34294" marB="34294"/>
                </a:tc>
                <a:extLst>
                  <a:ext uri="{0D108BD9-81ED-4DB2-BD59-A6C34878D82A}">
                    <a16:rowId xmlns:a16="http://schemas.microsoft.com/office/drawing/2014/main" val="10007"/>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Midtown</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45</a:t>
                      </a:r>
                      <a:endParaRPr sz="600"/>
                    </a:p>
                  </a:txBody>
                  <a:tcPr marL="68588" marR="68588" marT="34294" marB="34294"/>
                </a:tc>
                <a:extLst>
                  <a:ext uri="{0D108BD9-81ED-4DB2-BD59-A6C34878D82A}">
                    <a16:rowId xmlns:a16="http://schemas.microsoft.com/office/drawing/2014/main" val="10008"/>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Therrell</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111</a:t>
                      </a:r>
                      <a:endParaRPr sz="600"/>
                    </a:p>
                  </a:txBody>
                  <a:tcPr marL="68588" marR="68588" marT="34294" marB="34294"/>
                </a:tc>
                <a:extLst>
                  <a:ext uri="{0D108BD9-81ED-4DB2-BD59-A6C34878D82A}">
                    <a16:rowId xmlns:a16="http://schemas.microsoft.com/office/drawing/2014/main" val="10009"/>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BEST</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47</a:t>
                      </a:r>
                      <a:endParaRPr sz="600"/>
                    </a:p>
                  </a:txBody>
                  <a:tcPr marL="68588" marR="68588" marT="34294" marB="34294"/>
                </a:tc>
                <a:extLst>
                  <a:ext uri="{0D108BD9-81ED-4DB2-BD59-A6C34878D82A}">
                    <a16:rowId xmlns:a16="http://schemas.microsoft.com/office/drawing/2014/main" val="10010"/>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CSK</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16</a:t>
                      </a:r>
                      <a:endParaRPr sz="600"/>
                    </a:p>
                  </a:txBody>
                  <a:tcPr marL="68588" marR="68588" marT="34294" marB="34294"/>
                </a:tc>
                <a:extLst>
                  <a:ext uri="{0D108BD9-81ED-4DB2-BD59-A6C34878D82A}">
                    <a16:rowId xmlns:a16="http://schemas.microsoft.com/office/drawing/2014/main" val="10011"/>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Carver Early</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16</a:t>
                      </a:r>
                      <a:endParaRPr sz="600"/>
                    </a:p>
                  </a:txBody>
                  <a:tcPr marL="68588" marR="68588" marT="34294" marB="34294"/>
                </a:tc>
                <a:extLst>
                  <a:ext uri="{0D108BD9-81ED-4DB2-BD59-A6C34878D82A}">
                    <a16:rowId xmlns:a16="http://schemas.microsoft.com/office/drawing/2014/main" val="10012"/>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Carver STEAM</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71</a:t>
                      </a:r>
                      <a:endParaRPr sz="600"/>
                    </a:p>
                  </a:txBody>
                  <a:tcPr marL="68588" marR="68588" marT="34294" marB="34294"/>
                </a:tc>
                <a:extLst>
                  <a:ext uri="{0D108BD9-81ED-4DB2-BD59-A6C34878D82A}">
                    <a16:rowId xmlns:a16="http://schemas.microsoft.com/office/drawing/2014/main" val="10013"/>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Phoenix</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0</a:t>
                      </a:r>
                      <a:endParaRPr sz="600"/>
                    </a:p>
                  </a:txBody>
                  <a:tcPr marL="68588" marR="68588" marT="34294" marB="34294"/>
                </a:tc>
                <a:extLst>
                  <a:ext uri="{0D108BD9-81ED-4DB2-BD59-A6C34878D82A}">
                    <a16:rowId xmlns:a16="http://schemas.microsoft.com/office/drawing/2014/main" val="10014"/>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Drew</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0</a:t>
                      </a:r>
                      <a:endParaRPr sz="600"/>
                    </a:p>
                  </a:txBody>
                  <a:tcPr marL="68588" marR="68588" marT="34294" marB="34294"/>
                </a:tc>
                <a:extLst>
                  <a:ext uri="{0D108BD9-81ED-4DB2-BD59-A6C34878D82A}">
                    <a16:rowId xmlns:a16="http://schemas.microsoft.com/office/drawing/2014/main" val="10015"/>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Atlanta Classical</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0</a:t>
                      </a:r>
                      <a:endParaRPr sz="600"/>
                    </a:p>
                  </a:txBody>
                  <a:tcPr marL="68588" marR="68588" marT="34294" marB="34294"/>
                </a:tc>
                <a:extLst>
                  <a:ext uri="{0D108BD9-81ED-4DB2-BD59-A6C34878D82A}">
                    <a16:rowId xmlns:a16="http://schemas.microsoft.com/office/drawing/2014/main" val="10016"/>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TOTAL</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1091</a:t>
                      </a:r>
                      <a:endParaRPr sz="600"/>
                    </a:p>
                  </a:txBody>
                  <a:tcPr marL="68588" marR="68588" marT="34294" marB="34294"/>
                </a:tc>
                <a:extLst>
                  <a:ext uri="{0D108BD9-81ED-4DB2-BD59-A6C34878D82A}">
                    <a16:rowId xmlns:a16="http://schemas.microsoft.com/office/drawing/2014/main" val="10017"/>
                  </a:ext>
                </a:extLst>
              </a:tr>
            </a:tbl>
          </a:graphicData>
        </a:graphic>
      </p:graphicFrame>
      <p:sp>
        <p:nvSpPr>
          <p:cNvPr id="698" name="Google Shape;698;p103"/>
          <p:cNvSpPr txBox="1"/>
          <p:nvPr/>
        </p:nvSpPr>
        <p:spPr>
          <a:xfrm>
            <a:off x="3879129" y="2093033"/>
            <a:ext cx="2247525" cy="253885"/>
          </a:xfrm>
          <a:prstGeom prst="rect">
            <a:avLst/>
          </a:prstGeom>
          <a:noFill/>
          <a:ln>
            <a:noFill/>
          </a:ln>
        </p:spPr>
        <p:txBody>
          <a:bodyPr spcFirstLastPara="1" wrap="square" lIns="68569" tIns="34275" rIns="68569" bIns="34275" anchor="t" anchorCtr="0">
            <a:spAutoFit/>
          </a:bodyPr>
          <a:lstStyle/>
          <a:p>
            <a:pPr defTabSz="685800">
              <a:buClr>
                <a:srgbClr val="000000"/>
              </a:buClr>
              <a:buSzPts val="1600"/>
            </a:pPr>
            <a:r>
              <a:rPr lang="en-US" sz="1200" b="1" kern="0">
                <a:solidFill>
                  <a:srgbClr val="2E75B5"/>
                </a:solidFill>
                <a:latin typeface="Arial"/>
                <a:cs typeface="Arial"/>
                <a:sym typeface="Arial"/>
              </a:rPr>
              <a:t>Applications </a:t>
            </a:r>
            <a:r>
              <a:rPr lang="en-US" sz="1200" b="1" kern="0">
                <a:solidFill>
                  <a:srgbClr val="2E75B5"/>
                </a:solidFill>
                <a:latin typeface="Arial"/>
                <a:ea typeface="Arial"/>
                <a:cs typeface="Arial"/>
                <a:sym typeface="Arial"/>
              </a:rPr>
              <a:t>By School</a:t>
            </a:r>
            <a:endParaRPr sz="1200" b="1" kern="0">
              <a:solidFill>
                <a:srgbClr val="2E75B5"/>
              </a:solidFill>
              <a:latin typeface="Arial"/>
              <a:ea typeface="Arial"/>
              <a:cs typeface="Arial"/>
              <a:sym typeface="Arial"/>
            </a:endParaRPr>
          </a:p>
        </p:txBody>
      </p:sp>
      <p:sp>
        <p:nvSpPr>
          <p:cNvPr id="699" name="Google Shape;699;p103"/>
          <p:cNvSpPr txBox="1"/>
          <p:nvPr/>
        </p:nvSpPr>
        <p:spPr>
          <a:xfrm>
            <a:off x="6053735" y="2113921"/>
            <a:ext cx="2247525" cy="253885"/>
          </a:xfrm>
          <a:prstGeom prst="rect">
            <a:avLst/>
          </a:prstGeom>
          <a:noFill/>
          <a:ln>
            <a:noFill/>
          </a:ln>
        </p:spPr>
        <p:txBody>
          <a:bodyPr spcFirstLastPara="1" wrap="square" lIns="68569" tIns="34275" rIns="68569" bIns="34275" anchor="t" anchorCtr="0">
            <a:spAutoFit/>
          </a:bodyPr>
          <a:lstStyle/>
          <a:p>
            <a:pPr defTabSz="685800">
              <a:buClr>
                <a:srgbClr val="000000"/>
              </a:buClr>
              <a:buSzPts val="1600"/>
            </a:pPr>
            <a:r>
              <a:rPr lang="en-US" sz="1200" b="1" kern="0">
                <a:solidFill>
                  <a:srgbClr val="2E75B5"/>
                </a:solidFill>
                <a:latin typeface="Arial"/>
                <a:cs typeface="Arial"/>
                <a:sym typeface="Arial"/>
              </a:rPr>
              <a:t>Applications </a:t>
            </a:r>
            <a:r>
              <a:rPr lang="en-US" sz="1200" b="1" kern="0">
                <a:solidFill>
                  <a:srgbClr val="2E75B5"/>
                </a:solidFill>
                <a:latin typeface="Arial"/>
                <a:ea typeface="Arial"/>
                <a:cs typeface="Arial"/>
                <a:sym typeface="Arial"/>
              </a:rPr>
              <a:t>By </a:t>
            </a:r>
            <a:r>
              <a:rPr lang="en-US" sz="1200" b="1" kern="0">
                <a:solidFill>
                  <a:srgbClr val="2E75B5"/>
                </a:solidFill>
                <a:latin typeface="Arial"/>
                <a:cs typeface="Arial"/>
                <a:sym typeface="Arial"/>
              </a:rPr>
              <a:t>Grade</a:t>
            </a:r>
            <a:endParaRPr sz="1200" b="1" kern="0">
              <a:solidFill>
                <a:srgbClr val="2E75B5"/>
              </a:solidFill>
              <a:latin typeface="Arial"/>
              <a:ea typeface="Arial"/>
              <a:cs typeface="Arial"/>
              <a:sym typeface="Arial"/>
            </a:endParaRPr>
          </a:p>
        </p:txBody>
      </p:sp>
      <p:graphicFrame>
        <p:nvGraphicFramePr>
          <p:cNvPr id="700" name="Google Shape;700;p103"/>
          <p:cNvGraphicFramePr/>
          <p:nvPr/>
        </p:nvGraphicFramePr>
        <p:xfrm>
          <a:off x="5925419" y="2346054"/>
          <a:ext cx="1929994" cy="829281"/>
        </p:xfrm>
        <a:graphic>
          <a:graphicData uri="http://schemas.openxmlformats.org/drawingml/2006/table">
            <a:tbl>
              <a:tblPr firstRow="1" bandRow="1">
                <a:noFill/>
              </a:tblPr>
              <a:tblGrid>
                <a:gridCol w="1031156">
                  <a:extLst>
                    <a:ext uri="{9D8B030D-6E8A-4147-A177-3AD203B41FA5}">
                      <a16:colId xmlns:a16="http://schemas.microsoft.com/office/drawing/2014/main" val="20000"/>
                    </a:ext>
                  </a:extLst>
                </a:gridCol>
                <a:gridCol w="898838">
                  <a:extLst>
                    <a:ext uri="{9D8B030D-6E8A-4147-A177-3AD203B41FA5}">
                      <a16:colId xmlns:a16="http://schemas.microsoft.com/office/drawing/2014/main" val="20001"/>
                    </a:ext>
                  </a:extLst>
                </a:gridCol>
              </a:tblGrid>
              <a:tr h="160028">
                <a:tc>
                  <a:txBody>
                    <a:bodyPr/>
                    <a:lstStyle/>
                    <a:p>
                      <a:pPr marL="0" marR="0" lvl="0" indent="0" algn="ctr" rtl="0">
                        <a:lnSpc>
                          <a:spcPct val="100000"/>
                        </a:lnSpc>
                        <a:spcBef>
                          <a:spcPts val="0"/>
                        </a:spcBef>
                        <a:spcAft>
                          <a:spcPts val="0"/>
                        </a:spcAft>
                        <a:buClr>
                          <a:srgbClr val="000000"/>
                        </a:buClr>
                        <a:buSzPts val="1300"/>
                        <a:buFont typeface="Arial"/>
                        <a:buNone/>
                      </a:pPr>
                      <a:r>
                        <a:rPr lang="en-US" sz="600"/>
                        <a:t>Grade Level</a:t>
                      </a:r>
                      <a:endParaRPr sz="600" u="none" strike="noStrike" cap="none"/>
                    </a:p>
                  </a:txBody>
                  <a:tcPr marL="68588" marR="68588" marT="34294" marB="34294" anchor="b"/>
                </a:tc>
                <a:tc>
                  <a:txBody>
                    <a:bodyPr/>
                    <a:lstStyle/>
                    <a:p>
                      <a:pPr marL="0" marR="0" lvl="0" indent="0" algn="ctr" rtl="0">
                        <a:lnSpc>
                          <a:spcPct val="100000"/>
                        </a:lnSpc>
                        <a:spcBef>
                          <a:spcPts val="0"/>
                        </a:spcBef>
                        <a:spcAft>
                          <a:spcPts val="0"/>
                        </a:spcAft>
                        <a:buClr>
                          <a:srgbClr val="000000"/>
                        </a:buClr>
                        <a:buSzPts val="1300"/>
                        <a:buFont typeface="Arial"/>
                        <a:buNone/>
                      </a:pPr>
                      <a:r>
                        <a:rPr lang="en-US" sz="600" u="none" strike="noStrike" cap="none"/>
                        <a:t># of Students </a:t>
                      </a:r>
                      <a:r>
                        <a:rPr lang="en-US" sz="600"/>
                        <a:t>Applied</a:t>
                      </a:r>
                      <a:endParaRPr sz="600" u="none" strike="noStrike" cap="none"/>
                    </a:p>
                  </a:txBody>
                  <a:tcPr marL="68588" marR="68588" marT="34294" marB="34294" anchor="b"/>
                </a:tc>
                <a:extLst>
                  <a:ext uri="{0D108BD9-81ED-4DB2-BD59-A6C34878D82A}">
                    <a16:rowId xmlns:a16="http://schemas.microsoft.com/office/drawing/2014/main" val="10000"/>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a:t>10th Grade </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551</a:t>
                      </a:r>
                      <a:endParaRPr sz="600"/>
                    </a:p>
                  </a:txBody>
                  <a:tcPr marL="68588" marR="68588" marT="34294" marB="34294"/>
                </a:tc>
                <a:extLst>
                  <a:ext uri="{0D108BD9-81ED-4DB2-BD59-A6C34878D82A}">
                    <a16:rowId xmlns:a16="http://schemas.microsoft.com/office/drawing/2014/main" val="10001"/>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a:t>11th Grade</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310</a:t>
                      </a:r>
                      <a:endParaRPr sz="600"/>
                    </a:p>
                  </a:txBody>
                  <a:tcPr marL="68588" marR="68588" marT="34294" marB="34294"/>
                </a:tc>
                <a:extLst>
                  <a:ext uri="{0D108BD9-81ED-4DB2-BD59-A6C34878D82A}">
                    <a16:rowId xmlns:a16="http://schemas.microsoft.com/office/drawing/2014/main" val="10002"/>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a:t>12th Grade</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230</a:t>
                      </a:r>
                      <a:endParaRPr sz="600"/>
                    </a:p>
                  </a:txBody>
                  <a:tcPr marL="68588" marR="68588" marT="34294" marB="34294"/>
                </a:tc>
                <a:extLst>
                  <a:ext uri="{0D108BD9-81ED-4DB2-BD59-A6C34878D82A}">
                    <a16:rowId xmlns:a16="http://schemas.microsoft.com/office/drawing/2014/main" val="10003"/>
                  </a:ext>
                </a:extLst>
              </a:tr>
              <a:tr h="189169">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TOTAL</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1091</a:t>
                      </a:r>
                      <a:endParaRPr sz="600"/>
                    </a:p>
                  </a:txBody>
                  <a:tcPr marL="68588" marR="68588" marT="34294" marB="34294"/>
                </a:tc>
                <a:extLst>
                  <a:ext uri="{0D108BD9-81ED-4DB2-BD59-A6C34878D82A}">
                    <a16:rowId xmlns:a16="http://schemas.microsoft.com/office/drawing/2014/main" val="10004"/>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98"/>
          <p:cNvSpPr txBox="1">
            <a:spLocks noGrp="1"/>
          </p:cNvSpPr>
          <p:nvPr>
            <p:ph type="sldNum" idx="12"/>
          </p:nvPr>
        </p:nvSpPr>
        <p:spPr>
          <a:xfrm>
            <a:off x="5986463" y="5624513"/>
            <a:ext cx="1543050" cy="273825"/>
          </a:xfrm>
          <a:prstGeom prst="rect">
            <a:avLst/>
          </a:prstGeom>
          <a:noFill/>
          <a:ln>
            <a:noFill/>
          </a:ln>
        </p:spPr>
        <p:txBody>
          <a:bodyPr spcFirstLastPara="1" wrap="square" lIns="68569" tIns="34275" rIns="68569" bIns="34275" anchor="t" anchorCtr="0">
            <a:noAutofit/>
          </a:bodyPr>
          <a:lstStyle/>
          <a:p>
            <a:pPr defTabSz="685800">
              <a:defRPr/>
            </a:pPr>
            <a:fld id="{00000000-1234-1234-1234-123412341234}" type="slidenum">
              <a:rPr lang="en-US" kern="0">
                <a:solidFill>
                  <a:srgbClr val="000000"/>
                </a:solidFill>
              </a:rPr>
              <a:pPr defTabSz="685800">
                <a:defRPr/>
              </a:pPr>
              <a:t>27</a:t>
            </a:fld>
            <a:endParaRPr kern="0">
              <a:solidFill>
                <a:srgbClr val="000000"/>
              </a:solidFill>
            </a:endParaRPr>
          </a:p>
        </p:txBody>
      </p:sp>
      <p:sp>
        <p:nvSpPr>
          <p:cNvPr id="653" name="Google Shape;653;p98"/>
          <p:cNvSpPr txBox="1"/>
          <p:nvPr/>
        </p:nvSpPr>
        <p:spPr>
          <a:xfrm>
            <a:off x="1290161" y="1958579"/>
            <a:ext cx="2247525" cy="253885"/>
          </a:xfrm>
          <a:prstGeom prst="rect">
            <a:avLst/>
          </a:prstGeom>
          <a:noFill/>
          <a:ln>
            <a:noFill/>
          </a:ln>
        </p:spPr>
        <p:txBody>
          <a:bodyPr spcFirstLastPara="1" wrap="square" lIns="68569" tIns="34275" rIns="68569" bIns="34275" anchor="t" anchorCtr="0">
            <a:spAutoFit/>
          </a:bodyPr>
          <a:lstStyle/>
          <a:p>
            <a:pPr defTabSz="685800">
              <a:buClr>
                <a:srgbClr val="000000"/>
              </a:buClr>
              <a:buSzPts val="1600"/>
              <a:defRPr/>
            </a:pPr>
            <a:r>
              <a:rPr lang="en-US" sz="1200" b="1" kern="0">
                <a:solidFill>
                  <a:srgbClr val="2E75B5"/>
                </a:solidFill>
                <a:latin typeface="Arial"/>
                <a:ea typeface="Arial"/>
                <a:cs typeface="Arial"/>
                <a:sym typeface="Arial"/>
              </a:rPr>
              <a:t>Enrollment By Pathway</a:t>
            </a:r>
            <a:endParaRPr sz="1200" b="1" kern="0">
              <a:solidFill>
                <a:srgbClr val="2E75B5"/>
              </a:solidFill>
              <a:latin typeface="Arial"/>
              <a:ea typeface="Arial"/>
              <a:cs typeface="Arial"/>
              <a:sym typeface="Arial"/>
            </a:endParaRPr>
          </a:p>
        </p:txBody>
      </p:sp>
      <p:sp>
        <p:nvSpPr>
          <p:cNvPr id="654" name="Google Shape;654;p98"/>
          <p:cNvSpPr txBox="1"/>
          <p:nvPr/>
        </p:nvSpPr>
        <p:spPr>
          <a:xfrm>
            <a:off x="3862778" y="1651387"/>
            <a:ext cx="2247525" cy="253885"/>
          </a:xfrm>
          <a:prstGeom prst="rect">
            <a:avLst/>
          </a:prstGeom>
          <a:noFill/>
          <a:ln>
            <a:noFill/>
          </a:ln>
        </p:spPr>
        <p:txBody>
          <a:bodyPr spcFirstLastPara="1" wrap="square" lIns="68569" tIns="34275" rIns="68569" bIns="34275" anchor="t" anchorCtr="0">
            <a:spAutoFit/>
          </a:bodyPr>
          <a:lstStyle/>
          <a:p>
            <a:pPr defTabSz="685800">
              <a:buClr>
                <a:srgbClr val="000000"/>
              </a:buClr>
              <a:buSzPts val="1600"/>
              <a:defRPr/>
            </a:pPr>
            <a:r>
              <a:rPr lang="en-US" sz="1200" b="1" kern="0" dirty="0">
                <a:solidFill>
                  <a:srgbClr val="2E75B5"/>
                </a:solidFill>
                <a:latin typeface="Arial"/>
                <a:ea typeface="Arial"/>
                <a:cs typeface="Arial"/>
                <a:sym typeface="Arial"/>
              </a:rPr>
              <a:t>Enrollment By School</a:t>
            </a:r>
            <a:endParaRPr sz="1200" b="1" kern="0" dirty="0">
              <a:solidFill>
                <a:srgbClr val="2E75B5"/>
              </a:solidFill>
              <a:latin typeface="Arial"/>
              <a:ea typeface="Arial"/>
              <a:cs typeface="Arial"/>
              <a:sym typeface="Arial"/>
            </a:endParaRPr>
          </a:p>
        </p:txBody>
      </p:sp>
      <p:graphicFrame>
        <p:nvGraphicFramePr>
          <p:cNvPr id="655" name="Google Shape;655;p98"/>
          <p:cNvGraphicFramePr/>
          <p:nvPr/>
        </p:nvGraphicFramePr>
        <p:xfrm>
          <a:off x="1290175" y="2212038"/>
          <a:ext cx="2292731" cy="3119749"/>
        </p:xfrm>
        <a:graphic>
          <a:graphicData uri="http://schemas.openxmlformats.org/drawingml/2006/table">
            <a:tbl>
              <a:tblPr firstRow="1" bandRow="1">
                <a:noFill/>
              </a:tblPr>
              <a:tblGrid>
                <a:gridCol w="1188707">
                  <a:extLst>
                    <a:ext uri="{9D8B030D-6E8A-4147-A177-3AD203B41FA5}">
                      <a16:colId xmlns:a16="http://schemas.microsoft.com/office/drawing/2014/main" val="20000"/>
                    </a:ext>
                  </a:extLst>
                </a:gridCol>
                <a:gridCol w="481093">
                  <a:extLst>
                    <a:ext uri="{9D8B030D-6E8A-4147-A177-3AD203B41FA5}">
                      <a16:colId xmlns:a16="http://schemas.microsoft.com/office/drawing/2014/main" val="20001"/>
                    </a:ext>
                  </a:extLst>
                </a:gridCol>
                <a:gridCol w="622931">
                  <a:extLst>
                    <a:ext uri="{9D8B030D-6E8A-4147-A177-3AD203B41FA5}">
                      <a16:colId xmlns:a16="http://schemas.microsoft.com/office/drawing/2014/main" val="20002"/>
                    </a:ext>
                  </a:extLst>
                </a:gridCol>
              </a:tblGrid>
              <a:tr h="160028">
                <a:tc>
                  <a:txBody>
                    <a:bodyPr/>
                    <a:lstStyle/>
                    <a:p>
                      <a:pPr marL="0" marR="0" lvl="0" indent="0" algn="ctr" rtl="0">
                        <a:lnSpc>
                          <a:spcPct val="100000"/>
                        </a:lnSpc>
                        <a:spcBef>
                          <a:spcPts val="0"/>
                        </a:spcBef>
                        <a:spcAft>
                          <a:spcPts val="0"/>
                        </a:spcAft>
                        <a:buClr>
                          <a:srgbClr val="000000"/>
                        </a:buClr>
                        <a:buSzPts val="1300"/>
                        <a:buFont typeface="Arial"/>
                        <a:buNone/>
                      </a:pPr>
                      <a:r>
                        <a:rPr lang="en-US" sz="600" u="none" strike="noStrike" cap="none"/>
                        <a:t>Pathway</a:t>
                      </a:r>
                      <a:endParaRPr sz="600" u="none" strike="noStrike" cap="none"/>
                    </a:p>
                  </a:txBody>
                  <a:tcPr marL="68588" marR="68588" marT="34294" marB="34294" anchor="b"/>
                </a:tc>
                <a:tc gridSpan="2">
                  <a:txBody>
                    <a:bodyPr/>
                    <a:lstStyle/>
                    <a:p>
                      <a:pPr marL="0" lvl="0" indent="0" algn="ctr" rtl="0">
                        <a:spcBef>
                          <a:spcPts val="0"/>
                        </a:spcBef>
                        <a:spcAft>
                          <a:spcPts val="0"/>
                        </a:spcAft>
                        <a:buNone/>
                      </a:pPr>
                      <a:r>
                        <a:rPr lang="en-US" sz="600" b="1">
                          <a:solidFill>
                            <a:schemeClr val="lt1"/>
                          </a:solidFill>
                          <a:latin typeface="Calibri"/>
                          <a:ea typeface="Calibri"/>
                          <a:cs typeface="Calibri"/>
                          <a:sym typeface="Calibri"/>
                        </a:rPr>
                        <a:t># of Students Enrolled </a:t>
                      </a:r>
                      <a:endParaRPr sz="600" b="1">
                        <a:solidFill>
                          <a:schemeClr val="lt1"/>
                        </a:solidFill>
                        <a:latin typeface="Calibri"/>
                        <a:ea typeface="Calibri"/>
                        <a:cs typeface="Calibri"/>
                        <a:sym typeface="Calibri"/>
                      </a:endParaRPr>
                    </a:p>
                  </a:txBody>
                  <a:tcPr marL="68588" marR="68588" marT="34294" marB="34294" anchor="b"/>
                </a:tc>
                <a:tc hMerge="1">
                  <a:txBody>
                    <a:bodyPr/>
                    <a:lstStyle/>
                    <a:p>
                      <a:endParaRPr lang="en-US"/>
                    </a:p>
                  </a:txBody>
                  <a:tcPr/>
                </a:tc>
                <a:extLst>
                  <a:ext uri="{0D108BD9-81ED-4DB2-BD59-A6C34878D82A}">
                    <a16:rowId xmlns:a16="http://schemas.microsoft.com/office/drawing/2014/main" val="10000"/>
                  </a:ext>
                </a:extLst>
              </a:tr>
              <a:tr h="251468">
                <a:tc>
                  <a:txBody>
                    <a:bodyPr/>
                    <a:lstStyle/>
                    <a:p>
                      <a:pPr marL="0" marR="0" lvl="0" indent="0" algn="ctr" rtl="0">
                        <a:lnSpc>
                          <a:spcPct val="100000"/>
                        </a:lnSpc>
                        <a:spcBef>
                          <a:spcPts val="0"/>
                        </a:spcBef>
                        <a:spcAft>
                          <a:spcPts val="0"/>
                        </a:spcAft>
                        <a:buNone/>
                      </a:pPr>
                      <a:endParaRPr sz="600" u="none" strike="noStrike" cap="none"/>
                    </a:p>
                  </a:txBody>
                  <a:tcPr marL="68588" marR="68588" marT="34294" marB="34294" anchor="b"/>
                </a:tc>
                <a:tc>
                  <a:txBody>
                    <a:bodyPr/>
                    <a:lstStyle/>
                    <a:p>
                      <a:pPr marL="0" marR="0" lvl="0" indent="0" algn="ctr" rtl="0">
                        <a:lnSpc>
                          <a:spcPct val="100000"/>
                        </a:lnSpc>
                        <a:spcBef>
                          <a:spcPts val="0"/>
                        </a:spcBef>
                        <a:spcAft>
                          <a:spcPts val="0"/>
                        </a:spcAft>
                        <a:buNone/>
                      </a:pPr>
                      <a:r>
                        <a:rPr lang="en-US" sz="600" b="1"/>
                        <a:t>Spring 22</a:t>
                      </a:r>
                      <a:endParaRPr sz="600" b="1" u="none" strike="noStrike" cap="none"/>
                    </a:p>
                  </a:txBody>
                  <a:tcPr marL="68588" marR="68588" marT="34294" marB="34294" anchor="b"/>
                </a:tc>
                <a:tc>
                  <a:txBody>
                    <a:bodyPr/>
                    <a:lstStyle/>
                    <a:p>
                      <a:pPr marL="0" marR="0" lvl="0" indent="0" algn="ctr" rtl="0">
                        <a:lnSpc>
                          <a:spcPct val="100000"/>
                        </a:lnSpc>
                        <a:spcBef>
                          <a:spcPts val="0"/>
                        </a:spcBef>
                        <a:spcAft>
                          <a:spcPts val="0"/>
                        </a:spcAft>
                        <a:buNone/>
                      </a:pPr>
                      <a:r>
                        <a:rPr lang="en-US" sz="600" b="1"/>
                        <a:t>Fall 22</a:t>
                      </a:r>
                      <a:endParaRPr sz="600" b="1" u="none" strike="noStrike" cap="none"/>
                    </a:p>
                  </a:txBody>
                  <a:tcPr marL="68588" marR="68588" marT="34294" marB="34294" anchor="b"/>
                </a:tc>
                <a:extLst>
                  <a:ext uri="{0D108BD9-81ED-4DB2-BD59-A6C34878D82A}">
                    <a16:rowId xmlns:a16="http://schemas.microsoft.com/office/drawing/2014/main" val="10001"/>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Patient Care</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33</a:t>
                      </a:r>
                      <a:endParaRPr sz="600"/>
                    </a:p>
                  </a:txBody>
                  <a:tcPr marL="68588" marR="68588" marT="34294" marB="34294"/>
                </a:tc>
                <a:tc>
                  <a:txBody>
                    <a:bodyPr/>
                    <a:lstStyle/>
                    <a:p>
                      <a:pPr marL="0" lvl="0" indent="0" algn="l" rtl="0">
                        <a:spcBef>
                          <a:spcPts val="0"/>
                        </a:spcBef>
                        <a:spcAft>
                          <a:spcPts val="0"/>
                        </a:spcAft>
                        <a:buNone/>
                      </a:pPr>
                      <a:r>
                        <a:rPr lang="en-US" sz="600" dirty="0"/>
                        <a:t>41</a:t>
                      </a:r>
                      <a:endParaRPr sz="600" dirty="0"/>
                    </a:p>
                  </a:txBody>
                  <a:tcPr marL="68588" marR="68588" marT="34294" marB="34294"/>
                </a:tc>
                <a:extLst>
                  <a:ext uri="{0D108BD9-81ED-4DB2-BD59-A6C34878D82A}">
                    <a16:rowId xmlns:a16="http://schemas.microsoft.com/office/drawing/2014/main" val="10002"/>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Cybersecurity</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30</a:t>
                      </a:r>
                      <a:endParaRPr sz="600"/>
                    </a:p>
                  </a:txBody>
                  <a:tcPr marL="68588" marR="68588" marT="34294" marB="34294"/>
                </a:tc>
                <a:tc>
                  <a:txBody>
                    <a:bodyPr/>
                    <a:lstStyle/>
                    <a:p>
                      <a:pPr marL="0" lvl="0" indent="0" algn="l" rtl="0">
                        <a:spcBef>
                          <a:spcPts val="0"/>
                        </a:spcBef>
                        <a:spcAft>
                          <a:spcPts val="0"/>
                        </a:spcAft>
                        <a:buNone/>
                      </a:pPr>
                      <a:r>
                        <a:rPr lang="en-US" sz="600" dirty="0"/>
                        <a:t>29</a:t>
                      </a:r>
                      <a:endParaRPr sz="600" dirty="0"/>
                    </a:p>
                  </a:txBody>
                  <a:tcPr marL="68588" marR="68588" marT="34294" marB="34294"/>
                </a:tc>
                <a:extLst>
                  <a:ext uri="{0D108BD9-81ED-4DB2-BD59-A6C34878D82A}">
                    <a16:rowId xmlns:a16="http://schemas.microsoft.com/office/drawing/2014/main" val="10003"/>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Culinary Arts</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26</a:t>
                      </a:r>
                      <a:endParaRPr sz="600"/>
                    </a:p>
                  </a:txBody>
                  <a:tcPr marL="68588" marR="68588" marT="34294" marB="34294"/>
                </a:tc>
                <a:tc>
                  <a:txBody>
                    <a:bodyPr/>
                    <a:lstStyle/>
                    <a:p>
                      <a:pPr marL="0" lvl="0" indent="0" algn="l" rtl="0">
                        <a:spcBef>
                          <a:spcPts val="0"/>
                        </a:spcBef>
                        <a:spcAft>
                          <a:spcPts val="0"/>
                        </a:spcAft>
                        <a:buNone/>
                      </a:pPr>
                      <a:r>
                        <a:rPr lang="en-US" sz="600" dirty="0"/>
                        <a:t>41</a:t>
                      </a:r>
                      <a:endParaRPr sz="600" dirty="0"/>
                    </a:p>
                  </a:txBody>
                  <a:tcPr marL="68588" marR="68588" marT="34294" marB="34294"/>
                </a:tc>
                <a:extLst>
                  <a:ext uri="{0D108BD9-81ED-4DB2-BD59-A6C34878D82A}">
                    <a16:rowId xmlns:a16="http://schemas.microsoft.com/office/drawing/2014/main" val="10004"/>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Criminal Investigations</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27</a:t>
                      </a:r>
                      <a:endParaRPr sz="600"/>
                    </a:p>
                  </a:txBody>
                  <a:tcPr marL="68588" marR="68588" marT="34294" marB="34294"/>
                </a:tc>
                <a:tc>
                  <a:txBody>
                    <a:bodyPr/>
                    <a:lstStyle/>
                    <a:p>
                      <a:pPr marL="0" lvl="0" indent="0" algn="l" rtl="0">
                        <a:spcBef>
                          <a:spcPts val="0"/>
                        </a:spcBef>
                        <a:spcAft>
                          <a:spcPts val="0"/>
                        </a:spcAft>
                        <a:buNone/>
                      </a:pPr>
                      <a:r>
                        <a:rPr lang="en-US" sz="600" dirty="0"/>
                        <a:t>45</a:t>
                      </a:r>
                      <a:endParaRPr sz="600" dirty="0"/>
                    </a:p>
                  </a:txBody>
                  <a:tcPr marL="68588" marR="68588" marT="34294" marB="34294"/>
                </a:tc>
                <a:extLst>
                  <a:ext uri="{0D108BD9-81ED-4DB2-BD59-A6C34878D82A}">
                    <a16:rowId xmlns:a16="http://schemas.microsoft.com/office/drawing/2014/main" val="10005"/>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Dental Science</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26</a:t>
                      </a:r>
                      <a:endParaRPr sz="600"/>
                    </a:p>
                  </a:txBody>
                  <a:tcPr marL="68588" marR="68588" marT="34294" marB="34294"/>
                </a:tc>
                <a:tc>
                  <a:txBody>
                    <a:bodyPr/>
                    <a:lstStyle/>
                    <a:p>
                      <a:pPr marL="0" lvl="0" indent="0" algn="l" rtl="0">
                        <a:spcBef>
                          <a:spcPts val="0"/>
                        </a:spcBef>
                        <a:spcAft>
                          <a:spcPts val="0"/>
                        </a:spcAft>
                        <a:buNone/>
                      </a:pPr>
                      <a:r>
                        <a:rPr lang="en-US" sz="600" dirty="0"/>
                        <a:t>50</a:t>
                      </a:r>
                      <a:endParaRPr sz="600" dirty="0"/>
                    </a:p>
                  </a:txBody>
                  <a:tcPr marL="68588" marR="68588" marT="34294" marB="34294"/>
                </a:tc>
                <a:extLst>
                  <a:ext uri="{0D108BD9-81ED-4DB2-BD59-A6C34878D82A}">
                    <a16:rowId xmlns:a16="http://schemas.microsoft.com/office/drawing/2014/main" val="10006"/>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Automotive</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19</a:t>
                      </a:r>
                      <a:endParaRPr sz="600"/>
                    </a:p>
                  </a:txBody>
                  <a:tcPr marL="68588" marR="68588" marT="34294" marB="34294"/>
                </a:tc>
                <a:tc>
                  <a:txBody>
                    <a:bodyPr/>
                    <a:lstStyle/>
                    <a:p>
                      <a:pPr marL="0" lvl="0" indent="0" algn="l" rtl="0">
                        <a:spcBef>
                          <a:spcPts val="0"/>
                        </a:spcBef>
                        <a:spcAft>
                          <a:spcPts val="0"/>
                        </a:spcAft>
                        <a:buNone/>
                      </a:pPr>
                      <a:r>
                        <a:rPr lang="en-US" sz="600" dirty="0"/>
                        <a:t>31</a:t>
                      </a:r>
                      <a:endParaRPr sz="600" dirty="0"/>
                    </a:p>
                  </a:txBody>
                  <a:tcPr marL="68588" marR="68588" marT="34294" marB="34294"/>
                </a:tc>
                <a:extLst>
                  <a:ext uri="{0D108BD9-81ED-4DB2-BD59-A6C34878D82A}">
                    <a16:rowId xmlns:a16="http://schemas.microsoft.com/office/drawing/2014/main" val="10007"/>
                  </a:ext>
                </a:extLst>
              </a:tr>
              <a:tr h="25146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Infant/Toddler Childcare (college credit)</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19</a:t>
                      </a:r>
                      <a:endParaRPr sz="600"/>
                    </a:p>
                  </a:txBody>
                  <a:tcPr marL="68588" marR="68588" marT="34294" marB="34294"/>
                </a:tc>
                <a:tc>
                  <a:txBody>
                    <a:bodyPr/>
                    <a:lstStyle/>
                    <a:p>
                      <a:pPr marL="0" lvl="0" indent="0" algn="l" rtl="0">
                        <a:spcBef>
                          <a:spcPts val="0"/>
                        </a:spcBef>
                        <a:spcAft>
                          <a:spcPts val="0"/>
                        </a:spcAft>
                        <a:buNone/>
                      </a:pPr>
                      <a:r>
                        <a:rPr lang="en-US" sz="600" dirty="0"/>
                        <a:t>9</a:t>
                      </a:r>
                      <a:endParaRPr sz="600" dirty="0"/>
                    </a:p>
                  </a:txBody>
                  <a:tcPr marL="68588" marR="68588" marT="34294" marB="34294"/>
                </a:tc>
                <a:extLst>
                  <a:ext uri="{0D108BD9-81ED-4DB2-BD59-A6C34878D82A}">
                    <a16:rowId xmlns:a16="http://schemas.microsoft.com/office/drawing/2014/main" val="10008"/>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Carpentry</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15</a:t>
                      </a:r>
                      <a:endParaRPr sz="600"/>
                    </a:p>
                  </a:txBody>
                  <a:tcPr marL="68588" marR="68588" marT="34294" marB="34294"/>
                </a:tc>
                <a:tc>
                  <a:txBody>
                    <a:bodyPr/>
                    <a:lstStyle/>
                    <a:p>
                      <a:pPr marL="0" lvl="0" indent="0" algn="l" rtl="0">
                        <a:spcBef>
                          <a:spcPts val="0"/>
                        </a:spcBef>
                        <a:spcAft>
                          <a:spcPts val="0"/>
                        </a:spcAft>
                        <a:buNone/>
                      </a:pPr>
                      <a:r>
                        <a:rPr lang="en-US" sz="600" dirty="0"/>
                        <a:t>33</a:t>
                      </a:r>
                      <a:endParaRPr sz="600" dirty="0"/>
                    </a:p>
                  </a:txBody>
                  <a:tcPr marL="68588" marR="68588" marT="34294" marB="34294"/>
                </a:tc>
                <a:extLst>
                  <a:ext uri="{0D108BD9-81ED-4DB2-BD59-A6C34878D82A}">
                    <a16:rowId xmlns:a16="http://schemas.microsoft.com/office/drawing/2014/main" val="10009"/>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Early College (college credit)</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14</a:t>
                      </a:r>
                      <a:endParaRPr sz="600"/>
                    </a:p>
                  </a:txBody>
                  <a:tcPr marL="68588" marR="68588" marT="34294" marB="34294"/>
                </a:tc>
                <a:tc>
                  <a:txBody>
                    <a:bodyPr/>
                    <a:lstStyle/>
                    <a:p>
                      <a:pPr marL="0" lvl="0" indent="0" algn="l" rtl="0">
                        <a:spcBef>
                          <a:spcPts val="0"/>
                        </a:spcBef>
                        <a:spcAft>
                          <a:spcPts val="0"/>
                        </a:spcAft>
                        <a:buNone/>
                      </a:pPr>
                      <a:r>
                        <a:rPr lang="en-US" sz="600" dirty="0"/>
                        <a:t>54</a:t>
                      </a:r>
                      <a:endParaRPr sz="600" dirty="0"/>
                    </a:p>
                  </a:txBody>
                  <a:tcPr marL="68588" marR="68588" marT="34294" marB="34294"/>
                </a:tc>
                <a:extLst>
                  <a:ext uri="{0D108BD9-81ED-4DB2-BD59-A6C34878D82A}">
                    <a16:rowId xmlns:a16="http://schemas.microsoft.com/office/drawing/2014/main" val="10010"/>
                  </a:ext>
                </a:extLst>
              </a:tr>
              <a:tr h="16440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Graphic Design</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16</a:t>
                      </a:r>
                      <a:endParaRPr sz="600"/>
                    </a:p>
                  </a:txBody>
                  <a:tcPr marL="68588" marR="68588" marT="34294" marB="34294"/>
                </a:tc>
                <a:tc>
                  <a:txBody>
                    <a:bodyPr/>
                    <a:lstStyle/>
                    <a:p>
                      <a:pPr marL="0" lvl="0" indent="0" algn="l" rtl="0">
                        <a:spcBef>
                          <a:spcPts val="0"/>
                        </a:spcBef>
                        <a:spcAft>
                          <a:spcPts val="0"/>
                        </a:spcAft>
                        <a:buNone/>
                      </a:pPr>
                      <a:r>
                        <a:rPr lang="en-US" sz="600" dirty="0"/>
                        <a:t>47</a:t>
                      </a:r>
                      <a:endParaRPr sz="600" dirty="0"/>
                    </a:p>
                  </a:txBody>
                  <a:tcPr marL="68588" marR="68588" marT="34294" marB="34294"/>
                </a:tc>
                <a:extLst>
                  <a:ext uri="{0D108BD9-81ED-4DB2-BD59-A6C34878D82A}">
                    <a16:rowId xmlns:a16="http://schemas.microsoft.com/office/drawing/2014/main" val="10011"/>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HVAC – Refrigeration</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11</a:t>
                      </a:r>
                      <a:endParaRPr sz="600"/>
                    </a:p>
                  </a:txBody>
                  <a:tcPr marL="68588" marR="68588" marT="34294" marB="34294"/>
                </a:tc>
                <a:tc>
                  <a:txBody>
                    <a:bodyPr/>
                    <a:lstStyle/>
                    <a:p>
                      <a:pPr marL="0" lvl="0" indent="0" algn="l" rtl="0">
                        <a:spcBef>
                          <a:spcPts val="0"/>
                        </a:spcBef>
                        <a:spcAft>
                          <a:spcPts val="0"/>
                        </a:spcAft>
                        <a:buNone/>
                      </a:pPr>
                      <a:r>
                        <a:rPr lang="en-US" sz="600" dirty="0"/>
                        <a:t>27</a:t>
                      </a:r>
                      <a:endParaRPr sz="600" dirty="0"/>
                    </a:p>
                  </a:txBody>
                  <a:tcPr marL="68588" marR="68588" marT="34294" marB="34294"/>
                </a:tc>
                <a:extLst>
                  <a:ext uri="{0D108BD9-81ED-4DB2-BD59-A6C34878D82A}">
                    <a16:rowId xmlns:a16="http://schemas.microsoft.com/office/drawing/2014/main" val="10012"/>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Programming</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12</a:t>
                      </a:r>
                      <a:endParaRPr sz="600"/>
                    </a:p>
                  </a:txBody>
                  <a:tcPr marL="68588" marR="68588" marT="34294" marB="34294"/>
                </a:tc>
                <a:tc>
                  <a:txBody>
                    <a:bodyPr/>
                    <a:lstStyle/>
                    <a:p>
                      <a:pPr marL="0" lvl="0" indent="0" algn="l" rtl="0">
                        <a:spcBef>
                          <a:spcPts val="0"/>
                        </a:spcBef>
                        <a:spcAft>
                          <a:spcPts val="0"/>
                        </a:spcAft>
                        <a:buNone/>
                      </a:pPr>
                      <a:r>
                        <a:rPr lang="en-US" sz="600" dirty="0"/>
                        <a:t>35</a:t>
                      </a:r>
                      <a:endParaRPr sz="600" dirty="0"/>
                    </a:p>
                  </a:txBody>
                  <a:tcPr marL="68588" marR="68588" marT="34294" marB="34294"/>
                </a:tc>
                <a:extLst>
                  <a:ext uri="{0D108BD9-81ED-4DB2-BD59-A6C34878D82A}">
                    <a16:rowId xmlns:a16="http://schemas.microsoft.com/office/drawing/2014/main" val="10013"/>
                  </a:ext>
                </a:extLst>
              </a:tr>
              <a:tr h="25146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Hospitality, Recreation, Tourism</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9</a:t>
                      </a:r>
                      <a:endParaRPr sz="600"/>
                    </a:p>
                  </a:txBody>
                  <a:tcPr marL="68588" marR="68588" marT="34294" marB="34294"/>
                </a:tc>
                <a:tc>
                  <a:txBody>
                    <a:bodyPr/>
                    <a:lstStyle/>
                    <a:p>
                      <a:pPr marL="0" lvl="0" indent="0" algn="l" rtl="0">
                        <a:spcBef>
                          <a:spcPts val="0"/>
                        </a:spcBef>
                        <a:spcAft>
                          <a:spcPts val="0"/>
                        </a:spcAft>
                        <a:buNone/>
                      </a:pPr>
                      <a:r>
                        <a:rPr lang="en-US" sz="600" dirty="0"/>
                        <a:t>17</a:t>
                      </a:r>
                      <a:endParaRPr sz="600" dirty="0"/>
                    </a:p>
                  </a:txBody>
                  <a:tcPr marL="68588" marR="68588" marT="34294" marB="34294"/>
                </a:tc>
                <a:extLst>
                  <a:ext uri="{0D108BD9-81ED-4DB2-BD59-A6C34878D82A}">
                    <a16:rowId xmlns:a16="http://schemas.microsoft.com/office/drawing/2014/main" val="10014"/>
                  </a:ext>
                </a:extLst>
              </a:tr>
              <a:tr h="25146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dirty="0"/>
                        <a:t>Emergency Medical Responder</a:t>
                      </a:r>
                      <a:endParaRPr sz="600" b="1" u="none" strike="noStrike" cap="none" dirty="0"/>
                    </a:p>
                  </a:txBody>
                  <a:tcPr marL="68588" marR="68588" marT="34294" marB="34294"/>
                </a:tc>
                <a:tc>
                  <a:txBody>
                    <a:bodyPr/>
                    <a:lstStyle/>
                    <a:p>
                      <a:pPr marL="0" lvl="0" indent="0" algn="l" rtl="0">
                        <a:spcBef>
                          <a:spcPts val="0"/>
                        </a:spcBef>
                        <a:spcAft>
                          <a:spcPts val="0"/>
                        </a:spcAft>
                        <a:buNone/>
                      </a:pPr>
                      <a:r>
                        <a:rPr lang="en-US" sz="600" dirty="0"/>
                        <a:t>N/A</a:t>
                      </a:r>
                      <a:endParaRPr sz="600" dirty="0"/>
                    </a:p>
                  </a:txBody>
                  <a:tcPr marL="68588" marR="68588" marT="34294" marB="34294"/>
                </a:tc>
                <a:tc>
                  <a:txBody>
                    <a:bodyPr/>
                    <a:lstStyle/>
                    <a:p>
                      <a:pPr marL="0" lvl="0" indent="0" algn="l" rtl="0">
                        <a:spcBef>
                          <a:spcPts val="0"/>
                        </a:spcBef>
                        <a:spcAft>
                          <a:spcPts val="0"/>
                        </a:spcAft>
                        <a:buNone/>
                      </a:pPr>
                      <a:r>
                        <a:rPr lang="en-US" sz="600" dirty="0"/>
                        <a:t>32</a:t>
                      </a:r>
                      <a:endParaRPr sz="600" dirty="0"/>
                    </a:p>
                  </a:txBody>
                  <a:tcPr marL="68588" marR="68588" marT="34294" marB="34294"/>
                </a:tc>
                <a:extLst>
                  <a:ext uri="{0D108BD9-81ED-4DB2-BD59-A6C34878D82A}">
                    <a16:rowId xmlns:a16="http://schemas.microsoft.com/office/drawing/2014/main" val="154774"/>
                  </a:ext>
                </a:extLst>
              </a:tr>
              <a:tr h="189169">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TOTAL</a:t>
                      </a:r>
                      <a:endParaRPr sz="600" b="1" u="none" strike="noStrike" cap="none"/>
                    </a:p>
                  </a:txBody>
                  <a:tcPr marL="68588" marR="68588" marT="34294" marB="34294"/>
                </a:tc>
                <a:tc>
                  <a:txBody>
                    <a:bodyPr/>
                    <a:lstStyle/>
                    <a:p>
                      <a:pPr marL="0" lvl="0" indent="0" algn="l" rtl="0">
                        <a:spcBef>
                          <a:spcPts val="0"/>
                        </a:spcBef>
                        <a:spcAft>
                          <a:spcPts val="0"/>
                        </a:spcAft>
                        <a:buNone/>
                      </a:pPr>
                      <a:r>
                        <a:rPr lang="en-US" sz="600" dirty="0"/>
                        <a:t>257</a:t>
                      </a:r>
                      <a:endParaRPr sz="600" dirty="0"/>
                    </a:p>
                  </a:txBody>
                  <a:tcPr marL="68588" marR="68588" marT="34294" marB="34294"/>
                </a:tc>
                <a:tc>
                  <a:txBody>
                    <a:bodyPr/>
                    <a:lstStyle/>
                    <a:p>
                      <a:pPr marL="0" lvl="0" indent="0" algn="l" rtl="0">
                        <a:spcBef>
                          <a:spcPts val="0"/>
                        </a:spcBef>
                        <a:spcAft>
                          <a:spcPts val="0"/>
                        </a:spcAft>
                        <a:buNone/>
                      </a:pPr>
                      <a:r>
                        <a:rPr lang="en-US" sz="600" dirty="0"/>
                        <a:t>491</a:t>
                      </a:r>
                      <a:endParaRPr sz="600" dirty="0"/>
                    </a:p>
                  </a:txBody>
                  <a:tcPr marL="68588" marR="68588" marT="34294" marB="34294"/>
                </a:tc>
                <a:extLst>
                  <a:ext uri="{0D108BD9-81ED-4DB2-BD59-A6C34878D82A}">
                    <a16:rowId xmlns:a16="http://schemas.microsoft.com/office/drawing/2014/main" val="10015"/>
                  </a:ext>
                </a:extLst>
              </a:tr>
            </a:tbl>
          </a:graphicData>
        </a:graphic>
      </p:graphicFrame>
      <p:graphicFrame>
        <p:nvGraphicFramePr>
          <p:cNvPr id="656" name="Google Shape;656;p98"/>
          <p:cNvGraphicFramePr/>
          <p:nvPr/>
        </p:nvGraphicFramePr>
        <p:xfrm>
          <a:off x="3934244" y="1899021"/>
          <a:ext cx="1872132" cy="3432760"/>
        </p:xfrm>
        <a:graphic>
          <a:graphicData uri="http://schemas.openxmlformats.org/drawingml/2006/table">
            <a:tbl>
              <a:tblPr firstRow="1" bandRow="1">
                <a:noFill/>
              </a:tblPr>
              <a:tblGrid>
                <a:gridCol w="700106">
                  <a:extLst>
                    <a:ext uri="{9D8B030D-6E8A-4147-A177-3AD203B41FA5}">
                      <a16:colId xmlns:a16="http://schemas.microsoft.com/office/drawing/2014/main" val="20000"/>
                    </a:ext>
                  </a:extLst>
                </a:gridCol>
                <a:gridCol w="507788">
                  <a:extLst>
                    <a:ext uri="{9D8B030D-6E8A-4147-A177-3AD203B41FA5}">
                      <a16:colId xmlns:a16="http://schemas.microsoft.com/office/drawing/2014/main" val="20001"/>
                    </a:ext>
                  </a:extLst>
                </a:gridCol>
                <a:gridCol w="664238">
                  <a:extLst>
                    <a:ext uri="{9D8B030D-6E8A-4147-A177-3AD203B41FA5}">
                      <a16:colId xmlns:a16="http://schemas.microsoft.com/office/drawing/2014/main" val="20002"/>
                    </a:ext>
                  </a:extLst>
                </a:gridCol>
              </a:tblGrid>
              <a:tr h="160028">
                <a:tc>
                  <a:txBody>
                    <a:bodyPr/>
                    <a:lstStyle/>
                    <a:p>
                      <a:pPr marL="0" marR="0" lvl="0" indent="0" algn="ctr" rtl="0">
                        <a:lnSpc>
                          <a:spcPct val="100000"/>
                        </a:lnSpc>
                        <a:spcBef>
                          <a:spcPts val="0"/>
                        </a:spcBef>
                        <a:spcAft>
                          <a:spcPts val="0"/>
                        </a:spcAft>
                        <a:buClr>
                          <a:srgbClr val="000000"/>
                        </a:buClr>
                        <a:buSzPts val="1300"/>
                        <a:buFont typeface="Arial"/>
                        <a:buNone/>
                      </a:pPr>
                      <a:r>
                        <a:rPr lang="en-US" sz="600" u="none" strike="noStrike" cap="none"/>
                        <a:t>Home School</a:t>
                      </a:r>
                      <a:endParaRPr sz="600" u="none" strike="noStrike" cap="none"/>
                    </a:p>
                  </a:txBody>
                  <a:tcPr marL="68588" marR="68588" marT="34294" marB="34294" anchor="b"/>
                </a:tc>
                <a:tc gridSpan="2">
                  <a:txBody>
                    <a:bodyPr/>
                    <a:lstStyle/>
                    <a:p>
                      <a:pPr marL="0" lvl="0" indent="0" algn="ctr" rtl="0">
                        <a:spcBef>
                          <a:spcPts val="0"/>
                        </a:spcBef>
                        <a:spcAft>
                          <a:spcPts val="0"/>
                        </a:spcAft>
                        <a:buNone/>
                      </a:pPr>
                      <a:r>
                        <a:rPr lang="en-US" sz="600" b="1">
                          <a:solidFill>
                            <a:schemeClr val="lt1"/>
                          </a:solidFill>
                          <a:latin typeface="Calibri"/>
                          <a:ea typeface="Calibri"/>
                          <a:cs typeface="Calibri"/>
                          <a:sym typeface="Calibri"/>
                        </a:rPr>
                        <a:t>#of Students Enrolled </a:t>
                      </a:r>
                      <a:endParaRPr sz="600" b="1">
                        <a:solidFill>
                          <a:schemeClr val="lt1"/>
                        </a:solidFill>
                        <a:latin typeface="Calibri"/>
                        <a:ea typeface="Calibri"/>
                        <a:cs typeface="Calibri"/>
                        <a:sym typeface="Calibri"/>
                      </a:endParaRPr>
                    </a:p>
                  </a:txBody>
                  <a:tcPr marL="68588" marR="68588" marT="34294" marB="34294" anchor="b"/>
                </a:tc>
                <a:tc hMerge="1">
                  <a:txBody>
                    <a:bodyPr/>
                    <a:lstStyle/>
                    <a:p>
                      <a:endParaRPr lang="en-US"/>
                    </a:p>
                  </a:txBody>
                  <a:tcPr/>
                </a:tc>
                <a:extLst>
                  <a:ext uri="{0D108BD9-81ED-4DB2-BD59-A6C34878D82A}">
                    <a16:rowId xmlns:a16="http://schemas.microsoft.com/office/drawing/2014/main" val="10000"/>
                  </a:ext>
                </a:extLst>
              </a:tr>
              <a:tr h="160028">
                <a:tc>
                  <a:txBody>
                    <a:bodyPr/>
                    <a:lstStyle/>
                    <a:p>
                      <a:pPr marL="0" marR="0" lvl="0" indent="0" algn="ctr" rtl="0">
                        <a:lnSpc>
                          <a:spcPct val="100000"/>
                        </a:lnSpc>
                        <a:spcBef>
                          <a:spcPts val="0"/>
                        </a:spcBef>
                        <a:spcAft>
                          <a:spcPts val="0"/>
                        </a:spcAft>
                        <a:buNone/>
                      </a:pPr>
                      <a:endParaRPr sz="600" u="none" strike="noStrike" cap="none"/>
                    </a:p>
                  </a:txBody>
                  <a:tcPr marL="68588" marR="68588" marT="34294" marB="34294" anchor="b"/>
                </a:tc>
                <a:tc>
                  <a:txBody>
                    <a:bodyPr/>
                    <a:lstStyle/>
                    <a:p>
                      <a:pPr marL="0" marR="0" lvl="0" indent="0" algn="ctr" rtl="0">
                        <a:lnSpc>
                          <a:spcPct val="100000"/>
                        </a:lnSpc>
                        <a:spcBef>
                          <a:spcPts val="0"/>
                        </a:spcBef>
                        <a:spcAft>
                          <a:spcPts val="0"/>
                        </a:spcAft>
                        <a:buNone/>
                      </a:pPr>
                      <a:r>
                        <a:rPr lang="en-US" sz="600" b="1"/>
                        <a:t>Spring 22</a:t>
                      </a:r>
                      <a:endParaRPr sz="600" b="1"/>
                    </a:p>
                  </a:txBody>
                  <a:tcPr marL="68588" marR="68588" marT="34294" marB="34294" anchor="b"/>
                </a:tc>
                <a:tc>
                  <a:txBody>
                    <a:bodyPr/>
                    <a:lstStyle/>
                    <a:p>
                      <a:pPr marL="0" marR="0" lvl="0" indent="0" algn="ctr" rtl="0">
                        <a:lnSpc>
                          <a:spcPct val="100000"/>
                        </a:lnSpc>
                        <a:spcBef>
                          <a:spcPts val="0"/>
                        </a:spcBef>
                        <a:spcAft>
                          <a:spcPts val="0"/>
                        </a:spcAft>
                        <a:buNone/>
                      </a:pPr>
                      <a:r>
                        <a:rPr lang="en-US" sz="600" b="1"/>
                        <a:t>Fall 22</a:t>
                      </a:r>
                      <a:endParaRPr sz="600" b="1"/>
                    </a:p>
                  </a:txBody>
                  <a:tcPr marL="68588" marR="68588" marT="34294" marB="34294" anchor="b"/>
                </a:tc>
                <a:extLst>
                  <a:ext uri="{0D108BD9-81ED-4DB2-BD59-A6C34878D82A}">
                    <a16:rowId xmlns:a16="http://schemas.microsoft.com/office/drawing/2014/main" val="10001"/>
                  </a:ext>
                </a:extLst>
              </a:tr>
              <a:tr h="25146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KIPP Collegiate </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61</a:t>
                      </a:r>
                      <a:endParaRPr sz="600"/>
                    </a:p>
                  </a:txBody>
                  <a:tcPr marL="68588" marR="68588" marT="34294" marB="34294"/>
                </a:tc>
                <a:tc>
                  <a:txBody>
                    <a:bodyPr/>
                    <a:lstStyle/>
                    <a:p>
                      <a:pPr marL="0" lvl="0" indent="0" algn="l" rtl="0">
                        <a:spcBef>
                          <a:spcPts val="0"/>
                        </a:spcBef>
                        <a:spcAft>
                          <a:spcPts val="0"/>
                        </a:spcAft>
                        <a:buNone/>
                      </a:pPr>
                      <a:r>
                        <a:rPr lang="en-US" sz="600" dirty="0"/>
                        <a:t>53</a:t>
                      </a:r>
                      <a:endParaRPr sz="600" dirty="0"/>
                    </a:p>
                  </a:txBody>
                  <a:tcPr marL="68588" marR="68588" marT="34294" marB="34294"/>
                </a:tc>
                <a:extLst>
                  <a:ext uri="{0D108BD9-81ED-4DB2-BD59-A6C34878D82A}">
                    <a16:rowId xmlns:a16="http://schemas.microsoft.com/office/drawing/2014/main" val="10002"/>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North Atlanta</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50</a:t>
                      </a:r>
                      <a:endParaRPr sz="600"/>
                    </a:p>
                  </a:txBody>
                  <a:tcPr marL="68588" marR="68588" marT="34294" marB="34294"/>
                </a:tc>
                <a:tc>
                  <a:txBody>
                    <a:bodyPr/>
                    <a:lstStyle/>
                    <a:p>
                      <a:pPr marL="0" lvl="0" indent="0" algn="l" rtl="0">
                        <a:spcBef>
                          <a:spcPts val="0"/>
                        </a:spcBef>
                        <a:spcAft>
                          <a:spcPts val="0"/>
                        </a:spcAft>
                        <a:buNone/>
                      </a:pPr>
                      <a:r>
                        <a:rPr lang="en-US" sz="600" dirty="0"/>
                        <a:t>106</a:t>
                      </a:r>
                      <a:endParaRPr sz="600" dirty="0"/>
                    </a:p>
                  </a:txBody>
                  <a:tcPr marL="68588" marR="68588" marT="34294" marB="34294"/>
                </a:tc>
                <a:extLst>
                  <a:ext uri="{0D108BD9-81ED-4DB2-BD59-A6C34878D82A}">
                    <a16:rowId xmlns:a16="http://schemas.microsoft.com/office/drawing/2014/main" val="10003"/>
                  </a:ext>
                </a:extLst>
              </a:tr>
              <a:tr h="25146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Maynard Jackson</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38</a:t>
                      </a:r>
                      <a:endParaRPr sz="600"/>
                    </a:p>
                  </a:txBody>
                  <a:tcPr marL="68588" marR="68588" marT="34294" marB="34294"/>
                </a:tc>
                <a:tc>
                  <a:txBody>
                    <a:bodyPr/>
                    <a:lstStyle/>
                    <a:p>
                      <a:pPr marL="0" lvl="0" indent="0" algn="l" rtl="0">
                        <a:spcBef>
                          <a:spcPts val="0"/>
                        </a:spcBef>
                        <a:spcAft>
                          <a:spcPts val="0"/>
                        </a:spcAft>
                        <a:buNone/>
                      </a:pPr>
                      <a:r>
                        <a:rPr lang="en-US" sz="600" dirty="0"/>
                        <a:t>50</a:t>
                      </a:r>
                      <a:endParaRPr sz="600" dirty="0"/>
                    </a:p>
                  </a:txBody>
                  <a:tcPr marL="68588" marR="68588" marT="34294" marB="34294"/>
                </a:tc>
                <a:extLst>
                  <a:ext uri="{0D108BD9-81ED-4DB2-BD59-A6C34878D82A}">
                    <a16:rowId xmlns:a16="http://schemas.microsoft.com/office/drawing/2014/main" val="10004"/>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Mays</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36</a:t>
                      </a:r>
                      <a:endParaRPr sz="600"/>
                    </a:p>
                  </a:txBody>
                  <a:tcPr marL="68588" marR="68588" marT="34294" marB="34294"/>
                </a:tc>
                <a:tc>
                  <a:txBody>
                    <a:bodyPr/>
                    <a:lstStyle/>
                    <a:p>
                      <a:pPr marL="0" lvl="0" indent="0" algn="l" rtl="0">
                        <a:spcBef>
                          <a:spcPts val="0"/>
                        </a:spcBef>
                        <a:spcAft>
                          <a:spcPts val="0"/>
                        </a:spcAft>
                        <a:buNone/>
                      </a:pPr>
                      <a:r>
                        <a:rPr lang="en-US" sz="600" dirty="0"/>
                        <a:t>49</a:t>
                      </a:r>
                      <a:endParaRPr sz="600" dirty="0"/>
                    </a:p>
                  </a:txBody>
                  <a:tcPr marL="68588" marR="68588" marT="34294" marB="34294"/>
                </a:tc>
                <a:extLst>
                  <a:ext uri="{0D108BD9-81ED-4DB2-BD59-A6C34878D82A}">
                    <a16:rowId xmlns:a16="http://schemas.microsoft.com/office/drawing/2014/main" val="10005"/>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Washington</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20</a:t>
                      </a:r>
                      <a:endParaRPr sz="600"/>
                    </a:p>
                  </a:txBody>
                  <a:tcPr marL="68588" marR="68588" marT="34294" marB="34294"/>
                </a:tc>
                <a:tc>
                  <a:txBody>
                    <a:bodyPr/>
                    <a:lstStyle/>
                    <a:p>
                      <a:pPr marL="0" lvl="0" indent="0" algn="l" rtl="0">
                        <a:spcBef>
                          <a:spcPts val="0"/>
                        </a:spcBef>
                        <a:spcAft>
                          <a:spcPts val="0"/>
                        </a:spcAft>
                        <a:buNone/>
                      </a:pPr>
                      <a:r>
                        <a:rPr lang="en-US" sz="600" dirty="0"/>
                        <a:t>23</a:t>
                      </a:r>
                      <a:endParaRPr sz="600" dirty="0"/>
                    </a:p>
                  </a:txBody>
                  <a:tcPr marL="68588" marR="68588" marT="34294" marB="34294"/>
                </a:tc>
                <a:extLst>
                  <a:ext uri="{0D108BD9-81ED-4DB2-BD59-A6C34878D82A}">
                    <a16:rowId xmlns:a16="http://schemas.microsoft.com/office/drawing/2014/main" val="10006"/>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Douglass </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14</a:t>
                      </a:r>
                      <a:endParaRPr sz="600"/>
                    </a:p>
                  </a:txBody>
                  <a:tcPr marL="68588" marR="68588" marT="34294" marB="34294"/>
                </a:tc>
                <a:tc>
                  <a:txBody>
                    <a:bodyPr/>
                    <a:lstStyle/>
                    <a:p>
                      <a:pPr marL="0" lvl="0" indent="0" algn="l" rtl="0">
                        <a:spcBef>
                          <a:spcPts val="0"/>
                        </a:spcBef>
                        <a:spcAft>
                          <a:spcPts val="0"/>
                        </a:spcAft>
                        <a:buNone/>
                      </a:pPr>
                      <a:r>
                        <a:rPr lang="en-US" sz="600" dirty="0"/>
                        <a:t>72</a:t>
                      </a:r>
                      <a:endParaRPr sz="600" dirty="0"/>
                    </a:p>
                  </a:txBody>
                  <a:tcPr marL="68588" marR="68588" marT="34294" marB="34294"/>
                </a:tc>
                <a:extLst>
                  <a:ext uri="{0D108BD9-81ED-4DB2-BD59-A6C34878D82A}">
                    <a16:rowId xmlns:a16="http://schemas.microsoft.com/office/drawing/2014/main" val="10007"/>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South Atlanta </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12</a:t>
                      </a:r>
                      <a:endParaRPr sz="600"/>
                    </a:p>
                  </a:txBody>
                  <a:tcPr marL="68588" marR="68588" marT="34294" marB="34294"/>
                </a:tc>
                <a:tc>
                  <a:txBody>
                    <a:bodyPr/>
                    <a:lstStyle/>
                    <a:p>
                      <a:pPr marL="0" lvl="0" indent="0" algn="l" rtl="0">
                        <a:spcBef>
                          <a:spcPts val="0"/>
                        </a:spcBef>
                        <a:spcAft>
                          <a:spcPts val="0"/>
                        </a:spcAft>
                        <a:buNone/>
                      </a:pPr>
                      <a:r>
                        <a:rPr lang="en-US" sz="600" dirty="0"/>
                        <a:t>39</a:t>
                      </a:r>
                      <a:endParaRPr sz="600" dirty="0"/>
                    </a:p>
                  </a:txBody>
                  <a:tcPr marL="68588" marR="68588" marT="34294" marB="34294"/>
                </a:tc>
                <a:extLst>
                  <a:ext uri="{0D108BD9-81ED-4DB2-BD59-A6C34878D82A}">
                    <a16:rowId xmlns:a16="http://schemas.microsoft.com/office/drawing/2014/main" val="10008"/>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Midtown</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9</a:t>
                      </a:r>
                      <a:endParaRPr sz="600"/>
                    </a:p>
                  </a:txBody>
                  <a:tcPr marL="68588" marR="68588" marT="34294" marB="34294"/>
                </a:tc>
                <a:tc>
                  <a:txBody>
                    <a:bodyPr/>
                    <a:lstStyle/>
                    <a:p>
                      <a:pPr marL="0" lvl="0" indent="0" algn="l" rtl="0">
                        <a:spcBef>
                          <a:spcPts val="0"/>
                        </a:spcBef>
                        <a:spcAft>
                          <a:spcPts val="0"/>
                        </a:spcAft>
                        <a:buNone/>
                      </a:pPr>
                      <a:r>
                        <a:rPr lang="en-US" sz="600" dirty="0"/>
                        <a:t>11</a:t>
                      </a:r>
                      <a:endParaRPr sz="600" dirty="0"/>
                    </a:p>
                  </a:txBody>
                  <a:tcPr marL="68588" marR="68588" marT="34294" marB="34294"/>
                </a:tc>
                <a:extLst>
                  <a:ext uri="{0D108BD9-81ED-4DB2-BD59-A6C34878D82A}">
                    <a16:rowId xmlns:a16="http://schemas.microsoft.com/office/drawing/2014/main" val="10009"/>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Therrell</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8</a:t>
                      </a:r>
                      <a:endParaRPr sz="600"/>
                    </a:p>
                  </a:txBody>
                  <a:tcPr marL="68588" marR="68588" marT="34294" marB="34294"/>
                </a:tc>
                <a:tc>
                  <a:txBody>
                    <a:bodyPr/>
                    <a:lstStyle/>
                    <a:p>
                      <a:pPr marL="0" lvl="0" indent="0" algn="l" rtl="0">
                        <a:spcBef>
                          <a:spcPts val="0"/>
                        </a:spcBef>
                        <a:spcAft>
                          <a:spcPts val="0"/>
                        </a:spcAft>
                        <a:buNone/>
                      </a:pPr>
                      <a:r>
                        <a:rPr lang="en-US" sz="600" dirty="0"/>
                        <a:t>29</a:t>
                      </a:r>
                      <a:endParaRPr sz="600" dirty="0"/>
                    </a:p>
                  </a:txBody>
                  <a:tcPr marL="68588" marR="68588" marT="34294" marB="34294"/>
                </a:tc>
                <a:extLst>
                  <a:ext uri="{0D108BD9-81ED-4DB2-BD59-A6C34878D82A}">
                    <a16:rowId xmlns:a16="http://schemas.microsoft.com/office/drawing/2014/main" val="10010"/>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BEST</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6</a:t>
                      </a:r>
                      <a:endParaRPr sz="600"/>
                    </a:p>
                  </a:txBody>
                  <a:tcPr marL="68588" marR="68588" marT="34294" marB="34294"/>
                </a:tc>
                <a:tc>
                  <a:txBody>
                    <a:bodyPr/>
                    <a:lstStyle/>
                    <a:p>
                      <a:pPr marL="0" lvl="0" indent="0" algn="l" rtl="0">
                        <a:spcBef>
                          <a:spcPts val="0"/>
                        </a:spcBef>
                        <a:spcAft>
                          <a:spcPts val="0"/>
                        </a:spcAft>
                        <a:buNone/>
                      </a:pPr>
                      <a:r>
                        <a:rPr lang="en-US" sz="600" dirty="0"/>
                        <a:t>22</a:t>
                      </a:r>
                      <a:endParaRPr sz="600" dirty="0"/>
                    </a:p>
                  </a:txBody>
                  <a:tcPr marL="68588" marR="68588" marT="34294" marB="34294"/>
                </a:tc>
                <a:extLst>
                  <a:ext uri="{0D108BD9-81ED-4DB2-BD59-A6C34878D82A}">
                    <a16:rowId xmlns:a16="http://schemas.microsoft.com/office/drawing/2014/main" val="10011"/>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CSK</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3</a:t>
                      </a:r>
                      <a:endParaRPr sz="600"/>
                    </a:p>
                  </a:txBody>
                  <a:tcPr marL="68588" marR="68588" marT="34294" marB="34294"/>
                </a:tc>
                <a:tc>
                  <a:txBody>
                    <a:bodyPr/>
                    <a:lstStyle/>
                    <a:p>
                      <a:pPr marL="0" lvl="0" indent="0" algn="l" rtl="0">
                        <a:spcBef>
                          <a:spcPts val="0"/>
                        </a:spcBef>
                        <a:spcAft>
                          <a:spcPts val="0"/>
                        </a:spcAft>
                        <a:buNone/>
                      </a:pPr>
                      <a:r>
                        <a:rPr lang="en-US" sz="600" dirty="0"/>
                        <a:t>13</a:t>
                      </a:r>
                      <a:endParaRPr sz="600" dirty="0"/>
                    </a:p>
                  </a:txBody>
                  <a:tcPr marL="68588" marR="68588" marT="34294" marB="34294"/>
                </a:tc>
                <a:extLst>
                  <a:ext uri="{0D108BD9-81ED-4DB2-BD59-A6C34878D82A}">
                    <a16:rowId xmlns:a16="http://schemas.microsoft.com/office/drawing/2014/main" val="10012"/>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Carver Early</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0</a:t>
                      </a:r>
                      <a:endParaRPr sz="600"/>
                    </a:p>
                  </a:txBody>
                  <a:tcPr marL="68588" marR="68588" marT="34294" marB="34294"/>
                </a:tc>
                <a:tc>
                  <a:txBody>
                    <a:bodyPr/>
                    <a:lstStyle/>
                    <a:p>
                      <a:pPr marL="0" lvl="0" indent="0" algn="l" rtl="0">
                        <a:spcBef>
                          <a:spcPts val="0"/>
                        </a:spcBef>
                        <a:spcAft>
                          <a:spcPts val="0"/>
                        </a:spcAft>
                        <a:buNone/>
                      </a:pPr>
                      <a:r>
                        <a:rPr lang="en-US" sz="600" dirty="0"/>
                        <a:t>1</a:t>
                      </a:r>
                      <a:endParaRPr sz="600" dirty="0"/>
                    </a:p>
                  </a:txBody>
                  <a:tcPr marL="68588" marR="68588" marT="34294" marB="34294"/>
                </a:tc>
                <a:extLst>
                  <a:ext uri="{0D108BD9-81ED-4DB2-BD59-A6C34878D82A}">
                    <a16:rowId xmlns:a16="http://schemas.microsoft.com/office/drawing/2014/main" val="10013"/>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Carver STEAM</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0</a:t>
                      </a:r>
                      <a:endParaRPr sz="600"/>
                    </a:p>
                  </a:txBody>
                  <a:tcPr marL="68588" marR="68588" marT="34294" marB="34294"/>
                </a:tc>
                <a:tc>
                  <a:txBody>
                    <a:bodyPr/>
                    <a:lstStyle/>
                    <a:p>
                      <a:pPr marL="0" lvl="0" indent="0" algn="l" rtl="0">
                        <a:spcBef>
                          <a:spcPts val="0"/>
                        </a:spcBef>
                        <a:spcAft>
                          <a:spcPts val="0"/>
                        </a:spcAft>
                        <a:buNone/>
                      </a:pPr>
                      <a:r>
                        <a:rPr lang="en-US" sz="600" dirty="0"/>
                        <a:t>23</a:t>
                      </a:r>
                      <a:endParaRPr sz="600" dirty="0"/>
                    </a:p>
                  </a:txBody>
                  <a:tcPr marL="68588" marR="68588" marT="34294" marB="34294"/>
                </a:tc>
                <a:extLst>
                  <a:ext uri="{0D108BD9-81ED-4DB2-BD59-A6C34878D82A}">
                    <a16:rowId xmlns:a16="http://schemas.microsoft.com/office/drawing/2014/main" val="10014"/>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Phoenix</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0</a:t>
                      </a:r>
                      <a:endParaRPr sz="600"/>
                    </a:p>
                  </a:txBody>
                  <a:tcPr marL="68588" marR="68588" marT="34294" marB="34294"/>
                </a:tc>
                <a:tc>
                  <a:txBody>
                    <a:bodyPr/>
                    <a:lstStyle/>
                    <a:p>
                      <a:pPr marL="0" lvl="0" indent="0" algn="l" rtl="0">
                        <a:spcBef>
                          <a:spcPts val="0"/>
                        </a:spcBef>
                        <a:spcAft>
                          <a:spcPts val="0"/>
                        </a:spcAft>
                        <a:buNone/>
                      </a:pPr>
                      <a:r>
                        <a:rPr lang="en-US" sz="600" dirty="0"/>
                        <a:t>0</a:t>
                      </a:r>
                      <a:endParaRPr sz="600" dirty="0"/>
                    </a:p>
                  </a:txBody>
                  <a:tcPr marL="68588" marR="68588" marT="34294" marB="34294"/>
                </a:tc>
                <a:extLst>
                  <a:ext uri="{0D108BD9-81ED-4DB2-BD59-A6C34878D82A}">
                    <a16:rowId xmlns:a16="http://schemas.microsoft.com/office/drawing/2014/main" val="10015"/>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Drew</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0</a:t>
                      </a:r>
                      <a:endParaRPr sz="600"/>
                    </a:p>
                  </a:txBody>
                  <a:tcPr marL="68588" marR="68588" marT="34294" marB="34294"/>
                </a:tc>
                <a:tc>
                  <a:txBody>
                    <a:bodyPr/>
                    <a:lstStyle/>
                    <a:p>
                      <a:pPr marL="0" lvl="0" indent="0" algn="l" rtl="0">
                        <a:spcBef>
                          <a:spcPts val="0"/>
                        </a:spcBef>
                        <a:spcAft>
                          <a:spcPts val="0"/>
                        </a:spcAft>
                        <a:buNone/>
                      </a:pPr>
                      <a:r>
                        <a:rPr lang="en-US" sz="600" dirty="0"/>
                        <a:t>0</a:t>
                      </a:r>
                      <a:endParaRPr sz="600" dirty="0"/>
                    </a:p>
                  </a:txBody>
                  <a:tcPr marL="68588" marR="68588" marT="34294" marB="34294"/>
                </a:tc>
                <a:extLst>
                  <a:ext uri="{0D108BD9-81ED-4DB2-BD59-A6C34878D82A}">
                    <a16:rowId xmlns:a16="http://schemas.microsoft.com/office/drawing/2014/main" val="10016"/>
                  </a:ext>
                </a:extLst>
              </a:tr>
              <a:tr h="251468">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Atlanta Classical</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0</a:t>
                      </a:r>
                      <a:endParaRPr sz="600"/>
                    </a:p>
                  </a:txBody>
                  <a:tcPr marL="68588" marR="68588" marT="34294" marB="34294"/>
                </a:tc>
                <a:tc>
                  <a:txBody>
                    <a:bodyPr/>
                    <a:lstStyle/>
                    <a:p>
                      <a:pPr marL="0" lvl="0" indent="0" algn="l" rtl="0">
                        <a:spcBef>
                          <a:spcPts val="0"/>
                        </a:spcBef>
                        <a:spcAft>
                          <a:spcPts val="0"/>
                        </a:spcAft>
                        <a:buNone/>
                      </a:pPr>
                      <a:r>
                        <a:rPr lang="en-US" sz="600" dirty="0"/>
                        <a:t>0</a:t>
                      </a:r>
                      <a:endParaRPr sz="600" dirty="0"/>
                    </a:p>
                  </a:txBody>
                  <a:tcPr marL="68588" marR="68588" marT="34294" marB="34294"/>
                </a:tc>
                <a:extLst>
                  <a:ext uri="{0D108BD9-81ED-4DB2-BD59-A6C34878D82A}">
                    <a16:rowId xmlns:a16="http://schemas.microsoft.com/office/drawing/2014/main" val="10017"/>
                  </a:ext>
                </a:extLst>
              </a:tr>
              <a:tr h="168450">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TOTAL</a:t>
                      </a:r>
                      <a:endParaRPr sz="600" b="1" u="none" strike="noStrike" cap="none"/>
                    </a:p>
                  </a:txBody>
                  <a:tcPr marL="68588" marR="68588" marT="34294" marB="34294"/>
                </a:tc>
                <a:tc>
                  <a:txBody>
                    <a:bodyPr/>
                    <a:lstStyle/>
                    <a:p>
                      <a:pPr marL="0" lvl="0" indent="0" algn="l" rtl="0">
                        <a:spcBef>
                          <a:spcPts val="0"/>
                        </a:spcBef>
                        <a:spcAft>
                          <a:spcPts val="0"/>
                        </a:spcAft>
                        <a:buNone/>
                      </a:pPr>
                      <a:r>
                        <a:rPr lang="en-US" sz="600" dirty="0"/>
                        <a:t>257</a:t>
                      </a:r>
                      <a:endParaRPr sz="600" dirty="0"/>
                    </a:p>
                  </a:txBody>
                  <a:tcPr marL="68588" marR="68588" marT="34294" marB="34294"/>
                </a:tc>
                <a:tc>
                  <a:txBody>
                    <a:bodyPr/>
                    <a:lstStyle/>
                    <a:p>
                      <a:pPr marL="0" lvl="0" indent="0" algn="l" rtl="0">
                        <a:spcBef>
                          <a:spcPts val="0"/>
                        </a:spcBef>
                        <a:spcAft>
                          <a:spcPts val="0"/>
                        </a:spcAft>
                        <a:buNone/>
                      </a:pPr>
                      <a:r>
                        <a:rPr lang="en-US" sz="600" dirty="0"/>
                        <a:t>491</a:t>
                      </a:r>
                      <a:endParaRPr sz="600" dirty="0"/>
                    </a:p>
                  </a:txBody>
                  <a:tcPr marL="68588" marR="68588" marT="34294" marB="34294"/>
                </a:tc>
                <a:extLst>
                  <a:ext uri="{0D108BD9-81ED-4DB2-BD59-A6C34878D82A}">
                    <a16:rowId xmlns:a16="http://schemas.microsoft.com/office/drawing/2014/main" val="10018"/>
                  </a:ext>
                </a:extLst>
              </a:tr>
            </a:tbl>
          </a:graphicData>
        </a:graphic>
      </p:graphicFrame>
      <p:sp>
        <p:nvSpPr>
          <p:cNvPr id="657" name="Google Shape;657;p98"/>
          <p:cNvSpPr txBox="1"/>
          <p:nvPr/>
        </p:nvSpPr>
        <p:spPr>
          <a:xfrm>
            <a:off x="6145226" y="1958579"/>
            <a:ext cx="2247525" cy="253885"/>
          </a:xfrm>
          <a:prstGeom prst="rect">
            <a:avLst/>
          </a:prstGeom>
          <a:noFill/>
          <a:ln>
            <a:noFill/>
          </a:ln>
        </p:spPr>
        <p:txBody>
          <a:bodyPr spcFirstLastPara="1" wrap="square" lIns="68569" tIns="34275" rIns="68569" bIns="34275" anchor="t" anchorCtr="0">
            <a:spAutoFit/>
          </a:bodyPr>
          <a:lstStyle/>
          <a:p>
            <a:pPr defTabSz="685800">
              <a:buClr>
                <a:srgbClr val="000000"/>
              </a:buClr>
              <a:buSzPts val="1600"/>
              <a:defRPr/>
            </a:pPr>
            <a:r>
              <a:rPr lang="en-US" sz="1200" b="1" kern="0" dirty="0">
                <a:solidFill>
                  <a:srgbClr val="2E75B5"/>
                </a:solidFill>
                <a:latin typeface="Arial"/>
                <a:ea typeface="Arial"/>
                <a:cs typeface="Arial"/>
                <a:sym typeface="Arial"/>
              </a:rPr>
              <a:t>Enrollment By </a:t>
            </a:r>
            <a:r>
              <a:rPr lang="en-US" sz="1200" b="1" kern="0" dirty="0">
                <a:solidFill>
                  <a:srgbClr val="2E75B5"/>
                </a:solidFill>
                <a:latin typeface="Arial"/>
                <a:cs typeface="Arial"/>
                <a:sym typeface="Arial"/>
              </a:rPr>
              <a:t>Grade</a:t>
            </a:r>
            <a:endParaRPr sz="1200" b="1" kern="0" dirty="0">
              <a:solidFill>
                <a:srgbClr val="2E75B5"/>
              </a:solidFill>
              <a:latin typeface="Arial"/>
              <a:ea typeface="Arial"/>
              <a:cs typeface="Arial"/>
              <a:sym typeface="Arial"/>
            </a:endParaRPr>
          </a:p>
        </p:txBody>
      </p:sp>
      <p:graphicFrame>
        <p:nvGraphicFramePr>
          <p:cNvPr id="658" name="Google Shape;658;p98"/>
          <p:cNvGraphicFramePr/>
          <p:nvPr/>
        </p:nvGraphicFramePr>
        <p:xfrm>
          <a:off x="6157713" y="2220710"/>
          <a:ext cx="1929995" cy="989309"/>
        </p:xfrm>
        <a:graphic>
          <a:graphicData uri="http://schemas.openxmlformats.org/drawingml/2006/table">
            <a:tbl>
              <a:tblPr firstRow="1" bandRow="1">
                <a:noFill/>
              </a:tblPr>
              <a:tblGrid>
                <a:gridCol w="703519">
                  <a:extLst>
                    <a:ext uri="{9D8B030D-6E8A-4147-A177-3AD203B41FA5}">
                      <a16:colId xmlns:a16="http://schemas.microsoft.com/office/drawing/2014/main" val="20000"/>
                    </a:ext>
                  </a:extLst>
                </a:gridCol>
                <a:gridCol w="613238">
                  <a:extLst>
                    <a:ext uri="{9D8B030D-6E8A-4147-A177-3AD203B41FA5}">
                      <a16:colId xmlns:a16="http://schemas.microsoft.com/office/drawing/2014/main" val="20001"/>
                    </a:ext>
                  </a:extLst>
                </a:gridCol>
                <a:gridCol w="613238">
                  <a:extLst>
                    <a:ext uri="{9D8B030D-6E8A-4147-A177-3AD203B41FA5}">
                      <a16:colId xmlns:a16="http://schemas.microsoft.com/office/drawing/2014/main" val="20002"/>
                    </a:ext>
                  </a:extLst>
                </a:gridCol>
              </a:tblGrid>
              <a:tr h="160028">
                <a:tc>
                  <a:txBody>
                    <a:bodyPr/>
                    <a:lstStyle/>
                    <a:p>
                      <a:pPr marL="0" marR="0" lvl="0" indent="0" algn="ctr" rtl="0">
                        <a:lnSpc>
                          <a:spcPct val="100000"/>
                        </a:lnSpc>
                        <a:spcBef>
                          <a:spcPts val="0"/>
                        </a:spcBef>
                        <a:spcAft>
                          <a:spcPts val="0"/>
                        </a:spcAft>
                        <a:buClr>
                          <a:srgbClr val="000000"/>
                        </a:buClr>
                        <a:buSzPts val="1300"/>
                        <a:buFont typeface="Arial"/>
                        <a:buNone/>
                      </a:pPr>
                      <a:r>
                        <a:rPr lang="en-US" sz="600"/>
                        <a:t>Grade Level</a:t>
                      </a:r>
                      <a:endParaRPr sz="600" u="none" strike="noStrike" cap="none"/>
                    </a:p>
                  </a:txBody>
                  <a:tcPr marL="68588" marR="68588" marT="34294" marB="34294" anchor="b"/>
                </a:tc>
                <a:tc gridSpan="2">
                  <a:txBody>
                    <a:bodyPr/>
                    <a:lstStyle/>
                    <a:p>
                      <a:pPr marL="0" lvl="0" indent="0" algn="ctr" rtl="0">
                        <a:spcBef>
                          <a:spcPts val="0"/>
                        </a:spcBef>
                        <a:spcAft>
                          <a:spcPts val="0"/>
                        </a:spcAft>
                        <a:buNone/>
                      </a:pPr>
                      <a:r>
                        <a:rPr lang="en-US" sz="600" b="1">
                          <a:solidFill>
                            <a:schemeClr val="lt1"/>
                          </a:solidFill>
                          <a:latin typeface="Calibri"/>
                          <a:ea typeface="Calibri"/>
                          <a:cs typeface="Calibri"/>
                          <a:sym typeface="Calibri"/>
                        </a:rPr>
                        <a:t># of Students Enrolled </a:t>
                      </a:r>
                      <a:endParaRPr sz="600" b="1">
                        <a:solidFill>
                          <a:schemeClr val="lt1"/>
                        </a:solidFill>
                        <a:latin typeface="Calibri"/>
                        <a:ea typeface="Calibri"/>
                        <a:cs typeface="Calibri"/>
                        <a:sym typeface="Calibri"/>
                      </a:endParaRPr>
                    </a:p>
                  </a:txBody>
                  <a:tcPr marL="68588" marR="68588" marT="34294" marB="34294" anchor="b"/>
                </a:tc>
                <a:tc hMerge="1">
                  <a:txBody>
                    <a:bodyPr/>
                    <a:lstStyle/>
                    <a:p>
                      <a:endParaRPr lang="en-US"/>
                    </a:p>
                  </a:txBody>
                  <a:tcPr/>
                </a:tc>
                <a:extLst>
                  <a:ext uri="{0D108BD9-81ED-4DB2-BD59-A6C34878D82A}">
                    <a16:rowId xmlns:a16="http://schemas.microsoft.com/office/drawing/2014/main" val="10000"/>
                  </a:ext>
                </a:extLst>
              </a:tr>
              <a:tr h="160028">
                <a:tc>
                  <a:txBody>
                    <a:bodyPr/>
                    <a:lstStyle/>
                    <a:p>
                      <a:pPr marL="0" marR="0" lvl="0" indent="0" algn="ctr" rtl="0">
                        <a:lnSpc>
                          <a:spcPct val="100000"/>
                        </a:lnSpc>
                        <a:spcBef>
                          <a:spcPts val="0"/>
                        </a:spcBef>
                        <a:spcAft>
                          <a:spcPts val="0"/>
                        </a:spcAft>
                        <a:buNone/>
                      </a:pPr>
                      <a:endParaRPr sz="600"/>
                    </a:p>
                  </a:txBody>
                  <a:tcPr marL="68588" marR="68588" marT="34294" marB="34294" anchor="b"/>
                </a:tc>
                <a:tc>
                  <a:txBody>
                    <a:bodyPr/>
                    <a:lstStyle/>
                    <a:p>
                      <a:pPr marL="0" marR="0" lvl="0" indent="0" algn="ctr" rtl="0">
                        <a:lnSpc>
                          <a:spcPct val="100000"/>
                        </a:lnSpc>
                        <a:spcBef>
                          <a:spcPts val="0"/>
                        </a:spcBef>
                        <a:spcAft>
                          <a:spcPts val="0"/>
                        </a:spcAft>
                        <a:buNone/>
                      </a:pPr>
                      <a:r>
                        <a:rPr lang="en-US" sz="600" b="1" dirty="0"/>
                        <a:t>Spring 22</a:t>
                      </a:r>
                      <a:endParaRPr sz="600" b="1" u="none" strike="noStrike" cap="none" dirty="0"/>
                    </a:p>
                  </a:txBody>
                  <a:tcPr marL="68588" marR="68588" marT="34294" marB="34294" anchor="b"/>
                </a:tc>
                <a:tc>
                  <a:txBody>
                    <a:bodyPr/>
                    <a:lstStyle/>
                    <a:p>
                      <a:pPr marL="0" marR="0" lvl="0" indent="0" algn="ctr" rtl="0">
                        <a:lnSpc>
                          <a:spcPct val="100000"/>
                        </a:lnSpc>
                        <a:spcBef>
                          <a:spcPts val="0"/>
                        </a:spcBef>
                        <a:spcAft>
                          <a:spcPts val="0"/>
                        </a:spcAft>
                        <a:buNone/>
                      </a:pPr>
                      <a:r>
                        <a:rPr lang="en-US" sz="600" b="1"/>
                        <a:t>Fall 22</a:t>
                      </a:r>
                      <a:endParaRPr sz="600" b="1" u="none" strike="noStrike" cap="none"/>
                    </a:p>
                  </a:txBody>
                  <a:tcPr marL="68588" marR="68588" marT="34294" marB="34294" anchor="b"/>
                </a:tc>
                <a:extLst>
                  <a:ext uri="{0D108BD9-81ED-4DB2-BD59-A6C34878D82A}">
                    <a16:rowId xmlns:a16="http://schemas.microsoft.com/office/drawing/2014/main" val="10001"/>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a:t>10th Grade </a:t>
                      </a:r>
                      <a:endParaRPr sz="600" b="1" u="none" strike="noStrike" cap="none"/>
                    </a:p>
                  </a:txBody>
                  <a:tcPr marL="68588" marR="68588" marT="34294" marB="34294"/>
                </a:tc>
                <a:tc>
                  <a:txBody>
                    <a:bodyPr/>
                    <a:lstStyle/>
                    <a:p>
                      <a:pPr marL="0" lvl="0" indent="0" algn="l" rtl="0">
                        <a:spcBef>
                          <a:spcPts val="0"/>
                        </a:spcBef>
                        <a:spcAft>
                          <a:spcPts val="0"/>
                        </a:spcAft>
                        <a:buNone/>
                      </a:pPr>
                      <a:r>
                        <a:rPr lang="en-US" sz="600" dirty="0"/>
                        <a:t>79</a:t>
                      </a:r>
                      <a:endParaRPr sz="600" dirty="0"/>
                    </a:p>
                  </a:txBody>
                  <a:tcPr marL="68588" marR="68588" marT="34294" marB="34294"/>
                </a:tc>
                <a:tc>
                  <a:txBody>
                    <a:bodyPr/>
                    <a:lstStyle/>
                    <a:p>
                      <a:pPr marL="0" lvl="0" indent="0" algn="l" rtl="0">
                        <a:spcBef>
                          <a:spcPts val="0"/>
                        </a:spcBef>
                        <a:spcAft>
                          <a:spcPts val="0"/>
                        </a:spcAft>
                        <a:buNone/>
                      </a:pPr>
                      <a:r>
                        <a:rPr lang="en-US" sz="600" dirty="0"/>
                        <a:t>146</a:t>
                      </a:r>
                      <a:endParaRPr sz="600" dirty="0"/>
                    </a:p>
                  </a:txBody>
                  <a:tcPr marL="68588" marR="68588" marT="34294" marB="34294"/>
                </a:tc>
                <a:extLst>
                  <a:ext uri="{0D108BD9-81ED-4DB2-BD59-A6C34878D82A}">
                    <a16:rowId xmlns:a16="http://schemas.microsoft.com/office/drawing/2014/main" val="10002"/>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a:t>11th Grade</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97</a:t>
                      </a:r>
                      <a:endParaRPr sz="600"/>
                    </a:p>
                  </a:txBody>
                  <a:tcPr marL="68588" marR="68588" marT="34294" marB="34294"/>
                </a:tc>
                <a:tc>
                  <a:txBody>
                    <a:bodyPr/>
                    <a:lstStyle/>
                    <a:p>
                      <a:pPr marL="0" lvl="0" indent="0" algn="l" rtl="0">
                        <a:spcBef>
                          <a:spcPts val="0"/>
                        </a:spcBef>
                        <a:spcAft>
                          <a:spcPts val="0"/>
                        </a:spcAft>
                        <a:buNone/>
                      </a:pPr>
                      <a:r>
                        <a:rPr lang="en-US" sz="600" dirty="0"/>
                        <a:t>192</a:t>
                      </a:r>
                      <a:endParaRPr sz="600" dirty="0"/>
                    </a:p>
                  </a:txBody>
                  <a:tcPr marL="68588" marR="68588" marT="34294" marB="34294"/>
                </a:tc>
                <a:extLst>
                  <a:ext uri="{0D108BD9-81ED-4DB2-BD59-A6C34878D82A}">
                    <a16:rowId xmlns:a16="http://schemas.microsoft.com/office/drawing/2014/main" val="10003"/>
                  </a:ext>
                </a:extLst>
              </a:tr>
              <a:tr h="160028">
                <a:tc>
                  <a:txBody>
                    <a:bodyPr/>
                    <a:lstStyle/>
                    <a:p>
                      <a:pPr marL="0" marR="0" lvl="0" indent="0" algn="l" rtl="0">
                        <a:lnSpc>
                          <a:spcPct val="100000"/>
                        </a:lnSpc>
                        <a:spcBef>
                          <a:spcPts val="0"/>
                        </a:spcBef>
                        <a:spcAft>
                          <a:spcPts val="0"/>
                        </a:spcAft>
                        <a:buClr>
                          <a:srgbClr val="000000"/>
                        </a:buClr>
                        <a:buSzPts val="1400"/>
                        <a:buFont typeface="Arial"/>
                        <a:buNone/>
                      </a:pPr>
                      <a:r>
                        <a:rPr lang="en-US" sz="600" b="1"/>
                        <a:t>12th Grade</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81</a:t>
                      </a:r>
                      <a:endParaRPr sz="600"/>
                    </a:p>
                  </a:txBody>
                  <a:tcPr marL="68588" marR="68588" marT="34294" marB="34294"/>
                </a:tc>
                <a:tc>
                  <a:txBody>
                    <a:bodyPr/>
                    <a:lstStyle/>
                    <a:p>
                      <a:pPr marL="0" lvl="0" indent="0" algn="l" rtl="0">
                        <a:spcBef>
                          <a:spcPts val="0"/>
                        </a:spcBef>
                        <a:spcAft>
                          <a:spcPts val="0"/>
                        </a:spcAft>
                        <a:buNone/>
                      </a:pPr>
                      <a:r>
                        <a:rPr lang="en-US" sz="600" dirty="0"/>
                        <a:t>153</a:t>
                      </a:r>
                      <a:endParaRPr sz="600" dirty="0"/>
                    </a:p>
                  </a:txBody>
                  <a:tcPr marL="68588" marR="68588" marT="34294" marB="34294"/>
                </a:tc>
                <a:extLst>
                  <a:ext uri="{0D108BD9-81ED-4DB2-BD59-A6C34878D82A}">
                    <a16:rowId xmlns:a16="http://schemas.microsoft.com/office/drawing/2014/main" val="10004"/>
                  </a:ext>
                </a:extLst>
              </a:tr>
              <a:tr h="189169">
                <a:tc>
                  <a:txBody>
                    <a:bodyPr/>
                    <a:lstStyle/>
                    <a:p>
                      <a:pPr marL="0" marR="0" lvl="0" indent="0" algn="l" rtl="0">
                        <a:lnSpc>
                          <a:spcPct val="100000"/>
                        </a:lnSpc>
                        <a:spcBef>
                          <a:spcPts val="0"/>
                        </a:spcBef>
                        <a:spcAft>
                          <a:spcPts val="0"/>
                        </a:spcAft>
                        <a:buClr>
                          <a:srgbClr val="000000"/>
                        </a:buClr>
                        <a:buSzPts val="1400"/>
                        <a:buFont typeface="Arial"/>
                        <a:buNone/>
                      </a:pPr>
                      <a:r>
                        <a:rPr lang="en-US" sz="600" b="1" u="none" strike="noStrike" cap="none"/>
                        <a:t>TOTAL</a:t>
                      </a:r>
                      <a:endParaRPr sz="600" b="1" u="none" strike="noStrike" cap="none"/>
                    </a:p>
                  </a:txBody>
                  <a:tcPr marL="68588" marR="68588" marT="34294" marB="34294"/>
                </a:tc>
                <a:tc>
                  <a:txBody>
                    <a:bodyPr/>
                    <a:lstStyle/>
                    <a:p>
                      <a:pPr marL="0" lvl="0" indent="0" algn="l" rtl="0">
                        <a:spcBef>
                          <a:spcPts val="0"/>
                        </a:spcBef>
                        <a:spcAft>
                          <a:spcPts val="0"/>
                        </a:spcAft>
                        <a:buNone/>
                      </a:pPr>
                      <a:r>
                        <a:rPr lang="en-US" sz="600"/>
                        <a:t>257</a:t>
                      </a:r>
                      <a:endParaRPr sz="600"/>
                    </a:p>
                  </a:txBody>
                  <a:tcPr marL="68588" marR="68588" marT="34294" marB="34294"/>
                </a:tc>
                <a:tc>
                  <a:txBody>
                    <a:bodyPr/>
                    <a:lstStyle/>
                    <a:p>
                      <a:pPr marL="0" lvl="0" indent="0" algn="l" rtl="0">
                        <a:spcBef>
                          <a:spcPts val="0"/>
                        </a:spcBef>
                        <a:spcAft>
                          <a:spcPts val="0"/>
                        </a:spcAft>
                        <a:buNone/>
                      </a:pPr>
                      <a:r>
                        <a:rPr lang="en-US" sz="600" dirty="0"/>
                        <a:t>491</a:t>
                      </a:r>
                      <a:endParaRPr sz="600" dirty="0"/>
                    </a:p>
                  </a:txBody>
                  <a:tcPr marL="68588" marR="68588" marT="34294" marB="34294"/>
                </a:tc>
                <a:extLst>
                  <a:ext uri="{0D108BD9-81ED-4DB2-BD59-A6C34878D82A}">
                    <a16:rowId xmlns:a16="http://schemas.microsoft.com/office/drawing/2014/main" val="10005"/>
                  </a:ext>
                </a:extLst>
              </a:tr>
            </a:tbl>
          </a:graphicData>
        </a:graphic>
      </p:graphicFrame>
      <p:sp>
        <p:nvSpPr>
          <p:cNvPr id="659" name="Google Shape;659;p98"/>
          <p:cNvSpPr txBox="1"/>
          <p:nvPr/>
        </p:nvSpPr>
        <p:spPr>
          <a:xfrm>
            <a:off x="4365203" y="967989"/>
            <a:ext cx="3490200" cy="1030725"/>
          </a:xfrm>
          <a:prstGeom prst="rect">
            <a:avLst/>
          </a:prstGeom>
          <a:noFill/>
          <a:ln>
            <a:noFill/>
          </a:ln>
        </p:spPr>
        <p:txBody>
          <a:bodyPr spcFirstLastPara="1" wrap="square" lIns="68569" tIns="34275" rIns="68569" bIns="34275" anchor="t" anchorCtr="0">
            <a:noAutofit/>
          </a:bodyPr>
          <a:lstStyle/>
          <a:p>
            <a:pPr algn="ctr" defTabSz="685800">
              <a:lnSpc>
                <a:spcPct val="90000"/>
              </a:lnSpc>
              <a:buClr>
                <a:srgbClr val="0E6F98"/>
              </a:buClr>
              <a:buSzPts val="4400"/>
              <a:defRPr/>
            </a:pPr>
            <a:r>
              <a:rPr lang="en-US" sz="3300" b="1" kern="0">
                <a:solidFill>
                  <a:srgbClr val="0E6F98"/>
                </a:solidFill>
                <a:latin typeface="Calibri"/>
                <a:ea typeface="Calibri"/>
                <a:cs typeface="Calibri"/>
                <a:sym typeface="Calibri"/>
              </a:rPr>
              <a:t>Enrollment</a:t>
            </a:r>
            <a:endParaRPr sz="1050" kern="0">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F4B9-1C24-B344-5C79-AA0CC6BC873E}"/>
              </a:ext>
            </a:extLst>
          </p:cNvPr>
          <p:cNvSpPr>
            <a:spLocks noGrp="1"/>
          </p:cNvSpPr>
          <p:nvPr>
            <p:ph type="title"/>
          </p:nvPr>
        </p:nvSpPr>
        <p:spPr/>
        <p:txBody>
          <a:bodyPr/>
          <a:lstStyle/>
          <a:p>
            <a:r>
              <a:rPr lang="en-US"/>
              <a:t>Recruitment Update As of 12/2/2022</a:t>
            </a:r>
            <a:endParaRPr lang="en-US" dirty="0"/>
          </a:p>
        </p:txBody>
      </p:sp>
      <p:graphicFrame>
        <p:nvGraphicFramePr>
          <p:cNvPr id="4" name="Content Placeholder 3">
            <a:extLst>
              <a:ext uri="{FF2B5EF4-FFF2-40B4-BE49-F238E27FC236}">
                <a16:creationId xmlns:a16="http://schemas.microsoft.com/office/drawing/2014/main" id="{97B1B855-261D-EFC1-E7FB-80D7A1EFC444}"/>
              </a:ext>
            </a:extLst>
          </p:cNvPr>
          <p:cNvGraphicFramePr>
            <a:graphicFrameLocks noGrp="1"/>
          </p:cNvGraphicFramePr>
          <p:nvPr>
            <p:ph idx="1"/>
          </p:nvPr>
        </p:nvGraphicFramePr>
        <p:xfrm>
          <a:off x="707923" y="1930196"/>
          <a:ext cx="7886700" cy="3973648"/>
        </p:xfrm>
        <a:graphic>
          <a:graphicData uri="http://schemas.openxmlformats.org/drawingml/2006/table">
            <a:tbl>
              <a:tblPr firstRow="1" firstCol="1" bandRow="1">
                <a:tableStyleId>{5C22544A-7EE6-4342-B048-85BDC9FD1C3A}</a:tableStyleId>
              </a:tblPr>
              <a:tblGrid>
                <a:gridCol w="2265959">
                  <a:extLst>
                    <a:ext uri="{9D8B030D-6E8A-4147-A177-3AD203B41FA5}">
                      <a16:colId xmlns:a16="http://schemas.microsoft.com/office/drawing/2014/main" val="2013893406"/>
                    </a:ext>
                  </a:extLst>
                </a:gridCol>
                <a:gridCol w="1419379">
                  <a:extLst>
                    <a:ext uri="{9D8B030D-6E8A-4147-A177-3AD203B41FA5}">
                      <a16:colId xmlns:a16="http://schemas.microsoft.com/office/drawing/2014/main" val="803544211"/>
                    </a:ext>
                  </a:extLst>
                </a:gridCol>
                <a:gridCol w="1362604">
                  <a:extLst>
                    <a:ext uri="{9D8B030D-6E8A-4147-A177-3AD203B41FA5}">
                      <a16:colId xmlns:a16="http://schemas.microsoft.com/office/drawing/2014/main" val="1766241784"/>
                    </a:ext>
                  </a:extLst>
                </a:gridCol>
                <a:gridCol w="1419379">
                  <a:extLst>
                    <a:ext uri="{9D8B030D-6E8A-4147-A177-3AD203B41FA5}">
                      <a16:colId xmlns:a16="http://schemas.microsoft.com/office/drawing/2014/main" val="3391623762"/>
                    </a:ext>
                  </a:extLst>
                </a:gridCol>
                <a:gridCol w="1419379">
                  <a:extLst>
                    <a:ext uri="{9D8B030D-6E8A-4147-A177-3AD203B41FA5}">
                      <a16:colId xmlns:a16="http://schemas.microsoft.com/office/drawing/2014/main" val="2779081667"/>
                    </a:ext>
                  </a:extLst>
                </a:gridCol>
              </a:tblGrid>
              <a:tr h="233744">
                <a:tc gridSpan="5">
                  <a:txBody>
                    <a:bodyPr/>
                    <a:lstStyle/>
                    <a:p>
                      <a:pPr marL="0" marR="0" algn="ctr">
                        <a:lnSpc>
                          <a:spcPct val="107000"/>
                        </a:lnSpc>
                        <a:spcBef>
                          <a:spcPts val="0"/>
                        </a:spcBef>
                        <a:spcAft>
                          <a:spcPts val="0"/>
                        </a:spcAft>
                      </a:pPr>
                      <a:r>
                        <a:rPr lang="en-US" sz="1500">
                          <a:effectLst/>
                        </a:rPr>
                        <a:t>ACCA Application Count</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62402538"/>
                  </a:ext>
                </a:extLst>
              </a:tr>
              <a:tr h="233744">
                <a:tc>
                  <a:txBody>
                    <a:bodyPr/>
                    <a:lstStyle/>
                    <a:p>
                      <a:pPr marL="0" marR="0">
                        <a:lnSpc>
                          <a:spcPct val="107000"/>
                        </a:lnSpc>
                        <a:spcBef>
                          <a:spcPts val="0"/>
                        </a:spcBef>
                        <a:spcAft>
                          <a:spcPts val="0"/>
                        </a:spcAft>
                      </a:pPr>
                      <a:r>
                        <a:rPr lang="en-US" sz="1500">
                          <a:effectLst/>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11/04/2022</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11/11/22</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11/18/22</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12/02/2022</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230275730"/>
                  </a:ext>
                </a:extLst>
              </a:tr>
              <a:tr h="233744">
                <a:tc>
                  <a:txBody>
                    <a:bodyPr/>
                    <a:lstStyle/>
                    <a:p>
                      <a:pPr marL="0" marR="0">
                        <a:lnSpc>
                          <a:spcPct val="107000"/>
                        </a:lnSpc>
                        <a:spcBef>
                          <a:spcPts val="0"/>
                        </a:spcBef>
                        <a:spcAft>
                          <a:spcPts val="0"/>
                        </a:spcAft>
                      </a:pPr>
                      <a:r>
                        <a:rPr lang="en-US" sz="1500">
                          <a:effectLst/>
                        </a:rPr>
                        <a:t>B.E.S.T</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20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27</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31</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31</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559000751"/>
                  </a:ext>
                </a:extLst>
              </a:tr>
              <a:tr h="233744">
                <a:tc>
                  <a:txBody>
                    <a:bodyPr/>
                    <a:lstStyle/>
                    <a:p>
                      <a:pPr marL="0" marR="0">
                        <a:lnSpc>
                          <a:spcPct val="107000"/>
                        </a:lnSpc>
                        <a:spcBef>
                          <a:spcPts val="0"/>
                        </a:spcBef>
                        <a:spcAft>
                          <a:spcPts val="0"/>
                        </a:spcAft>
                      </a:pPr>
                      <a:r>
                        <a:rPr lang="en-US" sz="1500">
                          <a:effectLst/>
                        </a:rPr>
                        <a:t>Carver Early College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19</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19</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19</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703474392"/>
                  </a:ext>
                </a:extLst>
              </a:tr>
              <a:tr h="233744">
                <a:tc>
                  <a:txBody>
                    <a:bodyPr/>
                    <a:lstStyle/>
                    <a:p>
                      <a:pPr marL="0" marR="0">
                        <a:lnSpc>
                          <a:spcPct val="107000"/>
                        </a:lnSpc>
                        <a:spcBef>
                          <a:spcPts val="0"/>
                        </a:spcBef>
                        <a:spcAft>
                          <a:spcPts val="0"/>
                        </a:spcAft>
                      </a:pPr>
                      <a:r>
                        <a:rPr lang="en-US" sz="1500">
                          <a:effectLst/>
                        </a:rPr>
                        <a:t>Carver STEAM</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4</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4</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4</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237584915"/>
                  </a:ext>
                </a:extLst>
              </a:tr>
              <a:tr h="233744">
                <a:tc>
                  <a:txBody>
                    <a:bodyPr/>
                    <a:lstStyle/>
                    <a:p>
                      <a:pPr marL="0" marR="0">
                        <a:lnSpc>
                          <a:spcPct val="107000"/>
                        </a:lnSpc>
                        <a:spcBef>
                          <a:spcPts val="0"/>
                        </a:spcBef>
                        <a:spcAft>
                          <a:spcPts val="0"/>
                        </a:spcAft>
                      </a:pPr>
                      <a:r>
                        <a:rPr lang="en-US" sz="1500">
                          <a:effectLst/>
                        </a:rPr>
                        <a:t>CSKYWLA</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26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892549439"/>
                  </a:ext>
                </a:extLst>
              </a:tr>
              <a:tr h="233744">
                <a:tc>
                  <a:txBody>
                    <a:bodyPr/>
                    <a:lstStyle/>
                    <a:p>
                      <a:pPr marL="0" marR="0">
                        <a:lnSpc>
                          <a:spcPct val="107000"/>
                        </a:lnSpc>
                        <a:spcBef>
                          <a:spcPts val="0"/>
                        </a:spcBef>
                        <a:spcAft>
                          <a:spcPts val="0"/>
                        </a:spcAft>
                      </a:pPr>
                      <a:r>
                        <a:rPr lang="en-US" sz="1500">
                          <a:effectLst/>
                        </a:rPr>
                        <a:t>Douglass</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1</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19</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73</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73</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58669278"/>
                  </a:ext>
                </a:extLst>
              </a:tr>
              <a:tr h="233744">
                <a:tc>
                  <a:txBody>
                    <a:bodyPr/>
                    <a:lstStyle/>
                    <a:p>
                      <a:pPr marL="0" marR="0">
                        <a:lnSpc>
                          <a:spcPct val="107000"/>
                        </a:lnSpc>
                        <a:spcBef>
                          <a:spcPts val="0"/>
                        </a:spcBef>
                        <a:spcAft>
                          <a:spcPts val="0"/>
                        </a:spcAft>
                      </a:pPr>
                      <a:r>
                        <a:rPr lang="en-US" sz="1500">
                          <a:effectLst/>
                        </a:rPr>
                        <a:t>Jackson</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22</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26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60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623159491"/>
                  </a:ext>
                </a:extLst>
              </a:tr>
              <a:tr h="233744">
                <a:tc>
                  <a:txBody>
                    <a:bodyPr/>
                    <a:lstStyle/>
                    <a:p>
                      <a:pPr marL="0" marR="0">
                        <a:lnSpc>
                          <a:spcPct val="107000"/>
                        </a:lnSpc>
                        <a:spcBef>
                          <a:spcPts val="0"/>
                        </a:spcBef>
                        <a:spcAft>
                          <a:spcPts val="0"/>
                        </a:spcAft>
                      </a:pPr>
                      <a:r>
                        <a:rPr lang="en-US" sz="1500">
                          <a:effectLst/>
                        </a:rPr>
                        <a:t>KIPP</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3</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20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20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20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19117849"/>
                  </a:ext>
                </a:extLst>
              </a:tr>
              <a:tr h="233744">
                <a:tc>
                  <a:txBody>
                    <a:bodyPr/>
                    <a:lstStyle/>
                    <a:p>
                      <a:pPr marL="0" marR="0">
                        <a:lnSpc>
                          <a:spcPct val="107000"/>
                        </a:lnSpc>
                        <a:spcBef>
                          <a:spcPts val="0"/>
                        </a:spcBef>
                        <a:spcAft>
                          <a:spcPts val="0"/>
                        </a:spcAft>
                      </a:pPr>
                      <a:r>
                        <a:rPr lang="en-US" sz="1500">
                          <a:effectLst/>
                        </a:rPr>
                        <a:t>Mays</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25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25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25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776350607"/>
                  </a:ext>
                </a:extLst>
              </a:tr>
              <a:tr h="233744">
                <a:tc>
                  <a:txBody>
                    <a:bodyPr/>
                    <a:lstStyle/>
                    <a:p>
                      <a:pPr marL="0" marR="0">
                        <a:lnSpc>
                          <a:spcPct val="107000"/>
                        </a:lnSpc>
                        <a:spcBef>
                          <a:spcPts val="0"/>
                        </a:spcBef>
                        <a:spcAft>
                          <a:spcPts val="0"/>
                        </a:spcAft>
                      </a:pPr>
                      <a:r>
                        <a:rPr lang="en-US" sz="1500">
                          <a:effectLst/>
                        </a:rPr>
                        <a:t>Midtown</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36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47</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47</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47</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284296784"/>
                  </a:ext>
                </a:extLst>
              </a:tr>
              <a:tr h="233744">
                <a:tc>
                  <a:txBody>
                    <a:bodyPr/>
                    <a:lstStyle/>
                    <a:p>
                      <a:pPr marL="0" marR="0">
                        <a:lnSpc>
                          <a:spcPct val="107000"/>
                        </a:lnSpc>
                        <a:spcBef>
                          <a:spcPts val="0"/>
                        </a:spcBef>
                        <a:spcAft>
                          <a:spcPts val="0"/>
                        </a:spcAft>
                      </a:pPr>
                      <a:r>
                        <a:rPr lang="en-US" sz="1500">
                          <a:effectLst/>
                        </a:rPr>
                        <a:t>NATL</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15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36</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49</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75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071463050"/>
                  </a:ext>
                </a:extLst>
              </a:tr>
              <a:tr h="233744">
                <a:tc>
                  <a:txBody>
                    <a:bodyPr/>
                    <a:lstStyle/>
                    <a:p>
                      <a:pPr marL="0" marR="0">
                        <a:lnSpc>
                          <a:spcPct val="107000"/>
                        </a:lnSpc>
                        <a:spcBef>
                          <a:spcPts val="0"/>
                        </a:spcBef>
                        <a:spcAft>
                          <a:spcPts val="0"/>
                        </a:spcAft>
                      </a:pPr>
                      <a:r>
                        <a:rPr lang="en-US" sz="1500">
                          <a:effectLst/>
                        </a:rPr>
                        <a:t>SATL</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3</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4</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326220369"/>
                  </a:ext>
                </a:extLst>
              </a:tr>
              <a:tr h="233744">
                <a:tc>
                  <a:txBody>
                    <a:bodyPr/>
                    <a:lstStyle/>
                    <a:p>
                      <a:pPr marL="0" marR="0">
                        <a:lnSpc>
                          <a:spcPct val="107000"/>
                        </a:lnSpc>
                        <a:spcBef>
                          <a:spcPts val="0"/>
                        </a:spcBef>
                        <a:spcAft>
                          <a:spcPts val="0"/>
                        </a:spcAft>
                      </a:pPr>
                      <a:r>
                        <a:rPr lang="en-US" sz="1500">
                          <a:effectLst/>
                        </a:rPr>
                        <a:t>Therrell</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10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23</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23</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72</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147335004"/>
                  </a:ext>
                </a:extLst>
              </a:tr>
              <a:tr h="233744">
                <a:tc>
                  <a:txBody>
                    <a:bodyPr/>
                    <a:lstStyle/>
                    <a:p>
                      <a:pPr marL="0" marR="0">
                        <a:lnSpc>
                          <a:spcPct val="107000"/>
                        </a:lnSpc>
                        <a:spcBef>
                          <a:spcPts val="0"/>
                        </a:spcBef>
                        <a:spcAft>
                          <a:spcPts val="0"/>
                        </a:spcAft>
                      </a:pPr>
                      <a:r>
                        <a:rPr lang="en-US" sz="1500">
                          <a:effectLst/>
                        </a:rPr>
                        <a:t>BTW</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29</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40</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42</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42</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842276293"/>
                  </a:ext>
                </a:extLst>
              </a:tr>
              <a:tr h="233744">
                <a:tc>
                  <a:txBody>
                    <a:bodyPr/>
                    <a:lstStyle/>
                    <a:p>
                      <a:pPr marL="0" marR="0">
                        <a:lnSpc>
                          <a:spcPct val="107000"/>
                        </a:lnSpc>
                        <a:spcBef>
                          <a:spcPts val="0"/>
                        </a:spcBef>
                        <a:spcAft>
                          <a:spcPts val="0"/>
                        </a:spcAft>
                      </a:pPr>
                      <a:r>
                        <a:rPr lang="en-US" sz="1500">
                          <a:effectLst/>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500">
                          <a:effectLst/>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500">
                          <a:effectLst/>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ct val="107000"/>
                        </a:lnSpc>
                        <a:spcBef>
                          <a:spcPts val="0"/>
                        </a:spcBef>
                        <a:spcAft>
                          <a:spcPts val="0"/>
                        </a:spcAft>
                      </a:pPr>
                      <a:r>
                        <a:rPr lang="en-US" sz="1500">
                          <a:effectLst/>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nSpc>
                          <a:spcPct val="107000"/>
                        </a:lnSpc>
                        <a:spcBef>
                          <a:spcPts val="0"/>
                        </a:spcBef>
                        <a:spcAft>
                          <a:spcPts val="0"/>
                        </a:spcAft>
                      </a:pPr>
                      <a:r>
                        <a:rPr lang="en-US" sz="1500">
                          <a:effectLst/>
                        </a:rPr>
                        <a:t> </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624643251"/>
                  </a:ext>
                </a:extLst>
              </a:tr>
              <a:tr h="233744">
                <a:tc>
                  <a:txBody>
                    <a:bodyPr/>
                    <a:lstStyle/>
                    <a:p>
                      <a:pPr marL="0" marR="0">
                        <a:lnSpc>
                          <a:spcPct val="107000"/>
                        </a:lnSpc>
                        <a:spcBef>
                          <a:spcPts val="0"/>
                        </a:spcBef>
                        <a:spcAft>
                          <a:spcPts val="0"/>
                        </a:spcAft>
                      </a:pPr>
                      <a:r>
                        <a:rPr lang="en-US" sz="1500">
                          <a:effectLst/>
                        </a:rPr>
                        <a:t>Total</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127</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gn="ctr">
                        <a:lnSpc>
                          <a:spcPct val="107000"/>
                        </a:lnSpc>
                        <a:spcBef>
                          <a:spcPts val="0"/>
                        </a:spcBef>
                        <a:spcAft>
                          <a:spcPts val="0"/>
                        </a:spcAft>
                      </a:pPr>
                      <a:r>
                        <a:rPr lang="en-US" sz="1500">
                          <a:effectLst/>
                        </a:rPr>
                        <a:t>291</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a:effectLst/>
                        </a:rPr>
                        <a:t>375</a:t>
                      </a:r>
                      <a:endParaRPr lang="en-US" sz="15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500" dirty="0">
                          <a:effectLst/>
                        </a:rPr>
                        <a:t>499</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25256304"/>
                  </a:ext>
                </a:extLst>
              </a:tr>
            </a:tbl>
          </a:graphicData>
        </a:graphic>
      </p:graphicFrame>
    </p:spTree>
    <p:extLst>
      <p:ext uri="{BB962C8B-B14F-4D97-AF65-F5344CB8AC3E}">
        <p14:creationId xmlns:p14="http://schemas.microsoft.com/office/powerpoint/2010/main" val="1350724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2664" y="1098133"/>
            <a:ext cx="3249230" cy="4634664"/>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20280596-E11A-3F60-2590-C2A1CC6E2CD0}"/>
              </a:ext>
            </a:extLst>
          </p:cNvPr>
          <p:cNvSpPr>
            <a:spLocks noGrp="1"/>
          </p:cNvSpPr>
          <p:nvPr>
            <p:ph type="title"/>
          </p:nvPr>
        </p:nvSpPr>
        <p:spPr>
          <a:xfrm>
            <a:off x="505678" y="1543051"/>
            <a:ext cx="2743200" cy="2165684"/>
          </a:xfrm>
        </p:spPr>
        <p:txBody>
          <a:bodyPr vert="horz" lIns="68580" tIns="34290" rIns="68580" bIns="34290" rtlCol="0" anchor="b">
            <a:normAutofit/>
          </a:bodyPr>
          <a:lstStyle/>
          <a:p>
            <a:pPr algn="ctr"/>
            <a:r>
              <a:rPr lang="en-US" sz="3600">
                <a:solidFill>
                  <a:srgbClr val="FFFFFF"/>
                </a:solidFill>
              </a:rPr>
              <a:t>Recruitment Update As of 12/2/2022  </a:t>
            </a:r>
          </a:p>
        </p:txBody>
      </p:sp>
      <p:cxnSp>
        <p:nvCxnSpPr>
          <p:cNvPr id="16" name="Straight Connector 10">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3344" y="3789950"/>
            <a:ext cx="1940093"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BED926C6-CCF0-FAC3-EED7-29C3CB590BB0}"/>
              </a:ext>
            </a:extLst>
          </p:cNvPr>
          <p:cNvGraphicFramePr>
            <a:graphicFrameLocks noGrp="1"/>
          </p:cNvGraphicFramePr>
          <p:nvPr>
            <p:ph idx="1"/>
          </p:nvPr>
        </p:nvGraphicFramePr>
        <p:xfrm>
          <a:off x="3963125" y="1226680"/>
          <a:ext cx="4719648" cy="4410596"/>
        </p:xfrm>
        <a:graphic>
          <a:graphicData uri="http://schemas.openxmlformats.org/drawingml/2006/table">
            <a:tbl>
              <a:tblPr firstRow="1" firstCol="1" bandRow="1">
                <a:tableStyleId>{69012ECD-51FC-41F1-AA8D-1B2483CD663E}</a:tableStyleId>
              </a:tblPr>
              <a:tblGrid>
                <a:gridCol w="1580035">
                  <a:extLst>
                    <a:ext uri="{9D8B030D-6E8A-4147-A177-3AD203B41FA5}">
                      <a16:colId xmlns:a16="http://schemas.microsoft.com/office/drawing/2014/main" val="4252678693"/>
                    </a:ext>
                  </a:extLst>
                </a:gridCol>
                <a:gridCol w="987752">
                  <a:extLst>
                    <a:ext uri="{9D8B030D-6E8A-4147-A177-3AD203B41FA5}">
                      <a16:colId xmlns:a16="http://schemas.microsoft.com/office/drawing/2014/main" val="3410601501"/>
                    </a:ext>
                  </a:extLst>
                </a:gridCol>
                <a:gridCol w="717287">
                  <a:extLst>
                    <a:ext uri="{9D8B030D-6E8A-4147-A177-3AD203B41FA5}">
                      <a16:colId xmlns:a16="http://schemas.microsoft.com/office/drawing/2014/main" val="657416333"/>
                    </a:ext>
                  </a:extLst>
                </a:gridCol>
                <a:gridCol w="717287">
                  <a:extLst>
                    <a:ext uri="{9D8B030D-6E8A-4147-A177-3AD203B41FA5}">
                      <a16:colId xmlns:a16="http://schemas.microsoft.com/office/drawing/2014/main" val="2532751652"/>
                    </a:ext>
                  </a:extLst>
                </a:gridCol>
                <a:gridCol w="717287">
                  <a:extLst>
                    <a:ext uri="{9D8B030D-6E8A-4147-A177-3AD203B41FA5}">
                      <a16:colId xmlns:a16="http://schemas.microsoft.com/office/drawing/2014/main" val="847737431"/>
                    </a:ext>
                  </a:extLst>
                </a:gridCol>
              </a:tblGrid>
              <a:tr h="223124">
                <a:tc gridSpan="5">
                  <a:txBody>
                    <a:bodyPr/>
                    <a:lstStyle/>
                    <a:p>
                      <a:pPr marL="0" marR="0" algn="ctr">
                        <a:lnSpc>
                          <a:spcPct val="107000"/>
                        </a:lnSpc>
                        <a:spcBef>
                          <a:spcPts val="0"/>
                        </a:spcBef>
                        <a:spcAft>
                          <a:spcPts val="0"/>
                        </a:spcAft>
                      </a:pPr>
                      <a:r>
                        <a:rPr lang="en-US" sz="1300">
                          <a:effectLst/>
                        </a:rPr>
                        <a:t>Pathway Application Count</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93509253"/>
                  </a:ext>
                </a:extLst>
              </a:tr>
              <a:tr h="223124">
                <a:tc>
                  <a:txBody>
                    <a:bodyPr/>
                    <a:lstStyle/>
                    <a:p>
                      <a:pPr marL="0" marR="0" algn="ctr">
                        <a:lnSpc>
                          <a:spcPct val="107000"/>
                        </a:lnSpc>
                        <a:spcBef>
                          <a:spcPts val="0"/>
                        </a:spcBef>
                        <a:spcAft>
                          <a:spcPts val="0"/>
                        </a:spcAft>
                      </a:pPr>
                      <a:r>
                        <a:rPr lang="en-US" sz="1300">
                          <a:effectLst/>
                        </a:rPr>
                        <a:t>Pathway</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11/04/2022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11/11/22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11/18/22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12/02/22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534045372"/>
                  </a:ext>
                </a:extLst>
              </a:tr>
              <a:tr h="223124">
                <a:tc>
                  <a:txBody>
                    <a:bodyPr/>
                    <a:lstStyle/>
                    <a:p>
                      <a:pPr marL="0" marR="0">
                        <a:lnSpc>
                          <a:spcPct val="107000"/>
                        </a:lnSpc>
                        <a:spcBef>
                          <a:spcPts val="0"/>
                        </a:spcBef>
                        <a:spcAft>
                          <a:spcPts val="0"/>
                        </a:spcAft>
                      </a:pPr>
                      <a:r>
                        <a:rPr lang="en-US" sz="1300">
                          <a:effectLst/>
                        </a:rPr>
                        <a:t>Carpentry</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20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23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356165520"/>
                  </a:ext>
                </a:extLst>
              </a:tr>
              <a:tr h="433277">
                <a:tc>
                  <a:txBody>
                    <a:bodyPr/>
                    <a:lstStyle/>
                    <a:p>
                      <a:pPr marL="0" marR="0">
                        <a:lnSpc>
                          <a:spcPct val="107000"/>
                        </a:lnSpc>
                        <a:spcBef>
                          <a:spcPts val="0"/>
                        </a:spcBef>
                        <a:spcAft>
                          <a:spcPts val="0"/>
                        </a:spcAft>
                      </a:pPr>
                      <a:r>
                        <a:rPr lang="en-US" sz="1300">
                          <a:effectLst/>
                        </a:rPr>
                        <a:t>Criminal Investigations</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23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26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37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381131419"/>
                  </a:ext>
                </a:extLst>
              </a:tr>
              <a:tr h="223124">
                <a:tc>
                  <a:txBody>
                    <a:bodyPr/>
                    <a:lstStyle/>
                    <a:p>
                      <a:pPr marL="0" marR="0">
                        <a:lnSpc>
                          <a:spcPct val="107000"/>
                        </a:lnSpc>
                        <a:spcBef>
                          <a:spcPts val="0"/>
                        </a:spcBef>
                        <a:spcAft>
                          <a:spcPts val="0"/>
                        </a:spcAft>
                      </a:pPr>
                      <a:r>
                        <a:rPr lang="en-US" sz="1300">
                          <a:effectLst/>
                        </a:rPr>
                        <a:t>Culinary Arts</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40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55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72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886030753"/>
                  </a:ext>
                </a:extLst>
              </a:tr>
              <a:tr h="223124">
                <a:tc>
                  <a:txBody>
                    <a:bodyPr/>
                    <a:lstStyle/>
                    <a:p>
                      <a:pPr marL="0" marR="0">
                        <a:lnSpc>
                          <a:spcPct val="107000"/>
                        </a:lnSpc>
                        <a:spcBef>
                          <a:spcPts val="0"/>
                        </a:spcBef>
                        <a:spcAft>
                          <a:spcPts val="0"/>
                        </a:spcAft>
                      </a:pPr>
                      <a:r>
                        <a:rPr lang="en-US" sz="1300">
                          <a:effectLst/>
                        </a:rPr>
                        <a:t>Cybersecurity</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21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25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786608559"/>
                  </a:ext>
                </a:extLst>
              </a:tr>
              <a:tr h="223124">
                <a:tc>
                  <a:txBody>
                    <a:bodyPr/>
                    <a:lstStyle/>
                    <a:p>
                      <a:pPr marL="0" marR="0">
                        <a:lnSpc>
                          <a:spcPct val="107000"/>
                        </a:lnSpc>
                        <a:spcBef>
                          <a:spcPts val="0"/>
                        </a:spcBef>
                        <a:spcAft>
                          <a:spcPts val="0"/>
                        </a:spcAft>
                      </a:pPr>
                      <a:r>
                        <a:rPr lang="en-US" sz="1300">
                          <a:effectLst/>
                        </a:rPr>
                        <a:t>Dental Science</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26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30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51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833608999"/>
                  </a:ext>
                </a:extLst>
              </a:tr>
              <a:tr h="433277">
                <a:tc>
                  <a:txBody>
                    <a:bodyPr/>
                    <a:lstStyle/>
                    <a:p>
                      <a:pPr marL="0" marR="0">
                        <a:lnSpc>
                          <a:spcPct val="107000"/>
                        </a:lnSpc>
                        <a:spcBef>
                          <a:spcPts val="0"/>
                        </a:spcBef>
                        <a:spcAft>
                          <a:spcPts val="0"/>
                        </a:spcAft>
                      </a:pPr>
                      <a:r>
                        <a:rPr lang="en-US" sz="1300">
                          <a:effectLst/>
                        </a:rPr>
                        <a:t>Early College Essentials</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53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55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60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631488786"/>
                  </a:ext>
                </a:extLst>
              </a:tr>
              <a:tr h="433277">
                <a:tc>
                  <a:txBody>
                    <a:bodyPr/>
                    <a:lstStyle/>
                    <a:p>
                      <a:pPr marL="0" marR="0">
                        <a:lnSpc>
                          <a:spcPct val="107000"/>
                        </a:lnSpc>
                        <a:spcBef>
                          <a:spcPts val="0"/>
                        </a:spcBef>
                        <a:spcAft>
                          <a:spcPts val="0"/>
                        </a:spcAft>
                      </a:pPr>
                      <a:r>
                        <a:rPr lang="en-US" sz="1300">
                          <a:effectLst/>
                        </a:rPr>
                        <a:t>Emergency Medical Responder</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12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527361477"/>
                  </a:ext>
                </a:extLst>
              </a:tr>
              <a:tr h="223124">
                <a:tc>
                  <a:txBody>
                    <a:bodyPr/>
                    <a:lstStyle/>
                    <a:p>
                      <a:pPr marL="0" marR="0">
                        <a:lnSpc>
                          <a:spcPct val="107000"/>
                        </a:lnSpc>
                        <a:spcBef>
                          <a:spcPts val="0"/>
                        </a:spcBef>
                        <a:spcAft>
                          <a:spcPts val="0"/>
                        </a:spcAft>
                      </a:pPr>
                      <a:r>
                        <a:rPr lang="en-US" sz="1300">
                          <a:effectLst/>
                        </a:rPr>
                        <a:t>General Automotive</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22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33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646571244"/>
                  </a:ext>
                </a:extLst>
              </a:tr>
              <a:tr h="223124">
                <a:tc>
                  <a:txBody>
                    <a:bodyPr/>
                    <a:lstStyle/>
                    <a:p>
                      <a:pPr marL="0" marR="0">
                        <a:lnSpc>
                          <a:spcPct val="107000"/>
                        </a:lnSpc>
                        <a:spcBef>
                          <a:spcPts val="0"/>
                        </a:spcBef>
                        <a:spcAft>
                          <a:spcPts val="0"/>
                        </a:spcAft>
                      </a:pPr>
                      <a:r>
                        <a:rPr lang="en-US" sz="1300">
                          <a:effectLst/>
                        </a:rPr>
                        <a:t>Game Design</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27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31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497232937"/>
                  </a:ext>
                </a:extLst>
              </a:tr>
              <a:tr h="223124">
                <a:tc>
                  <a:txBody>
                    <a:bodyPr/>
                    <a:lstStyle/>
                    <a:p>
                      <a:pPr marL="0" marR="0">
                        <a:lnSpc>
                          <a:spcPct val="107000"/>
                        </a:lnSpc>
                        <a:spcBef>
                          <a:spcPts val="0"/>
                        </a:spcBef>
                        <a:spcAft>
                          <a:spcPts val="0"/>
                        </a:spcAft>
                      </a:pPr>
                      <a:r>
                        <a:rPr lang="en-US" sz="1300">
                          <a:effectLst/>
                        </a:rPr>
                        <a:t>Graphic Design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31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33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1438498006"/>
                  </a:ext>
                </a:extLst>
              </a:tr>
              <a:tr h="223124">
                <a:tc>
                  <a:txBody>
                    <a:bodyPr/>
                    <a:lstStyle/>
                    <a:p>
                      <a:pPr marL="0" marR="0">
                        <a:lnSpc>
                          <a:spcPct val="107000"/>
                        </a:lnSpc>
                        <a:spcBef>
                          <a:spcPts val="0"/>
                        </a:spcBef>
                        <a:spcAft>
                          <a:spcPts val="0"/>
                        </a:spcAft>
                      </a:pPr>
                      <a:r>
                        <a:rPr lang="en-US" sz="1300">
                          <a:effectLst/>
                        </a:rPr>
                        <a:t>Hospitality </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10</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861484471"/>
                  </a:ext>
                </a:extLst>
              </a:tr>
              <a:tr h="223124">
                <a:tc>
                  <a:txBody>
                    <a:bodyPr/>
                    <a:lstStyle/>
                    <a:p>
                      <a:pPr marL="0" marR="0">
                        <a:lnSpc>
                          <a:spcPct val="107000"/>
                        </a:lnSpc>
                        <a:spcBef>
                          <a:spcPts val="0"/>
                        </a:spcBef>
                        <a:spcAft>
                          <a:spcPts val="0"/>
                        </a:spcAft>
                      </a:pPr>
                      <a:r>
                        <a:rPr lang="en-US" sz="1300">
                          <a:effectLst/>
                        </a:rPr>
                        <a:t>HVAC</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6</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767728361"/>
                  </a:ext>
                </a:extLst>
              </a:tr>
              <a:tr h="433277">
                <a:tc>
                  <a:txBody>
                    <a:bodyPr/>
                    <a:lstStyle/>
                    <a:p>
                      <a:pPr marL="0" marR="0">
                        <a:lnSpc>
                          <a:spcPct val="107000"/>
                        </a:lnSpc>
                        <a:spcBef>
                          <a:spcPts val="0"/>
                        </a:spcBef>
                        <a:spcAft>
                          <a:spcPts val="0"/>
                        </a:spcAft>
                      </a:pPr>
                      <a:r>
                        <a:rPr lang="en-US" sz="1300">
                          <a:effectLst/>
                        </a:rPr>
                        <a:t>Infant Toddler Childcare</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9</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21</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27</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43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4086462189"/>
                  </a:ext>
                </a:extLst>
              </a:tr>
              <a:tr h="223124">
                <a:tc>
                  <a:txBody>
                    <a:bodyPr/>
                    <a:lstStyle/>
                    <a:p>
                      <a:pPr marL="0" marR="0">
                        <a:lnSpc>
                          <a:spcPct val="107000"/>
                        </a:lnSpc>
                        <a:spcBef>
                          <a:spcPts val="0"/>
                        </a:spcBef>
                        <a:spcAft>
                          <a:spcPts val="0"/>
                        </a:spcAft>
                      </a:pPr>
                      <a:r>
                        <a:rPr lang="en-US" sz="1300">
                          <a:effectLst/>
                        </a:rPr>
                        <a:t>Patient Care</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15</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44191" marR="44191" marT="0" marB="0"/>
                </a:tc>
                <a:tc>
                  <a:txBody>
                    <a:bodyPr/>
                    <a:lstStyle/>
                    <a:p>
                      <a:pPr marL="0" marR="0" algn="ctr">
                        <a:lnSpc>
                          <a:spcPct val="107000"/>
                        </a:lnSpc>
                        <a:spcBef>
                          <a:spcPts val="0"/>
                        </a:spcBef>
                        <a:spcAft>
                          <a:spcPts val="0"/>
                        </a:spcAft>
                      </a:pPr>
                      <a:r>
                        <a:rPr lang="en-US" sz="1300">
                          <a:effectLst/>
                        </a:rPr>
                        <a:t>32</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44</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marL="0" marR="0" algn="ctr">
                        <a:lnSpc>
                          <a:spcPct val="107000"/>
                        </a:lnSpc>
                        <a:spcBef>
                          <a:spcPts val="0"/>
                        </a:spcBef>
                        <a:spcAft>
                          <a:spcPts val="0"/>
                        </a:spcAft>
                      </a:pPr>
                      <a:r>
                        <a:rPr lang="en-US" sz="1300">
                          <a:effectLst/>
                        </a:rPr>
                        <a:t>63</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317034199"/>
                  </a:ext>
                </a:extLst>
              </a:tr>
            </a:tbl>
          </a:graphicData>
        </a:graphic>
      </p:graphicFrame>
    </p:spTree>
    <p:extLst>
      <p:ext uri="{BB962C8B-B14F-4D97-AF65-F5344CB8AC3E}">
        <p14:creationId xmlns:p14="http://schemas.microsoft.com/office/powerpoint/2010/main" val="1204932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1730B5-916C-62B6-95D4-764C56D6BC0F}"/>
              </a:ext>
            </a:extLst>
          </p:cNvPr>
          <p:cNvSpPr>
            <a:spLocks noGrp="1"/>
          </p:cNvSpPr>
          <p:nvPr>
            <p:ph type="ctrTitle"/>
          </p:nvPr>
        </p:nvSpPr>
        <p:spPr>
          <a:xfrm>
            <a:off x="875621" y="1651800"/>
            <a:ext cx="4684434" cy="1790700"/>
          </a:xfrm>
        </p:spPr>
        <p:txBody>
          <a:bodyPr anchor="b">
            <a:normAutofit/>
          </a:bodyPr>
          <a:lstStyle/>
          <a:p>
            <a:r>
              <a:rPr lang="en-US" dirty="0"/>
              <a:t>Governance and Leadership</a:t>
            </a:r>
          </a:p>
        </p:txBody>
      </p:sp>
      <p:sp>
        <p:nvSpPr>
          <p:cNvPr id="8" name="Subtitle 2">
            <a:extLst>
              <a:ext uri="{FF2B5EF4-FFF2-40B4-BE49-F238E27FC236}">
                <a16:creationId xmlns:a16="http://schemas.microsoft.com/office/drawing/2014/main" id="{FCCE5D3E-0F9B-F0DD-55D2-919C6A19D0B2}"/>
              </a:ext>
            </a:extLst>
          </p:cNvPr>
          <p:cNvSpPr>
            <a:spLocks noGrp="1"/>
          </p:cNvSpPr>
          <p:nvPr>
            <p:ph type="subTitle" idx="1"/>
          </p:nvPr>
        </p:nvSpPr>
        <p:spPr>
          <a:xfrm>
            <a:off x="875621" y="3511557"/>
            <a:ext cx="4684434" cy="1054576"/>
          </a:xfrm>
        </p:spPr>
        <p:txBody>
          <a:bodyPr/>
          <a:lstStyle/>
          <a:p>
            <a:endParaRPr lang="en-US"/>
          </a:p>
        </p:txBody>
      </p:sp>
    </p:spTree>
    <p:extLst>
      <p:ext uri="{BB962C8B-B14F-4D97-AF65-F5344CB8AC3E}">
        <p14:creationId xmlns:p14="http://schemas.microsoft.com/office/powerpoint/2010/main" val="29803419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3E98716-7B86-813A-5BAB-CE9D75163C5B}"/>
              </a:ext>
            </a:extLst>
          </p:cNvPr>
          <p:cNvGraphicFramePr>
            <a:graphicFrameLocks noGrp="1"/>
          </p:cNvGraphicFramePr>
          <p:nvPr>
            <p:ph idx="1"/>
          </p:nvPr>
        </p:nvGraphicFramePr>
        <p:xfrm>
          <a:off x="2316361" y="2499099"/>
          <a:ext cx="4452938" cy="2269067"/>
        </p:xfrm>
        <a:graphic>
          <a:graphicData uri="http://schemas.openxmlformats.org/drawingml/2006/table">
            <a:tbl>
              <a:tblPr firstRow="1" firstCol="1" bandRow="1">
                <a:tableStyleId>{5C22544A-7EE6-4342-B048-85BDC9FD1C3A}</a:tableStyleId>
              </a:tblPr>
              <a:tblGrid>
                <a:gridCol w="1712119">
                  <a:extLst>
                    <a:ext uri="{9D8B030D-6E8A-4147-A177-3AD203B41FA5}">
                      <a16:colId xmlns:a16="http://schemas.microsoft.com/office/drawing/2014/main" val="3730540998"/>
                    </a:ext>
                  </a:extLst>
                </a:gridCol>
                <a:gridCol w="1457325">
                  <a:extLst>
                    <a:ext uri="{9D8B030D-6E8A-4147-A177-3AD203B41FA5}">
                      <a16:colId xmlns:a16="http://schemas.microsoft.com/office/drawing/2014/main" val="1776174110"/>
                    </a:ext>
                  </a:extLst>
                </a:gridCol>
                <a:gridCol w="1283494">
                  <a:extLst>
                    <a:ext uri="{9D8B030D-6E8A-4147-A177-3AD203B41FA5}">
                      <a16:colId xmlns:a16="http://schemas.microsoft.com/office/drawing/2014/main" val="113288198"/>
                    </a:ext>
                  </a:extLst>
                </a:gridCol>
              </a:tblGrid>
              <a:tr h="163163">
                <a:tc>
                  <a:txBody>
                    <a:bodyPr/>
                    <a:lstStyle/>
                    <a:p>
                      <a:pPr marL="0" marR="0" algn="ctr">
                        <a:lnSpc>
                          <a:spcPct val="107000"/>
                        </a:lnSpc>
                        <a:spcBef>
                          <a:spcPts val="0"/>
                        </a:spcBef>
                        <a:spcAft>
                          <a:spcPts val="0"/>
                        </a:spcAft>
                      </a:pPr>
                      <a:r>
                        <a:rPr lang="en-US" sz="1100">
                          <a:effectLst/>
                        </a:rPr>
                        <a:t>Role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ctr">
                        <a:lnSpc>
                          <a:spcPct val="107000"/>
                        </a:lnSpc>
                        <a:spcBef>
                          <a:spcPts val="0"/>
                        </a:spcBef>
                        <a:spcAft>
                          <a:spcPts val="0"/>
                        </a:spcAft>
                      </a:pPr>
                      <a:r>
                        <a:rPr lang="en-US" sz="1100">
                          <a:effectLst/>
                        </a:rPr>
                        <a:t>Name </a:t>
                      </a:r>
                      <a:r>
                        <a:rPr lang="en-US" sz="900">
                          <a:effectLst/>
                        </a:rPr>
                        <a:t>(or Vacant)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ctr">
                        <a:lnSpc>
                          <a:spcPct val="107000"/>
                        </a:lnSpc>
                        <a:spcBef>
                          <a:spcPts val="0"/>
                        </a:spcBef>
                        <a:spcAft>
                          <a:spcPts val="0"/>
                        </a:spcAft>
                      </a:pPr>
                      <a:r>
                        <a:rPr lang="en-US" sz="1100">
                          <a:effectLst/>
                        </a:rPr>
                        <a:t>Present or Absent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841272858"/>
                  </a:ext>
                </a:extLst>
              </a:tr>
              <a:tr h="139875">
                <a:tc>
                  <a:txBody>
                    <a:bodyPr/>
                    <a:lstStyle/>
                    <a:p>
                      <a:pPr marL="0" marR="0">
                        <a:lnSpc>
                          <a:spcPct val="107000"/>
                        </a:lnSpc>
                        <a:spcBef>
                          <a:spcPts val="0"/>
                        </a:spcBef>
                        <a:spcAft>
                          <a:spcPts val="0"/>
                        </a:spcAft>
                      </a:pPr>
                      <a:r>
                        <a:rPr lang="en-US" sz="900">
                          <a:effectLst/>
                        </a:rPr>
                        <a:t>Parent/Guardian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Lincoln Woods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322781257"/>
                  </a:ext>
                </a:extLst>
              </a:tr>
              <a:tr h="139875">
                <a:tc>
                  <a:txBody>
                    <a:bodyPr/>
                    <a:lstStyle/>
                    <a:p>
                      <a:pPr marL="0" marR="0">
                        <a:lnSpc>
                          <a:spcPct val="107000"/>
                        </a:lnSpc>
                        <a:spcBef>
                          <a:spcPts val="0"/>
                        </a:spcBef>
                        <a:spcAft>
                          <a:spcPts val="0"/>
                        </a:spcAft>
                      </a:pPr>
                      <a:r>
                        <a:rPr lang="en-US" sz="900">
                          <a:effectLst/>
                        </a:rPr>
                        <a:t>Business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Charyl Chatman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3277645810"/>
                  </a:ext>
                </a:extLst>
              </a:tr>
              <a:tr h="139875">
                <a:tc>
                  <a:txBody>
                    <a:bodyPr/>
                    <a:lstStyle/>
                    <a:p>
                      <a:pPr marL="0" marR="0">
                        <a:lnSpc>
                          <a:spcPct val="107000"/>
                        </a:lnSpc>
                        <a:spcBef>
                          <a:spcPts val="0"/>
                        </a:spcBef>
                        <a:spcAft>
                          <a:spcPts val="0"/>
                        </a:spcAft>
                      </a:pPr>
                      <a:r>
                        <a:rPr lang="en-US" sz="900">
                          <a:effectLst/>
                        </a:rPr>
                        <a:t>Business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William Smith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4064248862"/>
                  </a:ext>
                </a:extLst>
              </a:tr>
              <a:tr h="139875">
                <a:tc>
                  <a:txBody>
                    <a:bodyPr/>
                    <a:lstStyle/>
                    <a:p>
                      <a:pPr marL="0" marR="0">
                        <a:lnSpc>
                          <a:spcPct val="107000"/>
                        </a:lnSpc>
                        <a:spcBef>
                          <a:spcPts val="0"/>
                        </a:spcBef>
                        <a:spcAft>
                          <a:spcPts val="0"/>
                        </a:spcAft>
                      </a:pPr>
                      <a:r>
                        <a:rPr lang="en-US" sz="900">
                          <a:effectLst/>
                        </a:rPr>
                        <a:t>Business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Luke Scanlon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3766222785"/>
                  </a:ext>
                </a:extLst>
              </a:tr>
              <a:tr h="139875">
                <a:tc>
                  <a:txBody>
                    <a:bodyPr/>
                    <a:lstStyle/>
                    <a:p>
                      <a:pPr marL="0" marR="0">
                        <a:lnSpc>
                          <a:spcPct val="107000"/>
                        </a:lnSpc>
                        <a:spcBef>
                          <a:spcPts val="0"/>
                        </a:spcBef>
                        <a:spcAft>
                          <a:spcPts val="0"/>
                        </a:spcAft>
                      </a:pPr>
                      <a:r>
                        <a:rPr lang="en-US" sz="900">
                          <a:effectLst/>
                        </a:rPr>
                        <a:t>Business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Jon Lewis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781551294"/>
                  </a:ext>
                </a:extLst>
              </a:tr>
              <a:tr h="139875">
                <a:tc>
                  <a:txBody>
                    <a:bodyPr/>
                    <a:lstStyle/>
                    <a:p>
                      <a:pPr marL="0" marR="0">
                        <a:lnSpc>
                          <a:spcPct val="107000"/>
                        </a:lnSpc>
                        <a:spcBef>
                          <a:spcPts val="0"/>
                        </a:spcBef>
                        <a:spcAft>
                          <a:spcPts val="0"/>
                        </a:spcAft>
                      </a:pPr>
                      <a:r>
                        <a:rPr lang="en-US" sz="900">
                          <a:effectLst/>
                        </a:rPr>
                        <a:t>Business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Patricia Horton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283499232"/>
                  </a:ext>
                </a:extLst>
              </a:tr>
              <a:tr h="139875">
                <a:tc>
                  <a:txBody>
                    <a:bodyPr/>
                    <a:lstStyle/>
                    <a:p>
                      <a:pPr marL="0" marR="0">
                        <a:lnSpc>
                          <a:spcPct val="107000"/>
                        </a:lnSpc>
                        <a:spcBef>
                          <a:spcPts val="0"/>
                        </a:spcBef>
                        <a:spcAft>
                          <a:spcPts val="0"/>
                        </a:spcAft>
                      </a:pPr>
                      <a:r>
                        <a:rPr lang="en-US" sz="900">
                          <a:effectLst/>
                        </a:rPr>
                        <a:t>Metro RESA</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Tim Cairl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4005015758"/>
                  </a:ext>
                </a:extLst>
              </a:tr>
              <a:tr h="139875">
                <a:tc>
                  <a:txBody>
                    <a:bodyPr/>
                    <a:lstStyle/>
                    <a:p>
                      <a:pPr marL="0" marR="0">
                        <a:lnSpc>
                          <a:spcPct val="107000"/>
                        </a:lnSpc>
                        <a:spcBef>
                          <a:spcPts val="0"/>
                        </a:spcBef>
                        <a:spcAft>
                          <a:spcPts val="0"/>
                        </a:spcAft>
                      </a:pPr>
                      <a:r>
                        <a:rPr lang="en-US" sz="900">
                          <a:effectLst/>
                        </a:rPr>
                        <a:t>Secondary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Dwionne Freeman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351263803"/>
                  </a:ext>
                </a:extLst>
              </a:tr>
              <a:tr h="139875">
                <a:tc>
                  <a:txBody>
                    <a:bodyPr/>
                    <a:lstStyle/>
                    <a:p>
                      <a:pPr marL="0" marR="0">
                        <a:lnSpc>
                          <a:spcPct val="107000"/>
                        </a:lnSpc>
                        <a:spcBef>
                          <a:spcPts val="0"/>
                        </a:spcBef>
                        <a:spcAft>
                          <a:spcPts val="0"/>
                        </a:spcAft>
                      </a:pPr>
                      <a:r>
                        <a:rPr lang="en-US" sz="900">
                          <a:effectLst/>
                        </a:rPr>
                        <a:t>Secondary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Selena Florence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229346610"/>
                  </a:ext>
                </a:extLst>
              </a:tr>
              <a:tr h="139875">
                <a:tc>
                  <a:txBody>
                    <a:bodyPr/>
                    <a:lstStyle/>
                    <a:p>
                      <a:pPr marL="0" marR="0">
                        <a:lnSpc>
                          <a:spcPct val="107000"/>
                        </a:lnSpc>
                        <a:spcBef>
                          <a:spcPts val="0"/>
                        </a:spcBef>
                        <a:spcAft>
                          <a:spcPts val="0"/>
                        </a:spcAft>
                      </a:pPr>
                      <a:r>
                        <a:rPr lang="en-US" sz="900">
                          <a:effectLst/>
                        </a:rPr>
                        <a:t>Post-Secondary Representative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Caroline Angelo</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548942323"/>
                  </a:ext>
                </a:extLst>
              </a:tr>
              <a:tr h="139875">
                <a:tc>
                  <a:txBody>
                    <a:bodyPr/>
                    <a:lstStyle/>
                    <a:p>
                      <a:pPr marL="0" marR="0">
                        <a:lnSpc>
                          <a:spcPct val="107000"/>
                        </a:lnSpc>
                        <a:spcBef>
                          <a:spcPts val="0"/>
                        </a:spcBef>
                        <a:spcAft>
                          <a:spcPts val="0"/>
                        </a:spcAft>
                      </a:pPr>
                      <a:r>
                        <a:rPr lang="en-US" sz="900">
                          <a:effectLst/>
                        </a:rPr>
                        <a:t>Post-Secondary Representative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Niya Eady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975745868"/>
                  </a:ext>
                </a:extLst>
              </a:tr>
              <a:tr h="139875">
                <a:tc>
                  <a:txBody>
                    <a:bodyPr/>
                    <a:lstStyle/>
                    <a:p>
                      <a:pPr marL="0" marR="0">
                        <a:lnSpc>
                          <a:spcPct val="107000"/>
                        </a:lnSpc>
                        <a:spcBef>
                          <a:spcPts val="0"/>
                        </a:spcBef>
                        <a:spcAft>
                          <a:spcPts val="0"/>
                        </a:spcAft>
                      </a:pPr>
                      <a:r>
                        <a:rPr lang="en-US" sz="900">
                          <a:effectLst/>
                        </a:rPr>
                        <a:t>Ex-Officio</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dirty="0">
                          <a:effectLst/>
                        </a:rPr>
                        <a:t>Eshe’ Collins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392483554"/>
                  </a:ext>
                </a:extLst>
              </a:tr>
              <a:tr h="139875">
                <a:tc>
                  <a:txBody>
                    <a:bodyPr/>
                    <a:lstStyle/>
                    <a:p>
                      <a:pPr marL="0" marR="0">
                        <a:lnSpc>
                          <a:spcPct val="107000"/>
                        </a:lnSpc>
                        <a:spcBef>
                          <a:spcPts val="0"/>
                        </a:spcBef>
                        <a:spcAft>
                          <a:spcPts val="0"/>
                        </a:spcAft>
                      </a:pPr>
                      <a:r>
                        <a:rPr lang="en-US" sz="900">
                          <a:effectLst/>
                        </a:rPr>
                        <a:t>Ex-Officio</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Tasharah Wilson</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4051799372"/>
                  </a:ext>
                </a:extLst>
              </a:tr>
              <a:tr h="139875">
                <a:tc>
                  <a:txBody>
                    <a:bodyPr/>
                    <a:lstStyle/>
                    <a:p>
                      <a:pPr marL="0" marR="0">
                        <a:lnSpc>
                          <a:spcPct val="107000"/>
                        </a:lnSpc>
                        <a:spcBef>
                          <a:spcPts val="0"/>
                        </a:spcBef>
                        <a:spcAft>
                          <a:spcPts val="0"/>
                        </a:spcAft>
                      </a:pPr>
                      <a:r>
                        <a:rPr lang="en-US" sz="900">
                          <a:effectLst/>
                        </a:rPr>
                        <a:t>Student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Jordan Best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3665389969"/>
                  </a:ext>
                </a:extLst>
              </a:tr>
              <a:tr h="139875">
                <a:tc>
                  <a:txBody>
                    <a:bodyPr/>
                    <a:lstStyle/>
                    <a:p>
                      <a:pPr marL="0" marR="0">
                        <a:lnSpc>
                          <a:spcPct val="107000"/>
                        </a:lnSpc>
                        <a:spcBef>
                          <a:spcPts val="0"/>
                        </a:spcBef>
                        <a:spcAft>
                          <a:spcPts val="0"/>
                        </a:spcAft>
                      </a:pPr>
                      <a:r>
                        <a:rPr lang="en-US" sz="900">
                          <a:effectLst/>
                        </a:rPr>
                        <a:t>Student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a:effectLst/>
                        </a:rPr>
                        <a:t>Joshua Gray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9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3891513215"/>
                  </a:ext>
                </a:extLst>
              </a:tr>
            </a:tbl>
          </a:graphicData>
        </a:graphic>
      </p:graphicFrame>
      <p:sp>
        <p:nvSpPr>
          <p:cNvPr id="3" name="Title 2">
            <a:extLst>
              <a:ext uri="{FF2B5EF4-FFF2-40B4-BE49-F238E27FC236}">
                <a16:creationId xmlns:a16="http://schemas.microsoft.com/office/drawing/2014/main" id="{017E5888-A229-DD7F-B6AA-538079E6BF0A}"/>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444135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en-US" sz="1350">
              <a:solidFill>
                <a:prstClr val="white"/>
              </a:solidFill>
              <a:latin typeface="Calibri" panose="020F0502020204030204"/>
            </a:endParaRPr>
          </a:p>
        </p:txBody>
      </p:sp>
      <p:sp>
        <p:nvSpPr>
          <p:cNvPr id="2" name="Title 1">
            <a:extLst>
              <a:ext uri="{FF2B5EF4-FFF2-40B4-BE49-F238E27FC236}">
                <a16:creationId xmlns:a16="http://schemas.microsoft.com/office/drawing/2014/main" id="{4ED4D0A8-2F2C-AF40-485C-D6C05F3ED861}"/>
              </a:ext>
            </a:extLst>
          </p:cNvPr>
          <p:cNvSpPr>
            <a:spLocks noGrp="1"/>
          </p:cNvSpPr>
          <p:nvPr>
            <p:ph type="title"/>
          </p:nvPr>
        </p:nvSpPr>
        <p:spPr>
          <a:xfrm>
            <a:off x="628650" y="1131094"/>
            <a:ext cx="4045021" cy="994172"/>
          </a:xfrm>
        </p:spPr>
        <p:txBody>
          <a:bodyPr vert="horz" lIns="68580" tIns="34290" rIns="68580" bIns="34290" rtlCol="0" anchor="ctr">
            <a:normAutofit/>
          </a:bodyPr>
          <a:lstStyle/>
          <a:p>
            <a:pPr algn="l"/>
            <a:r>
              <a:rPr lang="en-US" b="1" kern="1200" dirty="0">
                <a:solidFill>
                  <a:schemeClr val="tx2"/>
                </a:solidFill>
                <a:latin typeface="+mj-lt"/>
                <a:ea typeface="+mj-ea"/>
                <a:cs typeface="+mj-cs"/>
              </a:rPr>
              <a:t>GO Team Discussion:</a:t>
            </a:r>
            <a:br>
              <a:rPr lang="en-US" b="1" kern="1200" dirty="0">
                <a:solidFill>
                  <a:schemeClr val="tx2"/>
                </a:solidFill>
                <a:latin typeface="+mj-lt"/>
                <a:ea typeface="+mj-ea"/>
                <a:cs typeface="+mj-cs"/>
              </a:rPr>
            </a:br>
            <a:r>
              <a:rPr lang="en-US" b="1" kern="1200" dirty="0">
                <a:solidFill>
                  <a:schemeClr val="tx2"/>
                </a:solidFill>
                <a:latin typeface="+mj-lt"/>
                <a:ea typeface="+mj-ea"/>
                <a:cs typeface="+mj-cs"/>
              </a:rPr>
              <a:t>Data Protocol</a:t>
            </a:r>
          </a:p>
        </p:txBody>
      </p:sp>
      <p:sp>
        <p:nvSpPr>
          <p:cNvPr id="23" name="Freeform: Shape 2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48993" y="857251"/>
            <a:ext cx="866357" cy="468770"/>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14" name="TextBox 13">
            <a:extLst>
              <a:ext uri="{FF2B5EF4-FFF2-40B4-BE49-F238E27FC236}">
                <a16:creationId xmlns:a16="http://schemas.microsoft.com/office/drawing/2014/main" id="{9585A6FB-F62F-79F4-E009-DA0A8357F84B}"/>
              </a:ext>
            </a:extLst>
          </p:cNvPr>
          <p:cNvSpPr txBox="1"/>
          <p:nvPr/>
        </p:nvSpPr>
        <p:spPr>
          <a:xfrm>
            <a:off x="624544" y="2399110"/>
            <a:ext cx="4045021" cy="3263504"/>
          </a:xfrm>
          <a:prstGeom prst="rect">
            <a:avLst/>
          </a:prstGeom>
        </p:spPr>
        <p:txBody>
          <a:bodyPr vert="horz" lIns="68580" tIns="34290" rIns="68580" bIns="34290" rtlCol="0">
            <a:normAutofit/>
          </a:bodyPr>
          <a:lstStyle/>
          <a:p>
            <a:pPr marL="214313" indent="-171450" defTabSz="685800">
              <a:lnSpc>
                <a:spcPct val="90000"/>
              </a:lnSpc>
              <a:spcAft>
                <a:spcPts val="900"/>
              </a:spcAft>
              <a:buFont typeface="Arial" panose="020B0604020202020204" pitchFamily="34" charset="0"/>
              <a:buChar char="•"/>
              <a:defRPr/>
            </a:pPr>
            <a:r>
              <a:rPr lang="en-US" sz="2400" dirty="0">
                <a:solidFill>
                  <a:prstClr val="black"/>
                </a:solidFill>
                <a:latin typeface="Avenir Next LT Pro"/>
              </a:rPr>
              <a:t>What do you notice?</a:t>
            </a:r>
          </a:p>
          <a:p>
            <a:pPr marL="214313" indent="-171450" defTabSz="685800">
              <a:lnSpc>
                <a:spcPct val="90000"/>
              </a:lnSpc>
              <a:spcAft>
                <a:spcPts val="900"/>
              </a:spcAft>
              <a:buFont typeface="Arial" panose="020B0604020202020204" pitchFamily="34" charset="0"/>
              <a:buChar char="•"/>
              <a:defRPr/>
            </a:pPr>
            <a:endParaRPr lang="en-US" sz="2400" dirty="0">
              <a:solidFill>
                <a:prstClr val="black"/>
              </a:solidFill>
              <a:latin typeface="Avenir Next LT Pro"/>
            </a:endParaRPr>
          </a:p>
          <a:p>
            <a:pPr marL="214313" indent="-171450" defTabSz="685800">
              <a:lnSpc>
                <a:spcPct val="90000"/>
              </a:lnSpc>
              <a:spcAft>
                <a:spcPts val="900"/>
              </a:spcAft>
              <a:buFont typeface="Arial" panose="020B0604020202020204" pitchFamily="34" charset="0"/>
              <a:buChar char="•"/>
              <a:defRPr/>
            </a:pPr>
            <a:r>
              <a:rPr lang="en-US" sz="2400" dirty="0">
                <a:solidFill>
                  <a:prstClr val="black"/>
                </a:solidFill>
                <a:latin typeface="Avenir Next LT Pro"/>
              </a:rPr>
              <a:t>What are your wonderings?</a:t>
            </a:r>
          </a:p>
          <a:p>
            <a:pPr marL="214313" indent="-171450" defTabSz="685800">
              <a:lnSpc>
                <a:spcPct val="90000"/>
              </a:lnSpc>
              <a:spcAft>
                <a:spcPts val="900"/>
              </a:spcAft>
              <a:buFont typeface="Arial" panose="020B0604020202020204" pitchFamily="34" charset="0"/>
              <a:buChar char="•"/>
              <a:defRPr/>
            </a:pPr>
            <a:endParaRPr lang="en-US" sz="2400" dirty="0">
              <a:solidFill>
                <a:prstClr val="black"/>
              </a:solidFill>
              <a:latin typeface="Avenir Next LT Pro"/>
            </a:endParaRPr>
          </a:p>
          <a:p>
            <a:pPr marL="214313" indent="-171450" defTabSz="685800">
              <a:lnSpc>
                <a:spcPct val="90000"/>
              </a:lnSpc>
              <a:spcAft>
                <a:spcPts val="900"/>
              </a:spcAft>
              <a:buFont typeface="Arial" panose="020B0604020202020204" pitchFamily="34" charset="0"/>
              <a:buChar char="•"/>
              <a:defRPr/>
            </a:pPr>
            <a:r>
              <a:rPr lang="en-US" sz="2400" dirty="0">
                <a:solidFill>
                  <a:prstClr val="black"/>
                </a:solidFill>
                <a:latin typeface="Avenir Next LT Pro"/>
              </a:rPr>
              <a:t>What additional questions do you have?</a:t>
            </a:r>
          </a:p>
        </p:txBody>
      </p:sp>
      <p:sp>
        <p:nvSpPr>
          <p:cNvPr id="25" name="Oval 2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6139" y="3425219"/>
            <a:ext cx="405617" cy="40561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18" name="Graphic 17" descr="Help">
            <a:extLst>
              <a:ext uri="{FF2B5EF4-FFF2-40B4-BE49-F238E27FC236}">
                <a16:creationId xmlns:a16="http://schemas.microsoft.com/office/drawing/2014/main" id="{5B457E29-B861-6ECC-8A79-005C8E083B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15389" y="1769614"/>
            <a:ext cx="2835788" cy="283578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7" name="Freeform: Shape 2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62202" y="857251"/>
            <a:ext cx="1550211" cy="121640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defTabSz="685800">
              <a:defRPr/>
            </a:pPr>
            <a:endParaRPr lang="en-US" sz="1350">
              <a:solidFill>
                <a:prstClr val="black"/>
              </a:solidFill>
              <a:latin typeface="Calibri" panose="020F0502020204030204"/>
            </a:endParaRPr>
          </a:p>
        </p:txBody>
      </p:sp>
      <p:cxnSp>
        <p:nvCxnSpPr>
          <p:cNvPr id="29" name="Straight Connector 2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04059" y="1628180"/>
            <a:ext cx="0" cy="1198281"/>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5592435" y="4732262"/>
            <a:ext cx="1376794" cy="1518589"/>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defTabSz="685800">
              <a:defRPr/>
            </a:pPr>
            <a:endParaRPr lang="en-US" sz="1350">
              <a:solidFill>
                <a:prstClr val="black"/>
              </a:solidFill>
              <a:latin typeface="Calibri" panose="020F0502020204030204"/>
            </a:endParaRPr>
          </a:p>
        </p:txBody>
      </p:sp>
      <p:sp>
        <p:nvSpPr>
          <p:cNvPr id="33" name="Freeform: Shape 3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7145" y="5382597"/>
            <a:ext cx="1493298" cy="618154"/>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Calibri" panose="020F0502020204030204"/>
            </a:endParaRPr>
          </a:p>
        </p:txBody>
      </p:sp>
      <p:sp>
        <p:nvSpPr>
          <p:cNvPr id="5" name="Slide Number Placeholder 4">
            <a:extLst>
              <a:ext uri="{FF2B5EF4-FFF2-40B4-BE49-F238E27FC236}">
                <a16:creationId xmlns:a16="http://schemas.microsoft.com/office/drawing/2014/main" id="{136B97A2-21DB-29BD-BDA2-E4CE7A191651}"/>
              </a:ext>
            </a:extLst>
          </p:cNvPr>
          <p:cNvSpPr>
            <a:spLocks noGrp="1"/>
          </p:cNvSpPr>
          <p:nvPr>
            <p:ph type="sldNum" sz="quarter" idx="12"/>
          </p:nvPr>
        </p:nvSpPr>
        <p:spPr>
          <a:xfrm>
            <a:off x="7522684" y="5624513"/>
            <a:ext cx="992666" cy="273844"/>
          </a:xfrm>
        </p:spPr>
        <p:txBody>
          <a:bodyPr vert="horz" lIns="68580" tIns="34290" rIns="68580" bIns="34290" rtlCol="0" anchor="ctr">
            <a:normAutofit/>
          </a:bodyPr>
          <a:lstStyle/>
          <a:p>
            <a:pPr defTabSz="685800">
              <a:spcAft>
                <a:spcPts val="450"/>
              </a:spcAft>
              <a:defRPr/>
            </a:pPr>
            <a:fld id="{D76B855D-E9CC-4FF8-AD85-6CDC7B89A0DE}" type="slidenum">
              <a:rPr lang="en-US">
                <a:solidFill>
                  <a:prstClr val="black">
                    <a:tint val="75000"/>
                  </a:prstClr>
                </a:solidFill>
                <a:latin typeface="Avenir Next LT Pro"/>
              </a:rPr>
              <a:pPr defTabSz="685800">
                <a:spcAft>
                  <a:spcPts val="450"/>
                </a:spcAft>
                <a:defRPr/>
              </a:pPr>
              <a:t>32</a:t>
            </a:fld>
            <a:endParaRPr lang="en-US">
              <a:solidFill>
                <a:prstClr val="black">
                  <a:tint val="75000"/>
                </a:prstClr>
              </a:solidFill>
              <a:latin typeface="Avenir Next LT Pro"/>
            </a:endParaRPr>
          </a:p>
        </p:txBody>
      </p:sp>
      <p:sp>
        <p:nvSpPr>
          <p:cNvPr id="35" name="Freeform: Shape 3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8772" y="4996647"/>
            <a:ext cx="1005229" cy="1004104"/>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defTabSz="685800">
              <a:defRPr/>
            </a:pPr>
            <a:endParaRPr lang="en-US" sz="1350">
              <a:solidFill>
                <a:prstClr val="black"/>
              </a:solidFill>
              <a:latin typeface="Calibri" panose="020F0502020204030204"/>
            </a:endParaRPr>
          </a:p>
        </p:txBody>
      </p:sp>
    </p:spTree>
    <p:extLst>
      <p:ext uri="{BB962C8B-B14F-4D97-AF65-F5344CB8AC3E}">
        <p14:creationId xmlns:p14="http://schemas.microsoft.com/office/powerpoint/2010/main" val="2763991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1026;p18">
            <a:extLst>
              <a:ext uri="{FF2B5EF4-FFF2-40B4-BE49-F238E27FC236}">
                <a16:creationId xmlns:a16="http://schemas.microsoft.com/office/drawing/2014/main" id="{0673E149-C7B9-B339-3C37-DBE1579A793F}"/>
              </a:ext>
            </a:extLst>
          </p:cNvPr>
          <p:cNvSpPr txBox="1"/>
          <p:nvPr/>
        </p:nvSpPr>
        <p:spPr>
          <a:xfrm>
            <a:off x="3146989" y="917605"/>
            <a:ext cx="5204389" cy="923795"/>
          </a:xfrm>
          <a:prstGeom prst="rect">
            <a:avLst/>
          </a:prstGeom>
          <a:solidFill>
            <a:schemeClr val="accent6">
              <a:lumMod val="20000"/>
              <a:lumOff val="80000"/>
            </a:schemeClr>
          </a:solidFill>
          <a:ln w="50800" cap="flat" cmpd="sng">
            <a:solidFill>
              <a:schemeClr val="accent6"/>
            </a:solidFill>
            <a:prstDash val="solid"/>
            <a:round/>
            <a:headEnd type="none" w="sm" len="sm"/>
            <a:tailEnd type="none" w="sm" len="sm"/>
          </a:ln>
        </p:spPr>
        <p:txBody>
          <a:bodyPr spcFirstLastPara="1" wrap="square" lIns="68569" tIns="34275" rIns="68569" bIns="3427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buClr>
                <a:srgbClr val="000000"/>
              </a:buClr>
              <a:defRPr/>
            </a:pPr>
            <a:r>
              <a:rPr lang="en-US" sz="1400" kern="0">
                <a:solidFill>
                  <a:srgbClr val="000000"/>
                </a:solidFill>
                <a:latin typeface="Calibri"/>
                <a:ea typeface="Calibri"/>
                <a:cs typeface="Calibri"/>
                <a:sym typeface="Calibri"/>
              </a:rPr>
              <a:t>Review the priorities and goals in your </a:t>
            </a:r>
            <a:r>
              <a:rPr lang="en-US" sz="1400" b="1" u="sng" kern="0">
                <a:solidFill>
                  <a:srgbClr val="000000"/>
                </a:solidFill>
                <a:latin typeface="Calibri"/>
                <a:ea typeface="Calibri"/>
                <a:cs typeface="Calibri"/>
                <a:sym typeface="Calibri"/>
              </a:rPr>
              <a:t>strategic plan </a:t>
            </a:r>
            <a:r>
              <a:rPr lang="en-US" sz="1400" kern="0">
                <a:solidFill>
                  <a:srgbClr val="000000"/>
                </a:solidFill>
                <a:latin typeface="Calibri"/>
                <a:ea typeface="Calibri"/>
                <a:cs typeface="Calibri"/>
                <a:sym typeface="Calibri"/>
              </a:rPr>
              <a:t>and reflect on if the expected progress is being made. These guiding questions will help you determine what, if any, updates are needed for your school’s strategic plan.</a:t>
            </a:r>
            <a:endParaRPr sz="1400" kern="0">
              <a:solidFill>
                <a:srgbClr val="000000"/>
              </a:solidFill>
              <a:latin typeface="Calibri"/>
              <a:ea typeface="Calibri"/>
              <a:cs typeface="Calibri"/>
              <a:sym typeface="Calibri"/>
            </a:endParaRPr>
          </a:p>
        </p:txBody>
      </p:sp>
      <p:sp>
        <p:nvSpPr>
          <p:cNvPr id="12" name="Title 1">
            <a:extLst>
              <a:ext uri="{FF2B5EF4-FFF2-40B4-BE49-F238E27FC236}">
                <a16:creationId xmlns:a16="http://schemas.microsoft.com/office/drawing/2014/main" id="{6A9B6C90-494B-CAAF-0C78-A502AFF09F72}"/>
              </a:ext>
            </a:extLst>
          </p:cNvPr>
          <p:cNvSpPr>
            <a:spLocks noGrp="1"/>
          </p:cNvSpPr>
          <p:nvPr>
            <p:ph type="title"/>
          </p:nvPr>
        </p:nvSpPr>
        <p:spPr>
          <a:xfrm>
            <a:off x="397380" y="923124"/>
            <a:ext cx="2717563" cy="923796"/>
          </a:xfrm>
        </p:spPr>
        <p:txBody>
          <a:bodyPr anchor="ctr">
            <a:normAutofit fontScale="90000"/>
          </a:bodyPr>
          <a:lstStyle/>
          <a:p>
            <a:pPr algn="ctr"/>
            <a:r>
              <a:rPr lang="en-US" dirty="0">
                <a:solidFill>
                  <a:schemeClr val="tx2"/>
                </a:solidFill>
              </a:rPr>
              <a:t>Activity &amp; Discussion</a:t>
            </a:r>
          </a:p>
        </p:txBody>
      </p:sp>
      <p:graphicFrame>
        <p:nvGraphicFramePr>
          <p:cNvPr id="14" name="Diagram 13">
            <a:extLst>
              <a:ext uri="{FF2B5EF4-FFF2-40B4-BE49-F238E27FC236}">
                <a16:creationId xmlns:a16="http://schemas.microsoft.com/office/drawing/2014/main" id="{FE426777-FE39-11B0-17A3-D757CD2D1F76}"/>
              </a:ext>
            </a:extLst>
          </p:cNvPr>
          <p:cNvGraphicFramePr/>
          <p:nvPr/>
        </p:nvGraphicFramePr>
        <p:xfrm>
          <a:off x="738336" y="2075026"/>
          <a:ext cx="7613042" cy="35251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1536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51274" y="914934"/>
            <a:ext cx="6217066" cy="1275460"/>
          </a:xfrm>
          <a:prstGeom prst="rect">
            <a:avLst/>
          </a:prstGeom>
        </p:spPr>
        <p:txBody>
          <a:bodyPr vert="horz" lIns="68580" tIns="34290" rIns="68580" bIns="34290" rtlCol="0" anchor="b">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gn="ctr" defTabSz="685800"/>
            <a:r>
              <a:rPr lang="en-US" sz="4500">
                <a:solidFill>
                  <a:srgbClr val="D47B22"/>
                </a:solidFill>
                <a:latin typeface="Tenorite"/>
              </a:rPr>
              <a:t>Updates to the</a:t>
            </a:r>
          </a:p>
          <a:p>
            <a:pPr algn="ctr" defTabSz="685800"/>
            <a:r>
              <a:rPr lang="en-US" sz="4500">
                <a:solidFill>
                  <a:srgbClr val="D47B22"/>
                </a:solidFill>
                <a:latin typeface="Tenorite"/>
              </a:rPr>
              <a:t>Strategic Plan</a:t>
            </a:r>
          </a:p>
        </p:txBody>
      </p:sp>
      <p:sp>
        <p:nvSpPr>
          <p:cNvPr id="6" name="TextBox 5">
            <a:extLst>
              <a:ext uri="{FF2B5EF4-FFF2-40B4-BE49-F238E27FC236}">
                <a16:creationId xmlns:a16="http://schemas.microsoft.com/office/drawing/2014/main" id="{4DAF32C4-89EA-FD40-34E7-595997B7F1F5}"/>
              </a:ext>
            </a:extLst>
          </p:cNvPr>
          <p:cNvSpPr txBox="1"/>
          <p:nvPr/>
        </p:nvSpPr>
        <p:spPr>
          <a:xfrm>
            <a:off x="352513" y="2465997"/>
            <a:ext cx="5614586" cy="507831"/>
          </a:xfrm>
          <a:prstGeom prst="rect">
            <a:avLst/>
          </a:prstGeom>
          <a:noFill/>
        </p:spPr>
        <p:txBody>
          <a:bodyPr wrap="square" rtlCol="0">
            <a:spAutoFit/>
          </a:bodyPr>
          <a:lstStyle/>
          <a:p>
            <a:pPr marL="257175" indent="-257175" defTabSz="685800">
              <a:buFont typeface="+mj-lt"/>
              <a:buAutoNum type="arabicPeriod"/>
            </a:pPr>
            <a:r>
              <a:rPr lang="en-US" sz="1350" i="1" dirty="0">
                <a:solidFill>
                  <a:prstClr val="black"/>
                </a:solidFill>
                <a:latin typeface="Tenorite"/>
              </a:rPr>
              <a:t>Enter all changes/updates to your plan – be sure to include accountability measures, as appropriate.</a:t>
            </a:r>
          </a:p>
        </p:txBody>
      </p:sp>
      <p:sp>
        <p:nvSpPr>
          <p:cNvPr id="3" name="Content Placeholder 2">
            <a:extLst>
              <a:ext uri="{FF2B5EF4-FFF2-40B4-BE49-F238E27FC236}">
                <a16:creationId xmlns:a16="http://schemas.microsoft.com/office/drawing/2014/main" id="{35F48D32-5D7B-E089-527D-0F21D109F5F3}"/>
              </a:ext>
            </a:extLst>
          </p:cNvPr>
          <p:cNvSpPr>
            <a:spLocks noGrp="1"/>
          </p:cNvSpPr>
          <p:nvPr>
            <p:ph idx="1"/>
          </p:nvPr>
        </p:nvSpPr>
        <p:spPr>
          <a:xfrm>
            <a:off x="428342" y="3035572"/>
            <a:ext cx="7334387" cy="2525111"/>
          </a:xfrm>
        </p:spPr>
        <p:txBody>
          <a:bodyPr/>
          <a:lstStyle/>
          <a:p>
            <a:endParaRPr lang="en-US" dirty="0"/>
          </a:p>
        </p:txBody>
      </p:sp>
      <p:sp>
        <p:nvSpPr>
          <p:cNvPr id="2" name="Title 1">
            <a:extLst>
              <a:ext uri="{FF2B5EF4-FFF2-40B4-BE49-F238E27FC236}">
                <a16:creationId xmlns:a16="http://schemas.microsoft.com/office/drawing/2014/main" id="{C23A410D-9ED8-D768-92A8-8300EE072736}"/>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182286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1EB4-1897-A26B-CE0C-A361189FA86B}"/>
              </a:ext>
            </a:extLst>
          </p:cNvPr>
          <p:cNvSpPr>
            <a:spLocks noGrp="1"/>
          </p:cNvSpPr>
          <p:nvPr>
            <p:ph type="title"/>
          </p:nvPr>
        </p:nvSpPr>
        <p:spPr/>
        <p:txBody>
          <a:bodyPr/>
          <a:lstStyle/>
          <a:p>
            <a:r>
              <a:rPr lang="en-US" dirty="0"/>
              <a:t>Action on the Updated Strategic Plan</a:t>
            </a:r>
          </a:p>
        </p:txBody>
      </p:sp>
      <p:sp>
        <p:nvSpPr>
          <p:cNvPr id="4" name="Slide Number Placeholder 3">
            <a:extLst>
              <a:ext uri="{FF2B5EF4-FFF2-40B4-BE49-F238E27FC236}">
                <a16:creationId xmlns:a16="http://schemas.microsoft.com/office/drawing/2014/main" id="{ECB2EF17-9FAA-6AF4-95B2-7A93F7B22C02}"/>
              </a:ext>
            </a:extLst>
          </p:cNvPr>
          <p:cNvSpPr>
            <a:spLocks noGrp="1"/>
          </p:cNvSpPr>
          <p:nvPr>
            <p:ph type="sldNum" sz="quarter" idx="12"/>
          </p:nvPr>
        </p:nvSpPr>
        <p:spPr/>
        <p:txBody>
          <a:bodyPr/>
          <a:lstStyle/>
          <a:p>
            <a:pPr defTabSz="685800"/>
            <a:fld id="{294A09A9-5501-47C1-A89A-A340965A2BE2}" type="slidenum">
              <a:rPr lang="en-US">
                <a:solidFill>
                  <a:srgbClr val="0083A9"/>
                </a:solidFill>
                <a:latin typeface="Tenorite"/>
              </a:rPr>
              <a:pPr defTabSz="685800"/>
              <a:t>35</a:t>
            </a:fld>
            <a:endParaRPr lang="en-US">
              <a:solidFill>
                <a:srgbClr val="0083A9"/>
              </a:solidFill>
              <a:latin typeface="Tenorite"/>
            </a:endParaRPr>
          </a:p>
        </p:txBody>
      </p:sp>
      <p:sp>
        <p:nvSpPr>
          <p:cNvPr id="8" name="Content Placeholder 2">
            <a:extLst>
              <a:ext uri="{FF2B5EF4-FFF2-40B4-BE49-F238E27FC236}">
                <a16:creationId xmlns:a16="http://schemas.microsoft.com/office/drawing/2014/main" id="{7AE0278B-2BD8-E6C7-0D19-291F906AEB82}"/>
              </a:ext>
            </a:extLst>
          </p:cNvPr>
          <p:cNvSpPr>
            <a:spLocks noGrp="1"/>
          </p:cNvSpPr>
          <p:nvPr>
            <p:ph type="body" idx="1"/>
          </p:nvPr>
        </p:nvSpPr>
        <p:spPr>
          <a:xfrm>
            <a:off x="875619" y="2715769"/>
            <a:ext cx="6290991" cy="2777300"/>
          </a:xfrm>
        </p:spPr>
        <p:txBody>
          <a:bodyPr vert="horz" lIns="68580" tIns="34290" rIns="68580" bIns="34290" rtlCol="0" anchor="ctr">
            <a:normAutofit/>
          </a:bodyPr>
          <a:lstStyle/>
          <a:p>
            <a:pPr>
              <a:lnSpc>
                <a:spcPct val="100000"/>
              </a:lnSpc>
              <a:spcBef>
                <a:spcPts val="450"/>
              </a:spcBef>
            </a:pPr>
            <a:r>
              <a:rPr lang="en-US" sz="2400" dirty="0">
                <a:solidFill>
                  <a:schemeClr val="tx1">
                    <a:lumMod val="75000"/>
                    <a:lumOff val="25000"/>
                  </a:schemeClr>
                </a:solidFill>
              </a:rPr>
              <a:t>The GO Team needs to </a:t>
            </a:r>
            <a:r>
              <a:rPr lang="en-US" sz="2400" b="1" dirty="0">
                <a:solidFill>
                  <a:schemeClr val="accent3"/>
                </a:solidFill>
              </a:rPr>
              <a:t>TAKE ACTION (vote)</a:t>
            </a:r>
            <a:r>
              <a:rPr lang="en-US" sz="2400" dirty="0">
                <a:solidFill>
                  <a:schemeClr val="accent3"/>
                </a:solidFill>
              </a:rPr>
              <a:t> </a:t>
            </a:r>
            <a:r>
              <a:rPr lang="en-US" sz="2400" dirty="0">
                <a:solidFill>
                  <a:schemeClr val="tx1">
                    <a:lumMod val="75000"/>
                    <a:lumOff val="25000"/>
                  </a:schemeClr>
                </a:solidFill>
              </a:rPr>
              <a:t>on its updated Strategic Plan. After the motion and a second, the GO Team may have additional discussion. Once discussion is concluded, the GO Team will vote.</a:t>
            </a:r>
          </a:p>
        </p:txBody>
      </p:sp>
    </p:spTree>
    <p:extLst>
      <p:ext uri="{BB962C8B-B14F-4D97-AF65-F5344CB8AC3E}">
        <p14:creationId xmlns:p14="http://schemas.microsoft.com/office/powerpoint/2010/main" val="1191194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157734" y="2533650"/>
            <a:ext cx="5424678" cy="1790700"/>
          </a:xfrm>
        </p:spPr>
        <p:txBody>
          <a:bodyPr anchor="ctr"/>
          <a:lstStyle/>
          <a:p>
            <a:r>
              <a:rPr lang="en-US" dirty="0"/>
              <a:t>Preparing for</a:t>
            </a:r>
            <a:br>
              <a:rPr lang="en-US" dirty="0"/>
            </a:br>
            <a:r>
              <a:rPr lang="en-US" dirty="0"/>
              <a:t>Budget Development</a:t>
            </a:r>
          </a:p>
        </p:txBody>
      </p:sp>
    </p:spTree>
    <p:extLst>
      <p:ext uri="{BB962C8B-B14F-4D97-AF65-F5344CB8AC3E}">
        <p14:creationId xmlns:p14="http://schemas.microsoft.com/office/powerpoint/2010/main" val="2274226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0179B5-0800-154F-80F6-614473C055BD}"/>
              </a:ext>
            </a:extLst>
          </p:cNvPr>
          <p:cNvSpPr txBox="1"/>
          <p:nvPr/>
        </p:nvSpPr>
        <p:spPr>
          <a:xfrm>
            <a:off x="1532107" y="2863231"/>
            <a:ext cx="262647" cy="507831"/>
          </a:xfrm>
          <a:prstGeom prst="rect">
            <a:avLst/>
          </a:prstGeom>
          <a:noFill/>
        </p:spPr>
        <p:txBody>
          <a:bodyPr wrap="square" rtlCol="0">
            <a:spAutoFit/>
          </a:bodyPr>
          <a:lstStyle/>
          <a:p>
            <a:pPr algn="ctr" defTabSz="685800"/>
            <a:r>
              <a:rPr lang="en-US" sz="2700" b="1">
                <a:solidFill>
                  <a:prstClr val="white"/>
                </a:solidFill>
                <a:latin typeface="Tenorite" pitchFamily="2" charset="0"/>
              </a:rPr>
              <a:t>1</a:t>
            </a:r>
          </a:p>
        </p:txBody>
      </p:sp>
      <p:sp>
        <p:nvSpPr>
          <p:cNvPr id="7" name="TextBox 6">
            <a:extLst>
              <a:ext uri="{FF2B5EF4-FFF2-40B4-BE49-F238E27FC236}">
                <a16:creationId xmlns:a16="http://schemas.microsoft.com/office/drawing/2014/main" id="{B468C313-80C0-8840-8702-F1084174C592}"/>
              </a:ext>
            </a:extLst>
          </p:cNvPr>
          <p:cNvSpPr txBox="1"/>
          <p:nvPr/>
        </p:nvSpPr>
        <p:spPr>
          <a:xfrm>
            <a:off x="3001679" y="2863231"/>
            <a:ext cx="262647" cy="507831"/>
          </a:xfrm>
          <a:prstGeom prst="rect">
            <a:avLst/>
          </a:prstGeom>
          <a:noFill/>
        </p:spPr>
        <p:txBody>
          <a:bodyPr wrap="square" rtlCol="0">
            <a:spAutoFit/>
          </a:bodyPr>
          <a:lstStyle/>
          <a:p>
            <a:pPr algn="ctr" defTabSz="685800"/>
            <a:r>
              <a:rPr lang="en-US" sz="2700" b="1">
                <a:solidFill>
                  <a:prstClr val="white"/>
                </a:solidFill>
                <a:latin typeface="Tenorite" pitchFamily="2" charset="0"/>
              </a:rPr>
              <a:t>2</a:t>
            </a:r>
          </a:p>
        </p:txBody>
      </p:sp>
      <p:sp>
        <p:nvSpPr>
          <p:cNvPr id="8" name="TextBox 7">
            <a:extLst>
              <a:ext uri="{FF2B5EF4-FFF2-40B4-BE49-F238E27FC236}">
                <a16:creationId xmlns:a16="http://schemas.microsoft.com/office/drawing/2014/main" id="{4E863C6B-1856-BC43-A090-B182EAB34EB8}"/>
              </a:ext>
            </a:extLst>
          </p:cNvPr>
          <p:cNvSpPr txBox="1"/>
          <p:nvPr/>
        </p:nvSpPr>
        <p:spPr>
          <a:xfrm>
            <a:off x="4449479" y="2863231"/>
            <a:ext cx="262647" cy="507831"/>
          </a:xfrm>
          <a:prstGeom prst="rect">
            <a:avLst/>
          </a:prstGeom>
          <a:noFill/>
        </p:spPr>
        <p:txBody>
          <a:bodyPr wrap="square" rtlCol="0">
            <a:spAutoFit/>
          </a:bodyPr>
          <a:lstStyle/>
          <a:p>
            <a:pPr algn="ctr" defTabSz="685800"/>
            <a:r>
              <a:rPr lang="en-US" sz="2700" b="1">
                <a:solidFill>
                  <a:prstClr val="white"/>
                </a:solidFill>
                <a:latin typeface="Tenorite" pitchFamily="2" charset="0"/>
              </a:rPr>
              <a:t>3</a:t>
            </a:r>
          </a:p>
        </p:txBody>
      </p:sp>
      <p:sp>
        <p:nvSpPr>
          <p:cNvPr id="9" name="TextBox 8">
            <a:extLst>
              <a:ext uri="{FF2B5EF4-FFF2-40B4-BE49-F238E27FC236}">
                <a16:creationId xmlns:a16="http://schemas.microsoft.com/office/drawing/2014/main" id="{3AE770E3-D227-CD4E-83C4-44744E774884}"/>
              </a:ext>
            </a:extLst>
          </p:cNvPr>
          <p:cNvSpPr txBox="1"/>
          <p:nvPr/>
        </p:nvSpPr>
        <p:spPr>
          <a:xfrm>
            <a:off x="5897279" y="2863231"/>
            <a:ext cx="262647" cy="507831"/>
          </a:xfrm>
          <a:prstGeom prst="rect">
            <a:avLst/>
          </a:prstGeom>
          <a:noFill/>
        </p:spPr>
        <p:txBody>
          <a:bodyPr wrap="square" rtlCol="0">
            <a:spAutoFit/>
          </a:bodyPr>
          <a:lstStyle/>
          <a:p>
            <a:pPr algn="ctr" defTabSz="685800"/>
            <a:r>
              <a:rPr lang="en-US" sz="2700" b="1">
                <a:solidFill>
                  <a:prstClr val="white"/>
                </a:solidFill>
                <a:latin typeface="Tenorite" pitchFamily="2" charset="0"/>
              </a:rPr>
              <a:t>4</a:t>
            </a:r>
          </a:p>
        </p:txBody>
      </p:sp>
      <p:sp>
        <p:nvSpPr>
          <p:cNvPr id="10" name="TextBox 9">
            <a:extLst>
              <a:ext uri="{FF2B5EF4-FFF2-40B4-BE49-F238E27FC236}">
                <a16:creationId xmlns:a16="http://schemas.microsoft.com/office/drawing/2014/main" id="{10C47546-62E7-304A-8631-60D9B8E543BE}"/>
              </a:ext>
            </a:extLst>
          </p:cNvPr>
          <p:cNvSpPr txBox="1"/>
          <p:nvPr/>
        </p:nvSpPr>
        <p:spPr>
          <a:xfrm>
            <a:off x="7355965" y="2863231"/>
            <a:ext cx="262647" cy="507831"/>
          </a:xfrm>
          <a:prstGeom prst="rect">
            <a:avLst/>
          </a:prstGeom>
          <a:noFill/>
        </p:spPr>
        <p:txBody>
          <a:bodyPr wrap="square" rtlCol="0">
            <a:spAutoFit/>
          </a:bodyPr>
          <a:lstStyle/>
          <a:p>
            <a:pPr algn="ctr" defTabSz="685800"/>
            <a:r>
              <a:rPr lang="en-US" sz="2700" b="1">
                <a:solidFill>
                  <a:prstClr val="white"/>
                </a:solidFill>
                <a:latin typeface="Tenorite" pitchFamily="2" charset="0"/>
              </a:rPr>
              <a:t>5</a:t>
            </a:r>
          </a:p>
        </p:txBody>
      </p:sp>
      <p:sp>
        <p:nvSpPr>
          <p:cNvPr id="12" name="Slide Number Placeholder 11">
            <a:extLst>
              <a:ext uri="{FF2B5EF4-FFF2-40B4-BE49-F238E27FC236}">
                <a16:creationId xmlns:a16="http://schemas.microsoft.com/office/drawing/2014/main" id="{6308D1AB-33EC-174A-AFF4-6B9718A863B4}"/>
              </a:ext>
            </a:extLst>
          </p:cNvPr>
          <p:cNvSpPr>
            <a:spLocks noGrp="1"/>
          </p:cNvSpPr>
          <p:nvPr>
            <p:ph type="sldNum" sz="quarter" idx="4"/>
          </p:nvPr>
        </p:nvSpPr>
        <p:spPr/>
        <p:txBody>
          <a:bodyPr/>
          <a:lstStyle/>
          <a:p>
            <a:pPr defTabSz="685800"/>
            <a:fld id="{294A09A9-5501-47C1-A89A-A340965A2BE2}" type="slidenum">
              <a:rPr lang="en-US">
                <a:solidFill>
                  <a:srgbClr val="D47B22"/>
                </a:solidFill>
                <a:latin typeface="Tenorite"/>
              </a:rPr>
              <a:pPr defTabSz="685800"/>
              <a:t>37</a:t>
            </a:fld>
            <a:endParaRPr lang="en-US">
              <a:solidFill>
                <a:srgbClr val="D47B22"/>
              </a:solidFill>
              <a:latin typeface="Tenorite"/>
            </a:endParaRPr>
          </a:p>
        </p:txBody>
      </p:sp>
      <p:graphicFrame>
        <p:nvGraphicFramePr>
          <p:cNvPr id="5" name="Content Placeholder 4" descr="timeline SmartArt graphic&#10;">
            <a:extLst>
              <a:ext uri="{FF2B5EF4-FFF2-40B4-BE49-F238E27FC236}">
                <a16:creationId xmlns:a16="http://schemas.microsoft.com/office/drawing/2014/main" id="{4D5057DE-B08A-4CBD-EFA9-97ED56F85CBA}"/>
              </a:ext>
            </a:extLst>
          </p:cNvPr>
          <p:cNvGraphicFramePr>
            <a:graphicFrameLocks/>
          </p:cNvGraphicFramePr>
          <p:nvPr/>
        </p:nvGraphicFramePr>
        <p:xfrm>
          <a:off x="388298" y="1864674"/>
          <a:ext cx="8122361" cy="2882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Arrow: Down 13">
            <a:extLst>
              <a:ext uri="{FF2B5EF4-FFF2-40B4-BE49-F238E27FC236}">
                <a16:creationId xmlns:a16="http://schemas.microsoft.com/office/drawing/2014/main" id="{C57183D2-B974-300F-49E2-1E182B0A7D75}"/>
              </a:ext>
            </a:extLst>
          </p:cNvPr>
          <p:cNvSpPr/>
          <p:nvPr/>
        </p:nvSpPr>
        <p:spPr>
          <a:xfrm>
            <a:off x="7448717" y="1463896"/>
            <a:ext cx="548534" cy="737522"/>
          </a:xfrm>
          <a:prstGeom prst="downArrow">
            <a:avLst/>
          </a:prstGeom>
          <a:solidFill>
            <a:schemeClr val="accent6"/>
          </a:solidFill>
          <a:ln w="12700" cap="flat" cmpd="sng" algn="ctr">
            <a:solidFill>
              <a:schemeClr val="accent6">
                <a:lumMod val="40000"/>
                <a:lumOff val="60000"/>
              </a:schemeClr>
            </a:solidFill>
            <a:prstDash val="solid"/>
            <a:miter lim="800000"/>
          </a:ln>
          <a:effectLst/>
        </p:spPr>
        <p:txBody>
          <a:bodyPr rtlCol="0" anchor="ctr"/>
          <a:lstStyle/>
          <a:p>
            <a:pPr algn="ctr" defTabSz="685800">
              <a:defRPr/>
            </a:pPr>
            <a:endParaRPr lang="en-US" sz="1350" kern="0">
              <a:solidFill>
                <a:prstClr val="white"/>
              </a:solidFill>
              <a:latin typeface="Avenir Next LT Pro"/>
            </a:endParaRPr>
          </a:p>
        </p:txBody>
      </p:sp>
      <p:sp>
        <p:nvSpPr>
          <p:cNvPr id="15" name="TextBox 14">
            <a:extLst>
              <a:ext uri="{FF2B5EF4-FFF2-40B4-BE49-F238E27FC236}">
                <a16:creationId xmlns:a16="http://schemas.microsoft.com/office/drawing/2014/main" id="{B37F61D8-E6F9-D5FD-C25B-77693CE26F4E}"/>
              </a:ext>
            </a:extLst>
          </p:cNvPr>
          <p:cNvSpPr txBox="1"/>
          <p:nvPr/>
        </p:nvSpPr>
        <p:spPr>
          <a:xfrm>
            <a:off x="6647146" y="1186897"/>
            <a:ext cx="1935623" cy="300082"/>
          </a:xfrm>
          <a:prstGeom prst="rect">
            <a:avLst/>
          </a:prstGeom>
          <a:noFill/>
        </p:spPr>
        <p:txBody>
          <a:bodyPr wrap="square" rtlCol="0">
            <a:spAutoFit/>
          </a:bodyPr>
          <a:lstStyle/>
          <a:p>
            <a:pPr algn="ctr" defTabSz="685800"/>
            <a:r>
              <a:rPr lang="en-US" sz="1350" dirty="0">
                <a:solidFill>
                  <a:prstClr val="black"/>
                </a:solidFill>
                <a:latin typeface="Avenir Next LT Pro"/>
              </a:rPr>
              <a:t>You are </a:t>
            </a:r>
            <a:r>
              <a:rPr lang="en-US" sz="1350" b="1" dirty="0">
                <a:solidFill>
                  <a:srgbClr val="159839"/>
                </a:solidFill>
                <a:latin typeface="Avenir Next LT Pro"/>
              </a:rPr>
              <a:t>HERE</a:t>
            </a:r>
          </a:p>
        </p:txBody>
      </p:sp>
    </p:spTree>
    <p:extLst>
      <p:ext uri="{BB962C8B-B14F-4D97-AF65-F5344CB8AC3E}">
        <p14:creationId xmlns:p14="http://schemas.microsoft.com/office/powerpoint/2010/main" val="26030818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a:xfrm>
            <a:off x="6249251" y="5624513"/>
            <a:ext cx="875621" cy="273844"/>
          </a:xfrm>
        </p:spPr>
        <p:txBody>
          <a:bodyPr/>
          <a:lstStyle/>
          <a:p>
            <a:pPr defTabSz="685800"/>
            <a:fld id="{294A09A9-5501-47C1-A89A-A340965A2BE2}" type="slidenum">
              <a:rPr lang="en-US">
                <a:solidFill>
                  <a:srgbClr val="0083A9"/>
                </a:solidFill>
                <a:latin typeface="Tenorite"/>
              </a:rPr>
              <a:pPr defTabSz="685800"/>
              <a:t>38</a:t>
            </a:fld>
            <a:endParaRPr lang="en-US">
              <a:solidFill>
                <a:srgbClr val="0083A9"/>
              </a:solidFill>
              <a:latin typeface="Tenorite"/>
            </a:endParaRPr>
          </a:p>
        </p:txBody>
      </p:sp>
      <p:sp>
        <p:nvSpPr>
          <p:cNvPr id="32" name="TextBox 31">
            <a:extLst>
              <a:ext uri="{FF2B5EF4-FFF2-40B4-BE49-F238E27FC236}">
                <a16:creationId xmlns:a16="http://schemas.microsoft.com/office/drawing/2014/main" id="{3CA97C8F-6255-CEE2-7FC8-74823B4FD90E}"/>
              </a:ext>
            </a:extLst>
          </p:cNvPr>
          <p:cNvSpPr txBox="1"/>
          <p:nvPr/>
        </p:nvSpPr>
        <p:spPr>
          <a:xfrm>
            <a:off x="155479" y="885693"/>
            <a:ext cx="5891021" cy="923330"/>
          </a:xfrm>
          <a:prstGeom prst="rect">
            <a:avLst/>
          </a:prstGeom>
          <a:noFill/>
        </p:spPr>
        <p:txBody>
          <a:bodyPr wrap="square" rtlCol="0">
            <a:spAutoFit/>
          </a:bodyPr>
          <a:lstStyle/>
          <a:p>
            <a:pPr defTabSz="685800"/>
            <a:r>
              <a:rPr lang="en-US" sz="5400" b="1" u="sng" dirty="0">
                <a:solidFill>
                  <a:prstClr val="white"/>
                </a:solidFill>
                <a:latin typeface="Tenorite"/>
              </a:rPr>
              <a:t>Discussion</a:t>
            </a:r>
          </a:p>
        </p:txBody>
      </p:sp>
      <p:sp>
        <p:nvSpPr>
          <p:cNvPr id="6" name="TextBox 5">
            <a:extLst>
              <a:ext uri="{FF2B5EF4-FFF2-40B4-BE49-F238E27FC236}">
                <a16:creationId xmlns:a16="http://schemas.microsoft.com/office/drawing/2014/main" id="{397172DC-CB6E-9DB3-7722-07605C16EB74}"/>
              </a:ext>
            </a:extLst>
          </p:cNvPr>
          <p:cNvSpPr txBox="1"/>
          <p:nvPr/>
        </p:nvSpPr>
        <p:spPr>
          <a:xfrm>
            <a:off x="720090" y="1963215"/>
            <a:ext cx="5891022" cy="3323987"/>
          </a:xfrm>
          <a:prstGeom prst="rect">
            <a:avLst/>
          </a:prstGeom>
          <a:noFill/>
        </p:spPr>
        <p:txBody>
          <a:bodyPr wrap="square" rtlCol="0">
            <a:spAutoFit/>
          </a:bodyPr>
          <a:lstStyle/>
          <a:p>
            <a:pPr defTabSz="685800"/>
            <a:r>
              <a:rPr lang="en-US" sz="3300" b="1" dirty="0">
                <a:solidFill>
                  <a:prstClr val="white"/>
                </a:solidFill>
                <a:latin typeface="Tenorite"/>
              </a:rPr>
              <a:t>Strategic Plan Priority Ranking</a:t>
            </a:r>
          </a:p>
          <a:p>
            <a:pPr defTabSz="685800"/>
            <a:endParaRPr lang="en-US" sz="3300" b="1" dirty="0">
              <a:solidFill>
                <a:prstClr val="white"/>
              </a:solidFill>
              <a:latin typeface="Tenorite"/>
            </a:endParaRPr>
          </a:p>
          <a:p>
            <a:pPr defTabSz="685800"/>
            <a:r>
              <a:rPr lang="en-US" sz="2400" dirty="0">
                <a:solidFill>
                  <a:prstClr val="black">
                    <a:lumMod val="75000"/>
                    <a:lumOff val="25000"/>
                  </a:prstClr>
                </a:solidFill>
                <a:latin typeface="Tenorite"/>
              </a:rPr>
              <a:t>In preparation for the 2023-2024 Budget Development (January–March 2023), the GO Team needs to rank its Strategic Plan Priorities. Use the next slide to capture the priority ranking.</a:t>
            </a:r>
          </a:p>
          <a:p>
            <a:pPr defTabSz="685800"/>
            <a:endParaRPr lang="en-US" sz="2400" dirty="0">
              <a:solidFill>
                <a:prstClr val="black"/>
              </a:solidFill>
              <a:latin typeface="Tenorite"/>
            </a:endParaRPr>
          </a:p>
        </p:txBody>
      </p:sp>
    </p:spTree>
    <p:extLst>
      <p:ext uri="{BB962C8B-B14F-4D97-AF65-F5344CB8AC3E}">
        <p14:creationId xmlns:p14="http://schemas.microsoft.com/office/powerpoint/2010/main" val="1767214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51274" y="914934"/>
            <a:ext cx="6217066" cy="1275460"/>
          </a:xfrm>
          <a:prstGeom prst="rect">
            <a:avLst/>
          </a:prstGeom>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gn="ctr" defTabSz="685800"/>
            <a:r>
              <a:rPr lang="en-US" sz="4500" dirty="0">
                <a:solidFill>
                  <a:srgbClr val="D47B22"/>
                </a:solidFill>
                <a:latin typeface="Tenorite"/>
              </a:rPr>
              <a:t>Strategic Plan</a:t>
            </a:r>
          </a:p>
          <a:p>
            <a:pPr algn="ctr" defTabSz="685800"/>
            <a:r>
              <a:rPr lang="en-US" sz="4500" dirty="0">
                <a:solidFill>
                  <a:srgbClr val="D47B22"/>
                </a:solidFill>
                <a:latin typeface="Tenorite"/>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352513" y="2465996"/>
            <a:ext cx="5614586" cy="300082"/>
          </a:xfrm>
          <a:prstGeom prst="rect">
            <a:avLst/>
          </a:prstGeom>
          <a:noFill/>
        </p:spPr>
        <p:txBody>
          <a:bodyPr wrap="square" rtlCol="0">
            <a:spAutoFit/>
          </a:bodyPr>
          <a:lstStyle/>
          <a:p>
            <a:pPr marL="257175" indent="-257175" defTabSz="685800">
              <a:buFont typeface="+mj-lt"/>
              <a:buAutoNum type="arabicPeriod"/>
            </a:pPr>
            <a:endParaRPr lang="en-US" sz="1350" b="1" dirty="0">
              <a:solidFill>
                <a:prstClr val="black"/>
              </a:solidFill>
              <a:latin typeface="Tenorite"/>
            </a:endParaRPr>
          </a:p>
        </p:txBody>
      </p:sp>
      <p:sp>
        <p:nvSpPr>
          <p:cNvPr id="2" name="TextBox 1">
            <a:extLst>
              <a:ext uri="{FF2B5EF4-FFF2-40B4-BE49-F238E27FC236}">
                <a16:creationId xmlns:a16="http://schemas.microsoft.com/office/drawing/2014/main" id="{CC0C8B02-3910-1291-098C-2B2D7DFD639C}"/>
              </a:ext>
            </a:extLst>
          </p:cNvPr>
          <p:cNvSpPr txBox="1"/>
          <p:nvPr/>
        </p:nvSpPr>
        <p:spPr>
          <a:xfrm>
            <a:off x="1013926" y="2188997"/>
            <a:ext cx="4546854" cy="300082"/>
          </a:xfrm>
          <a:prstGeom prst="rect">
            <a:avLst/>
          </a:prstGeom>
          <a:noFill/>
        </p:spPr>
        <p:txBody>
          <a:bodyPr wrap="square" rtlCol="0">
            <a:spAutoFit/>
          </a:bodyPr>
          <a:lstStyle/>
          <a:p>
            <a:pPr algn="ctr" defTabSz="685800"/>
            <a:r>
              <a:rPr lang="en-US" sz="1350" dirty="0">
                <a:solidFill>
                  <a:prstClr val="black"/>
                </a:solidFill>
                <a:latin typeface="Tenorite"/>
              </a:rPr>
              <a:t>Insert the school’s priorities from Higher to Lower</a:t>
            </a:r>
          </a:p>
        </p:txBody>
      </p:sp>
      <p:sp>
        <p:nvSpPr>
          <p:cNvPr id="3" name="TextBox 2">
            <a:extLst>
              <a:ext uri="{FF2B5EF4-FFF2-40B4-BE49-F238E27FC236}">
                <a16:creationId xmlns:a16="http://schemas.microsoft.com/office/drawing/2014/main" id="{4952E0AB-8808-4E3B-A7F0-F54619698A17}"/>
              </a:ext>
            </a:extLst>
          </p:cNvPr>
          <p:cNvSpPr txBox="1"/>
          <p:nvPr/>
        </p:nvSpPr>
        <p:spPr>
          <a:xfrm>
            <a:off x="857737" y="2741599"/>
            <a:ext cx="5244254" cy="300082"/>
          </a:xfrm>
          <a:prstGeom prst="rect">
            <a:avLst/>
          </a:prstGeom>
          <a:noFill/>
        </p:spPr>
        <p:txBody>
          <a:bodyPr wrap="square" rtlCol="0">
            <a:spAutoFit/>
          </a:bodyPr>
          <a:lstStyle/>
          <a:p>
            <a:pPr marL="257175" indent="-257175" defTabSz="685800">
              <a:buFont typeface="+mj-lt"/>
              <a:buAutoNum type="arabicPeriod"/>
            </a:pPr>
            <a:r>
              <a:rPr lang="en-US" sz="1350" dirty="0">
                <a:solidFill>
                  <a:prstClr val="black"/>
                </a:solidFill>
                <a:latin typeface="Tenorite"/>
              </a:rPr>
              <a:t> </a:t>
            </a:r>
          </a:p>
        </p:txBody>
      </p:sp>
      <p:sp>
        <p:nvSpPr>
          <p:cNvPr id="4" name="Arrow: Down 3">
            <a:extLst>
              <a:ext uri="{FF2B5EF4-FFF2-40B4-BE49-F238E27FC236}">
                <a16:creationId xmlns:a16="http://schemas.microsoft.com/office/drawing/2014/main" id="{6A78CE96-E5BA-EF3A-7B27-C48C2EC93A32}"/>
              </a:ext>
            </a:extLst>
          </p:cNvPr>
          <p:cNvSpPr/>
          <p:nvPr/>
        </p:nvSpPr>
        <p:spPr>
          <a:xfrm>
            <a:off x="294487" y="2798064"/>
            <a:ext cx="377190" cy="2654046"/>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Tenorite"/>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195022" y="2554981"/>
            <a:ext cx="620683" cy="276999"/>
          </a:xfrm>
          <a:prstGeom prst="rect">
            <a:avLst/>
          </a:prstGeom>
          <a:noFill/>
        </p:spPr>
        <p:txBody>
          <a:bodyPr wrap="none" rtlCol="0">
            <a:spAutoFit/>
          </a:bodyPr>
          <a:lstStyle/>
          <a:p>
            <a:pPr defTabSz="685800"/>
            <a:r>
              <a:rPr lang="en-US" sz="1200" dirty="0">
                <a:solidFill>
                  <a:srgbClr val="0083A9"/>
                </a:solidFill>
                <a:latin typeface="Tenorite"/>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213753" y="5452111"/>
            <a:ext cx="584071" cy="276999"/>
          </a:xfrm>
          <a:prstGeom prst="rect">
            <a:avLst/>
          </a:prstGeom>
          <a:noFill/>
        </p:spPr>
        <p:txBody>
          <a:bodyPr wrap="none" rtlCol="0">
            <a:spAutoFit/>
          </a:bodyPr>
          <a:lstStyle/>
          <a:p>
            <a:pPr defTabSz="685800"/>
            <a:r>
              <a:rPr lang="en-US" sz="1200" dirty="0">
                <a:solidFill>
                  <a:srgbClr val="0083A9"/>
                </a:solidFill>
                <a:latin typeface="Tenorite"/>
              </a:rPr>
              <a:t>Lower</a:t>
            </a:r>
          </a:p>
        </p:txBody>
      </p:sp>
    </p:spTree>
    <p:extLst>
      <p:ext uri="{BB962C8B-B14F-4D97-AF65-F5344CB8AC3E}">
        <p14:creationId xmlns:p14="http://schemas.microsoft.com/office/powerpoint/2010/main" val="3916734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1EB4-1897-A26B-CE0C-A361189FA86B}"/>
              </a:ext>
            </a:extLst>
          </p:cNvPr>
          <p:cNvSpPr>
            <a:spLocks noGrp="1"/>
          </p:cNvSpPr>
          <p:nvPr>
            <p:ph type="title"/>
          </p:nvPr>
        </p:nvSpPr>
        <p:spPr/>
        <p:txBody>
          <a:bodyPr/>
          <a:lstStyle/>
          <a:p>
            <a:r>
              <a:rPr lang="en-US" dirty="0"/>
              <a:t>Action on the Strategic Plan Priorities</a:t>
            </a:r>
          </a:p>
        </p:txBody>
      </p:sp>
      <p:sp>
        <p:nvSpPr>
          <p:cNvPr id="4" name="Slide Number Placeholder 3">
            <a:extLst>
              <a:ext uri="{FF2B5EF4-FFF2-40B4-BE49-F238E27FC236}">
                <a16:creationId xmlns:a16="http://schemas.microsoft.com/office/drawing/2014/main" id="{ECB2EF17-9FAA-6AF4-95B2-7A93F7B22C02}"/>
              </a:ext>
            </a:extLst>
          </p:cNvPr>
          <p:cNvSpPr>
            <a:spLocks noGrp="1"/>
          </p:cNvSpPr>
          <p:nvPr>
            <p:ph type="sldNum" sz="quarter" idx="12"/>
          </p:nvPr>
        </p:nvSpPr>
        <p:spPr/>
        <p:txBody>
          <a:bodyPr/>
          <a:lstStyle/>
          <a:p>
            <a:pPr defTabSz="685800"/>
            <a:fld id="{294A09A9-5501-47C1-A89A-A340965A2BE2}" type="slidenum">
              <a:rPr lang="en-US">
                <a:solidFill>
                  <a:srgbClr val="0083A9"/>
                </a:solidFill>
                <a:latin typeface="Tenorite"/>
              </a:rPr>
              <a:pPr defTabSz="685800"/>
              <a:t>40</a:t>
            </a:fld>
            <a:endParaRPr lang="en-US">
              <a:solidFill>
                <a:srgbClr val="0083A9"/>
              </a:solidFill>
              <a:latin typeface="Tenorite"/>
            </a:endParaRPr>
          </a:p>
        </p:txBody>
      </p:sp>
      <p:sp>
        <p:nvSpPr>
          <p:cNvPr id="8" name="Content Placeholder 2">
            <a:extLst>
              <a:ext uri="{FF2B5EF4-FFF2-40B4-BE49-F238E27FC236}">
                <a16:creationId xmlns:a16="http://schemas.microsoft.com/office/drawing/2014/main" id="{7AE0278B-2BD8-E6C7-0D19-291F906AEB82}"/>
              </a:ext>
            </a:extLst>
          </p:cNvPr>
          <p:cNvSpPr>
            <a:spLocks noGrp="1"/>
          </p:cNvSpPr>
          <p:nvPr>
            <p:ph type="body" idx="1"/>
          </p:nvPr>
        </p:nvSpPr>
        <p:spPr>
          <a:xfrm>
            <a:off x="875619" y="2715769"/>
            <a:ext cx="6290991" cy="2777300"/>
          </a:xfrm>
        </p:spPr>
        <p:txBody>
          <a:bodyPr vert="horz" lIns="68580" tIns="34290" rIns="68580" bIns="34290" rtlCol="0" anchor="ctr">
            <a:normAutofit/>
          </a:bodyPr>
          <a:lstStyle/>
          <a:p>
            <a:pPr>
              <a:lnSpc>
                <a:spcPct val="100000"/>
              </a:lnSpc>
              <a:spcBef>
                <a:spcPts val="450"/>
              </a:spcBef>
            </a:pPr>
            <a:r>
              <a:rPr lang="en-US" sz="2400" dirty="0">
                <a:solidFill>
                  <a:schemeClr val="tx1">
                    <a:lumMod val="75000"/>
                    <a:lumOff val="25000"/>
                  </a:schemeClr>
                </a:solidFill>
              </a:rPr>
              <a:t>The GO Team needs to </a:t>
            </a:r>
            <a:r>
              <a:rPr lang="en-US" sz="2400" b="1" dirty="0">
                <a:solidFill>
                  <a:schemeClr val="accent3"/>
                </a:solidFill>
              </a:rPr>
              <a:t>TAKE ACTION (vote)</a:t>
            </a:r>
            <a:r>
              <a:rPr lang="en-US" sz="2400" dirty="0">
                <a:solidFill>
                  <a:schemeClr val="accent3"/>
                </a:solidFill>
              </a:rPr>
              <a:t> </a:t>
            </a:r>
            <a:r>
              <a:rPr lang="en-US" sz="2400" dirty="0">
                <a:solidFill>
                  <a:schemeClr val="tx1">
                    <a:lumMod val="75000"/>
                    <a:lumOff val="25000"/>
                  </a:schemeClr>
                </a:solidFill>
              </a:rPr>
              <a:t>on its ranked Strategic Plan Priorities. After the motion and a second, the GO Team may have additional discussion. Once discussion is concluded, the GO Team will vote.</a:t>
            </a:r>
          </a:p>
        </p:txBody>
      </p:sp>
    </p:spTree>
    <p:extLst>
      <p:ext uri="{BB962C8B-B14F-4D97-AF65-F5344CB8AC3E}">
        <p14:creationId xmlns:p14="http://schemas.microsoft.com/office/powerpoint/2010/main" val="2741100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70825" y="857252"/>
            <a:ext cx="636996" cy="268251"/>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34" name="Freeform: Shape 33">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652" y="5145679"/>
            <a:ext cx="1328707" cy="855071"/>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defTabSz="685800">
              <a:defRPr/>
            </a:pPr>
            <a:endParaRPr lang="en-US" sz="1350">
              <a:solidFill>
                <a:prstClr val="black"/>
              </a:solidFill>
              <a:latin typeface="Calibri" panose="020F0502020204030204"/>
            </a:endParaRPr>
          </a:p>
        </p:txBody>
      </p:sp>
      <p:sp useBgFill="1">
        <p:nvSpPr>
          <p:cNvPr id="36" name="Rectangle 3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 name="Title 3">
            <a:extLst>
              <a:ext uri="{FF2B5EF4-FFF2-40B4-BE49-F238E27FC236}">
                <a16:creationId xmlns:a16="http://schemas.microsoft.com/office/drawing/2014/main" id="{E45C6405-9D6C-48F5-9EFB-4CF1F3193EA4}"/>
              </a:ext>
            </a:extLst>
          </p:cNvPr>
          <p:cNvSpPr>
            <a:spLocks noGrp="1"/>
          </p:cNvSpPr>
          <p:nvPr>
            <p:ph type="title"/>
          </p:nvPr>
        </p:nvSpPr>
        <p:spPr>
          <a:xfrm>
            <a:off x="628651" y="1132557"/>
            <a:ext cx="3840421" cy="994172"/>
          </a:xfrm>
        </p:spPr>
        <p:txBody>
          <a:bodyPr vert="horz" lIns="68580" tIns="34290" rIns="68580" bIns="34290" rtlCol="0" anchor="ctr">
            <a:normAutofit/>
          </a:bodyPr>
          <a:lstStyle/>
          <a:p>
            <a:r>
              <a:rPr lang="en-US" b="1" kern="1200">
                <a:solidFill>
                  <a:schemeClr val="tx2"/>
                </a:solidFill>
                <a:latin typeface="+mj-lt"/>
                <a:ea typeface="+mj-ea"/>
                <a:cs typeface="+mj-cs"/>
              </a:rPr>
              <a:t>Where we’re going</a:t>
            </a:r>
          </a:p>
        </p:txBody>
      </p:sp>
      <p:sp>
        <p:nvSpPr>
          <p:cNvPr id="5" name="Content Placeholder 4">
            <a:extLst>
              <a:ext uri="{FF2B5EF4-FFF2-40B4-BE49-F238E27FC236}">
                <a16:creationId xmlns:a16="http://schemas.microsoft.com/office/drawing/2014/main" id="{42E3A3A9-5E96-4CDD-A971-9C272EFD97D9}"/>
              </a:ext>
            </a:extLst>
          </p:cNvPr>
          <p:cNvSpPr>
            <a:spLocks noGrp="1"/>
          </p:cNvSpPr>
          <p:nvPr>
            <p:ph idx="1"/>
          </p:nvPr>
        </p:nvSpPr>
        <p:spPr>
          <a:xfrm>
            <a:off x="628651" y="2226469"/>
            <a:ext cx="3819146" cy="3263504"/>
          </a:xfrm>
        </p:spPr>
        <p:txBody>
          <a:bodyPr vert="horz" lIns="68580" tIns="34290" rIns="68580" bIns="34290" rtlCol="0">
            <a:normAutofit/>
          </a:bodyPr>
          <a:lstStyle/>
          <a:p>
            <a:r>
              <a:rPr lang="en-US" dirty="0"/>
              <a:t>At our next meeting(s) we will begin the discussion of the 2023-2024 budget. </a:t>
            </a:r>
          </a:p>
          <a:p>
            <a:r>
              <a:rPr lang="en-US" dirty="0"/>
              <a:t>Let me or the Chair know of any additional information you need for our future discussion.</a:t>
            </a:r>
          </a:p>
          <a:p>
            <a:pPr indent="-171450">
              <a:buFont typeface="Arial" panose="020B0604020202020204" pitchFamily="34" charset="0"/>
              <a:buChar char="•"/>
            </a:pPr>
            <a:endParaRPr lang="en-US" dirty="0"/>
          </a:p>
        </p:txBody>
      </p:sp>
      <p:sp>
        <p:nvSpPr>
          <p:cNvPr id="38" name="Oval 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5427" y="1880799"/>
            <a:ext cx="710616" cy="69133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pic>
        <p:nvPicPr>
          <p:cNvPr id="11" name="Picture Placeholder 10">
            <a:extLst>
              <a:ext uri="{FF2B5EF4-FFF2-40B4-BE49-F238E27FC236}">
                <a16:creationId xmlns:a16="http://schemas.microsoft.com/office/drawing/2014/main" id="{89C83A94-9400-40DF-9CE0-AFEB3C742BC3}"/>
              </a:ext>
            </a:extLst>
          </p:cNvPr>
          <p:cNvPicPr>
            <a:picLocks noGrp="1" noChangeAspect="1"/>
          </p:cNvPicPr>
          <p:nvPr>
            <p:ph type="pic" sz="quarter" idx="14"/>
          </p:nvPr>
        </p:nvPicPr>
        <p:blipFill>
          <a:blip r:embed="rId2"/>
          <a:srcRect t="17913" b="17913"/>
          <a:stretch/>
        </p:blipFill>
        <p:spPr>
          <a:xfrm>
            <a:off x="5925944" y="2903047"/>
            <a:ext cx="3218055" cy="3097703"/>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40" name="Arc 3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4525604" y="352395"/>
            <a:ext cx="3015895" cy="3015895"/>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defRPr/>
            </a:pPr>
            <a:endParaRPr lang="en-US" sz="1350">
              <a:solidFill>
                <a:prstClr val="black"/>
              </a:solidFill>
              <a:latin typeface="Calibri" panose="020F0502020204030204"/>
            </a:endParaRPr>
          </a:p>
        </p:txBody>
      </p:sp>
      <p:pic>
        <p:nvPicPr>
          <p:cNvPr id="9" name="Picture Placeholder 8">
            <a:extLst>
              <a:ext uri="{FF2B5EF4-FFF2-40B4-BE49-F238E27FC236}">
                <a16:creationId xmlns:a16="http://schemas.microsoft.com/office/drawing/2014/main" id="{BB00A97C-4C32-42DA-9838-F3D341AB0DCC}"/>
              </a:ext>
            </a:extLst>
          </p:cNvPr>
          <p:cNvPicPr>
            <a:picLocks noGrp="1" noChangeAspect="1"/>
          </p:cNvPicPr>
          <p:nvPr>
            <p:ph type="pic" sz="quarter" idx="13"/>
          </p:nvPr>
        </p:nvPicPr>
        <p:blipFill rotWithShape="1">
          <a:blip r:embed="rId3"/>
          <a:srcRect l="21900" r="4" b="4"/>
          <a:stretch/>
        </p:blipFill>
        <p:spPr>
          <a:xfrm>
            <a:off x="4696207" y="857250"/>
            <a:ext cx="2639483" cy="2255932"/>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14" name="Slide Number Placeholder 13">
            <a:extLst>
              <a:ext uri="{FF2B5EF4-FFF2-40B4-BE49-F238E27FC236}">
                <a16:creationId xmlns:a16="http://schemas.microsoft.com/office/drawing/2014/main" id="{DC4D09A1-D96F-4BFC-8475-2F079EAD8652}"/>
              </a:ext>
            </a:extLst>
          </p:cNvPr>
          <p:cNvSpPr>
            <a:spLocks noGrp="1"/>
          </p:cNvSpPr>
          <p:nvPr>
            <p:ph type="sldNum" sz="quarter" idx="12"/>
          </p:nvPr>
        </p:nvSpPr>
        <p:spPr>
          <a:xfrm>
            <a:off x="6457950" y="5624513"/>
            <a:ext cx="2057400" cy="273844"/>
          </a:xfrm>
        </p:spPr>
        <p:txBody>
          <a:bodyPr vert="horz" lIns="68580" tIns="34290" rIns="68580" bIns="34290" rtlCol="0" anchor="ctr">
            <a:normAutofit/>
          </a:bodyPr>
          <a:lstStyle/>
          <a:p>
            <a:pPr defTabSz="685800">
              <a:spcAft>
                <a:spcPts val="450"/>
              </a:spcAft>
              <a:defRPr/>
            </a:pPr>
            <a:fld id="{D76B855D-E9CC-4FF8-AD85-6CDC7B89A0DE}" type="slidenum">
              <a:rPr lang="en-US">
                <a:solidFill>
                  <a:srgbClr val="FFFFFF"/>
                </a:solidFill>
                <a:latin typeface="Avenir Next LT Pro"/>
              </a:rPr>
              <a:pPr defTabSz="685800">
                <a:spcAft>
                  <a:spcPts val="450"/>
                </a:spcAft>
                <a:defRPr/>
              </a:pPr>
              <a:t>41</a:t>
            </a:fld>
            <a:endParaRPr lang="en-US">
              <a:solidFill>
                <a:srgbClr val="FFFFFF"/>
              </a:solidFill>
              <a:latin typeface="Avenir Next LT Pro"/>
            </a:endParaRPr>
          </a:p>
        </p:txBody>
      </p:sp>
    </p:spTree>
    <p:extLst>
      <p:ext uri="{BB962C8B-B14F-4D97-AF65-F5344CB8AC3E}">
        <p14:creationId xmlns:p14="http://schemas.microsoft.com/office/powerpoint/2010/main" val="178397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a:lstStyle/>
          <a:p>
            <a:r>
              <a:rPr lang="en-US"/>
              <a:t>Thank you</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a:lstStyle/>
          <a:p>
            <a:pPr defTabSz="685800">
              <a:defRPr/>
            </a:pPr>
            <a:fld id="{D76B855D-E9CC-4FF8-AD85-6CDC7B89A0DE}" type="slidenum">
              <a:rPr lang="en-US">
                <a:solidFill>
                  <a:prstClr val="black">
                    <a:tint val="75000"/>
                  </a:prstClr>
                </a:solidFill>
                <a:latin typeface="Avenir Next LT Pro"/>
              </a:rPr>
              <a:pPr defTabSz="685800">
                <a:defRPr/>
              </a:pPr>
              <a:t>42</a:t>
            </a:fld>
            <a:endParaRPr lang="en-US">
              <a:solidFill>
                <a:prstClr val="black">
                  <a:tint val="75000"/>
                </a:prstClr>
              </a:solidFill>
              <a:latin typeface="Avenir Next LT Pro"/>
            </a:endParaRPr>
          </a:p>
        </p:txBody>
      </p:sp>
    </p:spTree>
    <p:extLst>
      <p:ext uri="{BB962C8B-B14F-4D97-AF65-F5344CB8AC3E}">
        <p14:creationId xmlns:p14="http://schemas.microsoft.com/office/powerpoint/2010/main" val="9622589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5386-F21A-4F1D-A74D-C05A58EA2EC1}"/>
              </a:ext>
            </a:extLst>
          </p:cNvPr>
          <p:cNvSpPr>
            <a:spLocks noGrp="1"/>
          </p:cNvSpPr>
          <p:nvPr>
            <p:ph type="title"/>
          </p:nvPr>
        </p:nvSpPr>
        <p:spPr>
          <a:xfrm>
            <a:off x="571501" y="559678"/>
            <a:ext cx="8011184" cy="4952492"/>
          </a:xfrm>
        </p:spPr>
        <p:txBody>
          <a:bodyPr/>
          <a:lstStyle/>
          <a:p>
            <a:pPr algn="ctr"/>
            <a:r>
              <a:rPr lang="en-US" dirty="0"/>
              <a:t>Agenda</a:t>
            </a:r>
          </a:p>
        </p:txBody>
      </p:sp>
      <p:sp>
        <p:nvSpPr>
          <p:cNvPr id="3" name="Content Placeholder 2">
            <a:extLst>
              <a:ext uri="{FF2B5EF4-FFF2-40B4-BE49-F238E27FC236}">
                <a16:creationId xmlns:a16="http://schemas.microsoft.com/office/drawing/2014/main" id="{07A464EA-7BA3-4BE6-B9E3-C9D172B001FE}"/>
              </a:ext>
            </a:extLst>
          </p:cNvPr>
          <p:cNvSpPr>
            <a:spLocks noGrp="1"/>
          </p:cNvSpPr>
          <p:nvPr>
            <p:ph idx="1"/>
          </p:nvPr>
        </p:nvSpPr>
        <p:spPr>
          <a:xfrm>
            <a:off x="1001485" y="1719943"/>
            <a:ext cx="8229600" cy="4525963"/>
          </a:xfrm>
        </p:spPr>
        <p:txBody>
          <a:bodyPr>
            <a:normAutofit/>
          </a:bodyPr>
          <a:lstStyle/>
          <a:p>
            <a:pPr marL="0" marR="0" indent="0" algn="ctr">
              <a:lnSpc>
                <a:spcPct val="107000"/>
              </a:lnSpc>
              <a:spcBef>
                <a:spcPts val="0"/>
              </a:spcBef>
              <a:spcAft>
                <a:spcPts val="0"/>
              </a:spcAft>
              <a:buNone/>
            </a:pPr>
            <a:r>
              <a:rPr lang="en-US" sz="2400" b="1" dirty="0">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Slide Number Placeholder 3">
            <a:extLst>
              <a:ext uri="{FF2B5EF4-FFF2-40B4-BE49-F238E27FC236}">
                <a16:creationId xmlns:a16="http://schemas.microsoft.com/office/drawing/2014/main" id="{A2242C90-E287-4358-9C8B-08916610F76B}"/>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43</a:t>
            </a:fld>
            <a:endParaRPr kumimoji="0" lang="en-US" sz="1050" b="1"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74B43DA9-A7FE-2093-6818-2BBFB9F03D84}"/>
              </a:ext>
            </a:extLst>
          </p:cNvPr>
          <p:cNvPicPr>
            <a:picLocks noChangeAspect="1"/>
          </p:cNvPicPr>
          <p:nvPr/>
        </p:nvPicPr>
        <p:blipFill>
          <a:blip r:embed="rId2"/>
          <a:stretch>
            <a:fillRect/>
          </a:stretch>
        </p:blipFill>
        <p:spPr>
          <a:xfrm>
            <a:off x="1593342" y="1571244"/>
            <a:ext cx="5957316" cy="3715512"/>
          </a:xfrm>
          <a:prstGeom prst="rect">
            <a:avLst/>
          </a:prstGeom>
        </p:spPr>
      </p:pic>
    </p:spTree>
    <p:extLst>
      <p:ext uri="{BB962C8B-B14F-4D97-AF65-F5344CB8AC3E}">
        <p14:creationId xmlns:p14="http://schemas.microsoft.com/office/powerpoint/2010/main" val="909487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F3B3B6C5-748F-437C-AE76-DB11FEA99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alibri" panose="020F0502020204030204"/>
            </a:endParaRPr>
          </a:p>
        </p:txBody>
      </p:sp>
      <p:sp>
        <p:nvSpPr>
          <p:cNvPr id="17" name="Rectangle 11">
            <a:extLst>
              <a:ext uri="{FF2B5EF4-FFF2-40B4-BE49-F238E27FC236}">
                <a16:creationId xmlns:a16="http://schemas.microsoft.com/office/drawing/2014/main" id="{197CEB5D-9BB2-475C-BA8D-AC88BB8C97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1097280"/>
            <a:ext cx="8661654" cy="466344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alibri" panose="020F0502020204030204"/>
            </a:endParaRPr>
          </a:p>
        </p:txBody>
      </p:sp>
      <p:sp>
        <p:nvSpPr>
          <p:cNvPr id="4" name="Title 3">
            <a:extLst>
              <a:ext uri="{FF2B5EF4-FFF2-40B4-BE49-F238E27FC236}">
                <a16:creationId xmlns:a16="http://schemas.microsoft.com/office/drawing/2014/main" id="{B9A8BAD4-6A3E-46AF-97FE-9CB5B3538FAB}"/>
              </a:ext>
            </a:extLst>
          </p:cNvPr>
          <p:cNvSpPr>
            <a:spLocks noGrp="1"/>
          </p:cNvSpPr>
          <p:nvPr>
            <p:ph type="ctrTitle"/>
          </p:nvPr>
        </p:nvSpPr>
        <p:spPr>
          <a:xfrm>
            <a:off x="3285441" y="1581150"/>
            <a:ext cx="5074559" cy="3695701"/>
          </a:xfrm>
        </p:spPr>
        <p:txBody>
          <a:bodyPr anchor="ctr">
            <a:normAutofit/>
          </a:bodyPr>
          <a:lstStyle/>
          <a:p>
            <a:r>
              <a:rPr lang="en-US" sz="4050" b="1">
                <a:solidFill>
                  <a:schemeClr val="tx1">
                    <a:lumMod val="85000"/>
                    <a:lumOff val="15000"/>
                  </a:schemeClr>
                </a:solidFill>
              </a:rPr>
              <a:t>Principal’s Report</a:t>
            </a:r>
          </a:p>
        </p:txBody>
      </p:sp>
      <p:sp>
        <p:nvSpPr>
          <p:cNvPr id="5" name="Subtitle 4">
            <a:extLst>
              <a:ext uri="{FF2B5EF4-FFF2-40B4-BE49-F238E27FC236}">
                <a16:creationId xmlns:a16="http://schemas.microsoft.com/office/drawing/2014/main" id="{C43B6A44-0EF8-44B1-A77C-A5F5D7673234}"/>
              </a:ext>
            </a:extLst>
          </p:cNvPr>
          <p:cNvSpPr>
            <a:spLocks noGrp="1"/>
          </p:cNvSpPr>
          <p:nvPr>
            <p:ph type="subTitle" idx="1"/>
          </p:nvPr>
        </p:nvSpPr>
        <p:spPr>
          <a:xfrm>
            <a:off x="767443" y="1581148"/>
            <a:ext cx="2030953" cy="3695702"/>
          </a:xfrm>
        </p:spPr>
        <p:txBody>
          <a:bodyPr anchor="ctr">
            <a:normAutofit/>
          </a:bodyPr>
          <a:lstStyle/>
          <a:p>
            <a:pPr algn="r"/>
            <a:r>
              <a:rPr lang="en-US" sz="1500" b="1" dirty="0"/>
              <a:t>ACCA Board of Directors Meeting</a:t>
            </a:r>
          </a:p>
          <a:p>
            <a:pPr algn="r"/>
            <a:r>
              <a:rPr lang="en-US" sz="1500" b="1" dirty="0"/>
              <a:t>December 8, 2022</a:t>
            </a:r>
          </a:p>
        </p:txBody>
      </p:sp>
      <p:cxnSp>
        <p:nvCxnSpPr>
          <p:cNvPr id="18" name="Straight Connector 13">
            <a:extLst>
              <a:ext uri="{FF2B5EF4-FFF2-40B4-BE49-F238E27FC236}">
                <a16:creationId xmlns:a16="http://schemas.microsoft.com/office/drawing/2014/main" id="{BB14AD1F-ADD5-46E7-966F-4C0290232F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41918" y="2400299"/>
            <a:ext cx="0" cy="2057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76532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4926-FE37-316D-DF6A-E2653CC309D4}"/>
              </a:ext>
            </a:extLst>
          </p:cNvPr>
          <p:cNvSpPr>
            <a:spLocks noGrp="1"/>
          </p:cNvSpPr>
          <p:nvPr>
            <p:ph type="title"/>
          </p:nvPr>
        </p:nvSpPr>
        <p:spPr/>
        <p:txBody>
          <a:bodyPr/>
          <a:lstStyle/>
          <a:p>
            <a:r>
              <a:rPr lang="en-US" dirty="0"/>
              <a:t>Good News!</a:t>
            </a:r>
          </a:p>
        </p:txBody>
      </p:sp>
      <p:pic>
        <p:nvPicPr>
          <p:cNvPr id="4" name="Online Media 3" title="Miracle Mechanical: ACCA High School">
            <a:hlinkClick r:id="" action="ppaction://media"/>
            <a:extLst>
              <a:ext uri="{FF2B5EF4-FFF2-40B4-BE49-F238E27FC236}">
                <a16:creationId xmlns:a16="http://schemas.microsoft.com/office/drawing/2014/main" id="{4E2DDBF5-5F41-BF31-2EFA-50A69703F75B}"/>
              </a:ext>
            </a:extLst>
          </p:cNvPr>
          <p:cNvPicPr>
            <a:picLocks noGrp="1" noRot="1" noChangeAspect="1"/>
          </p:cNvPicPr>
          <p:nvPr>
            <p:ph idx="1"/>
            <a:videoFile r:link="rId1"/>
          </p:nvPr>
        </p:nvPicPr>
        <p:blipFill>
          <a:blip r:embed="rId3"/>
          <a:stretch>
            <a:fillRect/>
          </a:stretch>
        </p:blipFill>
        <p:spPr>
          <a:xfrm>
            <a:off x="1925241" y="2241948"/>
            <a:ext cx="5339953" cy="3017044"/>
          </a:xfrm>
          <a:prstGeom prst="rect">
            <a:avLst/>
          </a:prstGeom>
        </p:spPr>
      </p:pic>
    </p:spTree>
    <p:extLst>
      <p:ext uri="{BB962C8B-B14F-4D97-AF65-F5344CB8AC3E}">
        <p14:creationId xmlns:p14="http://schemas.microsoft.com/office/powerpoint/2010/main" val="192430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D689A-AA58-BF35-0A5F-9531372BB9CD}"/>
              </a:ext>
            </a:extLst>
          </p:cNvPr>
          <p:cNvSpPr>
            <a:spLocks noGrp="1"/>
          </p:cNvSpPr>
          <p:nvPr>
            <p:ph type="title"/>
          </p:nvPr>
        </p:nvSpPr>
        <p:spPr/>
        <p:txBody>
          <a:bodyPr/>
          <a:lstStyle/>
          <a:p>
            <a:r>
              <a:rPr lang="en-US" dirty="0"/>
              <a:t>Topics</a:t>
            </a:r>
          </a:p>
        </p:txBody>
      </p:sp>
      <p:graphicFrame>
        <p:nvGraphicFramePr>
          <p:cNvPr id="5" name="Content Placeholder 2">
            <a:extLst>
              <a:ext uri="{FF2B5EF4-FFF2-40B4-BE49-F238E27FC236}">
                <a16:creationId xmlns:a16="http://schemas.microsoft.com/office/drawing/2014/main" id="{8092A95B-94F3-F6B6-C63F-E06E81BEE951}"/>
              </a:ext>
            </a:extLst>
          </p:cNvPr>
          <p:cNvGraphicFramePr>
            <a:graphicFrameLocks noGrp="1"/>
          </p:cNvGraphicFramePr>
          <p:nvPr>
            <p:ph idx="1"/>
            <p:extLst>
              <p:ext uri="{D42A27DB-BD31-4B8C-83A1-F6EECF244321}">
                <p14:modId xmlns:p14="http://schemas.microsoft.com/office/powerpoint/2010/main" val="2558145141"/>
              </p:ext>
            </p:extLst>
          </p:nvPr>
        </p:nvGraphicFramePr>
        <p:xfrm>
          <a:off x="822960" y="2241551"/>
          <a:ext cx="7543800" cy="3017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17094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F3FC3EA-69EE-52DF-A997-B423460D6B89}"/>
              </a:ext>
            </a:extLst>
          </p:cNvPr>
          <p:cNvSpPr>
            <a:spLocks noGrp="1"/>
          </p:cNvSpPr>
          <p:nvPr>
            <p:ph type="title"/>
          </p:nvPr>
        </p:nvSpPr>
        <p:spPr/>
        <p:txBody>
          <a:bodyPr>
            <a:normAutofit/>
          </a:bodyPr>
          <a:lstStyle/>
          <a:p>
            <a:r>
              <a:rPr lang="en-US" sz="2700" dirty="0"/>
              <a:t>Revised Board Training Requirements</a:t>
            </a:r>
          </a:p>
        </p:txBody>
      </p:sp>
      <p:sp>
        <p:nvSpPr>
          <p:cNvPr id="3" name="Content Placeholder 2">
            <a:extLst>
              <a:ext uri="{FF2B5EF4-FFF2-40B4-BE49-F238E27FC236}">
                <a16:creationId xmlns:a16="http://schemas.microsoft.com/office/drawing/2014/main" id="{1B53B4C8-306B-4799-D3BE-3DEEF2876343}"/>
              </a:ext>
            </a:extLst>
          </p:cNvPr>
          <p:cNvSpPr>
            <a:spLocks noGrp="1"/>
          </p:cNvSpPr>
          <p:nvPr>
            <p:ph sz="half" idx="1"/>
          </p:nvPr>
        </p:nvSpPr>
        <p:spPr/>
        <p:txBody>
          <a:bodyPr>
            <a:normAutofit fontScale="32500" lnSpcReduction="20000"/>
          </a:bodyPr>
          <a:lstStyle/>
          <a:p>
            <a:pPr marL="0" indent="0">
              <a:spcBef>
                <a:spcPts val="0"/>
              </a:spcBef>
              <a:spcAft>
                <a:spcPts val="0"/>
              </a:spcAft>
              <a:buNone/>
            </a:pPr>
            <a:r>
              <a:rPr lang="en-US" sz="3150" dirty="0">
                <a:latin typeface="Calibri" panose="020F0502020204030204" pitchFamily="34" charset="0"/>
                <a:ea typeface="Times New Roman" panose="02020603050405020304" pitchFamily="18" charset="0"/>
              </a:rPr>
              <a:t>The Office of College and Career Academies in partnership with the Charter Systems Foundation is working to ensure that your board members are receiving meaningful training.  In that vein, we have put together the calendar/list of available training opportunities below. Unless noted as virtual, all meetings are in-person. Training attendees will be provided with a QR code to document their attendance directly with my office. Please share my e-mail and the calendar/list with your board chairs. </a:t>
            </a:r>
            <a:endParaRPr lang="en-US" sz="3150" dirty="0">
              <a:latin typeface="Calibri" panose="020F0502020204030204" pitchFamily="34" charset="0"/>
              <a:ea typeface="Calibri" panose="020F0502020204030204" pitchFamily="34" charset="0"/>
            </a:endParaRPr>
          </a:p>
          <a:p>
            <a:pPr marL="0">
              <a:spcBef>
                <a:spcPts val="0"/>
              </a:spcBef>
              <a:spcAft>
                <a:spcPts val="0"/>
              </a:spcAft>
            </a:pPr>
            <a:r>
              <a:rPr lang="en-US" sz="3150" dirty="0">
                <a:latin typeface="Calibri" panose="020F0502020204030204" pitchFamily="34" charset="0"/>
                <a:ea typeface="Times New Roman" panose="02020603050405020304" pitchFamily="18" charset="0"/>
              </a:rPr>
              <a:t> </a:t>
            </a:r>
            <a:endParaRPr lang="en-US" sz="3150" dirty="0">
              <a:latin typeface="Calibri" panose="020F0502020204030204" pitchFamily="34" charset="0"/>
              <a:ea typeface="Calibri" panose="020F0502020204030204" pitchFamily="34" charset="0"/>
            </a:endParaRPr>
          </a:p>
          <a:p>
            <a:endParaRPr lang="en-US" dirty="0"/>
          </a:p>
        </p:txBody>
      </p:sp>
      <p:sp>
        <p:nvSpPr>
          <p:cNvPr id="8" name="Content Placeholder 7">
            <a:extLst>
              <a:ext uri="{FF2B5EF4-FFF2-40B4-BE49-F238E27FC236}">
                <a16:creationId xmlns:a16="http://schemas.microsoft.com/office/drawing/2014/main" id="{DB67DBDA-A958-1B4A-C066-4D3CC5BA810D}"/>
              </a:ext>
            </a:extLst>
          </p:cNvPr>
          <p:cNvSpPr>
            <a:spLocks noGrp="1"/>
          </p:cNvSpPr>
          <p:nvPr>
            <p:ph sz="half" idx="2"/>
          </p:nvPr>
        </p:nvSpPr>
        <p:spPr>
          <a:xfrm>
            <a:off x="4663439" y="1845735"/>
            <a:ext cx="4480561" cy="5479856"/>
          </a:xfrm>
        </p:spPr>
        <p:txBody>
          <a:bodyPr>
            <a:normAutofit fontScale="32500" lnSpcReduction="20000"/>
          </a:bodyPr>
          <a:lstStyle/>
          <a:p>
            <a:pPr marL="0" indent="0" eaLnBrk="0" fontAlgn="base" hangingPunct="0">
              <a:lnSpc>
                <a:spcPct val="100000"/>
              </a:lnSpc>
              <a:spcBef>
                <a:spcPct val="0"/>
              </a:spcBef>
              <a:spcAft>
                <a:spcPct val="0"/>
              </a:spcAft>
              <a:buClrTx/>
              <a:buSzTx/>
              <a:buNone/>
            </a:pPr>
            <a:r>
              <a:rPr lang="en-US" altLang="en-US" sz="3200" b="1" dirty="0">
                <a:solidFill>
                  <a:srgbClr val="258D23"/>
                </a:solidFill>
                <a:latin typeface="Calibri" panose="020F0502020204030204" pitchFamily="34" charset="0"/>
                <a:ea typeface="Calibri" panose="020F0502020204030204" pitchFamily="34" charset="0"/>
                <a:cs typeface="Calibri" panose="020F0502020204030204" pitchFamily="34" charset="0"/>
              </a:rPr>
              <a:t>Metro East (Technical College Partners: Atlanta Tech and Georgia Piedmont, Athens Tech and Southern Crescent Welcome)</a:t>
            </a:r>
            <a:r>
              <a:rPr lang="en-US" altLang="en-US" sz="3200" b="1" dirty="0">
                <a:solidFill>
                  <a:srgbClr val="403F42"/>
                </a:solidFill>
                <a:latin typeface="Calibri" panose="020F0502020204030204" pitchFamily="34" charset="0"/>
                <a:ea typeface="Calibri" panose="020F0502020204030204" pitchFamily="34" charset="0"/>
                <a:cs typeface="Calibri" panose="020F0502020204030204" pitchFamily="34" charset="0"/>
              </a:rPr>
              <a:t> </a:t>
            </a:r>
            <a:endParaRPr lang="en-US" altLang="en-US" sz="3200" dirty="0">
              <a:solidFill>
                <a:schemeClr val="tx1"/>
              </a:solidFill>
              <a:ea typeface="Calibri" panose="020F0502020204030204" pitchFamily="34" charset="0"/>
            </a:endParaRPr>
          </a:p>
          <a:p>
            <a:pPr marL="0" indent="0" eaLnBrk="0" fontAlgn="base" hangingPunct="0">
              <a:lnSpc>
                <a:spcPct val="100000"/>
              </a:lnSpc>
              <a:spcBef>
                <a:spcPct val="0"/>
              </a:spcBef>
              <a:spcAft>
                <a:spcPct val="0"/>
              </a:spcAft>
              <a:buClrTx/>
              <a:buSzTx/>
              <a:buNone/>
            </a:pPr>
            <a:r>
              <a:rPr lang="en-US" altLang="en-US" sz="3200" b="1" dirty="0">
                <a:latin typeface="Calibri" panose="020F0502020204030204" pitchFamily="34" charset="0"/>
                <a:ea typeface="Calibri" panose="020F0502020204030204" pitchFamily="34" charset="0"/>
                <a:cs typeface="Calibri" panose="020F0502020204030204" pitchFamily="34" charset="0"/>
              </a:rPr>
              <a:t>Host: Newton College and Career Academy - Chad Walker, CEO &amp; Newton County Development Authority</a:t>
            </a:r>
            <a:r>
              <a:rPr lang="en-US" altLang="en-US" sz="3200" b="1" dirty="0">
                <a:solidFill>
                  <a:srgbClr val="403F42"/>
                </a:solidFill>
                <a:latin typeface="Calibri" panose="020F0502020204030204" pitchFamily="34" charset="0"/>
                <a:ea typeface="Calibri" panose="020F0502020204030204" pitchFamily="34" charset="0"/>
                <a:cs typeface="Calibri" panose="020F0502020204030204" pitchFamily="34" charset="0"/>
              </a:rPr>
              <a:t> </a:t>
            </a:r>
            <a:endParaRPr lang="en-US" altLang="en-US" sz="3200" dirty="0">
              <a:solidFill>
                <a:schemeClr val="tx1"/>
              </a:solidFill>
              <a:ea typeface="Calibri" panose="020F0502020204030204" pitchFamily="34" charset="0"/>
            </a:endParaRPr>
          </a:p>
          <a:p>
            <a:pPr marL="0" indent="0" eaLnBrk="0" fontAlgn="base" hangingPunct="0">
              <a:lnSpc>
                <a:spcPct val="100000"/>
              </a:lnSpc>
              <a:spcBef>
                <a:spcPct val="0"/>
              </a:spcBef>
              <a:spcAft>
                <a:spcPct val="0"/>
              </a:spcAft>
              <a:buClrTx/>
              <a:buSzTx/>
              <a:buNone/>
            </a:pPr>
            <a:r>
              <a:rPr lang="en-US" altLang="en-US" sz="3200" b="1" dirty="0">
                <a:latin typeface="Calibri" panose="020F0502020204030204" pitchFamily="34" charset="0"/>
                <a:ea typeface="Calibri" panose="020F0502020204030204" pitchFamily="34" charset="0"/>
                <a:cs typeface="Calibri" panose="020F0502020204030204" pitchFamily="34" charset="0"/>
              </a:rPr>
              <a:t>Date: December 13th</a:t>
            </a:r>
            <a:r>
              <a:rPr lang="en-US" altLang="en-US" sz="3200" b="1" dirty="0">
                <a:solidFill>
                  <a:srgbClr val="403F42"/>
                </a:solidFill>
                <a:latin typeface="Calibri" panose="020F0502020204030204" pitchFamily="34" charset="0"/>
                <a:ea typeface="Calibri" panose="020F0502020204030204" pitchFamily="34" charset="0"/>
                <a:cs typeface="Calibri" panose="020F0502020204030204" pitchFamily="34" charset="0"/>
              </a:rPr>
              <a:t> </a:t>
            </a:r>
            <a:endParaRPr lang="en-US" altLang="en-US" sz="3200" dirty="0">
              <a:solidFill>
                <a:schemeClr val="tx1"/>
              </a:solidFill>
              <a:ea typeface="Calibri" panose="020F0502020204030204" pitchFamily="34" charset="0"/>
            </a:endParaRPr>
          </a:p>
          <a:p>
            <a:pPr marL="0" indent="0" eaLnBrk="0" fontAlgn="base" hangingPunct="0">
              <a:lnSpc>
                <a:spcPct val="100000"/>
              </a:lnSpc>
              <a:spcBef>
                <a:spcPct val="0"/>
              </a:spcBef>
              <a:spcAft>
                <a:spcPct val="0"/>
              </a:spcAft>
              <a:buClrTx/>
              <a:buSzTx/>
              <a:buNone/>
            </a:pPr>
            <a:r>
              <a:rPr lang="en-US" altLang="en-US" sz="3200" b="1" dirty="0">
                <a:latin typeface="Calibri" panose="020F0502020204030204" pitchFamily="34" charset="0"/>
                <a:ea typeface="Calibri" panose="020F0502020204030204" pitchFamily="34" charset="0"/>
                <a:cs typeface="Calibri" panose="020F0502020204030204" pitchFamily="34" charset="0"/>
              </a:rPr>
              <a:t>Time: 11:30 am - 1:30 pm (lunch provided)</a:t>
            </a:r>
            <a:r>
              <a:rPr lang="en-US" altLang="en-US" sz="3200" b="1" dirty="0">
                <a:solidFill>
                  <a:srgbClr val="403F42"/>
                </a:solidFill>
                <a:latin typeface="Calibri" panose="020F0502020204030204" pitchFamily="34" charset="0"/>
                <a:ea typeface="Calibri" panose="020F0502020204030204" pitchFamily="34" charset="0"/>
                <a:cs typeface="Calibri" panose="020F0502020204030204" pitchFamily="34" charset="0"/>
              </a:rPr>
              <a:t> </a:t>
            </a:r>
            <a:endParaRPr lang="en-US" altLang="en-US" sz="3200" dirty="0">
              <a:solidFill>
                <a:schemeClr val="tx1"/>
              </a:solidFill>
              <a:ea typeface="Calibri" panose="020F0502020204030204" pitchFamily="34" charset="0"/>
            </a:endParaRPr>
          </a:p>
          <a:p>
            <a:pPr marL="0" indent="0" eaLnBrk="0" fontAlgn="base" hangingPunct="0">
              <a:lnSpc>
                <a:spcPct val="100000"/>
              </a:lnSpc>
              <a:spcBef>
                <a:spcPct val="0"/>
              </a:spcBef>
              <a:spcAft>
                <a:spcPct val="0"/>
              </a:spcAft>
              <a:buClrTx/>
              <a:buSzTx/>
              <a:buNone/>
            </a:pPr>
            <a:r>
              <a:rPr lang="en-US" altLang="en-US" sz="3200" b="1" dirty="0">
                <a:latin typeface="Calibri" panose="020F0502020204030204" pitchFamily="34" charset="0"/>
                <a:ea typeface="Calibri" panose="020F0502020204030204" pitchFamily="34" charset="0"/>
                <a:cs typeface="Calibri" panose="020F0502020204030204" pitchFamily="34" charset="0"/>
              </a:rPr>
              <a:t>Location: Newton College and Career Academy</a:t>
            </a:r>
            <a:r>
              <a:rPr lang="en-US" altLang="en-US" sz="3200" b="1" dirty="0">
                <a:solidFill>
                  <a:srgbClr val="403F42"/>
                </a:solidFill>
                <a:latin typeface="Calibri" panose="020F0502020204030204" pitchFamily="34" charset="0"/>
                <a:ea typeface="Calibri" panose="020F0502020204030204" pitchFamily="34" charset="0"/>
                <a:cs typeface="Calibri" panose="020F0502020204030204" pitchFamily="34" charset="0"/>
              </a:rPr>
              <a:t> </a:t>
            </a:r>
            <a:endParaRPr lang="en-US" altLang="en-US" sz="3200" dirty="0">
              <a:solidFill>
                <a:schemeClr val="tx1"/>
              </a:solidFill>
              <a:ea typeface="Calibri" panose="020F0502020204030204" pitchFamily="34" charset="0"/>
            </a:endParaRPr>
          </a:p>
          <a:p>
            <a:pPr marL="0" indent="0" eaLnBrk="0" fontAlgn="base" hangingPunct="0">
              <a:lnSpc>
                <a:spcPct val="100000"/>
              </a:lnSpc>
              <a:spcBef>
                <a:spcPct val="0"/>
              </a:spcBef>
              <a:spcAft>
                <a:spcPct val="0"/>
              </a:spcAft>
              <a:buClrTx/>
              <a:buSzTx/>
              <a:buNone/>
            </a:pPr>
            <a:r>
              <a:rPr lang="en-US" altLang="en-US" sz="3200" b="1" dirty="0">
                <a:solidFill>
                  <a:srgbClr val="294B93"/>
                </a:solidFill>
                <a:latin typeface="Arial" panose="020B0604020202020204" pitchFamily="34" charset="0"/>
                <a:ea typeface="Calibri" panose="020F0502020204030204" pitchFamily="34" charset="0"/>
                <a:hlinkClick r:id="rId2" tooltip="Original URL: https://r20.rs6.net/tn.jsp?f=001LgknXwFHUHteW5EIrcvK1saHbC4_IkyYuq_0-h-WM5eW5u1H_1KCN1TIgP1M0ELw4ypaIN9SunPjwn_Q5IqI0uzXl9IIrxLuzPr99hv3KPpDh6FUXUUIts8ubn5T2FWDk-BvErY715iZafKNQRCKEC54D3DnGa91&amp;c=yMyzXi-ISbmRD3ott_4LlQEFplsGcHxY0_iWsdAwPsUoco"/>
              </a:rPr>
              <a:t>RSVP here!</a:t>
            </a:r>
            <a:r>
              <a:rPr lang="en-US" altLang="en-US" sz="3200" b="1" dirty="0">
                <a:solidFill>
                  <a:srgbClr val="403F42"/>
                </a:solidFill>
                <a:latin typeface="Arial" panose="020B0604020202020204" pitchFamily="34" charset="0"/>
                <a:ea typeface="Calibri" panose="020F0502020204030204" pitchFamily="34" charset="0"/>
              </a:rPr>
              <a:t> </a:t>
            </a:r>
          </a:p>
          <a:p>
            <a:pPr marL="0">
              <a:spcBef>
                <a:spcPts val="0"/>
              </a:spcBef>
              <a:spcAft>
                <a:spcPts val="0"/>
              </a:spcAft>
            </a:pPr>
            <a:endParaRPr lang="en-US" sz="3200" b="1" u="sng" dirty="0">
              <a:latin typeface="Calibri" panose="020F0502020204030204" pitchFamily="34" charset="0"/>
              <a:ea typeface="Calibri" panose="020F0502020204030204" pitchFamily="34" charset="0"/>
            </a:endParaRPr>
          </a:p>
          <a:p>
            <a:pPr marL="0">
              <a:spcBef>
                <a:spcPts val="0"/>
              </a:spcBef>
              <a:spcAft>
                <a:spcPts val="0"/>
              </a:spcAft>
            </a:pPr>
            <a:r>
              <a:rPr lang="en-US" sz="3200" b="1" u="sng" dirty="0">
                <a:latin typeface="Calibri" panose="020F0502020204030204" pitchFamily="34" charset="0"/>
                <a:ea typeface="Calibri" panose="020F0502020204030204" pitchFamily="34" charset="0"/>
              </a:rPr>
              <a:t>TCSG GCCAN Webinar Series (1 Hour)</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b="1" dirty="0">
                <a:latin typeface="Calibri" panose="020F0502020204030204" pitchFamily="34" charset="0"/>
                <a:ea typeface="Calibri" panose="020F0502020204030204" pitchFamily="34" charset="0"/>
              </a:rPr>
              <a:t>Keep an eye out for registration e-mails</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dirty="0">
                <a:latin typeface="Calibri" panose="020F0502020204030204" pitchFamily="34" charset="0"/>
                <a:ea typeface="Times New Roman" panose="02020603050405020304" pitchFamily="18" charset="0"/>
              </a:rPr>
              <a:t>· February 7th, 2023 10:00 AM: CCA Marketing</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dirty="0">
                <a:latin typeface="Calibri" panose="020F0502020204030204" pitchFamily="34" charset="0"/>
                <a:ea typeface="Times New Roman" panose="02020603050405020304" pitchFamily="18" charset="0"/>
              </a:rPr>
              <a:t>· March 2023 TBD: Innovation and Flexibility</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dirty="0">
                <a:latin typeface="Calibri" panose="020F0502020204030204" pitchFamily="34" charset="0"/>
                <a:ea typeface="Times New Roman" panose="02020603050405020304" pitchFamily="18" charset="0"/>
              </a:rPr>
              <a:t>· April 2023 TBD: CCA Funding and Fundraising</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dirty="0">
                <a:latin typeface="Times New Roman" panose="02020603050405020304" pitchFamily="18" charset="0"/>
                <a:ea typeface="Calibri" panose="020F0502020204030204" pitchFamily="34" charset="0"/>
              </a:rPr>
              <a:t> </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b="1" u="sng" dirty="0">
                <a:latin typeface="Calibri" panose="020F0502020204030204" pitchFamily="34" charset="0"/>
                <a:ea typeface="Calibri" panose="020F0502020204030204" pitchFamily="34" charset="0"/>
              </a:rPr>
              <a:t>Charter System Foundation Regional Flexibility &amp; Governance Workshops (4 Hours): </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b="1" dirty="0">
                <a:latin typeface="Calibri" panose="020F0502020204030204" pitchFamily="34" charset="0"/>
                <a:ea typeface="Calibri" panose="020F0502020204030204" pitchFamily="34" charset="0"/>
              </a:rPr>
              <a:t>Register through Charter Systems Foundation</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dirty="0">
                <a:latin typeface="Calibri" panose="020F0502020204030204" pitchFamily="34" charset="0"/>
                <a:ea typeface="Calibri" panose="020F0502020204030204" pitchFamily="34" charset="0"/>
              </a:rPr>
              <a:t>· January 25, 2023 Dublin City Schools (9 to 1pm)</a:t>
            </a:r>
          </a:p>
          <a:p>
            <a:pPr marL="0">
              <a:spcBef>
                <a:spcPts val="0"/>
              </a:spcBef>
              <a:spcAft>
                <a:spcPts val="0"/>
              </a:spcAft>
            </a:pPr>
            <a:r>
              <a:rPr lang="en-US" sz="3200" dirty="0">
                <a:latin typeface="Calibri" panose="020F0502020204030204" pitchFamily="34" charset="0"/>
                <a:ea typeface="Calibri" panose="020F0502020204030204" pitchFamily="34" charset="0"/>
              </a:rPr>
              <a:t>· January 26, 2023 Liberty County Schools (9-1pm)</a:t>
            </a:r>
          </a:p>
          <a:p>
            <a:pPr marL="0">
              <a:spcBef>
                <a:spcPts val="0"/>
              </a:spcBef>
              <a:spcAft>
                <a:spcPts val="0"/>
              </a:spcAft>
            </a:pPr>
            <a:r>
              <a:rPr lang="en-US" sz="3200" dirty="0">
                <a:latin typeface="Calibri" panose="020F0502020204030204" pitchFamily="34" charset="0"/>
                <a:ea typeface="Calibri" panose="020F0502020204030204" pitchFamily="34" charset="0"/>
              </a:rPr>
              <a:t>· March 8, 2023 Decatur City Schools (9-1pm)</a:t>
            </a:r>
          </a:p>
          <a:p>
            <a:pPr marL="0">
              <a:spcBef>
                <a:spcPts val="0"/>
              </a:spcBef>
              <a:spcAft>
                <a:spcPts val="0"/>
              </a:spcAft>
            </a:pPr>
            <a:r>
              <a:rPr lang="en-US" sz="3200" dirty="0">
                <a:latin typeface="Calibri" panose="020F0502020204030204" pitchFamily="34" charset="0"/>
                <a:ea typeface="Calibri" panose="020F0502020204030204" pitchFamily="34" charset="0"/>
              </a:rPr>
              <a:t>· March 29, 2023 Dougherty County Schools (9-1pm)</a:t>
            </a:r>
          </a:p>
          <a:p>
            <a:pPr marL="0">
              <a:spcBef>
                <a:spcPts val="0"/>
              </a:spcBef>
              <a:spcAft>
                <a:spcPts val="0"/>
              </a:spcAft>
            </a:pPr>
            <a:r>
              <a:rPr lang="en-US" sz="3200" dirty="0">
                <a:latin typeface="Times New Roman" panose="02020603050405020304" pitchFamily="18" charset="0"/>
                <a:ea typeface="Calibri" panose="020F0502020204030204" pitchFamily="34" charset="0"/>
              </a:rPr>
              <a:t> </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b="1" u="sng" dirty="0">
                <a:latin typeface="Calibri" panose="020F0502020204030204" pitchFamily="34" charset="0"/>
                <a:ea typeface="Calibri" panose="020F0502020204030204" pitchFamily="34" charset="0"/>
              </a:rPr>
              <a:t>Charter System Foundation Graduation Dual Enrollment Option B Webex (1 Hour):</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b="1" dirty="0">
                <a:latin typeface="Calibri" panose="020F0502020204030204" pitchFamily="34" charset="0"/>
                <a:ea typeface="Calibri" panose="020F0502020204030204" pitchFamily="34" charset="0"/>
              </a:rPr>
              <a:t>Register through Charter Systems Foundation</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dirty="0">
                <a:latin typeface="Calibri" panose="020F0502020204030204" pitchFamily="34" charset="0"/>
                <a:ea typeface="Calibri" panose="020F0502020204030204" pitchFamily="34" charset="0"/>
              </a:rPr>
              <a:t>· November 8, 2022 (8:30 to 9:30)</a:t>
            </a:r>
          </a:p>
          <a:p>
            <a:pPr marL="0">
              <a:spcBef>
                <a:spcPts val="0"/>
              </a:spcBef>
              <a:spcAft>
                <a:spcPts val="0"/>
              </a:spcAft>
            </a:pPr>
            <a:r>
              <a:rPr lang="en-US" sz="3200" dirty="0">
                <a:latin typeface="Calibri" panose="020F0502020204030204" pitchFamily="34" charset="0"/>
                <a:ea typeface="Calibri" panose="020F0502020204030204" pitchFamily="34" charset="0"/>
              </a:rPr>
              <a:t>· January 10, 2023 (8:30 to 9:30)</a:t>
            </a:r>
          </a:p>
          <a:p>
            <a:pPr marL="0">
              <a:spcBef>
                <a:spcPts val="0"/>
              </a:spcBef>
              <a:spcAft>
                <a:spcPts val="0"/>
              </a:spcAft>
            </a:pPr>
            <a:r>
              <a:rPr lang="en-US" sz="3200" dirty="0">
                <a:latin typeface="Calibri" panose="020F0502020204030204" pitchFamily="34" charset="0"/>
                <a:ea typeface="Calibri" panose="020F0502020204030204" pitchFamily="34" charset="0"/>
              </a:rPr>
              <a:t>· March 14, 2023 (8:30 to 9:30)</a:t>
            </a:r>
          </a:p>
          <a:p>
            <a:pPr marL="0">
              <a:spcBef>
                <a:spcPts val="0"/>
              </a:spcBef>
              <a:spcAft>
                <a:spcPts val="0"/>
              </a:spcAft>
            </a:pPr>
            <a:r>
              <a:rPr lang="en-US" sz="3200" dirty="0">
                <a:latin typeface="Times New Roman" panose="02020603050405020304" pitchFamily="18" charset="0"/>
                <a:ea typeface="Calibri" panose="020F0502020204030204" pitchFamily="34" charset="0"/>
              </a:rPr>
              <a:t> </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b="1" u="sng" dirty="0">
                <a:latin typeface="Calibri" panose="020F0502020204030204" pitchFamily="34" charset="0"/>
                <a:ea typeface="Calibri" panose="020F0502020204030204" pitchFamily="34" charset="0"/>
              </a:rPr>
              <a:t>GEER Healthcare Workshops Zoom (1 Hour):</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b="1" dirty="0">
                <a:latin typeface="Calibri" panose="020F0502020204030204" pitchFamily="34" charset="0"/>
                <a:ea typeface="Calibri" panose="020F0502020204030204" pitchFamily="34" charset="0"/>
              </a:rPr>
              <a:t>Keep an eye out for registration e-mail</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dirty="0">
                <a:latin typeface="Calibri" panose="020F0502020204030204" pitchFamily="34" charset="0"/>
                <a:ea typeface="Calibri" panose="020F0502020204030204" pitchFamily="34" charset="0"/>
              </a:rPr>
              <a:t>January 19, 2023 (3:30 to 4:30)</a:t>
            </a:r>
          </a:p>
          <a:p>
            <a:pPr marL="0">
              <a:spcBef>
                <a:spcPts val="0"/>
              </a:spcBef>
              <a:spcAft>
                <a:spcPts val="0"/>
              </a:spcAft>
            </a:pPr>
            <a:r>
              <a:rPr lang="en-US" sz="3200" dirty="0">
                <a:latin typeface="Times New Roman" panose="02020603050405020304" pitchFamily="18" charset="0"/>
                <a:ea typeface="Calibri" panose="020F0502020204030204" pitchFamily="34" charset="0"/>
              </a:rPr>
              <a:t> </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b="1" u="sng" dirty="0">
                <a:latin typeface="Calibri" panose="020F0502020204030204" pitchFamily="34" charset="0"/>
                <a:ea typeface="Calibri" panose="020F0502020204030204" pitchFamily="34" charset="0"/>
              </a:rPr>
              <a:t>Leadership Industry Council (GACCAN) Zoom (1 Hour):</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b="1" dirty="0">
                <a:latin typeface="Calibri" panose="020F0502020204030204" pitchFamily="34" charset="0"/>
                <a:ea typeface="Calibri" panose="020F0502020204030204" pitchFamily="34" charset="0"/>
              </a:rPr>
              <a:t>Keep an eye out for registration e-mails</a:t>
            </a:r>
            <a:endParaRPr lang="en-US" sz="3200" dirty="0">
              <a:latin typeface="Calibri" panose="020F0502020204030204" pitchFamily="34" charset="0"/>
              <a:ea typeface="Calibri" panose="020F0502020204030204" pitchFamily="34" charset="0"/>
            </a:endParaRPr>
          </a:p>
          <a:p>
            <a:pPr marL="0">
              <a:spcBef>
                <a:spcPts val="0"/>
              </a:spcBef>
              <a:spcAft>
                <a:spcPts val="0"/>
              </a:spcAft>
            </a:pPr>
            <a:r>
              <a:rPr lang="en-US" sz="3200" dirty="0">
                <a:latin typeface="Calibri" panose="020F0502020204030204" pitchFamily="34" charset="0"/>
                <a:ea typeface="Calibri" panose="020F0502020204030204" pitchFamily="34" charset="0"/>
              </a:rPr>
              <a:t>· January 19, 2023 (8:30 to 9:30)</a:t>
            </a:r>
          </a:p>
          <a:p>
            <a:pPr marL="0">
              <a:spcBef>
                <a:spcPts val="0"/>
              </a:spcBef>
              <a:spcAft>
                <a:spcPts val="0"/>
              </a:spcAft>
            </a:pPr>
            <a:r>
              <a:rPr lang="en-US" sz="3200" dirty="0">
                <a:latin typeface="Calibri" panose="020F0502020204030204" pitchFamily="34" charset="0"/>
                <a:ea typeface="Calibri" panose="020F0502020204030204" pitchFamily="34" charset="0"/>
              </a:rPr>
              <a:t>· February 16, 2023 (8:30 to 9:30)</a:t>
            </a:r>
          </a:p>
          <a:p>
            <a:pPr marL="0">
              <a:spcBef>
                <a:spcPts val="0"/>
              </a:spcBef>
              <a:spcAft>
                <a:spcPts val="0"/>
              </a:spcAft>
            </a:pPr>
            <a:r>
              <a:rPr lang="en-US" sz="3200" dirty="0">
                <a:latin typeface="Calibri" panose="020F0502020204030204" pitchFamily="34" charset="0"/>
                <a:ea typeface="Calibri" panose="020F0502020204030204" pitchFamily="34" charset="0"/>
              </a:rPr>
              <a:t>· March 16, 2023 (8:30 to 9:30)</a:t>
            </a:r>
          </a:p>
          <a:p>
            <a:pPr marL="0">
              <a:spcBef>
                <a:spcPts val="0"/>
              </a:spcBef>
              <a:spcAft>
                <a:spcPts val="0"/>
              </a:spcAft>
            </a:pPr>
            <a:r>
              <a:rPr lang="en-US" sz="3200" dirty="0">
                <a:latin typeface="Calibri" panose="020F0502020204030204" pitchFamily="34" charset="0"/>
                <a:ea typeface="Calibri" panose="020F0502020204030204" pitchFamily="34" charset="0"/>
              </a:rPr>
              <a:t>· April 20, 2023 (8:30 to 9:30)</a:t>
            </a:r>
          </a:p>
          <a:p>
            <a:pPr marL="0" indent="0" eaLnBrk="0" fontAlgn="base" hangingPunct="0">
              <a:lnSpc>
                <a:spcPct val="100000"/>
              </a:lnSpc>
              <a:spcBef>
                <a:spcPct val="0"/>
              </a:spcBef>
              <a:spcAft>
                <a:spcPct val="0"/>
              </a:spcAft>
              <a:buClrTx/>
              <a:buSzTx/>
              <a:buNone/>
            </a:pPr>
            <a:endParaRPr lang="en-US" altLang="en-US" sz="3200" b="1" dirty="0">
              <a:solidFill>
                <a:srgbClr val="403F42"/>
              </a:solidFill>
              <a:latin typeface="Arial" panose="020B0604020202020204" pitchFamily="34" charset="0"/>
              <a:ea typeface="Calibri" panose="020F0502020204030204" pitchFamily="34" charset="0"/>
            </a:endParaRPr>
          </a:p>
          <a:p>
            <a:pPr marL="0" indent="0" eaLnBrk="0" fontAlgn="base" hangingPunct="0">
              <a:lnSpc>
                <a:spcPct val="100000"/>
              </a:lnSpc>
              <a:spcBef>
                <a:spcPct val="0"/>
              </a:spcBef>
              <a:spcAft>
                <a:spcPct val="0"/>
              </a:spcAft>
              <a:buClrTx/>
              <a:buSzTx/>
              <a:buNone/>
            </a:pPr>
            <a:endParaRPr lang="en-US" altLang="en-US" sz="2400" dirty="0">
              <a:solidFill>
                <a:schemeClr val="tx1"/>
              </a:solidFill>
              <a:latin typeface="Arial" panose="020B0604020202020204" pitchFamily="34" charset="0"/>
            </a:endParaRPr>
          </a:p>
          <a:p>
            <a:endParaRPr lang="en-US" dirty="0"/>
          </a:p>
        </p:txBody>
      </p:sp>
    </p:spTree>
    <p:extLst>
      <p:ext uri="{BB962C8B-B14F-4D97-AF65-F5344CB8AC3E}">
        <p14:creationId xmlns:p14="http://schemas.microsoft.com/office/powerpoint/2010/main" val="37953458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0C166-F215-DE25-B8A8-6CF56CF575E4}"/>
              </a:ext>
            </a:extLst>
          </p:cNvPr>
          <p:cNvSpPr>
            <a:spLocks noGrp="1"/>
          </p:cNvSpPr>
          <p:nvPr>
            <p:ph type="title"/>
          </p:nvPr>
        </p:nvSpPr>
        <p:spPr/>
        <p:txBody>
          <a:bodyPr/>
          <a:lstStyle/>
          <a:p>
            <a:r>
              <a:rPr lang="en-US" dirty="0"/>
              <a:t>Meeting Dates </a:t>
            </a:r>
          </a:p>
        </p:txBody>
      </p:sp>
      <p:sp>
        <p:nvSpPr>
          <p:cNvPr id="3" name="Content Placeholder 2">
            <a:extLst>
              <a:ext uri="{FF2B5EF4-FFF2-40B4-BE49-F238E27FC236}">
                <a16:creationId xmlns:a16="http://schemas.microsoft.com/office/drawing/2014/main" id="{70D99589-F52B-A24C-8408-45E889FDCD32}"/>
              </a:ext>
            </a:extLst>
          </p:cNvPr>
          <p:cNvSpPr>
            <a:spLocks noGrp="1"/>
          </p:cNvSpPr>
          <p:nvPr>
            <p:ph idx="1"/>
          </p:nvPr>
        </p:nvSpPr>
        <p:spPr/>
        <p:txBody>
          <a:bodyPr/>
          <a:lstStyle/>
          <a:p>
            <a:r>
              <a:rPr lang="en-US" dirty="0"/>
              <a:t> 	</a:t>
            </a:r>
            <a:r>
              <a:rPr lang="en-US" sz="2100" dirty="0">
                <a:solidFill>
                  <a:schemeClr val="bg1">
                    <a:lumMod val="85000"/>
                  </a:schemeClr>
                </a:solidFill>
              </a:rPr>
              <a:t>Thursday, 9/08/22                        	4 p.m.</a:t>
            </a:r>
          </a:p>
          <a:p>
            <a:r>
              <a:rPr lang="en-US" sz="2100" dirty="0">
                <a:solidFill>
                  <a:schemeClr val="bg1">
                    <a:lumMod val="85000"/>
                  </a:schemeClr>
                </a:solidFill>
              </a:rPr>
              <a:t> 	Thursday, 12/08/22                         	4 p.m.</a:t>
            </a:r>
          </a:p>
          <a:p>
            <a:r>
              <a:rPr lang="en-US" sz="2100" dirty="0"/>
              <a:t> 	Thursday, 1/26/23                            	4 p.m.</a:t>
            </a:r>
          </a:p>
          <a:p>
            <a:r>
              <a:rPr lang="en-US" sz="2100" dirty="0"/>
              <a:t> 	Thursday, 2/09/23                          	4 p.m.</a:t>
            </a:r>
          </a:p>
          <a:p>
            <a:r>
              <a:rPr lang="en-US" sz="2100" dirty="0"/>
              <a:t> 	Thursday, 3/02/23                            	4 p.m.</a:t>
            </a:r>
          </a:p>
          <a:p>
            <a:r>
              <a:rPr lang="en-US" sz="2100" dirty="0"/>
              <a:t> 	Thursday, 5/18/23                            	4 p.m.</a:t>
            </a:r>
          </a:p>
          <a:p>
            <a:endParaRPr lang="en-US" dirty="0"/>
          </a:p>
        </p:txBody>
      </p:sp>
    </p:spTree>
    <p:extLst>
      <p:ext uri="{BB962C8B-B14F-4D97-AF65-F5344CB8AC3E}">
        <p14:creationId xmlns:p14="http://schemas.microsoft.com/office/powerpoint/2010/main" val="3968117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3" name="Straight Connector 42">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2" name="Picture 21" descr="Question marks in a line and one question mark is lit">
            <a:extLst>
              <a:ext uri="{FF2B5EF4-FFF2-40B4-BE49-F238E27FC236}">
                <a16:creationId xmlns:a16="http://schemas.microsoft.com/office/drawing/2014/main" id="{471AF6C9-4D35-7931-91BA-E0FD560E2371}"/>
              </a:ext>
            </a:extLst>
          </p:cNvPr>
          <p:cNvPicPr>
            <a:picLocks noChangeAspect="1"/>
          </p:cNvPicPr>
          <p:nvPr/>
        </p:nvPicPr>
        <p:blipFill rotWithShape="1">
          <a:blip r:embed="rId3"/>
          <a:srcRect r="44835" b="-1"/>
          <a:stretch/>
        </p:blipFill>
        <p:spPr>
          <a:xfrm>
            <a:off x="12" y="10"/>
            <a:ext cx="5667666" cy="6857990"/>
          </a:xfrm>
          <a:prstGeom prst="rect">
            <a:avLst/>
          </a:prstGeom>
        </p:spPr>
      </p:pic>
      <p:sp>
        <p:nvSpPr>
          <p:cNvPr id="45" name="Rectangle 44">
            <a:extLst>
              <a:ext uri="{FF2B5EF4-FFF2-40B4-BE49-F238E27FC236}">
                <a16:creationId xmlns:a16="http://schemas.microsoft.com/office/drawing/2014/main" id="{E9ED41B5-F9B0-4DE1-8C59-A980468A7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710114" y="0"/>
            <a:ext cx="343855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3">
            <a:extLst>
              <a:ext uri="{FF2B5EF4-FFF2-40B4-BE49-F238E27FC236}">
                <a16:creationId xmlns:a16="http://schemas.microsoft.com/office/drawing/2014/main" id="{FD667704-AA56-2405-3516-E657960D0C55}"/>
              </a:ext>
            </a:extLst>
          </p:cNvPr>
          <p:cNvSpPr>
            <a:spLocks noGrp="1"/>
          </p:cNvSpPr>
          <p:nvPr>
            <p:ph type="title"/>
          </p:nvPr>
        </p:nvSpPr>
        <p:spPr>
          <a:xfrm>
            <a:off x="6072663" y="640080"/>
            <a:ext cx="2744435" cy="2926080"/>
          </a:xfrm>
        </p:spPr>
        <p:txBody>
          <a:bodyPr vert="horz" lIns="91440" tIns="45720" rIns="91440" bIns="45720" rtlCol="0" anchor="b">
            <a:normAutofit/>
          </a:bodyPr>
          <a:lstStyle/>
          <a:p>
            <a:pPr defTabSz="914400"/>
            <a:r>
              <a:rPr lang="en-US" sz="3800" b="1" spc="-50">
                <a:solidFill>
                  <a:srgbClr val="FFFFFF"/>
                </a:solidFill>
              </a:rPr>
              <a:t>Questions?</a:t>
            </a:r>
          </a:p>
        </p:txBody>
      </p:sp>
      <p:sp>
        <p:nvSpPr>
          <p:cNvPr id="47" name="Rectangle 46">
            <a:extLst>
              <a:ext uri="{FF2B5EF4-FFF2-40B4-BE49-F238E27FC236}">
                <a16:creationId xmlns:a16="http://schemas.microsoft.com/office/drawing/2014/main" id="{C482A030-873A-4216-B6A6-C3348B9CA2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7679"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8667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idx="1"/>
          </p:nvPr>
        </p:nvSpPr>
        <p:spPr>
          <a:xfrm>
            <a:off x="914400" y="1600200"/>
            <a:ext cx="8229600" cy="4525963"/>
          </a:xfrm>
        </p:spPr>
        <p:txBody>
          <a:bodyPr>
            <a:normAutofit/>
          </a:bodyPr>
          <a:lstStyle/>
          <a:p>
            <a:pPr marL="0" marR="0" indent="0">
              <a:spcBef>
                <a:spcPts val="0"/>
              </a:spcBef>
              <a:spcAft>
                <a:spcPts val="0"/>
              </a:spcAft>
              <a:buNone/>
            </a:pPr>
            <a:endParaRPr lang="en-US" sz="2600" dirty="0">
              <a:effectLst/>
              <a:latin typeface="Calibri" panose="020F0502020204030204" pitchFamily="34" charset="0"/>
              <a:ea typeface="Calibri" panose="020F0502020204030204" pitchFamily="34" charset="0"/>
            </a:endParaRPr>
          </a:p>
          <a:p>
            <a:pPr marL="0" indent="0" algn="ctr">
              <a:buNone/>
            </a:pPr>
            <a:endParaRPr lang="en-US" sz="1800" i="1" dirty="0"/>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50</a:t>
            </a:fld>
            <a:endParaRPr kumimoji="0" lang="en-US" sz="1050" b="1"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160478" y="2073245"/>
            <a:ext cx="3254183" cy="2425478"/>
          </a:xfrm>
          <a:prstGeom prst="rect">
            <a:avLst/>
          </a:prstGeom>
        </p:spPr>
      </p:pic>
    </p:spTree>
    <p:extLst>
      <p:ext uri="{BB962C8B-B14F-4D97-AF65-F5344CB8AC3E}">
        <p14:creationId xmlns:p14="http://schemas.microsoft.com/office/powerpoint/2010/main" val="41306291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p:txBody>
          <a:bodyPr>
            <a:normAutofit/>
          </a:bodyPr>
          <a:lstStyle/>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300" spc="4"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Each member of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agenda</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item.</a:t>
            </a:r>
            <a:r>
              <a:rPr lang="en-US" sz="1300" spc="-8"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8"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If</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there</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are</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questions</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or</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information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that</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you</a:t>
            </a:r>
            <a:r>
              <a:rPr lang="en-US" sz="1300" spc="-8"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have</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for the</a:t>
            </a:r>
            <a:r>
              <a:rPr lang="en-US" sz="1300" spc="-15" dirty="0">
                <a:latin typeface="Calibri" panose="020F0502020204030204" pitchFamily="34" charset="0"/>
                <a:ea typeface="Calibri" panose="020F0502020204030204" pitchFamily="34" charset="0"/>
                <a:cs typeface="Calibri" panose="020F0502020204030204" pitchFamily="34" charset="0"/>
              </a:rPr>
              <a:t> Board</a:t>
            </a:r>
            <a:r>
              <a:rPr lang="en-US" sz="1300" dirty="0">
                <a:latin typeface="Calibri" panose="020F0502020204030204" pitchFamily="34" charset="0"/>
                <a:ea typeface="Calibri" panose="020F0502020204030204" pitchFamily="34" charset="0"/>
                <a:cs typeface="Calibri" panose="020F0502020204030204" pitchFamily="34" charset="0"/>
              </a:rPr>
              <a:t>, you</a:t>
            </a:r>
            <a:r>
              <a:rPr lang="en-US" sz="1300" spc="-19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300" dirty="0">
                <a:latin typeface="Calibri" panose="020F0502020204030204" pitchFamily="34" charset="0"/>
                <a:ea typeface="Calibri" panose="020F0502020204030204" pitchFamily="34" charset="0"/>
                <a:cs typeface="Calibri" panose="020F0502020204030204" pitchFamily="34" charset="0"/>
                <a:hlinkClick r:id="rId2"/>
              </a:rPr>
              <a:t>https://www.atlantapublicschools.us/domain/10250</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5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3475770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D5832-7238-447D-9DDE-2E71E5648CD4}"/>
              </a:ext>
            </a:extLst>
          </p:cNvPr>
          <p:cNvSpPr>
            <a:spLocks noGrp="1"/>
          </p:cNvSpPr>
          <p:nvPr>
            <p:ph type="title"/>
          </p:nvPr>
        </p:nvSpPr>
        <p:spPr>
          <a:xfrm>
            <a:off x="457200" y="274638"/>
            <a:ext cx="8229600" cy="1143000"/>
          </a:xfrm>
        </p:spPr>
        <p:txBody>
          <a:bodyPr anchor="ctr">
            <a:normAutofit/>
          </a:bodyPr>
          <a:lstStyle/>
          <a:p>
            <a:r>
              <a:rPr lang="en-US" dirty="0"/>
              <a:t>Adjournment</a:t>
            </a:r>
          </a:p>
        </p:txBody>
      </p:sp>
      <p:sp>
        <p:nvSpPr>
          <p:cNvPr id="4" name="Slide Number Placeholder 3">
            <a:extLst>
              <a:ext uri="{FF2B5EF4-FFF2-40B4-BE49-F238E27FC236}">
                <a16:creationId xmlns:a16="http://schemas.microsoft.com/office/drawing/2014/main" id="{DAEFDBC8-E96F-4759-BAC0-8377D4600838}"/>
              </a:ext>
            </a:extLst>
          </p:cNvPr>
          <p:cNvSpPr>
            <a:spLocks noGrp="1"/>
          </p:cNvSpPr>
          <p:nvPr>
            <p:ph type="sldNum" sz="quarter" idx="12"/>
          </p:nvPr>
        </p:nvSpPr>
        <p:spPr>
          <a:xfrm>
            <a:off x="6553200" y="6356350"/>
            <a:ext cx="2133600" cy="365125"/>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52</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pic>
        <p:nvPicPr>
          <p:cNvPr id="8" name="Content Placeholder 7" descr="A picture containing diagram&#10;&#10;Description automatically generated">
            <a:extLst>
              <a:ext uri="{FF2B5EF4-FFF2-40B4-BE49-F238E27FC236}">
                <a16:creationId xmlns:a16="http://schemas.microsoft.com/office/drawing/2014/main" id="{15085AD1-966C-9411-D040-E5A365207101}"/>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569648" y="1600200"/>
            <a:ext cx="8004703" cy="4525963"/>
          </a:xfrm>
        </p:spPr>
      </p:pic>
    </p:spTree>
    <p:extLst>
      <p:ext uri="{BB962C8B-B14F-4D97-AF65-F5344CB8AC3E}">
        <p14:creationId xmlns:p14="http://schemas.microsoft.com/office/powerpoint/2010/main" val="89351252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_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2.xml><?xml version="1.0" encoding="utf-8"?>
<a:theme xmlns:a="http://schemas.openxmlformats.org/drawingml/2006/main" name="Retrospect">
  <a:themeElements>
    <a:clrScheme name="CCAES">
      <a:dk1>
        <a:srgbClr val="005685"/>
      </a:dk1>
      <a:lt1>
        <a:sysClr val="window" lastClr="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13.xml><?xml version="1.0" encoding="utf-8"?>
<a:theme xmlns:a="http://schemas.openxmlformats.org/drawingml/2006/main" name="ShapesVTI">
  <a:themeElements>
    <a:clrScheme name="APS 5">
      <a:dk1>
        <a:sysClr val="windowText" lastClr="000000"/>
      </a:dk1>
      <a:lt1>
        <a:sysClr val="window" lastClr="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14.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15.xml><?xml version="1.0" encoding="utf-8"?>
<a:theme xmlns:a="http://schemas.openxmlformats.org/drawingml/2006/main" name="3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6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7" ma:contentTypeDescription="Create a new document." ma:contentTypeScope="" ma:versionID="caa68c24285ded56b5ed5b9c7f5875b7">
  <xsd:schema xmlns:xsd="http://www.w3.org/2001/XMLSchema" xmlns:xs="http://www.w3.org/2001/XMLSchema" xmlns:p="http://schemas.microsoft.com/office/2006/metadata/properties" xmlns:ns2="d37e30bb-5f32-4411-a640-0b4044b692bf" targetNamespace="http://schemas.microsoft.com/office/2006/metadata/properties" ma:root="true" ma:fieldsID="94e1ed0e9015fcdbb98b45fe0979176a" ns2:_="">
    <xsd:import namespace="d37e30bb-5f32-4411-a640-0b4044b692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2.xml><?xml version="1.0" encoding="utf-8"?>
<ds:datastoreItem xmlns:ds="http://schemas.openxmlformats.org/officeDocument/2006/customXml" ds:itemID="{5860D824-1F42-4605-A966-FFCBCF63520E}">
  <ds:schemaRefs>
    <ds:schemaRef ds:uri="http://purl.org/dc/terms/"/>
    <ds:schemaRef ds:uri="http://schemas.openxmlformats.org/package/2006/metadata/core-properties"/>
    <ds:schemaRef ds:uri="d37e30bb-5f32-4411-a640-0b4044b692bf"/>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D88755A6-7184-4D85-87E8-49948E634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22957</TotalTime>
  <Words>2819</Words>
  <Application>Microsoft Office PowerPoint</Application>
  <PresentationFormat>On-screen Show (4:3)</PresentationFormat>
  <Paragraphs>869</Paragraphs>
  <Slides>52</Slides>
  <Notes>9</Notes>
  <HiddenSlides>0</HiddenSlides>
  <MMClips>1</MMClips>
  <ScaleCrop>false</ScaleCrop>
  <HeadingPairs>
    <vt:vector size="8" baseType="variant">
      <vt:variant>
        <vt:lpstr>Fonts Used</vt:lpstr>
      </vt:variant>
      <vt:variant>
        <vt:i4>11</vt:i4>
      </vt:variant>
      <vt:variant>
        <vt:lpstr>Theme</vt:lpstr>
      </vt:variant>
      <vt:variant>
        <vt:i4>18</vt:i4>
      </vt:variant>
      <vt:variant>
        <vt:lpstr>Embedded OLE Servers</vt:lpstr>
      </vt:variant>
      <vt:variant>
        <vt:i4>2</vt:i4>
      </vt:variant>
      <vt:variant>
        <vt:lpstr>Slide Titles</vt:lpstr>
      </vt:variant>
      <vt:variant>
        <vt:i4>52</vt:i4>
      </vt:variant>
    </vt:vector>
  </HeadingPairs>
  <TitlesOfParts>
    <vt:vector size="83" baseType="lpstr">
      <vt:lpstr>Angsana New</vt:lpstr>
      <vt:lpstr>Arial</vt:lpstr>
      <vt:lpstr>Avenir Next LT Pro</vt:lpstr>
      <vt:lpstr>Calibri</vt:lpstr>
      <vt:lpstr>Calibri Light</vt:lpstr>
      <vt:lpstr>Century Schoolbook</vt:lpstr>
      <vt:lpstr>Corbel</vt:lpstr>
      <vt:lpstr>Tahoma</vt:lpstr>
      <vt:lpstr>Tenorite</vt:lpstr>
      <vt:lpstr>Times New Roman</vt:lpstr>
      <vt:lpstr>Tw Cen MT</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1_Headlines</vt:lpstr>
      <vt:lpstr>Retrospect</vt:lpstr>
      <vt:lpstr>ShapesVTI</vt:lpstr>
      <vt:lpstr>Office Theme</vt:lpstr>
      <vt:lpstr>3_APS_powerpoint_template_2016-17</vt:lpstr>
      <vt:lpstr>6_APS_powerpoint_template_2016-17</vt:lpstr>
      <vt:lpstr>1_APS_powerpoint_template_2016-17</vt:lpstr>
      <vt:lpstr>1_Office Theme</vt:lpstr>
      <vt:lpstr>Document</vt:lpstr>
      <vt:lpstr>Worksheet</vt:lpstr>
      <vt:lpstr>Board of Directors Meeting </vt:lpstr>
      <vt:lpstr>Welcome  ACCA Board Members  &amp; Visitors!</vt:lpstr>
      <vt:lpstr>Public Comment</vt:lpstr>
      <vt:lpstr>Virtual Meeting Norms</vt:lpstr>
      <vt:lpstr>Agenda</vt:lpstr>
      <vt:lpstr>ACCA Board of Directors</vt:lpstr>
      <vt:lpstr>Agenda</vt:lpstr>
      <vt:lpstr>PowerPoint Presentation</vt:lpstr>
      <vt:lpstr>GO Team Meeting #2</vt:lpstr>
      <vt:lpstr>Where We Are</vt:lpstr>
      <vt:lpstr>Timeline for GO Teams</vt:lpstr>
      <vt:lpstr>Discussion Items</vt:lpstr>
      <vt:lpstr>Current Strategic Plan</vt:lpstr>
      <vt:lpstr>PowerPoint Presentation</vt:lpstr>
      <vt:lpstr>Data</vt:lpstr>
      <vt:lpstr>Economic and Workforce Development Data</vt:lpstr>
      <vt:lpstr>PowerPoint Presentation</vt:lpstr>
      <vt:lpstr>Partnerships</vt:lpstr>
      <vt:lpstr>PowerPoint Presentation</vt:lpstr>
      <vt:lpstr>Teaching and Assessing for Learning</vt:lpstr>
      <vt:lpstr>End of Pathway Assessment Results</vt:lpstr>
      <vt:lpstr>PowerPoint Presentation</vt:lpstr>
      <vt:lpstr>PowerPoint Presentation</vt:lpstr>
      <vt:lpstr>Strategic Planning and Sustainability</vt:lpstr>
      <vt:lpstr>Recruitment Activity Summary—FY21</vt:lpstr>
      <vt:lpstr>PowerPoint Presentation</vt:lpstr>
      <vt:lpstr>PowerPoint Presentation</vt:lpstr>
      <vt:lpstr>Recruitment Update As of 12/2/2022</vt:lpstr>
      <vt:lpstr>Recruitment Update As of 12/2/2022  </vt:lpstr>
      <vt:lpstr>Governance and Leadership</vt:lpstr>
      <vt:lpstr>PowerPoint Presentation</vt:lpstr>
      <vt:lpstr>GO Team Discussion: Data Protocol</vt:lpstr>
      <vt:lpstr>Activity &amp; Discussion</vt:lpstr>
      <vt:lpstr>PowerPoint Presentation</vt:lpstr>
      <vt:lpstr>Action on the Updated Strategic Plan</vt:lpstr>
      <vt:lpstr>Preparing for Budget Development</vt:lpstr>
      <vt:lpstr>PowerPoint Presentation</vt:lpstr>
      <vt:lpstr>PowerPoint Presentation</vt:lpstr>
      <vt:lpstr>PowerPoint Presentation</vt:lpstr>
      <vt:lpstr>Action on the Strategic Plan Priorities</vt:lpstr>
      <vt:lpstr>Where we’re going</vt:lpstr>
      <vt:lpstr>Thank you</vt:lpstr>
      <vt:lpstr>Agenda</vt:lpstr>
      <vt:lpstr>Principal’s Report</vt:lpstr>
      <vt:lpstr>Good News!</vt:lpstr>
      <vt:lpstr>Topics</vt:lpstr>
      <vt:lpstr>Revised Board Training Requirements</vt:lpstr>
      <vt:lpstr>Meeting Dates </vt:lpstr>
      <vt:lpstr>Questions?</vt:lpstr>
      <vt:lpstr>Announcements</vt:lpstr>
      <vt:lpstr>Public Comment</vt:lpstr>
      <vt:lpstr>Adjournment</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Wilson, Tasharah</cp:lastModifiedBy>
  <cp:revision>388</cp:revision>
  <cp:lastPrinted>2022-12-08T20:22:40Z</cp:lastPrinted>
  <dcterms:created xsi:type="dcterms:W3CDTF">2014-12-15T21:46:52Z</dcterms:created>
  <dcterms:modified xsi:type="dcterms:W3CDTF">2022-12-08T20:23:42Z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ies>
</file>