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2" r:id="rId2"/>
  </p:sldMasterIdLst>
  <p:notesMasterIdLst>
    <p:notesMasterId r:id="rId32"/>
  </p:notesMasterIdLst>
  <p:sldIdLst>
    <p:sldId id="256" r:id="rId3"/>
    <p:sldId id="257" r:id="rId4"/>
    <p:sldId id="555" r:id="rId5"/>
    <p:sldId id="558" r:id="rId6"/>
    <p:sldId id="258" r:id="rId7"/>
    <p:sldId id="260" r:id="rId8"/>
    <p:sldId id="3870" r:id="rId9"/>
    <p:sldId id="3879" r:id="rId10"/>
    <p:sldId id="265" r:id="rId11"/>
    <p:sldId id="446" r:id="rId12"/>
    <p:sldId id="369" r:id="rId13"/>
    <p:sldId id="3880" r:id="rId14"/>
    <p:sldId id="352" r:id="rId15"/>
    <p:sldId id="512" r:id="rId16"/>
    <p:sldId id="518" r:id="rId17"/>
    <p:sldId id="3854" r:id="rId18"/>
    <p:sldId id="3855" r:id="rId19"/>
    <p:sldId id="3856" r:id="rId20"/>
    <p:sldId id="3866" r:id="rId21"/>
    <p:sldId id="466" r:id="rId22"/>
    <p:sldId id="3869" r:id="rId23"/>
    <p:sldId id="474" r:id="rId24"/>
    <p:sldId id="509" r:id="rId25"/>
    <p:sldId id="485" r:id="rId26"/>
    <p:sldId id="3876" r:id="rId27"/>
    <p:sldId id="315" r:id="rId28"/>
    <p:sldId id="3873" r:id="rId29"/>
    <p:sldId id="3877" r:id="rId30"/>
    <p:sldId id="285" r:id="rId31"/>
  </p:sldIdLst>
  <p:sldSz cx="12192000" cy="6858000"/>
  <p:notesSz cx="7010400" cy="9296400"/>
  <p:embeddedFontLst>
    <p:embeddedFont>
      <p:font typeface="Arial Black" panose="020B0A04020102020204" pitchFamily="34" charset="0"/>
      <p:bold r:id="rId33"/>
    </p:embeddedFont>
    <p:embeddedFont>
      <p:font typeface="Century Schoolbook" panose="02040604050505020304" pitchFamily="18" charset="0"/>
      <p:regular r:id="rId34"/>
      <p:bold r:id="rId35"/>
      <p:italic r:id="rId36"/>
      <p:boldItalic r:id="rId37"/>
    </p:embeddedFont>
    <p:embeddedFont>
      <p:font typeface="Sabon Next LT" panose="02000500000000000000" pitchFamily="2" charset="0"/>
      <p:regular r:id="rId38"/>
      <p:bold r:id="rId39"/>
      <p:italic r:id="rId40"/>
      <p:boldItalic r:id="rId41"/>
    </p:embeddedFont>
    <p:embeddedFont>
      <p:font typeface="Trebuchet MS" panose="020B0603020202020204" pitchFamily="34" charset="0"/>
      <p:regular r:id="rId42"/>
      <p:bold r:id="rId43"/>
      <p:italic r:id="rId44"/>
      <p:boldItalic r:id="rId4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4" roundtripDataSignature="AMtx7mhAzi8WU0hKmhd6ohIE4/IL4T+dE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FAE3E11-6EFA-4B34-9311-972C4EA6A26C}">
  <a:tblStyle styleId="{0FAE3E11-6EFA-4B34-9311-972C4EA6A26C}"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F28C4BAE-2785-4E79-83B9-0BF0E46751D1}" styleName="Table_1">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6EDF1"/>
          </a:solidFill>
        </a:fill>
      </a:tcStyle>
    </a:wholeTbl>
    <a:band1H>
      <a:tcTxStyle/>
      <a:tcStyle>
        <a:tcBdr/>
        <a:fill>
          <a:solidFill>
            <a:srgbClr val="CAD8E2"/>
          </a:solidFill>
        </a:fill>
      </a:tcStyle>
    </a:band1H>
    <a:band2H>
      <a:tcTxStyle/>
      <a:tcStyle>
        <a:tcBdr/>
      </a:tcStyle>
    </a:band2H>
    <a:band1V>
      <a:tcTxStyle/>
      <a:tcStyle>
        <a:tcBdr/>
        <a:fill>
          <a:solidFill>
            <a:srgbClr val="CAD8E2"/>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47826" autoAdjust="0"/>
  </p:normalViewPr>
  <p:slideViewPr>
    <p:cSldViewPr snapToGrid="0">
      <p:cViewPr varScale="1">
        <p:scale>
          <a:sx n="54" d="100"/>
          <a:sy n="54" d="100"/>
        </p:scale>
        <p:origin x="2754" y="72"/>
      </p:cViewPr>
      <p:guideLst/>
    </p:cSldViewPr>
  </p:slideViewPr>
  <p:notesTextViewPr>
    <p:cViewPr>
      <p:scale>
        <a:sx n="3" d="2"/>
        <a:sy n="3" d="2"/>
      </p:scale>
      <p:origin x="0" y="0"/>
    </p:cViewPr>
  </p:notesTextViewPr>
  <p:sorterViewPr>
    <p:cViewPr varScale="1">
      <p:scale>
        <a:sx n="100" d="100"/>
        <a:sy n="100" d="100"/>
      </p:scale>
      <p:origin x="0" y="-342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7.fnt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font" Target="fonts/font2.fntdata"/><Relationship Id="rId42" Type="http://schemas.openxmlformats.org/officeDocument/2006/relationships/font" Target="fonts/font10.fntdata"/><Relationship Id="rId55"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1.fntdata"/><Relationship Id="rId38" Type="http://schemas.openxmlformats.org/officeDocument/2006/relationships/font" Target="fonts/font6.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font" Target="fonts/font9.fntdata"/><Relationship Id="rId54"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font" Target="fonts/font13.fntdata"/><Relationship Id="rId58"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4.fntdata"/><Relationship Id="rId57"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12.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3.fntdata"/><Relationship Id="rId43" Type="http://schemas.openxmlformats.org/officeDocument/2006/relationships/font" Target="fonts/font11.fntdata"/><Relationship Id="rId56" Type="http://schemas.openxmlformats.org/officeDocument/2006/relationships/viewProps" Target="viewProps.xml"/><Relationship Id="rId8" Type="http://schemas.openxmlformats.org/officeDocument/2006/relationships/slide" Target="slides/slide6.xml"/></Relationships>
</file>

<file path=ppt/diagrams/_rels/data3.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diagrams/_rels/drawing3.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622D11C-167D-442A-B670-C2D9056104A8}" type="doc">
      <dgm:prSet loTypeId="urn:microsoft.com/office/officeart/2009/3/layout/StepUpProcess" loCatId="process" qsTypeId="urn:microsoft.com/office/officeart/2005/8/quickstyle/simple1" qsCatId="simple" csTypeId="urn:microsoft.com/office/officeart/2005/8/colors/accent1_2" csCatId="accent1" phldr="1"/>
      <dgm:spPr/>
    </dgm:pt>
    <dgm:pt modelId="{CBFAD42E-BC13-4677-A698-C8417C853277}">
      <dgm:prSet phldrT="[Text]" custT="1"/>
      <dgm:spPr/>
      <dgm:t>
        <a:bodyPr/>
        <a:lstStyle/>
        <a:p>
          <a:pPr>
            <a:spcAft>
              <a:spcPct val="35000"/>
            </a:spcAft>
          </a:pPr>
          <a:r>
            <a:rPr lang="en-US" sz="1600" b="1" dirty="0">
              <a:solidFill>
                <a:schemeClr val="tx1"/>
              </a:solidFill>
            </a:rPr>
            <a:t>Step 2 </a:t>
          </a:r>
          <a:r>
            <a:rPr lang="en-US" sz="1400" b="0" dirty="0">
              <a:solidFill>
                <a:schemeClr val="tx1"/>
              </a:solidFill>
            </a:rPr>
            <a:t>P</a:t>
          </a:r>
          <a:r>
            <a:rPr lang="en-US" sz="1400" b="0" dirty="0"/>
            <a:t>ri</a:t>
          </a:r>
          <a:r>
            <a:rPr lang="en-US" sz="1400" dirty="0"/>
            <a:t>ncipals: Workshop   FY 25 Budget</a:t>
          </a:r>
        </a:p>
        <a:p>
          <a:pPr>
            <a:spcAft>
              <a:spcPct val="35000"/>
            </a:spcAft>
          </a:pPr>
          <a:r>
            <a:rPr lang="en-US" sz="1200" dirty="0">
              <a:solidFill>
                <a:srgbClr val="FF0000"/>
              </a:solidFill>
              <a:latin typeface="Calibri" panose="020F0502020204030204" pitchFamily="34" charset="0"/>
              <a:ea typeface="Calibri" panose="020F0502020204030204" pitchFamily="34" charset="0"/>
              <a:cs typeface="Times New Roman" panose="02020603050405020304" pitchFamily="18" charset="0"/>
            </a:rPr>
            <a:t>January 17 </a:t>
          </a:r>
          <a:r>
            <a:rPr lang="en-US" sz="1200" baseline="30000" dirty="0">
              <a:solidFill>
                <a:srgbClr val="FF0000"/>
              </a:solidFill>
              <a:latin typeface="Calibri" panose="020F0502020204030204" pitchFamily="34" charset="0"/>
              <a:ea typeface="Calibri" panose="020F0502020204030204" pitchFamily="34" charset="0"/>
              <a:cs typeface="Times New Roman" panose="02020603050405020304" pitchFamily="18" charset="0"/>
            </a:rPr>
            <a:t> </a:t>
          </a:r>
          <a:endParaRPr lang="en-US" sz="1200" dirty="0">
            <a:solidFill>
              <a:srgbClr val="FF0000"/>
            </a:solidFill>
          </a:endParaRPr>
        </a:p>
      </dgm:t>
    </dgm:pt>
    <dgm:pt modelId="{3607CAB8-443E-4D12-94DD-94CB93172344}" type="parTrans" cxnId="{7782ACAD-5FAA-4E48-961E-E575494BDE88}">
      <dgm:prSet/>
      <dgm:spPr/>
      <dgm:t>
        <a:bodyPr/>
        <a:lstStyle/>
        <a:p>
          <a:endParaRPr lang="en-US"/>
        </a:p>
      </dgm:t>
    </dgm:pt>
    <dgm:pt modelId="{972FF622-4B2D-4CD6-BD1A-DCBE5152596B}" type="sibTrans" cxnId="{7782ACAD-5FAA-4E48-961E-E575494BDE88}">
      <dgm:prSet/>
      <dgm:spPr/>
      <dgm:t>
        <a:bodyPr/>
        <a:lstStyle/>
        <a:p>
          <a:endParaRPr lang="en-US"/>
        </a:p>
      </dgm:t>
    </dgm:pt>
    <dgm:pt modelId="{9BB649CE-74CD-4483-9383-CCF688F359CC}">
      <dgm:prSet phldrT="[Text]" custT="1"/>
      <dgm:spPr/>
      <dgm:t>
        <a:bodyPr/>
        <a:lstStyle/>
        <a:p>
          <a:pPr>
            <a:spcAft>
              <a:spcPct val="35000"/>
            </a:spcAft>
          </a:pPr>
          <a:r>
            <a:rPr lang="en-US" sz="1600" b="1" dirty="0">
              <a:solidFill>
                <a:schemeClr val="tx1"/>
              </a:solidFill>
            </a:rPr>
            <a:t>Step 4         </a:t>
          </a:r>
          <a:r>
            <a:rPr lang="en-US" sz="1400" dirty="0"/>
            <a:t> Principals: Associate Supt. Discussions and Review</a:t>
          </a:r>
        </a:p>
        <a:p>
          <a:pPr>
            <a:spcAft>
              <a:spcPct val="35000"/>
            </a:spcAft>
          </a:pPr>
          <a:r>
            <a:rPr lang="en-US" sz="1200"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February</a:t>
          </a:r>
          <a:r>
            <a:rPr lang="en-US" sz="1200" dirty="0">
              <a:solidFill>
                <a:srgbClr val="FF0000"/>
              </a:solidFill>
              <a:latin typeface="Calibri" panose="020F0502020204030204" pitchFamily="34" charset="0"/>
              <a:cs typeface="Times New Roman" panose="02020603050405020304" pitchFamily="18" charset="0"/>
            </a:rPr>
            <a:t> (supports needed, specific challenges, coaching)</a:t>
          </a:r>
          <a:endParaRPr lang="en-US" sz="1200" dirty="0">
            <a:solidFill>
              <a:srgbClr val="FF0000"/>
            </a:solidFill>
          </a:endParaRPr>
        </a:p>
      </dgm:t>
    </dgm:pt>
    <dgm:pt modelId="{637D4CDB-F178-4FDF-A411-3E5665E32BA7}" type="parTrans" cxnId="{CB60929E-05E0-4ABA-9631-BA5D2C827681}">
      <dgm:prSet/>
      <dgm:spPr/>
      <dgm:t>
        <a:bodyPr/>
        <a:lstStyle/>
        <a:p>
          <a:endParaRPr lang="en-US"/>
        </a:p>
      </dgm:t>
    </dgm:pt>
    <dgm:pt modelId="{FAEB3748-C727-4F1E-8F4D-E9B2C7C7BF69}" type="sibTrans" cxnId="{CB60929E-05E0-4ABA-9631-BA5D2C827681}">
      <dgm:prSet/>
      <dgm:spPr/>
      <dgm:t>
        <a:bodyPr/>
        <a:lstStyle/>
        <a:p>
          <a:endParaRPr lang="en-US"/>
        </a:p>
      </dgm:t>
    </dgm:pt>
    <dgm:pt modelId="{F8924C73-4D86-4725-8FB1-57E56105EE84}">
      <dgm:prSet phldrT="[Text]" custT="1"/>
      <dgm:spPr/>
      <dgm:t>
        <a:bodyPr/>
        <a:lstStyle/>
        <a:p>
          <a:r>
            <a:rPr lang="en-US" sz="1600" b="1">
              <a:solidFill>
                <a:schemeClr val="tx1"/>
              </a:solidFill>
            </a:rPr>
            <a:t>Step 1                             </a:t>
          </a:r>
          <a:r>
            <a:rPr lang="en-US" sz="1400"/>
            <a:t>Review </a:t>
          </a:r>
          <a:r>
            <a:rPr lang="en-US" sz="1400" b="0">
              <a:solidFill>
                <a:schemeClr val="tx1"/>
              </a:solidFill>
            </a:rPr>
            <a:t>and Update </a:t>
          </a:r>
          <a:r>
            <a:rPr lang="en-US" sz="1400"/>
            <a:t>Strategic Plan</a:t>
          </a:r>
        </a:p>
      </dgm:t>
    </dgm:pt>
    <dgm:pt modelId="{1B894931-2724-420C-8A61-7C1E70BABCF8}" type="parTrans" cxnId="{85C7FFCE-9954-46A8-B2FC-659A90715629}">
      <dgm:prSet/>
      <dgm:spPr/>
      <dgm:t>
        <a:bodyPr/>
        <a:lstStyle/>
        <a:p>
          <a:endParaRPr lang="en-US"/>
        </a:p>
      </dgm:t>
    </dgm:pt>
    <dgm:pt modelId="{F73DC8A2-0FB7-4E4A-BE47-3082F4A8C365}" type="sibTrans" cxnId="{85C7FFCE-9954-46A8-B2FC-659A90715629}">
      <dgm:prSet/>
      <dgm:spPr/>
      <dgm:t>
        <a:bodyPr/>
        <a:lstStyle/>
        <a:p>
          <a:endParaRPr lang="en-US"/>
        </a:p>
      </dgm:t>
    </dgm:pt>
    <dgm:pt modelId="{6C3A5691-9935-4850-A7F8-C5616876CEF5}">
      <dgm:prSet phldrT="[Text]" custT="1"/>
      <dgm:spPr/>
      <dgm:t>
        <a:bodyPr/>
        <a:lstStyle/>
        <a:p>
          <a:r>
            <a:rPr lang="en-US" sz="1600" b="1" dirty="0"/>
            <a:t>Step 6               </a:t>
          </a:r>
          <a:r>
            <a:rPr lang="en-US" sz="1400" b="0" dirty="0">
              <a:latin typeface="+mn-lt"/>
            </a:rPr>
            <a:t>Principals:</a:t>
          </a:r>
          <a:r>
            <a:rPr lang="en-US" sz="1600" b="1" dirty="0"/>
            <a:t> </a:t>
          </a:r>
          <a:r>
            <a:rPr lang="en-US" sz="1400" b="0" dirty="0">
              <a:solidFill>
                <a:schemeClr val="tx1"/>
              </a:solidFill>
            </a:rPr>
            <a:t>HR Staffing Conferences Begin</a:t>
          </a:r>
        </a:p>
        <a:p>
          <a:r>
            <a:rPr lang="en-US" sz="1200"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Late February  – Early March   </a:t>
          </a:r>
          <a:endParaRPr lang="en-US" sz="1200" dirty="0">
            <a:solidFill>
              <a:srgbClr val="FF0000"/>
            </a:solidFill>
          </a:endParaRPr>
        </a:p>
      </dgm:t>
    </dgm:pt>
    <dgm:pt modelId="{514B3F9E-6E52-4BB9-8D2A-A86237788CB3}" type="parTrans" cxnId="{5807ED4F-AD2F-4A0C-923E-4718945AB630}">
      <dgm:prSet/>
      <dgm:spPr/>
      <dgm:t>
        <a:bodyPr/>
        <a:lstStyle/>
        <a:p>
          <a:endParaRPr lang="en-US"/>
        </a:p>
      </dgm:t>
    </dgm:pt>
    <dgm:pt modelId="{546C7B9D-8902-484B-93BB-F909DF1C9C2A}" type="sibTrans" cxnId="{5807ED4F-AD2F-4A0C-923E-4718945AB630}">
      <dgm:prSet/>
      <dgm:spPr/>
      <dgm:t>
        <a:bodyPr/>
        <a:lstStyle/>
        <a:p>
          <a:endParaRPr lang="en-US"/>
        </a:p>
      </dgm:t>
    </dgm:pt>
    <dgm:pt modelId="{CC1B2A00-68A2-416B-8F3C-D16E0AA80116}">
      <dgm:prSet phldrT="[Text]" custT="1"/>
      <dgm:spPr/>
      <dgm:t>
        <a:bodyPr/>
        <a:lstStyle/>
        <a:p>
          <a:pPr>
            <a:lnSpc>
              <a:spcPct val="90000"/>
            </a:lnSpc>
            <a:spcAft>
              <a:spcPct val="35000"/>
            </a:spcAft>
          </a:pPr>
          <a:r>
            <a:rPr lang="en-US" sz="1600" b="1" dirty="0">
              <a:solidFill>
                <a:schemeClr val="tx1"/>
              </a:solidFill>
            </a:rPr>
            <a:t>Step 3              </a:t>
          </a:r>
          <a:r>
            <a:rPr lang="en-US" sz="1400" dirty="0"/>
            <a:t>GO Team Initial Budget Session</a:t>
          </a:r>
        </a:p>
        <a:p>
          <a:pPr rtl="0">
            <a:lnSpc>
              <a:spcPct val="90000"/>
            </a:lnSpc>
            <a:spcAft>
              <a:spcPct val="35000"/>
            </a:spcAft>
          </a:pPr>
          <a:r>
            <a:rPr lang="en-US" sz="1200" dirty="0">
              <a:solidFill>
                <a:srgbClr val="FF0000"/>
              </a:solidFill>
            </a:rPr>
            <a:t>January 17 – </a:t>
          </a:r>
          <a:r>
            <a:rPr lang="en-US" sz="1200" dirty="0">
              <a:solidFill>
                <a:srgbClr val="FF0000"/>
              </a:solidFill>
              <a:latin typeface="Calibri"/>
            </a:rPr>
            <a:t>early February</a:t>
          </a:r>
        </a:p>
        <a:p>
          <a:pPr>
            <a:lnSpc>
              <a:spcPct val="90000"/>
            </a:lnSpc>
            <a:spcAft>
              <a:spcPct val="35000"/>
            </a:spcAft>
          </a:pPr>
          <a:r>
            <a:rPr lang="en-US" sz="1200" dirty="0">
              <a:solidFill>
                <a:srgbClr val="FF0000"/>
              </a:solidFill>
              <a:latin typeface="Calibri"/>
            </a:rPr>
            <a:t> </a:t>
          </a:r>
          <a:endParaRPr lang="en-US" sz="1200" dirty="0"/>
        </a:p>
      </dgm:t>
    </dgm:pt>
    <dgm:pt modelId="{E0AF48FA-BB2A-4769-9C7A-86CFCDC01851}" type="sibTrans" cxnId="{30D3722B-C493-4CAF-A512-A778465F5D27}">
      <dgm:prSet/>
      <dgm:spPr/>
      <dgm:t>
        <a:bodyPr/>
        <a:lstStyle/>
        <a:p>
          <a:endParaRPr lang="en-US"/>
        </a:p>
      </dgm:t>
    </dgm:pt>
    <dgm:pt modelId="{E1AC98EC-CA43-46FF-BBD5-6CA3998B2768}" type="parTrans" cxnId="{30D3722B-C493-4CAF-A512-A778465F5D27}">
      <dgm:prSet/>
      <dgm:spPr/>
      <dgm:t>
        <a:bodyPr/>
        <a:lstStyle/>
        <a:p>
          <a:endParaRPr lang="en-US"/>
        </a:p>
      </dgm:t>
    </dgm:pt>
    <dgm:pt modelId="{21558AD2-F25A-4064-8C41-8BABC31C233B}">
      <dgm:prSet phldrT="[Text]" custT="1"/>
      <dgm:spPr/>
      <dgm:t>
        <a:bodyPr/>
        <a:lstStyle/>
        <a:p>
          <a:pPr>
            <a:lnSpc>
              <a:spcPct val="90000"/>
            </a:lnSpc>
            <a:spcAft>
              <a:spcPct val="35000"/>
            </a:spcAft>
          </a:pPr>
          <a:r>
            <a:rPr lang="en-US" sz="1600" b="1" dirty="0">
              <a:solidFill>
                <a:schemeClr val="tx1"/>
              </a:solidFill>
            </a:rPr>
            <a:t>Step 7      </a:t>
          </a:r>
          <a:r>
            <a:rPr lang="en-US" sz="1400" dirty="0"/>
            <a:t>GO Team Final Budget Approval Meeting</a:t>
          </a:r>
        </a:p>
        <a:p>
          <a:pPr>
            <a:lnSpc>
              <a:spcPct val="90000"/>
            </a:lnSpc>
            <a:spcAft>
              <a:spcPct val="35000"/>
            </a:spcAft>
          </a:pPr>
          <a:r>
            <a:rPr lang="en-US" sz="1200"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Budgets Approved by  March 15</a:t>
          </a:r>
          <a:endParaRPr lang="en-US" sz="1200" b="1" dirty="0">
            <a:solidFill>
              <a:srgbClr val="FF0000"/>
            </a:solidFill>
          </a:endParaRPr>
        </a:p>
      </dgm:t>
    </dgm:pt>
    <dgm:pt modelId="{E80B1696-2BA6-4E24-B4E5-695AF1A5F70E}" type="parTrans" cxnId="{18570773-4CDF-4C71-8E3E-1C3008BB213E}">
      <dgm:prSet/>
      <dgm:spPr/>
      <dgm:t>
        <a:bodyPr/>
        <a:lstStyle/>
        <a:p>
          <a:endParaRPr lang="en-US"/>
        </a:p>
      </dgm:t>
    </dgm:pt>
    <dgm:pt modelId="{81C21B7B-EDC2-410D-955E-9B1B40652905}" type="sibTrans" cxnId="{18570773-4CDF-4C71-8E3E-1C3008BB213E}">
      <dgm:prSet/>
      <dgm:spPr/>
      <dgm:t>
        <a:bodyPr/>
        <a:lstStyle/>
        <a:p>
          <a:endParaRPr lang="en-US"/>
        </a:p>
      </dgm:t>
    </dgm:pt>
    <dgm:pt modelId="{C8D17AA3-A208-483B-8C96-381C095C31D7}">
      <dgm:prSet/>
      <dgm:spPr/>
      <dgm:t>
        <a:bodyPr/>
        <a:lstStyle/>
        <a:p>
          <a:endParaRPr lang="en-US"/>
        </a:p>
      </dgm:t>
    </dgm:pt>
    <dgm:pt modelId="{3B997098-82AB-4C74-8419-5363C0AB47F2}" type="parTrans" cxnId="{6A345170-34F9-4D71-8B6E-678F979FD037}">
      <dgm:prSet/>
      <dgm:spPr/>
      <dgm:t>
        <a:bodyPr/>
        <a:lstStyle/>
        <a:p>
          <a:endParaRPr lang="en-US"/>
        </a:p>
      </dgm:t>
    </dgm:pt>
    <dgm:pt modelId="{A93F8B36-2852-4C1B-84AF-7AD526917B0A}" type="sibTrans" cxnId="{6A345170-34F9-4D71-8B6E-678F979FD037}">
      <dgm:prSet/>
      <dgm:spPr/>
      <dgm:t>
        <a:bodyPr/>
        <a:lstStyle/>
        <a:p>
          <a:endParaRPr lang="en-US"/>
        </a:p>
      </dgm:t>
    </dgm:pt>
    <dgm:pt modelId="{2498E3BA-2372-4800-9DA6-6D733FF7EFA6}" type="pres">
      <dgm:prSet presAssocID="{7622D11C-167D-442A-B670-C2D9056104A8}" presName="rootnode" presStyleCnt="0">
        <dgm:presLayoutVars>
          <dgm:chMax/>
          <dgm:chPref/>
          <dgm:dir/>
          <dgm:animLvl val="lvl"/>
        </dgm:presLayoutVars>
      </dgm:prSet>
      <dgm:spPr/>
    </dgm:pt>
    <dgm:pt modelId="{975F245F-340E-4A6D-82DA-0CFCA58DA61C}" type="pres">
      <dgm:prSet presAssocID="{F8924C73-4D86-4725-8FB1-57E56105EE84}" presName="composite" presStyleCnt="0"/>
      <dgm:spPr/>
    </dgm:pt>
    <dgm:pt modelId="{689F55C4-EF77-4B54-A769-DDA99148F578}" type="pres">
      <dgm:prSet presAssocID="{F8924C73-4D86-4725-8FB1-57E56105EE84}" presName="LShape" presStyleLbl="alignNode1" presStyleIdx="0" presStyleCnt="13"/>
      <dgm:spPr/>
    </dgm:pt>
    <dgm:pt modelId="{B91B35EE-E2D6-4A65-85DB-E65F9D4FF12C}" type="pres">
      <dgm:prSet presAssocID="{F8924C73-4D86-4725-8FB1-57E56105EE84}" presName="ParentText" presStyleLbl="revTx" presStyleIdx="0" presStyleCnt="7">
        <dgm:presLayoutVars>
          <dgm:chMax val="0"/>
          <dgm:chPref val="0"/>
          <dgm:bulletEnabled val="1"/>
        </dgm:presLayoutVars>
      </dgm:prSet>
      <dgm:spPr/>
    </dgm:pt>
    <dgm:pt modelId="{BF36F651-9306-4FAE-98A3-35BD65F0CE8C}" type="pres">
      <dgm:prSet presAssocID="{F8924C73-4D86-4725-8FB1-57E56105EE84}" presName="Triangle" presStyleLbl="alignNode1" presStyleIdx="1" presStyleCnt="13"/>
      <dgm:spPr/>
    </dgm:pt>
    <dgm:pt modelId="{0BD5DA95-5DDD-4417-9472-191C6BDB4726}" type="pres">
      <dgm:prSet presAssocID="{F73DC8A2-0FB7-4E4A-BE47-3082F4A8C365}" presName="sibTrans" presStyleCnt="0"/>
      <dgm:spPr/>
    </dgm:pt>
    <dgm:pt modelId="{4810943E-2270-4D09-B267-F09C31449646}" type="pres">
      <dgm:prSet presAssocID="{F73DC8A2-0FB7-4E4A-BE47-3082F4A8C365}" presName="space" presStyleCnt="0"/>
      <dgm:spPr/>
    </dgm:pt>
    <dgm:pt modelId="{C965FC2B-49BB-4207-96D0-CB8CD2265B72}" type="pres">
      <dgm:prSet presAssocID="{CBFAD42E-BC13-4677-A698-C8417C853277}" presName="composite" presStyleCnt="0"/>
      <dgm:spPr/>
    </dgm:pt>
    <dgm:pt modelId="{535CEE06-ECFF-44EC-86F7-4C6E9CF188F5}" type="pres">
      <dgm:prSet presAssocID="{CBFAD42E-BC13-4677-A698-C8417C853277}" presName="LShape" presStyleLbl="alignNode1" presStyleIdx="2" presStyleCnt="13"/>
      <dgm:spPr/>
    </dgm:pt>
    <dgm:pt modelId="{E8B40589-00D1-4838-8AD8-123CD845CC3A}" type="pres">
      <dgm:prSet presAssocID="{CBFAD42E-BC13-4677-A698-C8417C853277}" presName="ParentText" presStyleLbl="revTx" presStyleIdx="1" presStyleCnt="7">
        <dgm:presLayoutVars>
          <dgm:chMax val="0"/>
          <dgm:chPref val="0"/>
          <dgm:bulletEnabled val="1"/>
        </dgm:presLayoutVars>
      </dgm:prSet>
      <dgm:spPr/>
    </dgm:pt>
    <dgm:pt modelId="{CF777F59-7D55-4DCB-9264-A6427EA7C9F7}" type="pres">
      <dgm:prSet presAssocID="{CBFAD42E-BC13-4677-A698-C8417C853277}" presName="Triangle" presStyleLbl="alignNode1" presStyleIdx="3" presStyleCnt="13"/>
      <dgm:spPr/>
    </dgm:pt>
    <dgm:pt modelId="{1C5C2FED-7C6E-4ED2-8575-8BC29C96DEC5}" type="pres">
      <dgm:prSet presAssocID="{972FF622-4B2D-4CD6-BD1A-DCBE5152596B}" presName="sibTrans" presStyleCnt="0"/>
      <dgm:spPr/>
    </dgm:pt>
    <dgm:pt modelId="{8B65DF56-B765-4090-906A-95B9746AC362}" type="pres">
      <dgm:prSet presAssocID="{972FF622-4B2D-4CD6-BD1A-DCBE5152596B}" presName="space" presStyleCnt="0"/>
      <dgm:spPr/>
    </dgm:pt>
    <dgm:pt modelId="{908C47AB-8F98-47BA-898E-DC7D65637736}" type="pres">
      <dgm:prSet presAssocID="{CC1B2A00-68A2-416B-8F3C-D16E0AA80116}" presName="composite" presStyleCnt="0"/>
      <dgm:spPr/>
    </dgm:pt>
    <dgm:pt modelId="{AFF28D42-0F29-47D9-9B3E-DF943D18FA80}" type="pres">
      <dgm:prSet presAssocID="{CC1B2A00-68A2-416B-8F3C-D16E0AA80116}" presName="LShape" presStyleLbl="alignNode1" presStyleIdx="4" presStyleCnt="13"/>
      <dgm:spPr/>
    </dgm:pt>
    <dgm:pt modelId="{A01F39AB-3E94-413F-B395-2CF4CF9063BE}" type="pres">
      <dgm:prSet presAssocID="{CC1B2A00-68A2-416B-8F3C-D16E0AA80116}" presName="ParentText" presStyleLbl="revTx" presStyleIdx="2" presStyleCnt="7">
        <dgm:presLayoutVars>
          <dgm:chMax val="0"/>
          <dgm:chPref val="0"/>
          <dgm:bulletEnabled val="1"/>
        </dgm:presLayoutVars>
      </dgm:prSet>
      <dgm:spPr/>
    </dgm:pt>
    <dgm:pt modelId="{0B6A4153-48F2-495A-8F36-EF367C3A1F65}" type="pres">
      <dgm:prSet presAssocID="{CC1B2A00-68A2-416B-8F3C-D16E0AA80116}" presName="Triangle" presStyleLbl="alignNode1" presStyleIdx="5" presStyleCnt="13"/>
      <dgm:spPr/>
    </dgm:pt>
    <dgm:pt modelId="{DD2648EF-4568-48AE-B393-56A88C3F0DAC}" type="pres">
      <dgm:prSet presAssocID="{E0AF48FA-BB2A-4769-9C7A-86CFCDC01851}" presName="sibTrans" presStyleCnt="0"/>
      <dgm:spPr/>
    </dgm:pt>
    <dgm:pt modelId="{5FAE9D50-B64E-4DAD-BF8D-97A561EB2379}" type="pres">
      <dgm:prSet presAssocID="{E0AF48FA-BB2A-4769-9C7A-86CFCDC01851}" presName="space" presStyleCnt="0"/>
      <dgm:spPr/>
    </dgm:pt>
    <dgm:pt modelId="{0A2D04DC-47C6-40F6-A8BE-6502636A5C77}" type="pres">
      <dgm:prSet presAssocID="{9BB649CE-74CD-4483-9383-CCF688F359CC}" presName="composite" presStyleCnt="0"/>
      <dgm:spPr/>
    </dgm:pt>
    <dgm:pt modelId="{9FBF0191-82AE-4B85-AB7D-420573696E44}" type="pres">
      <dgm:prSet presAssocID="{9BB649CE-74CD-4483-9383-CCF688F359CC}" presName="LShape" presStyleLbl="alignNode1" presStyleIdx="6" presStyleCnt="13"/>
      <dgm:spPr/>
    </dgm:pt>
    <dgm:pt modelId="{7607999D-1219-4E19-B4D8-80FBD9B53FC0}" type="pres">
      <dgm:prSet presAssocID="{9BB649CE-74CD-4483-9383-CCF688F359CC}" presName="ParentText" presStyleLbl="revTx" presStyleIdx="3" presStyleCnt="7" custScaleX="111499" custScaleY="112816" custLinFactNeighborX="5129" custLinFactNeighborY="7614">
        <dgm:presLayoutVars>
          <dgm:chMax val="0"/>
          <dgm:chPref val="0"/>
          <dgm:bulletEnabled val="1"/>
        </dgm:presLayoutVars>
      </dgm:prSet>
      <dgm:spPr/>
    </dgm:pt>
    <dgm:pt modelId="{14D6D005-BE49-4BAB-95C3-4B8C975E012F}" type="pres">
      <dgm:prSet presAssocID="{9BB649CE-74CD-4483-9383-CCF688F359CC}" presName="Triangle" presStyleLbl="alignNode1" presStyleIdx="7" presStyleCnt="13"/>
      <dgm:spPr/>
    </dgm:pt>
    <dgm:pt modelId="{87884C7A-A768-4540-837E-C4BAD8EA01B8}" type="pres">
      <dgm:prSet presAssocID="{FAEB3748-C727-4F1E-8F4D-E9B2C7C7BF69}" presName="sibTrans" presStyleCnt="0"/>
      <dgm:spPr/>
    </dgm:pt>
    <dgm:pt modelId="{43F8EE71-C638-4E74-A8ED-9738EC1365CE}" type="pres">
      <dgm:prSet presAssocID="{FAEB3748-C727-4F1E-8F4D-E9B2C7C7BF69}" presName="space" presStyleCnt="0"/>
      <dgm:spPr/>
    </dgm:pt>
    <dgm:pt modelId="{2AB66FAE-F84B-4A23-BA2A-28334E8E5FC2}" type="pres">
      <dgm:prSet presAssocID="{C8D17AA3-A208-483B-8C96-381C095C31D7}" presName="composite" presStyleCnt="0"/>
      <dgm:spPr/>
    </dgm:pt>
    <dgm:pt modelId="{60FDA0B3-F01D-4F1B-9F9A-6225954E5703}" type="pres">
      <dgm:prSet presAssocID="{C8D17AA3-A208-483B-8C96-381C095C31D7}" presName="LShape" presStyleLbl="alignNode1" presStyleIdx="8" presStyleCnt="13"/>
      <dgm:spPr/>
    </dgm:pt>
    <dgm:pt modelId="{206A2E6F-C869-44E6-99A4-DF2204F37ADC}" type="pres">
      <dgm:prSet presAssocID="{C8D17AA3-A208-483B-8C96-381C095C31D7}" presName="ParentText" presStyleLbl="revTx" presStyleIdx="4" presStyleCnt="7">
        <dgm:presLayoutVars>
          <dgm:chMax val="0"/>
          <dgm:chPref val="0"/>
          <dgm:bulletEnabled val="1"/>
        </dgm:presLayoutVars>
      </dgm:prSet>
      <dgm:spPr/>
    </dgm:pt>
    <dgm:pt modelId="{83CE1626-AB3F-41DF-AF17-CD304E816755}" type="pres">
      <dgm:prSet presAssocID="{C8D17AA3-A208-483B-8C96-381C095C31D7}" presName="Triangle" presStyleLbl="alignNode1" presStyleIdx="9" presStyleCnt="13"/>
      <dgm:spPr/>
    </dgm:pt>
    <dgm:pt modelId="{811AB4EA-2F99-4FD8-8AB8-C213AA828537}" type="pres">
      <dgm:prSet presAssocID="{A93F8B36-2852-4C1B-84AF-7AD526917B0A}" presName="sibTrans" presStyleCnt="0"/>
      <dgm:spPr/>
    </dgm:pt>
    <dgm:pt modelId="{399A808E-D84B-45C0-ADD9-F26DC821D206}" type="pres">
      <dgm:prSet presAssocID="{A93F8B36-2852-4C1B-84AF-7AD526917B0A}" presName="space" presStyleCnt="0"/>
      <dgm:spPr/>
    </dgm:pt>
    <dgm:pt modelId="{08AF6A84-50E5-448C-B0BB-DFDE07103B81}" type="pres">
      <dgm:prSet presAssocID="{6C3A5691-9935-4850-A7F8-C5616876CEF5}" presName="composite" presStyleCnt="0"/>
      <dgm:spPr/>
    </dgm:pt>
    <dgm:pt modelId="{D4CD74FB-0076-48E4-A550-69AC7C4860B0}" type="pres">
      <dgm:prSet presAssocID="{6C3A5691-9935-4850-A7F8-C5616876CEF5}" presName="LShape" presStyleLbl="alignNode1" presStyleIdx="10" presStyleCnt="13"/>
      <dgm:spPr/>
    </dgm:pt>
    <dgm:pt modelId="{4815C9C2-7172-49B5-AAA4-580ECA3DFE29}" type="pres">
      <dgm:prSet presAssocID="{6C3A5691-9935-4850-A7F8-C5616876CEF5}" presName="ParentText" presStyleLbl="revTx" presStyleIdx="5" presStyleCnt="7" custScaleX="113967" custLinFactNeighborX="7821" custLinFactNeighborY="-4179">
        <dgm:presLayoutVars>
          <dgm:chMax val="0"/>
          <dgm:chPref val="0"/>
          <dgm:bulletEnabled val="1"/>
        </dgm:presLayoutVars>
      </dgm:prSet>
      <dgm:spPr/>
    </dgm:pt>
    <dgm:pt modelId="{8A8BDF46-5CD7-4385-AD19-1595B30DFB05}" type="pres">
      <dgm:prSet presAssocID="{6C3A5691-9935-4850-A7F8-C5616876CEF5}" presName="Triangle" presStyleLbl="alignNode1" presStyleIdx="11" presStyleCnt="13"/>
      <dgm:spPr/>
    </dgm:pt>
    <dgm:pt modelId="{17A7E199-E325-4F07-95D1-192F577ADC15}" type="pres">
      <dgm:prSet presAssocID="{546C7B9D-8902-484B-93BB-F909DF1C9C2A}" presName="sibTrans" presStyleCnt="0"/>
      <dgm:spPr/>
    </dgm:pt>
    <dgm:pt modelId="{83B42AB0-A56E-435B-9696-1CCA367C3CE1}" type="pres">
      <dgm:prSet presAssocID="{546C7B9D-8902-484B-93BB-F909DF1C9C2A}" presName="space" presStyleCnt="0"/>
      <dgm:spPr/>
    </dgm:pt>
    <dgm:pt modelId="{AE4B6FA8-1C38-4452-8C5D-543169048279}" type="pres">
      <dgm:prSet presAssocID="{21558AD2-F25A-4064-8C41-8BABC31C233B}" presName="composite" presStyleCnt="0"/>
      <dgm:spPr/>
    </dgm:pt>
    <dgm:pt modelId="{8A1A3D19-1A7E-45DE-8891-BC02139E754B}" type="pres">
      <dgm:prSet presAssocID="{21558AD2-F25A-4064-8C41-8BABC31C233B}" presName="LShape" presStyleLbl="alignNode1" presStyleIdx="12" presStyleCnt="13"/>
      <dgm:spPr/>
    </dgm:pt>
    <dgm:pt modelId="{EBFC99F0-AC0E-4E80-8864-5ADBF875329D}" type="pres">
      <dgm:prSet presAssocID="{21558AD2-F25A-4064-8C41-8BABC31C233B}" presName="ParentText" presStyleLbl="revTx" presStyleIdx="6" presStyleCnt="7" custLinFactNeighborX="28" custLinFactNeighborY="-5710">
        <dgm:presLayoutVars>
          <dgm:chMax val="0"/>
          <dgm:chPref val="0"/>
          <dgm:bulletEnabled val="1"/>
        </dgm:presLayoutVars>
      </dgm:prSet>
      <dgm:spPr/>
    </dgm:pt>
  </dgm:ptLst>
  <dgm:cxnLst>
    <dgm:cxn modelId="{30D3722B-C493-4CAF-A512-A778465F5D27}" srcId="{7622D11C-167D-442A-B670-C2D9056104A8}" destId="{CC1B2A00-68A2-416B-8F3C-D16E0AA80116}" srcOrd="2" destOrd="0" parTransId="{E1AC98EC-CA43-46FF-BBD5-6CA3998B2768}" sibTransId="{E0AF48FA-BB2A-4769-9C7A-86CFCDC01851}"/>
    <dgm:cxn modelId="{6CAE1C42-3F55-48CA-B0D4-5C08DE21E1DA}" type="presOf" srcId="{9BB649CE-74CD-4483-9383-CCF688F359CC}" destId="{7607999D-1219-4E19-B4D8-80FBD9B53FC0}" srcOrd="0" destOrd="0" presId="urn:microsoft.com/office/officeart/2009/3/layout/StepUpProcess"/>
    <dgm:cxn modelId="{ECF8CD4C-0AA6-4D27-A324-93A1688AB263}" type="presOf" srcId="{7622D11C-167D-442A-B670-C2D9056104A8}" destId="{2498E3BA-2372-4800-9DA6-6D733FF7EFA6}" srcOrd="0" destOrd="0" presId="urn:microsoft.com/office/officeart/2009/3/layout/StepUpProcess"/>
    <dgm:cxn modelId="{5807ED4F-AD2F-4A0C-923E-4718945AB630}" srcId="{7622D11C-167D-442A-B670-C2D9056104A8}" destId="{6C3A5691-9935-4850-A7F8-C5616876CEF5}" srcOrd="5" destOrd="0" parTransId="{514B3F9E-6E52-4BB9-8D2A-A86237788CB3}" sibTransId="{546C7B9D-8902-484B-93BB-F909DF1C9C2A}"/>
    <dgm:cxn modelId="{6A345170-34F9-4D71-8B6E-678F979FD037}" srcId="{7622D11C-167D-442A-B670-C2D9056104A8}" destId="{C8D17AA3-A208-483B-8C96-381C095C31D7}" srcOrd="4" destOrd="0" parTransId="{3B997098-82AB-4C74-8419-5363C0AB47F2}" sibTransId="{A93F8B36-2852-4C1B-84AF-7AD526917B0A}"/>
    <dgm:cxn modelId="{18570773-4CDF-4C71-8E3E-1C3008BB213E}" srcId="{7622D11C-167D-442A-B670-C2D9056104A8}" destId="{21558AD2-F25A-4064-8C41-8BABC31C233B}" srcOrd="6" destOrd="0" parTransId="{E80B1696-2BA6-4E24-B4E5-695AF1A5F70E}" sibTransId="{81C21B7B-EDC2-410D-955E-9B1B40652905}"/>
    <dgm:cxn modelId="{C1000B73-EF4C-4FC5-8AD1-35877C8A438C}" type="presOf" srcId="{6C3A5691-9935-4850-A7F8-C5616876CEF5}" destId="{4815C9C2-7172-49B5-AAA4-580ECA3DFE29}" srcOrd="0" destOrd="0" presId="urn:microsoft.com/office/officeart/2009/3/layout/StepUpProcess"/>
    <dgm:cxn modelId="{9B4A3682-A021-4510-8910-DDE108AC5476}" type="presOf" srcId="{21558AD2-F25A-4064-8C41-8BABC31C233B}" destId="{EBFC99F0-AC0E-4E80-8864-5ADBF875329D}" srcOrd="0" destOrd="0" presId="urn:microsoft.com/office/officeart/2009/3/layout/StepUpProcess"/>
    <dgm:cxn modelId="{C025C187-2BBC-4312-A0E1-790FC9683A11}" type="presOf" srcId="{CC1B2A00-68A2-416B-8F3C-D16E0AA80116}" destId="{A01F39AB-3E94-413F-B395-2CF4CF9063BE}" srcOrd="0" destOrd="0" presId="urn:microsoft.com/office/officeart/2009/3/layout/StepUpProcess"/>
    <dgm:cxn modelId="{66F41692-1357-4751-855C-F86130F69799}" type="presOf" srcId="{CBFAD42E-BC13-4677-A698-C8417C853277}" destId="{E8B40589-00D1-4838-8AD8-123CD845CC3A}" srcOrd="0" destOrd="0" presId="urn:microsoft.com/office/officeart/2009/3/layout/StepUpProcess"/>
    <dgm:cxn modelId="{CB60929E-05E0-4ABA-9631-BA5D2C827681}" srcId="{7622D11C-167D-442A-B670-C2D9056104A8}" destId="{9BB649CE-74CD-4483-9383-CCF688F359CC}" srcOrd="3" destOrd="0" parTransId="{637D4CDB-F178-4FDF-A411-3E5665E32BA7}" sibTransId="{FAEB3748-C727-4F1E-8F4D-E9B2C7C7BF69}"/>
    <dgm:cxn modelId="{A85EA2A0-9A8E-4EED-955C-A6F76A1037B2}" type="presOf" srcId="{F8924C73-4D86-4725-8FB1-57E56105EE84}" destId="{B91B35EE-E2D6-4A65-85DB-E65F9D4FF12C}" srcOrd="0" destOrd="0" presId="urn:microsoft.com/office/officeart/2009/3/layout/StepUpProcess"/>
    <dgm:cxn modelId="{7782ACAD-5FAA-4E48-961E-E575494BDE88}" srcId="{7622D11C-167D-442A-B670-C2D9056104A8}" destId="{CBFAD42E-BC13-4677-A698-C8417C853277}" srcOrd="1" destOrd="0" parTransId="{3607CAB8-443E-4D12-94DD-94CB93172344}" sibTransId="{972FF622-4B2D-4CD6-BD1A-DCBE5152596B}"/>
    <dgm:cxn modelId="{98CE18C5-F332-4CCC-8953-53AED8DEF88B}" type="presOf" srcId="{C8D17AA3-A208-483B-8C96-381C095C31D7}" destId="{206A2E6F-C869-44E6-99A4-DF2204F37ADC}" srcOrd="0" destOrd="0" presId="urn:microsoft.com/office/officeart/2009/3/layout/StepUpProcess"/>
    <dgm:cxn modelId="{85C7FFCE-9954-46A8-B2FC-659A90715629}" srcId="{7622D11C-167D-442A-B670-C2D9056104A8}" destId="{F8924C73-4D86-4725-8FB1-57E56105EE84}" srcOrd="0" destOrd="0" parTransId="{1B894931-2724-420C-8A61-7C1E70BABCF8}" sibTransId="{F73DC8A2-0FB7-4E4A-BE47-3082F4A8C365}"/>
    <dgm:cxn modelId="{67DA70A5-0838-4BFF-937E-2A7F539022EA}" type="presParOf" srcId="{2498E3BA-2372-4800-9DA6-6D733FF7EFA6}" destId="{975F245F-340E-4A6D-82DA-0CFCA58DA61C}" srcOrd="0" destOrd="0" presId="urn:microsoft.com/office/officeart/2009/3/layout/StepUpProcess"/>
    <dgm:cxn modelId="{B04495D2-D40F-4C64-AD96-FF9800E5010E}" type="presParOf" srcId="{975F245F-340E-4A6D-82DA-0CFCA58DA61C}" destId="{689F55C4-EF77-4B54-A769-DDA99148F578}" srcOrd="0" destOrd="0" presId="urn:microsoft.com/office/officeart/2009/3/layout/StepUpProcess"/>
    <dgm:cxn modelId="{F414E613-A10B-4192-B6DC-7472EF8C29CF}" type="presParOf" srcId="{975F245F-340E-4A6D-82DA-0CFCA58DA61C}" destId="{B91B35EE-E2D6-4A65-85DB-E65F9D4FF12C}" srcOrd="1" destOrd="0" presId="urn:microsoft.com/office/officeart/2009/3/layout/StepUpProcess"/>
    <dgm:cxn modelId="{4A0207D5-DC3E-4268-9089-81DB82D12278}" type="presParOf" srcId="{975F245F-340E-4A6D-82DA-0CFCA58DA61C}" destId="{BF36F651-9306-4FAE-98A3-35BD65F0CE8C}" srcOrd="2" destOrd="0" presId="urn:microsoft.com/office/officeart/2009/3/layout/StepUpProcess"/>
    <dgm:cxn modelId="{36B1D6DE-5A5E-480F-9F31-2550A3AD3B0F}" type="presParOf" srcId="{2498E3BA-2372-4800-9DA6-6D733FF7EFA6}" destId="{0BD5DA95-5DDD-4417-9472-191C6BDB4726}" srcOrd="1" destOrd="0" presId="urn:microsoft.com/office/officeart/2009/3/layout/StepUpProcess"/>
    <dgm:cxn modelId="{4A17FD4A-845E-47E6-9F60-F97341B07D8F}" type="presParOf" srcId="{0BD5DA95-5DDD-4417-9472-191C6BDB4726}" destId="{4810943E-2270-4D09-B267-F09C31449646}" srcOrd="0" destOrd="0" presId="urn:microsoft.com/office/officeart/2009/3/layout/StepUpProcess"/>
    <dgm:cxn modelId="{21BE2F24-D485-4EC3-A523-86B944EAEDAA}" type="presParOf" srcId="{2498E3BA-2372-4800-9DA6-6D733FF7EFA6}" destId="{C965FC2B-49BB-4207-96D0-CB8CD2265B72}" srcOrd="2" destOrd="0" presId="urn:microsoft.com/office/officeart/2009/3/layout/StepUpProcess"/>
    <dgm:cxn modelId="{95F2FC5C-E11B-4878-8802-C3D0ADF113D9}" type="presParOf" srcId="{C965FC2B-49BB-4207-96D0-CB8CD2265B72}" destId="{535CEE06-ECFF-44EC-86F7-4C6E9CF188F5}" srcOrd="0" destOrd="0" presId="urn:microsoft.com/office/officeart/2009/3/layout/StepUpProcess"/>
    <dgm:cxn modelId="{C2B5620F-4CBF-40F9-99B6-260293013D60}" type="presParOf" srcId="{C965FC2B-49BB-4207-96D0-CB8CD2265B72}" destId="{E8B40589-00D1-4838-8AD8-123CD845CC3A}" srcOrd="1" destOrd="0" presId="urn:microsoft.com/office/officeart/2009/3/layout/StepUpProcess"/>
    <dgm:cxn modelId="{7D9C745A-E070-4128-9536-1F3FA7196BB9}" type="presParOf" srcId="{C965FC2B-49BB-4207-96D0-CB8CD2265B72}" destId="{CF777F59-7D55-4DCB-9264-A6427EA7C9F7}" srcOrd="2" destOrd="0" presId="urn:microsoft.com/office/officeart/2009/3/layout/StepUpProcess"/>
    <dgm:cxn modelId="{06F0C0D9-3066-4818-B4CA-86647278339F}" type="presParOf" srcId="{2498E3BA-2372-4800-9DA6-6D733FF7EFA6}" destId="{1C5C2FED-7C6E-4ED2-8575-8BC29C96DEC5}" srcOrd="3" destOrd="0" presId="urn:microsoft.com/office/officeart/2009/3/layout/StepUpProcess"/>
    <dgm:cxn modelId="{3FABE2AA-822D-4805-A25E-6A4F0DBA704B}" type="presParOf" srcId="{1C5C2FED-7C6E-4ED2-8575-8BC29C96DEC5}" destId="{8B65DF56-B765-4090-906A-95B9746AC362}" srcOrd="0" destOrd="0" presId="urn:microsoft.com/office/officeart/2009/3/layout/StepUpProcess"/>
    <dgm:cxn modelId="{C633DB9C-1325-4F54-99D8-CA93ABB89E88}" type="presParOf" srcId="{2498E3BA-2372-4800-9DA6-6D733FF7EFA6}" destId="{908C47AB-8F98-47BA-898E-DC7D65637736}" srcOrd="4" destOrd="0" presId="urn:microsoft.com/office/officeart/2009/3/layout/StepUpProcess"/>
    <dgm:cxn modelId="{D5CFA122-BBC3-48D5-AD68-0793DE83CDDD}" type="presParOf" srcId="{908C47AB-8F98-47BA-898E-DC7D65637736}" destId="{AFF28D42-0F29-47D9-9B3E-DF943D18FA80}" srcOrd="0" destOrd="0" presId="urn:microsoft.com/office/officeart/2009/3/layout/StepUpProcess"/>
    <dgm:cxn modelId="{50D91B2B-A262-458C-A38F-8ED14DC6BDF0}" type="presParOf" srcId="{908C47AB-8F98-47BA-898E-DC7D65637736}" destId="{A01F39AB-3E94-413F-B395-2CF4CF9063BE}" srcOrd="1" destOrd="0" presId="urn:microsoft.com/office/officeart/2009/3/layout/StepUpProcess"/>
    <dgm:cxn modelId="{AC3827DC-DB45-4821-90DD-AD3F17EF53ED}" type="presParOf" srcId="{908C47AB-8F98-47BA-898E-DC7D65637736}" destId="{0B6A4153-48F2-495A-8F36-EF367C3A1F65}" srcOrd="2" destOrd="0" presId="urn:microsoft.com/office/officeart/2009/3/layout/StepUpProcess"/>
    <dgm:cxn modelId="{87EEDBE2-51AF-45E0-8F2D-3C2DEB1DBE50}" type="presParOf" srcId="{2498E3BA-2372-4800-9DA6-6D733FF7EFA6}" destId="{DD2648EF-4568-48AE-B393-56A88C3F0DAC}" srcOrd="5" destOrd="0" presId="urn:microsoft.com/office/officeart/2009/3/layout/StepUpProcess"/>
    <dgm:cxn modelId="{A625793B-6D63-4667-8F8C-B7580698627A}" type="presParOf" srcId="{DD2648EF-4568-48AE-B393-56A88C3F0DAC}" destId="{5FAE9D50-B64E-4DAD-BF8D-97A561EB2379}" srcOrd="0" destOrd="0" presId="urn:microsoft.com/office/officeart/2009/3/layout/StepUpProcess"/>
    <dgm:cxn modelId="{2BC5746B-5475-473D-9C9C-0D9D968F4CA8}" type="presParOf" srcId="{2498E3BA-2372-4800-9DA6-6D733FF7EFA6}" destId="{0A2D04DC-47C6-40F6-A8BE-6502636A5C77}" srcOrd="6" destOrd="0" presId="urn:microsoft.com/office/officeart/2009/3/layout/StepUpProcess"/>
    <dgm:cxn modelId="{0809657C-B649-4BB9-B40B-5D105FC308E8}" type="presParOf" srcId="{0A2D04DC-47C6-40F6-A8BE-6502636A5C77}" destId="{9FBF0191-82AE-4B85-AB7D-420573696E44}" srcOrd="0" destOrd="0" presId="urn:microsoft.com/office/officeart/2009/3/layout/StepUpProcess"/>
    <dgm:cxn modelId="{08B6BBDE-1A70-44BC-9006-4D3DCBDC74B0}" type="presParOf" srcId="{0A2D04DC-47C6-40F6-A8BE-6502636A5C77}" destId="{7607999D-1219-4E19-B4D8-80FBD9B53FC0}" srcOrd="1" destOrd="0" presId="urn:microsoft.com/office/officeart/2009/3/layout/StepUpProcess"/>
    <dgm:cxn modelId="{C62B4494-1D81-41F8-9FEC-A1D7D366A265}" type="presParOf" srcId="{0A2D04DC-47C6-40F6-A8BE-6502636A5C77}" destId="{14D6D005-BE49-4BAB-95C3-4B8C975E012F}" srcOrd="2" destOrd="0" presId="urn:microsoft.com/office/officeart/2009/3/layout/StepUpProcess"/>
    <dgm:cxn modelId="{07EA1EFD-7275-4330-A982-6F3028191D10}" type="presParOf" srcId="{2498E3BA-2372-4800-9DA6-6D733FF7EFA6}" destId="{87884C7A-A768-4540-837E-C4BAD8EA01B8}" srcOrd="7" destOrd="0" presId="urn:microsoft.com/office/officeart/2009/3/layout/StepUpProcess"/>
    <dgm:cxn modelId="{2AD6996E-2595-4B94-8BA8-B994D6DD9AD6}" type="presParOf" srcId="{87884C7A-A768-4540-837E-C4BAD8EA01B8}" destId="{43F8EE71-C638-4E74-A8ED-9738EC1365CE}" srcOrd="0" destOrd="0" presId="urn:microsoft.com/office/officeart/2009/3/layout/StepUpProcess"/>
    <dgm:cxn modelId="{22B75956-5E05-4F6B-9029-202B08BEFAD0}" type="presParOf" srcId="{2498E3BA-2372-4800-9DA6-6D733FF7EFA6}" destId="{2AB66FAE-F84B-4A23-BA2A-28334E8E5FC2}" srcOrd="8" destOrd="0" presId="urn:microsoft.com/office/officeart/2009/3/layout/StepUpProcess"/>
    <dgm:cxn modelId="{C2FA47E0-5C2E-4E01-B8AB-E4CE67346F06}" type="presParOf" srcId="{2AB66FAE-F84B-4A23-BA2A-28334E8E5FC2}" destId="{60FDA0B3-F01D-4F1B-9F9A-6225954E5703}" srcOrd="0" destOrd="0" presId="urn:microsoft.com/office/officeart/2009/3/layout/StepUpProcess"/>
    <dgm:cxn modelId="{7FAE8D49-62FF-4FFB-9C9B-BB8CA19BE199}" type="presParOf" srcId="{2AB66FAE-F84B-4A23-BA2A-28334E8E5FC2}" destId="{206A2E6F-C869-44E6-99A4-DF2204F37ADC}" srcOrd="1" destOrd="0" presId="urn:microsoft.com/office/officeart/2009/3/layout/StepUpProcess"/>
    <dgm:cxn modelId="{4B988152-6EB0-47EA-B6ED-767309FA6BE0}" type="presParOf" srcId="{2AB66FAE-F84B-4A23-BA2A-28334E8E5FC2}" destId="{83CE1626-AB3F-41DF-AF17-CD304E816755}" srcOrd="2" destOrd="0" presId="urn:microsoft.com/office/officeart/2009/3/layout/StepUpProcess"/>
    <dgm:cxn modelId="{BF2935EC-ACA4-4D65-AD07-DABF7889A88C}" type="presParOf" srcId="{2498E3BA-2372-4800-9DA6-6D733FF7EFA6}" destId="{811AB4EA-2F99-4FD8-8AB8-C213AA828537}" srcOrd="9" destOrd="0" presId="urn:microsoft.com/office/officeart/2009/3/layout/StepUpProcess"/>
    <dgm:cxn modelId="{206BE208-F2B3-46D5-BD6F-3ABC30408DAB}" type="presParOf" srcId="{811AB4EA-2F99-4FD8-8AB8-C213AA828537}" destId="{399A808E-D84B-45C0-ADD9-F26DC821D206}" srcOrd="0" destOrd="0" presId="urn:microsoft.com/office/officeart/2009/3/layout/StepUpProcess"/>
    <dgm:cxn modelId="{BE3440FF-735F-447F-B48E-11B68044BAFB}" type="presParOf" srcId="{2498E3BA-2372-4800-9DA6-6D733FF7EFA6}" destId="{08AF6A84-50E5-448C-B0BB-DFDE07103B81}" srcOrd="10" destOrd="0" presId="urn:microsoft.com/office/officeart/2009/3/layout/StepUpProcess"/>
    <dgm:cxn modelId="{160809DE-29FE-4000-91B2-19326244E25A}" type="presParOf" srcId="{08AF6A84-50E5-448C-B0BB-DFDE07103B81}" destId="{D4CD74FB-0076-48E4-A550-69AC7C4860B0}" srcOrd="0" destOrd="0" presId="urn:microsoft.com/office/officeart/2009/3/layout/StepUpProcess"/>
    <dgm:cxn modelId="{E7BCE9B7-0E71-4C20-B3AB-FA1288C84BF5}" type="presParOf" srcId="{08AF6A84-50E5-448C-B0BB-DFDE07103B81}" destId="{4815C9C2-7172-49B5-AAA4-580ECA3DFE29}" srcOrd="1" destOrd="0" presId="urn:microsoft.com/office/officeart/2009/3/layout/StepUpProcess"/>
    <dgm:cxn modelId="{75BBE163-5D87-4156-B024-AB673F8D108F}" type="presParOf" srcId="{08AF6A84-50E5-448C-B0BB-DFDE07103B81}" destId="{8A8BDF46-5CD7-4385-AD19-1595B30DFB05}" srcOrd="2" destOrd="0" presId="urn:microsoft.com/office/officeart/2009/3/layout/StepUpProcess"/>
    <dgm:cxn modelId="{BEB4F4DB-606F-43EF-9DE2-CDDDC5446210}" type="presParOf" srcId="{2498E3BA-2372-4800-9DA6-6D733FF7EFA6}" destId="{17A7E199-E325-4F07-95D1-192F577ADC15}" srcOrd="11" destOrd="0" presId="urn:microsoft.com/office/officeart/2009/3/layout/StepUpProcess"/>
    <dgm:cxn modelId="{06C68393-BB9E-42E3-8EB0-10998F3BFF8F}" type="presParOf" srcId="{17A7E199-E325-4F07-95D1-192F577ADC15}" destId="{83B42AB0-A56E-435B-9696-1CCA367C3CE1}" srcOrd="0" destOrd="0" presId="urn:microsoft.com/office/officeart/2009/3/layout/StepUpProcess"/>
    <dgm:cxn modelId="{995ED779-B199-469F-9AB6-D91B65AA5090}" type="presParOf" srcId="{2498E3BA-2372-4800-9DA6-6D733FF7EFA6}" destId="{AE4B6FA8-1C38-4452-8C5D-543169048279}" srcOrd="12" destOrd="0" presId="urn:microsoft.com/office/officeart/2009/3/layout/StepUpProcess"/>
    <dgm:cxn modelId="{367B2408-F4EA-4D04-AC15-BFBC1DC587BD}" type="presParOf" srcId="{AE4B6FA8-1C38-4452-8C5D-543169048279}" destId="{8A1A3D19-1A7E-45DE-8891-BC02139E754B}" srcOrd="0" destOrd="0" presId="urn:microsoft.com/office/officeart/2009/3/layout/StepUpProcess"/>
    <dgm:cxn modelId="{BFCE6C38-25BF-4ECF-8273-CEBE7025BD02}" type="presParOf" srcId="{AE4B6FA8-1C38-4452-8C5D-543169048279}" destId="{EBFC99F0-AC0E-4E80-8864-5ADBF875329D}" srcOrd="1" destOrd="0" presId="urn:microsoft.com/office/officeart/2009/3/layout/StepUpProces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714F0ED-E1AB-410C-8EB7-DC9D8C0BC038}"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B17DC220-E97F-4EDA-81B5-D71FC836D616}">
      <dgm:prSet/>
      <dgm:spPr/>
      <dgm:t>
        <a:bodyPr/>
        <a:lstStyle/>
        <a:p>
          <a:r>
            <a:rPr lang="en-US" dirty="0"/>
            <a:t>#1</a:t>
          </a:r>
        </a:p>
        <a:p>
          <a:r>
            <a:rPr lang="en-US" dirty="0"/>
            <a:t>Teaching and Assessing for Learning	</a:t>
          </a:r>
        </a:p>
      </dgm:t>
    </dgm:pt>
    <dgm:pt modelId="{E7D9D46B-7B0C-4A64-AA6A-6421490367BD}" type="parTrans" cxnId="{68747464-B957-49ED-A4D3-812936CB2389}">
      <dgm:prSet/>
      <dgm:spPr/>
      <dgm:t>
        <a:bodyPr/>
        <a:lstStyle/>
        <a:p>
          <a:endParaRPr lang="en-US"/>
        </a:p>
      </dgm:t>
    </dgm:pt>
    <dgm:pt modelId="{9E25E2CD-7B05-43AC-800C-EFB6A56829B5}" type="sibTrans" cxnId="{68747464-B957-49ED-A4D3-812936CB2389}">
      <dgm:prSet/>
      <dgm:spPr/>
      <dgm:t>
        <a:bodyPr/>
        <a:lstStyle/>
        <a:p>
          <a:endParaRPr lang="en-US"/>
        </a:p>
      </dgm:t>
    </dgm:pt>
    <dgm:pt modelId="{3DD34EFF-59BE-419E-BD7F-F7A7FC7D84AC}">
      <dgm:prSet/>
      <dgm:spPr/>
      <dgm:t>
        <a:bodyPr/>
        <a:lstStyle/>
        <a:p>
          <a:r>
            <a:rPr lang="en-US" dirty="0"/>
            <a:t>#2</a:t>
          </a:r>
        </a:p>
        <a:p>
          <a:r>
            <a:rPr lang="en-US" dirty="0"/>
            <a:t>Economic and Workforce Development</a:t>
          </a:r>
        </a:p>
      </dgm:t>
    </dgm:pt>
    <dgm:pt modelId="{330786E7-3046-42D9-9B8F-C26A293F9CC8}" type="parTrans" cxnId="{839CA1A4-CB00-400E-AB1C-795DFF00A398}">
      <dgm:prSet/>
      <dgm:spPr/>
      <dgm:t>
        <a:bodyPr/>
        <a:lstStyle/>
        <a:p>
          <a:endParaRPr lang="en-US"/>
        </a:p>
      </dgm:t>
    </dgm:pt>
    <dgm:pt modelId="{96BA47C9-E0D5-4F4A-82D2-3A07B28E23A7}" type="sibTrans" cxnId="{839CA1A4-CB00-400E-AB1C-795DFF00A398}">
      <dgm:prSet/>
      <dgm:spPr/>
      <dgm:t>
        <a:bodyPr/>
        <a:lstStyle/>
        <a:p>
          <a:endParaRPr lang="en-US"/>
        </a:p>
      </dgm:t>
    </dgm:pt>
    <dgm:pt modelId="{88FBC3D7-C61F-480C-AF21-AD89DA4267AD}">
      <dgm:prSet/>
      <dgm:spPr/>
      <dgm:t>
        <a:bodyPr/>
        <a:lstStyle/>
        <a:p>
          <a:r>
            <a:rPr lang="en-US" dirty="0"/>
            <a:t>#3</a:t>
          </a:r>
        </a:p>
        <a:p>
          <a:r>
            <a:rPr lang="en-US" dirty="0"/>
            <a:t>Strategic Planning and Sustainability</a:t>
          </a:r>
        </a:p>
      </dgm:t>
    </dgm:pt>
    <dgm:pt modelId="{8D58301F-20C8-48E4-8948-486EAF5059DD}" type="parTrans" cxnId="{B22B70F3-67E3-43CA-AD4B-2EC44CA0623C}">
      <dgm:prSet/>
      <dgm:spPr/>
      <dgm:t>
        <a:bodyPr/>
        <a:lstStyle/>
        <a:p>
          <a:endParaRPr lang="en-US"/>
        </a:p>
      </dgm:t>
    </dgm:pt>
    <dgm:pt modelId="{1E6D18D7-DA35-4203-8A70-6C5CEA25C75B}" type="sibTrans" cxnId="{B22B70F3-67E3-43CA-AD4B-2EC44CA0623C}">
      <dgm:prSet/>
      <dgm:spPr/>
      <dgm:t>
        <a:bodyPr/>
        <a:lstStyle/>
        <a:p>
          <a:endParaRPr lang="en-US"/>
        </a:p>
      </dgm:t>
    </dgm:pt>
    <dgm:pt modelId="{492E938C-11A2-4F3A-8F1C-99C84C5B1048}">
      <dgm:prSet/>
      <dgm:spPr/>
      <dgm:t>
        <a:bodyPr/>
        <a:lstStyle/>
        <a:p>
          <a:r>
            <a:rPr lang="en-US" dirty="0"/>
            <a:t>#4</a:t>
          </a:r>
        </a:p>
        <a:p>
          <a:r>
            <a:rPr lang="en-US" dirty="0"/>
            <a:t>Governance and Leadership</a:t>
          </a:r>
        </a:p>
      </dgm:t>
    </dgm:pt>
    <dgm:pt modelId="{86EB6EDC-403A-4779-9B40-30B01192CBE2}" type="parTrans" cxnId="{F443EBC3-51D1-4822-9DB6-8104B35502DA}">
      <dgm:prSet/>
      <dgm:spPr/>
      <dgm:t>
        <a:bodyPr/>
        <a:lstStyle/>
        <a:p>
          <a:endParaRPr lang="en-US"/>
        </a:p>
      </dgm:t>
    </dgm:pt>
    <dgm:pt modelId="{7402FF4E-24C6-437B-AA93-0F8833A2C4BB}" type="sibTrans" cxnId="{F443EBC3-51D1-4822-9DB6-8104B35502DA}">
      <dgm:prSet/>
      <dgm:spPr/>
      <dgm:t>
        <a:bodyPr/>
        <a:lstStyle/>
        <a:p>
          <a:endParaRPr lang="en-US"/>
        </a:p>
      </dgm:t>
    </dgm:pt>
    <dgm:pt modelId="{78726636-04FF-46BD-AA10-879977726CF7}" type="pres">
      <dgm:prSet presAssocID="{7714F0ED-E1AB-410C-8EB7-DC9D8C0BC038}" presName="vert0" presStyleCnt="0">
        <dgm:presLayoutVars>
          <dgm:dir/>
          <dgm:animOne val="branch"/>
          <dgm:animLvl val="lvl"/>
        </dgm:presLayoutVars>
      </dgm:prSet>
      <dgm:spPr/>
    </dgm:pt>
    <dgm:pt modelId="{CEB0600B-451A-42DB-AB85-D5D76A97F59C}" type="pres">
      <dgm:prSet presAssocID="{B17DC220-E97F-4EDA-81B5-D71FC836D616}" presName="thickLine" presStyleLbl="alignNode1" presStyleIdx="0" presStyleCnt="4"/>
      <dgm:spPr/>
    </dgm:pt>
    <dgm:pt modelId="{AB38C534-D205-4910-B50F-17744B576279}" type="pres">
      <dgm:prSet presAssocID="{B17DC220-E97F-4EDA-81B5-D71FC836D616}" presName="horz1" presStyleCnt="0"/>
      <dgm:spPr/>
    </dgm:pt>
    <dgm:pt modelId="{F3D888D0-BBE0-436D-9054-14A09A06DBEB}" type="pres">
      <dgm:prSet presAssocID="{B17DC220-E97F-4EDA-81B5-D71FC836D616}" presName="tx1" presStyleLbl="revTx" presStyleIdx="0" presStyleCnt="4"/>
      <dgm:spPr/>
    </dgm:pt>
    <dgm:pt modelId="{3EF28433-9370-491E-8A6E-991313D196E5}" type="pres">
      <dgm:prSet presAssocID="{B17DC220-E97F-4EDA-81B5-D71FC836D616}" presName="vert1" presStyleCnt="0"/>
      <dgm:spPr/>
    </dgm:pt>
    <dgm:pt modelId="{ED9F9C8F-4E0F-4EB9-A1E7-F72757CE5B4B}" type="pres">
      <dgm:prSet presAssocID="{3DD34EFF-59BE-419E-BD7F-F7A7FC7D84AC}" presName="thickLine" presStyleLbl="alignNode1" presStyleIdx="1" presStyleCnt="4"/>
      <dgm:spPr/>
    </dgm:pt>
    <dgm:pt modelId="{5FEE5002-0AF9-46ED-8D19-B05F90D40D3D}" type="pres">
      <dgm:prSet presAssocID="{3DD34EFF-59BE-419E-BD7F-F7A7FC7D84AC}" presName="horz1" presStyleCnt="0"/>
      <dgm:spPr/>
    </dgm:pt>
    <dgm:pt modelId="{CEFDF714-5071-419D-A57A-13F2B82F09BA}" type="pres">
      <dgm:prSet presAssocID="{3DD34EFF-59BE-419E-BD7F-F7A7FC7D84AC}" presName="tx1" presStyleLbl="revTx" presStyleIdx="1" presStyleCnt="4"/>
      <dgm:spPr/>
    </dgm:pt>
    <dgm:pt modelId="{ABD2AC7D-EB6A-4298-A2B9-33009FE95BBD}" type="pres">
      <dgm:prSet presAssocID="{3DD34EFF-59BE-419E-BD7F-F7A7FC7D84AC}" presName="vert1" presStyleCnt="0"/>
      <dgm:spPr/>
    </dgm:pt>
    <dgm:pt modelId="{6B4E9D7A-1172-4CEA-B3C2-D6C1664DF6CF}" type="pres">
      <dgm:prSet presAssocID="{88FBC3D7-C61F-480C-AF21-AD89DA4267AD}" presName="thickLine" presStyleLbl="alignNode1" presStyleIdx="2" presStyleCnt="4"/>
      <dgm:spPr/>
    </dgm:pt>
    <dgm:pt modelId="{605C1815-D085-4FE6-8824-9690E65DD001}" type="pres">
      <dgm:prSet presAssocID="{88FBC3D7-C61F-480C-AF21-AD89DA4267AD}" presName="horz1" presStyleCnt="0"/>
      <dgm:spPr/>
    </dgm:pt>
    <dgm:pt modelId="{D1926799-09B6-41B4-9EFE-F48157025387}" type="pres">
      <dgm:prSet presAssocID="{88FBC3D7-C61F-480C-AF21-AD89DA4267AD}" presName="tx1" presStyleLbl="revTx" presStyleIdx="2" presStyleCnt="4"/>
      <dgm:spPr/>
    </dgm:pt>
    <dgm:pt modelId="{17946F08-53B4-4408-8468-C1EC84408D19}" type="pres">
      <dgm:prSet presAssocID="{88FBC3D7-C61F-480C-AF21-AD89DA4267AD}" presName="vert1" presStyleCnt="0"/>
      <dgm:spPr/>
    </dgm:pt>
    <dgm:pt modelId="{67EF20D0-44F6-40FB-AEAB-24A765B1AF5A}" type="pres">
      <dgm:prSet presAssocID="{492E938C-11A2-4F3A-8F1C-99C84C5B1048}" presName="thickLine" presStyleLbl="alignNode1" presStyleIdx="3" presStyleCnt="4"/>
      <dgm:spPr/>
    </dgm:pt>
    <dgm:pt modelId="{C2A57B0E-2852-4DC6-9BA7-A9C378252391}" type="pres">
      <dgm:prSet presAssocID="{492E938C-11A2-4F3A-8F1C-99C84C5B1048}" presName="horz1" presStyleCnt="0"/>
      <dgm:spPr/>
    </dgm:pt>
    <dgm:pt modelId="{41493777-3708-497C-AAEF-C88837361541}" type="pres">
      <dgm:prSet presAssocID="{492E938C-11A2-4F3A-8F1C-99C84C5B1048}" presName="tx1" presStyleLbl="revTx" presStyleIdx="3" presStyleCnt="4"/>
      <dgm:spPr/>
    </dgm:pt>
    <dgm:pt modelId="{84335E60-501A-4484-A3D4-4CA25D2B5556}" type="pres">
      <dgm:prSet presAssocID="{492E938C-11A2-4F3A-8F1C-99C84C5B1048}" presName="vert1" presStyleCnt="0"/>
      <dgm:spPr/>
    </dgm:pt>
  </dgm:ptLst>
  <dgm:cxnLst>
    <dgm:cxn modelId="{68747464-B957-49ED-A4D3-812936CB2389}" srcId="{7714F0ED-E1AB-410C-8EB7-DC9D8C0BC038}" destId="{B17DC220-E97F-4EDA-81B5-D71FC836D616}" srcOrd="0" destOrd="0" parTransId="{E7D9D46B-7B0C-4A64-AA6A-6421490367BD}" sibTransId="{9E25E2CD-7B05-43AC-800C-EFB6A56829B5}"/>
    <dgm:cxn modelId="{839CA1A4-CB00-400E-AB1C-795DFF00A398}" srcId="{7714F0ED-E1AB-410C-8EB7-DC9D8C0BC038}" destId="{3DD34EFF-59BE-419E-BD7F-F7A7FC7D84AC}" srcOrd="1" destOrd="0" parTransId="{330786E7-3046-42D9-9B8F-C26A293F9CC8}" sibTransId="{96BA47C9-E0D5-4F4A-82D2-3A07B28E23A7}"/>
    <dgm:cxn modelId="{A6D68EBA-6930-449E-8976-7F96E7561193}" type="presOf" srcId="{7714F0ED-E1AB-410C-8EB7-DC9D8C0BC038}" destId="{78726636-04FF-46BD-AA10-879977726CF7}" srcOrd="0" destOrd="0" presId="urn:microsoft.com/office/officeart/2008/layout/LinedList"/>
    <dgm:cxn modelId="{F443EBC3-51D1-4822-9DB6-8104B35502DA}" srcId="{7714F0ED-E1AB-410C-8EB7-DC9D8C0BC038}" destId="{492E938C-11A2-4F3A-8F1C-99C84C5B1048}" srcOrd="3" destOrd="0" parTransId="{86EB6EDC-403A-4779-9B40-30B01192CBE2}" sibTransId="{7402FF4E-24C6-437B-AA93-0F8833A2C4BB}"/>
    <dgm:cxn modelId="{6605EFD0-BD77-4B0A-BB9C-26AC5E5751DA}" type="presOf" srcId="{B17DC220-E97F-4EDA-81B5-D71FC836D616}" destId="{F3D888D0-BBE0-436D-9054-14A09A06DBEB}" srcOrd="0" destOrd="0" presId="urn:microsoft.com/office/officeart/2008/layout/LinedList"/>
    <dgm:cxn modelId="{647708E4-8CFF-40A3-B98D-89552E204ABB}" type="presOf" srcId="{88FBC3D7-C61F-480C-AF21-AD89DA4267AD}" destId="{D1926799-09B6-41B4-9EFE-F48157025387}" srcOrd="0" destOrd="0" presId="urn:microsoft.com/office/officeart/2008/layout/LinedList"/>
    <dgm:cxn modelId="{BF1861E6-DE47-437F-8BCE-15419B52636E}" type="presOf" srcId="{3DD34EFF-59BE-419E-BD7F-F7A7FC7D84AC}" destId="{CEFDF714-5071-419D-A57A-13F2B82F09BA}" srcOrd="0" destOrd="0" presId="urn:microsoft.com/office/officeart/2008/layout/LinedList"/>
    <dgm:cxn modelId="{B22B70F3-67E3-43CA-AD4B-2EC44CA0623C}" srcId="{7714F0ED-E1AB-410C-8EB7-DC9D8C0BC038}" destId="{88FBC3D7-C61F-480C-AF21-AD89DA4267AD}" srcOrd="2" destOrd="0" parTransId="{8D58301F-20C8-48E4-8948-486EAF5059DD}" sibTransId="{1E6D18D7-DA35-4203-8A70-6C5CEA25C75B}"/>
    <dgm:cxn modelId="{4AE42FF7-8F3C-4744-B841-3E614C85A8DC}" type="presOf" srcId="{492E938C-11A2-4F3A-8F1C-99C84C5B1048}" destId="{41493777-3708-497C-AAEF-C88837361541}" srcOrd="0" destOrd="0" presId="urn:microsoft.com/office/officeart/2008/layout/LinedList"/>
    <dgm:cxn modelId="{BA4870B9-E4DC-4EBE-886F-F207A80F73F6}" type="presParOf" srcId="{78726636-04FF-46BD-AA10-879977726CF7}" destId="{CEB0600B-451A-42DB-AB85-D5D76A97F59C}" srcOrd="0" destOrd="0" presId="urn:microsoft.com/office/officeart/2008/layout/LinedList"/>
    <dgm:cxn modelId="{0C86F89A-5533-40CB-ABE9-5A9D4F2EEFD1}" type="presParOf" srcId="{78726636-04FF-46BD-AA10-879977726CF7}" destId="{AB38C534-D205-4910-B50F-17744B576279}" srcOrd="1" destOrd="0" presId="urn:microsoft.com/office/officeart/2008/layout/LinedList"/>
    <dgm:cxn modelId="{F0CE32F4-F36E-46DD-AA16-DFE147BC658E}" type="presParOf" srcId="{AB38C534-D205-4910-B50F-17744B576279}" destId="{F3D888D0-BBE0-436D-9054-14A09A06DBEB}" srcOrd="0" destOrd="0" presId="urn:microsoft.com/office/officeart/2008/layout/LinedList"/>
    <dgm:cxn modelId="{A2F5960E-F760-40B2-9129-57C700DB9D17}" type="presParOf" srcId="{AB38C534-D205-4910-B50F-17744B576279}" destId="{3EF28433-9370-491E-8A6E-991313D196E5}" srcOrd="1" destOrd="0" presId="urn:microsoft.com/office/officeart/2008/layout/LinedList"/>
    <dgm:cxn modelId="{3EC97FF0-4A8F-44E1-B95C-EF236D1C9E75}" type="presParOf" srcId="{78726636-04FF-46BD-AA10-879977726CF7}" destId="{ED9F9C8F-4E0F-4EB9-A1E7-F72757CE5B4B}" srcOrd="2" destOrd="0" presId="urn:microsoft.com/office/officeart/2008/layout/LinedList"/>
    <dgm:cxn modelId="{F8EEBAAA-BFD5-4FD5-BB67-C9D893BA2B30}" type="presParOf" srcId="{78726636-04FF-46BD-AA10-879977726CF7}" destId="{5FEE5002-0AF9-46ED-8D19-B05F90D40D3D}" srcOrd="3" destOrd="0" presId="urn:microsoft.com/office/officeart/2008/layout/LinedList"/>
    <dgm:cxn modelId="{9DE8970A-ED1B-4223-888B-1046E85A9942}" type="presParOf" srcId="{5FEE5002-0AF9-46ED-8D19-B05F90D40D3D}" destId="{CEFDF714-5071-419D-A57A-13F2B82F09BA}" srcOrd="0" destOrd="0" presId="urn:microsoft.com/office/officeart/2008/layout/LinedList"/>
    <dgm:cxn modelId="{532B1C6E-77BE-4543-B669-685BFB4B4F4D}" type="presParOf" srcId="{5FEE5002-0AF9-46ED-8D19-B05F90D40D3D}" destId="{ABD2AC7D-EB6A-4298-A2B9-33009FE95BBD}" srcOrd="1" destOrd="0" presId="urn:microsoft.com/office/officeart/2008/layout/LinedList"/>
    <dgm:cxn modelId="{BD2F58B2-FED0-49E4-8479-690F95D4655D}" type="presParOf" srcId="{78726636-04FF-46BD-AA10-879977726CF7}" destId="{6B4E9D7A-1172-4CEA-B3C2-D6C1664DF6CF}" srcOrd="4" destOrd="0" presId="urn:microsoft.com/office/officeart/2008/layout/LinedList"/>
    <dgm:cxn modelId="{2B2F670A-03BF-4F84-A6C3-D90CFCF85A00}" type="presParOf" srcId="{78726636-04FF-46BD-AA10-879977726CF7}" destId="{605C1815-D085-4FE6-8824-9690E65DD001}" srcOrd="5" destOrd="0" presId="urn:microsoft.com/office/officeart/2008/layout/LinedList"/>
    <dgm:cxn modelId="{2C84B781-0853-458A-8B2F-77CB26606C2C}" type="presParOf" srcId="{605C1815-D085-4FE6-8824-9690E65DD001}" destId="{D1926799-09B6-41B4-9EFE-F48157025387}" srcOrd="0" destOrd="0" presId="urn:microsoft.com/office/officeart/2008/layout/LinedList"/>
    <dgm:cxn modelId="{20B78D83-956E-4B18-9208-9CB1617E4EC9}" type="presParOf" srcId="{605C1815-D085-4FE6-8824-9690E65DD001}" destId="{17946F08-53B4-4408-8468-C1EC84408D19}" srcOrd="1" destOrd="0" presId="urn:microsoft.com/office/officeart/2008/layout/LinedList"/>
    <dgm:cxn modelId="{45AAFD0C-22CD-4E22-BAB3-30D1BCB7E53A}" type="presParOf" srcId="{78726636-04FF-46BD-AA10-879977726CF7}" destId="{67EF20D0-44F6-40FB-AEAB-24A765B1AF5A}" srcOrd="6" destOrd="0" presId="urn:microsoft.com/office/officeart/2008/layout/LinedList"/>
    <dgm:cxn modelId="{FF0EE8F3-8B7D-426F-BF98-8FF8D4246108}" type="presParOf" srcId="{78726636-04FF-46BD-AA10-879977726CF7}" destId="{C2A57B0E-2852-4DC6-9BA7-A9C378252391}" srcOrd="7" destOrd="0" presId="urn:microsoft.com/office/officeart/2008/layout/LinedList"/>
    <dgm:cxn modelId="{6F94CB0C-7772-4738-AA29-89472F178B9C}" type="presParOf" srcId="{C2A57B0E-2852-4DC6-9BA7-A9C378252391}" destId="{41493777-3708-497C-AAEF-C88837361541}" srcOrd="0" destOrd="0" presId="urn:microsoft.com/office/officeart/2008/layout/LinedList"/>
    <dgm:cxn modelId="{E5D87859-EC87-4743-8E73-56B298427FF8}" type="presParOf" srcId="{C2A57B0E-2852-4DC6-9BA7-A9C378252391}" destId="{84335E60-501A-4484-A3D4-4CA25D2B5556}"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3B93A99-69D9-436A-9036-F51BD25449E7}"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15E91B16-ED2B-4A5B-B8F8-F82CD0D222E2}">
      <dgm:prSet custT="1"/>
      <dgm:spPr/>
      <dgm:t>
        <a:bodyPr/>
        <a:lstStyle/>
        <a:p>
          <a:r>
            <a:rPr lang="en-US" sz="1800" dirty="0"/>
            <a:t>This budget represents an investment plan for our school’s students, employees and the community as a whole.</a:t>
          </a:r>
        </a:p>
      </dgm:t>
    </dgm:pt>
    <dgm:pt modelId="{60284D49-384C-4BC2-92A6-779405BCB9F3}" type="parTrans" cxnId="{B8C4E1B1-73A1-48E4-9EA8-BD6F33B7996D}">
      <dgm:prSet/>
      <dgm:spPr/>
      <dgm:t>
        <a:bodyPr/>
        <a:lstStyle/>
        <a:p>
          <a:endParaRPr lang="en-US"/>
        </a:p>
      </dgm:t>
    </dgm:pt>
    <dgm:pt modelId="{595EFE52-8308-412F-AD5A-447F4029FD61}" type="sibTrans" cxnId="{B8C4E1B1-73A1-48E4-9EA8-BD6F33B7996D}">
      <dgm:prSet/>
      <dgm:spPr/>
      <dgm:t>
        <a:bodyPr/>
        <a:lstStyle/>
        <a:p>
          <a:endParaRPr lang="en-US"/>
        </a:p>
      </dgm:t>
    </dgm:pt>
    <dgm:pt modelId="{1933A844-D453-44E0-A49D-7D297CFCA24A}">
      <dgm:prSet custT="1"/>
      <dgm:spPr/>
      <dgm:t>
        <a:bodyPr/>
        <a:lstStyle/>
        <a:p>
          <a:r>
            <a:rPr lang="en-US" sz="1800" dirty="0"/>
            <a:t>The budget recommendations are tied directly to the school’s strategic vision and direction.</a:t>
          </a:r>
        </a:p>
      </dgm:t>
    </dgm:pt>
    <dgm:pt modelId="{A0E4C775-150E-48CA-8E9F-34928982F093}" type="parTrans" cxnId="{57910935-A255-454A-AA9A-BE1AD70FC1C7}">
      <dgm:prSet/>
      <dgm:spPr/>
      <dgm:t>
        <a:bodyPr/>
        <a:lstStyle/>
        <a:p>
          <a:endParaRPr lang="en-US"/>
        </a:p>
      </dgm:t>
    </dgm:pt>
    <dgm:pt modelId="{3047AAFC-BE78-4046-AFF8-247D85E87BF7}" type="sibTrans" cxnId="{57910935-A255-454A-AA9A-BE1AD70FC1C7}">
      <dgm:prSet/>
      <dgm:spPr/>
      <dgm:t>
        <a:bodyPr/>
        <a:lstStyle/>
        <a:p>
          <a:endParaRPr lang="en-US"/>
        </a:p>
      </dgm:t>
    </dgm:pt>
    <dgm:pt modelId="{027D3DE2-F2D3-4AEC-955E-D0C13CD6F0DD}">
      <dgm:prSet custT="1"/>
      <dgm:spPr/>
      <dgm:t>
        <a:bodyPr/>
        <a:lstStyle/>
        <a:p>
          <a:r>
            <a:rPr lang="en-US" sz="1800" dirty="0"/>
            <a:t>The proposed budget for the general operations of the school are reflected at </a:t>
          </a:r>
          <a:r>
            <a:rPr lang="en-US" sz="1800" b="1" i="0" u="none" dirty="0"/>
            <a:t>$4,296,512</a:t>
          </a:r>
          <a:endParaRPr lang="en-US" sz="1800" dirty="0"/>
        </a:p>
      </dgm:t>
    </dgm:pt>
    <dgm:pt modelId="{6946E1CF-11BA-4CE0-9B04-DA55CA945D12}" type="parTrans" cxnId="{4FDEB260-8767-4D8F-AFDD-3C04DF6D7970}">
      <dgm:prSet/>
      <dgm:spPr/>
      <dgm:t>
        <a:bodyPr/>
        <a:lstStyle/>
        <a:p>
          <a:endParaRPr lang="en-US"/>
        </a:p>
      </dgm:t>
    </dgm:pt>
    <dgm:pt modelId="{2B033F52-397E-490A-AC9C-574FE8580A64}" type="sibTrans" cxnId="{4FDEB260-8767-4D8F-AFDD-3C04DF6D7970}">
      <dgm:prSet/>
      <dgm:spPr/>
      <dgm:t>
        <a:bodyPr/>
        <a:lstStyle/>
        <a:p>
          <a:endParaRPr lang="en-US"/>
        </a:p>
      </dgm:t>
    </dgm:pt>
    <dgm:pt modelId="{EAB82611-B800-467B-B26D-70F2EC763135}">
      <dgm:prSet custT="1"/>
      <dgm:spPr/>
      <dgm:t>
        <a:bodyPr/>
        <a:lstStyle/>
        <a:p>
          <a:endParaRPr lang="en-US" sz="1800" dirty="0"/>
        </a:p>
      </dgm:t>
    </dgm:pt>
    <dgm:pt modelId="{5AD016B5-3D3B-4B48-930D-D3410FD3A6BE}" type="parTrans" cxnId="{98EB66CB-CF8D-43B4-BE48-B2E3D92C0DCB}">
      <dgm:prSet/>
      <dgm:spPr/>
      <dgm:t>
        <a:bodyPr/>
        <a:lstStyle/>
        <a:p>
          <a:endParaRPr lang="en-US"/>
        </a:p>
      </dgm:t>
    </dgm:pt>
    <dgm:pt modelId="{FD15812B-03D3-46E2-B5A7-8BEBCCA76139}" type="sibTrans" cxnId="{98EB66CB-CF8D-43B4-BE48-B2E3D92C0DCB}">
      <dgm:prSet/>
      <dgm:spPr/>
      <dgm:t>
        <a:bodyPr/>
        <a:lstStyle/>
        <a:p>
          <a:endParaRPr lang="en-US"/>
        </a:p>
      </dgm:t>
    </dgm:pt>
    <dgm:pt modelId="{06155CF6-0B61-4A49-8ED9-2282E530FBBC}" type="pres">
      <dgm:prSet presAssocID="{D3B93A99-69D9-436A-9036-F51BD25449E7}" presName="root" presStyleCnt="0">
        <dgm:presLayoutVars>
          <dgm:dir/>
          <dgm:resizeHandles val="exact"/>
        </dgm:presLayoutVars>
      </dgm:prSet>
      <dgm:spPr/>
    </dgm:pt>
    <dgm:pt modelId="{AE7047E4-C0B4-42D1-A0D2-71D593B4D4D1}" type="pres">
      <dgm:prSet presAssocID="{15E91B16-ED2B-4A5B-B8F8-F82CD0D222E2}" presName="compNode" presStyleCnt="0"/>
      <dgm:spPr/>
    </dgm:pt>
    <dgm:pt modelId="{0CDEB3A0-4736-4CF8-BA9C-D22820D222B9}" type="pres">
      <dgm:prSet presAssocID="{15E91B16-ED2B-4A5B-B8F8-F82CD0D222E2}" presName="bgRect" presStyleLbl="bgShp" presStyleIdx="0" presStyleCnt="4" custScaleY="166399"/>
      <dgm:spPr/>
    </dgm:pt>
    <dgm:pt modelId="{2E7165D1-CF0C-40A8-93E4-3D78C66F5F20}" type="pres">
      <dgm:prSet presAssocID="{15E91B16-ED2B-4A5B-B8F8-F82CD0D222E2}"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oney"/>
        </a:ext>
      </dgm:extLst>
    </dgm:pt>
    <dgm:pt modelId="{C90C274A-088B-42AE-A9DD-FA9E0516A85A}" type="pres">
      <dgm:prSet presAssocID="{15E91B16-ED2B-4A5B-B8F8-F82CD0D222E2}" presName="spaceRect" presStyleCnt="0"/>
      <dgm:spPr/>
    </dgm:pt>
    <dgm:pt modelId="{2E65AD20-1A20-46D0-904F-B0199D7F0F33}" type="pres">
      <dgm:prSet presAssocID="{15E91B16-ED2B-4A5B-B8F8-F82CD0D222E2}" presName="parTx" presStyleLbl="revTx" presStyleIdx="0" presStyleCnt="4" custAng="0" custLinFactNeighborX="0" custLinFactNeighborY="-197">
        <dgm:presLayoutVars>
          <dgm:chMax val="0"/>
          <dgm:chPref val="0"/>
        </dgm:presLayoutVars>
      </dgm:prSet>
      <dgm:spPr/>
    </dgm:pt>
    <dgm:pt modelId="{4DE8A5A5-5369-4101-AFCD-064CE2293EF7}" type="pres">
      <dgm:prSet presAssocID="{595EFE52-8308-412F-AD5A-447F4029FD61}" presName="sibTrans" presStyleCnt="0"/>
      <dgm:spPr/>
    </dgm:pt>
    <dgm:pt modelId="{99F6B105-A99B-4EAA-9B61-BAA4D301630D}" type="pres">
      <dgm:prSet presAssocID="{1933A844-D453-44E0-A49D-7D297CFCA24A}" presName="compNode" presStyleCnt="0"/>
      <dgm:spPr/>
    </dgm:pt>
    <dgm:pt modelId="{805B4116-8872-409C-9BBD-1612E432A217}" type="pres">
      <dgm:prSet presAssocID="{1933A844-D453-44E0-A49D-7D297CFCA24A}" presName="bgRect" presStyleLbl="bgShp" presStyleIdx="1" presStyleCnt="4" custScaleY="155493"/>
      <dgm:spPr/>
    </dgm:pt>
    <dgm:pt modelId="{8B9DC135-1D47-4E72-B55A-66A8F00D5928}" type="pres">
      <dgm:prSet presAssocID="{1933A844-D453-44E0-A49D-7D297CFCA24A}"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iggy Bank"/>
        </a:ext>
      </dgm:extLst>
    </dgm:pt>
    <dgm:pt modelId="{C64A9A89-87EF-494E-AC5C-04EE2B5A7119}" type="pres">
      <dgm:prSet presAssocID="{1933A844-D453-44E0-A49D-7D297CFCA24A}" presName="spaceRect" presStyleCnt="0"/>
      <dgm:spPr/>
    </dgm:pt>
    <dgm:pt modelId="{B2BAD217-017C-474F-AA81-C9C89BF6F0E2}" type="pres">
      <dgm:prSet presAssocID="{1933A844-D453-44E0-A49D-7D297CFCA24A}" presName="parTx" presStyleLbl="revTx" presStyleIdx="1" presStyleCnt="4">
        <dgm:presLayoutVars>
          <dgm:chMax val="0"/>
          <dgm:chPref val="0"/>
        </dgm:presLayoutVars>
      </dgm:prSet>
      <dgm:spPr/>
    </dgm:pt>
    <dgm:pt modelId="{E980CCF9-235F-4FDA-BD47-01D14F87863F}" type="pres">
      <dgm:prSet presAssocID="{3047AAFC-BE78-4046-AFF8-247D85E87BF7}" presName="sibTrans" presStyleCnt="0"/>
      <dgm:spPr/>
    </dgm:pt>
    <dgm:pt modelId="{AC6971AA-EB9B-43FC-AA4A-3667D8840C15}" type="pres">
      <dgm:prSet presAssocID="{027D3DE2-F2D3-4AEC-955E-D0C13CD6F0DD}" presName="compNode" presStyleCnt="0"/>
      <dgm:spPr/>
    </dgm:pt>
    <dgm:pt modelId="{30F25B1F-5247-4B01-A07E-C05895440AEF}" type="pres">
      <dgm:prSet presAssocID="{027D3DE2-F2D3-4AEC-955E-D0C13CD6F0DD}" presName="bgRect" presStyleLbl="bgShp" presStyleIdx="2" presStyleCnt="4" custScaleY="152628"/>
      <dgm:spPr/>
    </dgm:pt>
    <dgm:pt modelId="{D7A377D4-0913-47A8-8629-0DCD3C2E3805}" type="pres">
      <dgm:prSet presAssocID="{027D3DE2-F2D3-4AEC-955E-D0C13CD6F0DD}"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ollar"/>
        </a:ext>
      </dgm:extLst>
    </dgm:pt>
    <dgm:pt modelId="{2BDC5980-96D4-48D8-8454-F111120934E0}" type="pres">
      <dgm:prSet presAssocID="{027D3DE2-F2D3-4AEC-955E-D0C13CD6F0DD}" presName="spaceRect" presStyleCnt="0"/>
      <dgm:spPr/>
    </dgm:pt>
    <dgm:pt modelId="{BBE4DFAB-966A-47F3-BD5F-75688D5ECCE9}" type="pres">
      <dgm:prSet presAssocID="{027D3DE2-F2D3-4AEC-955E-D0C13CD6F0DD}" presName="parTx" presStyleLbl="revTx" presStyleIdx="2" presStyleCnt="4">
        <dgm:presLayoutVars>
          <dgm:chMax val="0"/>
          <dgm:chPref val="0"/>
        </dgm:presLayoutVars>
      </dgm:prSet>
      <dgm:spPr/>
    </dgm:pt>
    <dgm:pt modelId="{72403CA0-BEF4-4D6F-BE6F-A4CB3D82F80B}" type="pres">
      <dgm:prSet presAssocID="{2B033F52-397E-490A-AC9C-574FE8580A64}" presName="sibTrans" presStyleCnt="0"/>
      <dgm:spPr/>
    </dgm:pt>
    <dgm:pt modelId="{6976FE0E-2CD5-4665-8D81-FE756CA28FCC}" type="pres">
      <dgm:prSet presAssocID="{EAB82611-B800-467B-B26D-70F2EC763135}" presName="compNode" presStyleCnt="0"/>
      <dgm:spPr/>
    </dgm:pt>
    <dgm:pt modelId="{5287CAD5-57D7-4C4C-B5E6-B72116E119BF}" type="pres">
      <dgm:prSet presAssocID="{EAB82611-B800-467B-B26D-70F2EC763135}" presName="bgRect" presStyleLbl="bgShp" presStyleIdx="3" presStyleCnt="4" custScaleY="247038"/>
      <dgm:spPr/>
    </dgm:pt>
    <dgm:pt modelId="{65624F1B-DDED-4559-AC6B-006DAA556F94}" type="pres">
      <dgm:prSet presAssocID="{EAB82611-B800-467B-B26D-70F2EC763135}"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lassroom"/>
        </a:ext>
      </dgm:extLst>
    </dgm:pt>
    <dgm:pt modelId="{441D4AB1-2C41-4D5B-87F2-056CEE52DDDB}" type="pres">
      <dgm:prSet presAssocID="{EAB82611-B800-467B-B26D-70F2EC763135}" presName="spaceRect" presStyleCnt="0"/>
      <dgm:spPr/>
    </dgm:pt>
    <dgm:pt modelId="{2A8464A3-EF27-4728-9233-CA8FC47AC5C0}" type="pres">
      <dgm:prSet presAssocID="{EAB82611-B800-467B-B26D-70F2EC763135}" presName="parTx" presStyleLbl="revTx" presStyleIdx="3" presStyleCnt="4" custScaleX="102648">
        <dgm:presLayoutVars>
          <dgm:chMax val="0"/>
          <dgm:chPref val="0"/>
        </dgm:presLayoutVars>
      </dgm:prSet>
      <dgm:spPr/>
    </dgm:pt>
  </dgm:ptLst>
  <dgm:cxnLst>
    <dgm:cxn modelId="{87CA912C-152E-4F2D-AAB9-D4566A491FE5}" type="presOf" srcId="{1933A844-D453-44E0-A49D-7D297CFCA24A}" destId="{B2BAD217-017C-474F-AA81-C9C89BF6F0E2}" srcOrd="0" destOrd="0" presId="urn:microsoft.com/office/officeart/2018/2/layout/IconVerticalSolidList"/>
    <dgm:cxn modelId="{57910935-A255-454A-AA9A-BE1AD70FC1C7}" srcId="{D3B93A99-69D9-436A-9036-F51BD25449E7}" destId="{1933A844-D453-44E0-A49D-7D297CFCA24A}" srcOrd="1" destOrd="0" parTransId="{A0E4C775-150E-48CA-8E9F-34928982F093}" sibTransId="{3047AAFC-BE78-4046-AFF8-247D85E87BF7}"/>
    <dgm:cxn modelId="{4FDEB260-8767-4D8F-AFDD-3C04DF6D7970}" srcId="{D3B93A99-69D9-436A-9036-F51BD25449E7}" destId="{027D3DE2-F2D3-4AEC-955E-D0C13CD6F0DD}" srcOrd="2" destOrd="0" parTransId="{6946E1CF-11BA-4CE0-9B04-DA55CA945D12}" sibTransId="{2B033F52-397E-490A-AC9C-574FE8580A64}"/>
    <dgm:cxn modelId="{09922D69-670C-4940-B72F-1663149947A1}" type="presOf" srcId="{15E91B16-ED2B-4A5B-B8F8-F82CD0D222E2}" destId="{2E65AD20-1A20-46D0-904F-B0199D7F0F33}" srcOrd="0" destOrd="0" presId="urn:microsoft.com/office/officeart/2018/2/layout/IconVerticalSolidList"/>
    <dgm:cxn modelId="{E43BAD6A-F4D3-47A8-ABF6-F8BAA40FD4B3}" type="presOf" srcId="{EAB82611-B800-467B-B26D-70F2EC763135}" destId="{2A8464A3-EF27-4728-9233-CA8FC47AC5C0}" srcOrd="0" destOrd="0" presId="urn:microsoft.com/office/officeart/2018/2/layout/IconVerticalSolidList"/>
    <dgm:cxn modelId="{B2BDCA58-ACF9-4F7E-ABDF-67E926DDE324}" type="presOf" srcId="{D3B93A99-69D9-436A-9036-F51BD25449E7}" destId="{06155CF6-0B61-4A49-8ED9-2282E530FBBC}" srcOrd="0" destOrd="0" presId="urn:microsoft.com/office/officeart/2018/2/layout/IconVerticalSolidList"/>
    <dgm:cxn modelId="{F48492A7-18FD-43C5-B586-467CF70B946A}" type="presOf" srcId="{027D3DE2-F2D3-4AEC-955E-D0C13CD6F0DD}" destId="{BBE4DFAB-966A-47F3-BD5F-75688D5ECCE9}" srcOrd="0" destOrd="0" presId="urn:microsoft.com/office/officeart/2018/2/layout/IconVerticalSolidList"/>
    <dgm:cxn modelId="{B8C4E1B1-73A1-48E4-9EA8-BD6F33B7996D}" srcId="{D3B93A99-69D9-436A-9036-F51BD25449E7}" destId="{15E91B16-ED2B-4A5B-B8F8-F82CD0D222E2}" srcOrd="0" destOrd="0" parTransId="{60284D49-384C-4BC2-92A6-779405BCB9F3}" sibTransId="{595EFE52-8308-412F-AD5A-447F4029FD61}"/>
    <dgm:cxn modelId="{98EB66CB-CF8D-43B4-BE48-B2E3D92C0DCB}" srcId="{D3B93A99-69D9-436A-9036-F51BD25449E7}" destId="{EAB82611-B800-467B-B26D-70F2EC763135}" srcOrd="3" destOrd="0" parTransId="{5AD016B5-3D3B-4B48-930D-D3410FD3A6BE}" sibTransId="{FD15812B-03D3-46E2-B5A7-8BEBCCA76139}"/>
    <dgm:cxn modelId="{1DE6FC22-E8EF-438B-BD72-F49B3CDC0D30}" type="presParOf" srcId="{06155CF6-0B61-4A49-8ED9-2282E530FBBC}" destId="{AE7047E4-C0B4-42D1-A0D2-71D593B4D4D1}" srcOrd="0" destOrd="0" presId="urn:microsoft.com/office/officeart/2018/2/layout/IconVerticalSolidList"/>
    <dgm:cxn modelId="{9380BA8A-4AAF-4BDA-B76A-0AE0F7A79F73}" type="presParOf" srcId="{AE7047E4-C0B4-42D1-A0D2-71D593B4D4D1}" destId="{0CDEB3A0-4736-4CF8-BA9C-D22820D222B9}" srcOrd="0" destOrd="0" presId="urn:microsoft.com/office/officeart/2018/2/layout/IconVerticalSolidList"/>
    <dgm:cxn modelId="{E58205DF-B64C-44B6-89A0-7760FC94098B}" type="presParOf" srcId="{AE7047E4-C0B4-42D1-A0D2-71D593B4D4D1}" destId="{2E7165D1-CF0C-40A8-93E4-3D78C66F5F20}" srcOrd="1" destOrd="0" presId="urn:microsoft.com/office/officeart/2018/2/layout/IconVerticalSolidList"/>
    <dgm:cxn modelId="{D89C67BB-C5B1-4228-A864-C0FBB5AEA18D}" type="presParOf" srcId="{AE7047E4-C0B4-42D1-A0D2-71D593B4D4D1}" destId="{C90C274A-088B-42AE-A9DD-FA9E0516A85A}" srcOrd="2" destOrd="0" presId="urn:microsoft.com/office/officeart/2018/2/layout/IconVerticalSolidList"/>
    <dgm:cxn modelId="{39B8C490-648C-47A6-AADD-F61532D66E4A}" type="presParOf" srcId="{AE7047E4-C0B4-42D1-A0D2-71D593B4D4D1}" destId="{2E65AD20-1A20-46D0-904F-B0199D7F0F33}" srcOrd="3" destOrd="0" presId="urn:microsoft.com/office/officeart/2018/2/layout/IconVerticalSolidList"/>
    <dgm:cxn modelId="{9B5C2BDD-0B0B-459D-B307-6B92822E0B1B}" type="presParOf" srcId="{06155CF6-0B61-4A49-8ED9-2282E530FBBC}" destId="{4DE8A5A5-5369-4101-AFCD-064CE2293EF7}" srcOrd="1" destOrd="0" presId="urn:microsoft.com/office/officeart/2018/2/layout/IconVerticalSolidList"/>
    <dgm:cxn modelId="{6815F6F7-4BBF-43CA-8D33-4C786F02ED53}" type="presParOf" srcId="{06155CF6-0B61-4A49-8ED9-2282E530FBBC}" destId="{99F6B105-A99B-4EAA-9B61-BAA4D301630D}" srcOrd="2" destOrd="0" presId="urn:microsoft.com/office/officeart/2018/2/layout/IconVerticalSolidList"/>
    <dgm:cxn modelId="{50923A35-0183-4FDF-94DD-73D09B957847}" type="presParOf" srcId="{99F6B105-A99B-4EAA-9B61-BAA4D301630D}" destId="{805B4116-8872-409C-9BBD-1612E432A217}" srcOrd="0" destOrd="0" presId="urn:microsoft.com/office/officeart/2018/2/layout/IconVerticalSolidList"/>
    <dgm:cxn modelId="{7AB54255-EC1B-4C41-87EF-F3B629C2269A}" type="presParOf" srcId="{99F6B105-A99B-4EAA-9B61-BAA4D301630D}" destId="{8B9DC135-1D47-4E72-B55A-66A8F00D5928}" srcOrd="1" destOrd="0" presId="urn:microsoft.com/office/officeart/2018/2/layout/IconVerticalSolidList"/>
    <dgm:cxn modelId="{6BE8FFFC-147A-4820-821D-F64CD2A277E8}" type="presParOf" srcId="{99F6B105-A99B-4EAA-9B61-BAA4D301630D}" destId="{C64A9A89-87EF-494E-AC5C-04EE2B5A7119}" srcOrd="2" destOrd="0" presId="urn:microsoft.com/office/officeart/2018/2/layout/IconVerticalSolidList"/>
    <dgm:cxn modelId="{C658F28C-3E38-4A13-8A6A-4E3A1E3268A8}" type="presParOf" srcId="{99F6B105-A99B-4EAA-9B61-BAA4D301630D}" destId="{B2BAD217-017C-474F-AA81-C9C89BF6F0E2}" srcOrd="3" destOrd="0" presId="urn:microsoft.com/office/officeart/2018/2/layout/IconVerticalSolidList"/>
    <dgm:cxn modelId="{5E40C30C-169C-4EF3-82D6-EBE18BA1BD53}" type="presParOf" srcId="{06155CF6-0B61-4A49-8ED9-2282E530FBBC}" destId="{E980CCF9-235F-4FDA-BD47-01D14F87863F}" srcOrd="3" destOrd="0" presId="urn:microsoft.com/office/officeart/2018/2/layout/IconVerticalSolidList"/>
    <dgm:cxn modelId="{2DA245F8-1134-4C0C-9259-FE44801A6E9E}" type="presParOf" srcId="{06155CF6-0B61-4A49-8ED9-2282E530FBBC}" destId="{AC6971AA-EB9B-43FC-AA4A-3667D8840C15}" srcOrd="4" destOrd="0" presId="urn:microsoft.com/office/officeart/2018/2/layout/IconVerticalSolidList"/>
    <dgm:cxn modelId="{036BF251-7DCF-4C48-8F52-38C60C144EBD}" type="presParOf" srcId="{AC6971AA-EB9B-43FC-AA4A-3667D8840C15}" destId="{30F25B1F-5247-4B01-A07E-C05895440AEF}" srcOrd="0" destOrd="0" presId="urn:microsoft.com/office/officeart/2018/2/layout/IconVerticalSolidList"/>
    <dgm:cxn modelId="{8333B056-D0ED-43E5-9E14-85935EA549CC}" type="presParOf" srcId="{AC6971AA-EB9B-43FC-AA4A-3667D8840C15}" destId="{D7A377D4-0913-47A8-8629-0DCD3C2E3805}" srcOrd="1" destOrd="0" presId="urn:microsoft.com/office/officeart/2018/2/layout/IconVerticalSolidList"/>
    <dgm:cxn modelId="{C2608E9B-E44A-4A5A-830E-9D8A93FE0FD7}" type="presParOf" srcId="{AC6971AA-EB9B-43FC-AA4A-3667D8840C15}" destId="{2BDC5980-96D4-48D8-8454-F111120934E0}" srcOrd="2" destOrd="0" presId="urn:microsoft.com/office/officeart/2018/2/layout/IconVerticalSolidList"/>
    <dgm:cxn modelId="{0B11867D-8680-4DB6-84F1-0C5CF15A9585}" type="presParOf" srcId="{AC6971AA-EB9B-43FC-AA4A-3667D8840C15}" destId="{BBE4DFAB-966A-47F3-BD5F-75688D5ECCE9}" srcOrd="3" destOrd="0" presId="urn:microsoft.com/office/officeart/2018/2/layout/IconVerticalSolidList"/>
    <dgm:cxn modelId="{5FD12E91-D178-4783-BE19-C9F5B62147A7}" type="presParOf" srcId="{06155CF6-0B61-4A49-8ED9-2282E530FBBC}" destId="{72403CA0-BEF4-4D6F-BE6F-A4CB3D82F80B}" srcOrd="5" destOrd="0" presId="urn:microsoft.com/office/officeart/2018/2/layout/IconVerticalSolidList"/>
    <dgm:cxn modelId="{867C584C-4529-4A87-BE9E-D587E309B5A5}" type="presParOf" srcId="{06155CF6-0B61-4A49-8ED9-2282E530FBBC}" destId="{6976FE0E-2CD5-4665-8D81-FE756CA28FCC}" srcOrd="6" destOrd="0" presId="urn:microsoft.com/office/officeart/2018/2/layout/IconVerticalSolidList"/>
    <dgm:cxn modelId="{17699E12-4FA2-4D36-AAE5-39A38E18555C}" type="presParOf" srcId="{6976FE0E-2CD5-4665-8D81-FE756CA28FCC}" destId="{5287CAD5-57D7-4C4C-B5E6-B72116E119BF}" srcOrd="0" destOrd="0" presId="urn:microsoft.com/office/officeart/2018/2/layout/IconVerticalSolidList"/>
    <dgm:cxn modelId="{5C40DA36-A29A-4CB9-AAAA-B8CCAFC8647A}" type="presParOf" srcId="{6976FE0E-2CD5-4665-8D81-FE756CA28FCC}" destId="{65624F1B-DDED-4559-AC6B-006DAA556F94}" srcOrd="1" destOrd="0" presId="urn:microsoft.com/office/officeart/2018/2/layout/IconVerticalSolidList"/>
    <dgm:cxn modelId="{9B0601DF-42C7-46E8-9E47-1517BD9CD205}" type="presParOf" srcId="{6976FE0E-2CD5-4665-8D81-FE756CA28FCC}" destId="{441D4AB1-2C41-4D5B-87F2-056CEE52DDDB}" srcOrd="2" destOrd="0" presId="urn:microsoft.com/office/officeart/2018/2/layout/IconVerticalSolidList"/>
    <dgm:cxn modelId="{9AAA59A5-89CC-4014-8333-8F7F2B846B4A}" type="presParOf" srcId="{6976FE0E-2CD5-4665-8D81-FE756CA28FCC}" destId="{2A8464A3-EF27-4728-9233-CA8FC47AC5C0}"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7CEBEF9-2E54-4912-9FF1-02960E34AD13}"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9589C050-D351-4941-B8F1-A5AA75DA5576}">
      <dgm:prSet/>
      <dgm:spPr/>
      <dgm:t>
        <a:bodyPr/>
        <a:lstStyle/>
        <a:p>
          <a:r>
            <a:rPr lang="en-US"/>
            <a:t>Are our school’s priorities (from your strategic plan) reflected in this budget? </a:t>
          </a:r>
        </a:p>
      </dgm:t>
    </dgm:pt>
    <dgm:pt modelId="{26431AE7-1B58-414D-A189-97F296B270A0}" type="parTrans" cxnId="{4F2F5F57-1493-4131-A76F-9FF762CD67A4}">
      <dgm:prSet/>
      <dgm:spPr/>
      <dgm:t>
        <a:bodyPr/>
        <a:lstStyle/>
        <a:p>
          <a:endParaRPr lang="en-US"/>
        </a:p>
      </dgm:t>
    </dgm:pt>
    <dgm:pt modelId="{A16EDFF1-9383-4EBE-A7ED-0148F5BE48CC}" type="sibTrans" cxnId="{4F2F5F57-1493-4131-A76F-9FF762CD67A4}">
      <dgm:prSet/>
      <dgm:spPr/>
      <dgm:t>
        <a:bodyPr/>
        <a:lstStyle/>
        <a:p>
          <a:endParaRPr lang="en-US"/>
        </a:p>
      </dgm:t>
    </dgm:pt>
    <dgm:pt modelId="{CD94086C-C6FD-44BA-9132-100A9F3A3337}">
      <dgm:prSet/>
      <dgm:spPr/>
      <dgm:t>
        <a:bodyPr/>
        <a:lstStyle/>
        <a:p>
          <a:r>
            <a:rPr lang="en-US" dirty="0"/>
            <a:t>Are new positions and/or resources included in the budget to address our major priorities? </a:t>
          </a:r>
        </a:p>
      </dgm:t>
    </dgm:pt>
    <dgm:pt modelId="{FAE6A5B2-0870-4286-B83E-B6A498F5C653}" type="parTrans" cxnId="{12297D4F-6291-4C60-9749-6C9FC2F05E65}">
      <dgm:prSet/>
      <dgm:spPr/>
      <dgm:t>
        <a:bodyPr/>
        <a:lstStyle/>
        <a:p>
          <a:endParaRPr lang="en-US"/>
        </a:p>
      </dgm:t>
    </dgm:pt>
    <dgm:pt modelId="{27994FFF-8322-4D39-AFEE-6708A52B3B0B}" type="sibTrans" cxnId="{12297D4F-6291-4C60-9749-6C9FC2F05E65}">
      <dgm:prSet/>
      <dgm:spPr/>
      <dgm:t>
        <a:bodyPr/>
        <a:lstStyle/>
        <a:p>
          <a:endParaRPr lang="en-US"/>
        </a:p>
      </dgm:t>
    </dgm:pt>
    <dgm:pt modelId="{80118FE0-5D2E-4FC7-B5C3-32BC31DD707C}">
      <dgm:prSet/>
      <dgm:spPr/>
      <dgm:t>
        <a:bodyPr/>
        <a:lstStyle/>
        <a:p>
          <a:r>
            <a:rPr lang="en-US"/>
            <a:t>Do we know (as a team) the plan to support implementation of these priorities beyond the budget (ex. What strategies will be implemented)? </a:t>
          </a:r>
        </a:p>
      </dgm:t>
    </dgm:pt>
    <dgm:pt modelId="{A4BFEACD-71BB-4E3B-BFBE-C976F40B7A6A}" type="parTrans" cxnId="{47615D4C-8639-45F8-BC46-0DC1E139B61F}">
      <dgm:prSet/>
      <dgm:spPr/>
      <dgm:t>
        <a:bodyPr/>
        <a:lstStyle/>
        <a:p>
          <a:endParaRPr lang="en-US"/>
        </a:p>
      </dgm:t>
    </dgm:pt>
    <dgm:pt modelId="{F513DA0B-2821-4436-AC23-0C7686DA753E}" type="sibTrans" cxnId="{47615D4C-8639-45F8-BC46-0DC1E139B61F}">
      <dgm:prSet/>
      <dgm:spPr/>
      <dgm:t>
        <a:bodyPr/>
        <a:lstStyle/>
        <a:p>
          <a:endParaRPr lang="en-US"/>
        </a:p>
      </dgm:t>
    </dgm:pt>
    <dgm:pt modelId="{3C462267-60C3-409C-B237-A0E35953C0ED}">
      <dgm:prSet/>
      <dgm:spPr/>
      <dgm:t>
        <a:bodyPr/>
        <a:lstStyle/>
        <a:p>
          <a:r>
            <a:rPr lang="en-US"/>
            <a:t>What tradeoffs are being made in order to support these priorities? </a:t>
          </a:r>
        </a:p>
      </dgm:t>
    </dgm:pt>
    <dgm:pt modelId="{488455A0-E9FD-460D-9EC1-B41C3E534013}" type="parTrans" cxnId="{914B65F2-B4EE-4B35-9F95-0F6BDA2CBFD0}">
      <dgm:prSet/>
      <dgm:spPr/>
      <dgm:t>
        <a:bodyPr/>
        <a:lstStyle/>
        <a:p>
          <a:endParaRPr lang="en-US"/>
        </a:p>
      </dgm:t>
    </dgm:pt>
    <dgm:pt modelId="{B15EF3BC-6389-4FEB-A678-DB5B728CEC74}" type="sibTrans" cxnId="{914B65F2-B4EE-4B35-9F95-0F6BDA2CBFD0}">
      <dgm:prSet/>
      <dgm:spPr/>
      <dgm:t>
        <a:bodyPr/>
        <a:lstStyle/>
        <a:p>
          <a:endParaRPr lang="en-US"/>
        </a:p>
      </dgm:t>
    </dgm:pt>
    <dgm:pt modelId="{1F93A958-7D88-4AC8-9E6F-17B5BA340B7D}">
      <dgm:prSet/>
      <dgm:spPr/>
      <dgm:t>
        <a:bodyPr/>
        <a:lstStyle/>
        <a:p>
          <a:r>
            <a:rPr lang="en-US" dirty="0"/>
            <a:t>How are district priorities reflected in our budget? </a:t>
          </a:r>
        </a:p>
      </dgm:t>
    </dgm:pt>
    <dgm:pt modelId="{C0906950-A039-4130-9558-86EB69F66F17}" type="parTrans" cxnId="{DEE45253-5CDC-4427-86F3-8AB8DDEB2431}">
      <dgm:prSet/>
      <dgm:spPr/>
      <dgm:t>
        <a:bodyPr/>
        <a:lstStyle/>
        <a:p>
          <a:endParaRPr lang="en-US"/>
        </a:p>
      </dgm:t>
    </dgm:pt>
    <dgm:pt modelId="{F705A0FE-A36C-4D57-A30C-3A22CF8A70DB}" type="sibTrans" cxnId="{DEE45253-5CDC-4427-86F3-8AB8DDEB2431}">
      <dgm:prSet/>
      <dgm:spPr/>
      <dgm:t>
        <a:bodyPr/>
        <a:lstStyle/>
        <a:p>
          <a:endParaRPr lang="en-US"/>
        </a:p>
      </dgm:t>
    </dgm:pt>
    <dgm:pt modelId="{428E45AF-1F2E-4432-9FCD-155C15F2EEC2}">
      <dgm:prSet/>
      <dgm:spPr/>
      <dgm:t>
        <a:bodyPr/>
        <a:lstStyle/>
        <a:p>
          <a:endParaRPr lang="en-US" dirty="0"/>
        </a:p>
      </dgm:t>
    </dgm:pt>
    <dgm:pt modelId="{32ACB933-5DFD-402A-AE97-DE3811C3CF75}" type="parTrans" cxnId="{36E704B0-64F9-462A-90A4-4410630800F1}">
      <dgm:prSet/>
      <dgm:spPr/>
      <dgm:t>
        <a:bodyPr/>
        <a:lstStyle/>
        <a:p>
          <a:endParaRPr lang="en-US"/>
        </a:p>
      </dgm:t>
    </dgm:pt>
    <dgm:pt modelId="{03E4B463-6062-4069-9297-BEB228F1F0CC}" type="sibTrans" cxnId="{36E704B0-64F9-462A-90A4-4410630800F1}">
      <dgm:prSet/>
      <dgm:spPr/>
      <dgm:t>
        <a:bodyPr/>
        <a:lstStyle/>
        <a:p>
          <a:endParaRPr lang="en-US"/>
        </a:p>
      </dgm:t>
    </dgm:pt>
    <dgm:pt modelId="{A3ABFA10-7B6A-4FBA-9CEC-FAA0DFD1B335}">
      <dgm:prSet/>
      <dgm:spPr/>
      <dgm:t>
        <a:bodyPr/>
        <a:lstStyle/>
        <a:p>
          <a:r>
            <a:rPr lang="en-US" dirty="0"/>
            <a:t>Are there positions our school will share with another school, i.e. nurse, counselor?</a:t>
          </a:r>
        </a:p>
      </dgm:t>
    </dgm:pt>
    <dgm:pt modelId="{67F67BE9-72B1-47CE-B279-7D0775E5CC8B}" type="parTrans" cxnId="{DB4AAC2B-6A80-4E5E-967E-9705EA9C554C}">
      <dgm:prSet/>
      <dgm:spPr/>
      <dgm:t>
        <a:bodyPr/>
        <a:lstStyle/>
        <a:p>
          <a:endParaRPr lang="en-US"/>
        </a:p>
      </dgm:t>
    </dgm:pt>
    <dgm:pt modelId="{81D4B41A-8D84-4B84-9A99-3FCBE897BFA8}" type="sibTrans" cxnId="{DB4AAC2B-6A80-4E5E-967E-9705EA9C554C}">
      <dgm:prSet/>
      <dgm:spPr/>
      <dgm:t>
        <a:bodyPr/>
        <a:lstStyle/>
        <a:p>
          <a:endParaRPr lang="en-US"/>
        </a:p>
      </dgm:t>
    </dgm:pt>
    <dgm:pt modelId="{D2B43EB8-B461-4DB9-87CB-A89E15797D2B}" type="pres">
      <dgm:prSet presAssocID="{97CEBEF9-2E54-4912-9FF1-02960E34AD13}" presName="Name0" presStyleCnt="0">
        <dgm:presLayoutVars>
          <dgm:dir/>
          <dgm:animLvl val="lvl"/>
          <dgm:resizeHandles val="exact"/>
        </dgm:presLayoutVars>
      </dgm:prSet>
      <dgm:spPr/>
    </dgm:pt>
    <dgm:pt modelId="{3EA10765-CC64-47A6-81A2-74820208A7EC}" type="pres">
      <dgm:prSet presAssocID="{9589C050-D351-4941-B8F1-A5AA75DA5576}" presName="linNode" presStyleCnt="0"/>
      <dgm:spPr/>
    </dgm:pt>
    <dgm:pt modelId="{4AF584E5-5D46-4C6F-A653-EEEB1D795C12}" type="pres">
      <dgm:prSet presAssocID="{9589C050-D351-4941-B8F1-A5AA75DA5576}" presName="parentText" presStyleLbl="node1" presStyleIdx="0" presStyleCnt="2">
        <dgm:presLayoutVars>
          <dgm:chMax val="1"/>
          <dgm:bulletEnabled val="1"/>
        </dgm:presLayoutVars>
      </dgm:prSet>
      <dgm:spPr/>
    </dgm:pt>
    <dgm:pt modelId="{1127C0E4-BEE0-4B3A-A8F7-3138B852AAEA}" type="pres">
      <dgm:prSet presAssocID="{9589C050-D351-4941-B8F1-A5AA75DA5576}" presName="descendantText" presStyleLbl="alignAccFollowNode1" presStyleIdx="0" presStyleCnt="2">
        <dgm:presLayoutVars>
          <dgm:bulletEnabled val="1"/>
        </dgm:presLayoutVars>
      </dgm:prSet>
      <dgm:spPr/>
    </dgm:pt>
    <dgm:pt modelId="{D7045FB5-9DAE-46F5-8860-A1E3117D6C2D}" type="pres">
      <dgm:prSet presAssocID="{A16EDFF1-9383-4EBE-A7ED-0148F5BE48CC}" presName="sp" presStyleCnt="0"/>
      <dgm:spPr/>
    </dgm:pt>
    <dgm:pt modelId="{9D65253E-3D18-4BC8-A9E6-118A290519C3}" type="pres">
      <dgm:prSet presAssocID="{1F93A958-7D88-4AC8-9E6F-17B5BA340B7D}" presName="linNode" presStyleCnt="0"/>
      <dgm:spPr/>
    </dgm:pt>
    <dgm:pt modelId="{E043F69B-D1CC-45CC-8D6A-63AD478AC00F}" type="pres">
      <dgm:prSet presAssocID="{1F93A958-7D88-4AC8-9E6F-17B5BA340B7D}" presName="parentText" presStyleLbl="node1" presStyleIdx="1" presStyleCnt="2">
        <dgm:presLayoutVars>
          <dgm:chMax val="1"/>
          <dgm:bulletEnabled val="1"/>
        </dgm:presLayoutVars>
      </dgm:prSet>
      <dgm:spPr/>
    </dgm:pt>
    <dgm:pt modelId="{5D261188-D75E-4E8E-98A1-B47916EF2D6E}" type="pres">
      <dgm:prSet presAssocID="{1F93A958-7D88-4AC8-9E6F-17B5BA340B7D}" presName="descendantText" presStyleLbl="alignAccFollowNode1" presStyleIdx="1" presStyleCnt="2">
        <dgm:presLayoutVars>
          <dgm:bulletEnabled val="1"/>
        </dgm:presLayoutVars>
      </dgm:prSet>
      <dgm:spPr/>
    </dgm:pt>
  </dgm:ptLst>
  <dgm:cxnLst>
    <dgm:cxn modelId="{DB4AAC2B-6A80-4E5E-967E-9705EA9C554C}" srcId="{1F93A958-7D88-4AC8-9E6F-17B5BA340B7D}" destId="{A3ABFA10-7B6A-4FBA-9CEC-FAA0DFD1B335}" srcOrd="1" destOrd="0" parTransId="{67F67BE9-72B1-47CE-B279-7D0775E5CC8B}" sibTransId="{81D4B41A-8D84-4B84-9A99-3FCBE897BFA8}"/>
    <dgm:cxn modelId="{0DCD0B2D-22F4-478F-8954-1C789C754186}" type="presOf" srcId="{A3ABFA10-7B6A-4FBA-9CEC-FAA0DFD1B335}" destId="{5D261188-D75E-4E8E-98A1-B47916EF2D6E}" srcOrd="0" destOrd="1" presId="urn:microsoft.com/office/officeart/2005/8/layout/vList5"/>
    <dgm:cxn modelId="{59E2825F-1A08-4FB2-A315-E6F314230D63}" type="presOf" srcId="{97CEBEF9-2E54-4912-9FF1-02960E34AD13}" destId="{D2B43EB8-B461-4DB9-87CB-A89E15797D2B}" srcOrd="0" destOrd="0" presId="urn:microsoft.com/office/officeart/2005/8/layout/vList5"/>
    <dgm:cxn modelId="{C686D664-629D-4D22-9AD5-D8E3718C0EB6}" type="presOf" srcId="{80118FE0-5D2E-4FC7-B5C3-32BC31DD707C}" destId="{1127C0E4-BEE0-4B3A-A8F7-3138B852AAEA}" srcOrd="0" destOrd="1" presId="urn:microsoft.com/office/officeart/2005/8/layout/vList5"/>
    <dgm:cxn modelId="{47615D4C-8639-45F8-BC46-0DC1E139B61F}" srcId="{9589C050-D351-4941-B8F1-A5AA75DA5576}" destId="{80118FE0-5D2E-4FC7-B5C3-32BC31DD707C}" srcOrd="1" destOrd="0" parTransId="{A4BFEACD-71BB-4E3B-BFBE-C976F40B7A6A}" sibTransId="{F513DA0B-2821-4436-AC23-0C7686DA753E}"/>
    <dgm:cxn modelId="{12297D4F-6291-4C60-9749-6C9FC2F05E65}" srcId="{9589C050-D351-4941-B8F1-A5AA75DA5576}" destId="{CD94086C-C6FD-44BA-9132-100A9F3A3337}" srcOrd="0" destOrd="0" parTransId="{FAE6A5B2-0870-4286-B83E-B6A498F5C653}" sibTransId="{27994FFF-8322-4D39-AFEE-6708A52B3B0B}"/>
    <dgm:cxn modelId="{9CE07250-63E4-4E75-BEF1-7FE3BD6EA784}" type="presOf" srcId="{CD94086C-C6FD-44BA-9132-100A9F3A3337}" destId="{1127C0E4-BEE0-4B3A-A8F7-3138B852AAEA}" srcOrd="0" destOrd="0" presId="urn:microsoft.com/office/officeart/2005/8/layout/vList5"/>
    <dgm:cxn modelId="{DEE45253-5CDC-4427-86F3-8AB8DDEB2431}" srcId="{97CEBEF9-2E54-4912-9FF1-02960E34AD13}" destId="{1F93A958-7D88-4AC8-9E6F-17B5BA340B7D}" srcOrd="1" destOrd="0" parTransId="{C0906950-A039-4130-9558-86EB69F66F17}" sibTransId="{F705A0FE-A36C-4D57-A30C-3A22CF8A70DB}"/>
    <dgm:cxn modelId="{4160F353-3E13-49DE-AEA7-EF6E07D9D0D8}" type="presOf" srcId="{9589C050-D351-4941-B8F1-A5AA75DA5576}" destId="{4AF584E5-5D46-4C6F-A653-EEEB1D795C12}" srcOrd="0" destOrd="0" presId="urn:microsoft.com/office/officeart/2005/8/layout/vList5"/>
    <dgm:cxn modelId="{4F2F5F57-1493-4131-A76F-9FF762CD67A4}" srcId="{97CEBEF9-2E54-4912-9FF1-02960E34AD13}" destId="{9589C050-D351-4941-B8F1-A5AA75DA5576}" srcOrd="0" destOrd="0" parTransId="{26431AE7-1B58-414D-A189-97F296B270A0}" sibTransId="{A16EDFF1-9383-4EBE-A7ED-0148F5BE48CC}"/>
    <dgm:cxn modelId="{36E704B0-64F9-462A-90A4-4410630800F1}" srcId="{1F93A958-7D88-4AC8-9E6F-17B5BA340B7D}" destId="{428E45AF-1F2E-4432-9FCD-155C15F2EEC2}" srcOrd="0" destOrd="0" parTransId="{32ACB933-5DFD-402A-AE97-DE3811C3CF75}" sibTransId="{03E4B463-6062-4069-9297-BEB228F1F0CC}"/>
    <dgm:cxn modelId="{A7A70BB7-DB4F-4FFC-87C2-FD95E0B15B27}" type="presOf" srcId="{1F93A958-7D88-4AC8-9E6F-17B5BA340B7D}" destId="{E043F69B-D1CC-45CC-8D6A-63AD478AC00F}" srcOrd="0" destOrd="0" presId="urn:microsoft.com/office/officeart/2005/8/layout/vList5"/>
    <dgm:cxn modelId="{99E53ECC-18AD-4B12-B319-90ACE85C9292}" type="presOf" srcId="{3C462267-60C3-409C-B237-A0E35953C0ED}" destId="{1127C0E4-BEE0-4B3A-A8F7-3138B852AAEA}" srcOrd="0" destOrd="2" presId="urn:microsoft.com/office/officeart/2005/8/layout/vList5"/>
    <dgm:cxn modelId="{914B65F2-B4EE-4B35-9F95-0F6BDA2CBFD0}" srcId="{9589C050-D351-4941-B8F1-A5AA75DA5576}" destId="{3C462267-60C3-409C-B237-A0E35953C0ED}" srcOrd="2" destOrd="0" parTransId="{488455A0-E9FD-460D-9EC1-B41C3E534013}" sibTransId="{B15EF3BC-6389-4FEB-A678-DB5B728CEC74}"/>
    <dgm:cxn modelId="{D405FDF9-F53F-40BB-9BBC-4516754527CD}" type="presOf" srcId="{428E45AF-1F2E-4432-9FCD-155C15F2EEC2}" destId="{5D261188-D75E-4E8E-98A1-B47916EF2D6E}" srcOrd="0" destOrd="0" presId="urn:microsoft.com/office/officeart/2005/8/layout/vList5"/>
    <dgm:cxn modelId="{1806842B-3B03-40B5-B21F-F2D97FA3438C}" type="presParOf" srcId="{D2B43EB8-B461-4DB9-87CB-A89E15797D2B}" destId="{3EA10765-CC64-47A6-81A2-74820208A7EC}" srcOrd="0" destOrd="0" presId="urn:microsoft.com/office/officeart/2005/8/layout/vList5"/>
    <dgm:cxn modelId="{9B74B742-AF4A-4AF3-AB8B-4CDB30740DE4}" type="presParOf" srcId="{3EA10765-CC64-47A6-81A2-74820208A7EC}" destId="{4AF584E5-5D46-4C6F-A653-EEEB1D795C12}" srcOrd="0" destOrd="0" presId="urn:microsoft.com/office/officeart/2005/8/layout/vList5"/>
    <dgm:cxn modelId="{C869117F-942A-44CB-8360-4387D830A198}" type="presParOf" srcId="{3EA10765-CC64-47A6-81A2-74820208A7EC}" destId="{1127C0E4-BEE0-4B3A-A8F7-3138B852AAEA}" srcOrd="1" destOrd="0" presId="urn:microsoft.com/office/officeart/2005/8/layout/vList5"/>
    <dgm:cxn modelId="{A624CA68-C846-4DFA-9E4B-AEBA03C62E16}" type="presParOf" srcId="{D2B43EB8-B461-4DB9-87CB-A89E15797D2B}" destId="{D7045FB5-9DAE-46F5-8860-A1E3117D6C2D}" srcOrd="1" destOrd="0" presId="urn:microsoft.com/office/officeart/2005/8/layout/vList5"/>
    <dgm:cxn modelId="{8C0BE57A-0DD6-48E7-87C5-8A7BBFDB8ACF}" type="presParOf" srcId="{D2B43EB8-B461-4DB9-87CB-A89E15797D2B}" destId="{9D65253E-3D18-4BC8-A9E6-118A290519C3}" srcOrd="2" destOrd="0" presId="urn:microsoft.com/office/officeart/2005/8/layout/vList5"/>
    <dgm:cxn modelId="{35FD35A5-4933-4DEF-A045-7DD995869D6C}" type="presParOf" srcId="{9D65253E-3D18-4BC8-A9E6-118A290519C3}" destId="{E043F69B-D1CC-45CC-8D6A-63AD478AC00F}" srcOrd="0" destOrd="0" presId="urn:microsoft.com/office/officeart/2005/8/layout/vList5"/>
    <dgm:cxn modelId="{57D55F52-AD23-4F4A-A448-B7F29681E986}" type="presParOf" srcId="{9D65253E-3D18-4BC8-A9E6-118A290519C3}" destId="{5D261188-D75E-4E8E-98A1-B47916EF2D6E}"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9F55C4-EF77-4B54-A769-DDA99148F578}">
      <dsp:nvSpPr>
        <dsp:cNvPr id="0" name=""/>
        <dsp:cNvSpPr/>
      </dsp:nvSpPr>
      <dsp:spPr>
        <a:xfrm rot="5400000">
          <a:off x="191384" y="1425765"/>
          <a:ext cx="572099" cy="951961"/>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91B35EE-E2D6-4A65-85DB-E65F9D4FF12C}">
      <dsp:nvSpPr>
        <dsp:cNvPr id="0" name=""/>
        <dsp:cNvSpPr/>
      </dsp:nvSpPr>
      <dsp:spPr>
        <a:xfrm>
          <a:off x="95886" y="1710197"/>
          <a:ext cx="859435" cy="7533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solidFill>
                <a:schemeClr val="tx1"/>
              </a:solidFill>
            </a:rPr>
            <a:t>Step 1                             </a:t>
          </a:r>
          <a:r>
            <a:rPr lang="en-US" sz="1400" kern="1200"/>
            <a:t>Review </a:t>
          </a:r>
          <a:r>
            <a:rPr lang="en-US" sz="1400" b="0" kern="1200">
              <a:solidFill>
                <a:schemeClr val="tx1"/>
              </a:solidFill>
            </a:rPr>
            <a:t>and Update </a:t>
          </a:r>
          <a:r>
            <a:rPr lang="en-US" sz="1400" kern="1200"/>
            <a:t>Strategic Plan</a:t>
          </a:r>
        </a:p>
      </dsp:txBody>
      <dsp:txXfrm>
        <a:off x="95886" y="1710197"/>
        <a:ext cx="859435" cy="753345"/>
      </dsp:txXfrm>
    </dsp:sp>
    <dsp:sp modelId="{BF36F651-9306-4FAE-98A3-35BD65F0CE8C}">
      <dsp:nvSpPr>
        <dsp:cNvPr id="0" name=""/>
        <dsp:cNvSpPr/>
      </dsp:nvSpPr>
      <dsp:spPr>
        <a:xfrm>
          <a:off x="793164" y="1355681"/>
          <a:ext cx="162157" cy="162157"/>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35CEE06-ECFF-44EC-86F7-4C6E9CF188F5}">
      <dsp:nvSpPr>
        <dsp:cNvPr id="0" name=""/>
        <dsp:cNvSpPr/>
      </dsp:nvSpPr>
      <dsp:spPr>
        <a:xfrm rot="5400000">
          <a:off x="1243501" y="1165418"/>
          <a:ext cx="572099" cy="951961"/>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8B40589-00D1-4838-8AD8-123CD845CC3A}">
      <dsp:nvSpPr>
        <dsp:cNvPr id="0" name=""/>
        <dsp:cNvSpPr/>
      </dsp:nvSpPr>
      <dsp:spPr>
        <a:xfrm>
          <a:off x="1148003" y="1449849"/>
          <a:ext cx="859435" cy="7533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dirty="0">
              <a:solidFill>
                <a:schemeClr val="tx1"/>
              </a:solidFill>
            </a:rPr>
            <a:t>Step 2 </a:t>
          </a:r>
          <a:r>
            <a:rPr lang="en-US" sz="1400" b="0" kern="1200" dirty="0">
              <a:solidFill>
                <a:schemeClr val="tx1"/>
              </a:solidFill>
            </a:rPr>
            <a:t>P</a:t>
          </a:r>
          <a:r>
            <a:rPr lang="en-US" sz="1400" b="0" kern="1200" dirty="0"/>
            <a:t>ri</a:t>
          </a:r>
          <a:r>
            <a:rPr lang="en-US" sz="1400" kern="1200" dirty="0"/>
            <a:t>ncipals: Workshop   FY 25 Budget</a:t>
          </a:r>
        </a:p>
        <a:p>
          <a:pPr marL="0" lvl="0" indent="0" algn="l" defTabSz="711200">
            <a:lnSpc>
              <a:spcPct val="90000"/>
            </a:lnSpc>
            <a:spcBef>
              <a:spcPct val="0"/>
            </a:spcBef>
            <a:spcAft>
              <a:spcPct val="35000"/>
            </a:spcAft>
            <a:buNone/>
          </a:pPr>
          <a:r>
            <a:rPr lang="en-US" sz="1200" kern="1200" dirty="0">
              <a:solidFill>
                <a:srgbClr val="FF0000"/>
              </a:solidFill>
              <a:latin typeface="Calibri" panose="020F0502020204030204" pitchFamily="34" charset="0"/>
              <a:ea typeface="Calibri" panose="020F0502020204030204" pitchFamily="34" charset="0"/>
              <a:cs typeface="Times New Roman" panose="02020603050405020304" pitchFamily="18" charset="0"/>
            </a:rPr>
            <a:t>January 17 </a:t>
          </a:r>
          <a:r>
            <a:rPr lang="en-US" sz="1200" kern="1200" baseline="30000" dirty="0">
              <a:solidFill>
                <a:srgbClr val="FF0000"/>
              </a:solidFill>
              <a:latin typeface="Calibri" panose="020F0502020204030204" pitchFamily="34" charset="0"/>
              <a:ea typeface="Calibri" panose="020F0502020204030204" pitchFamily="34" charset="0"/>
              <a:cs typeface="Times New Roman" panose="02020603050405020304" pitchFamily="18" charset="0"/>
            </a:rPr>
            <a:t> </a:t>
          </a:r>
          <a:endParaRPr lang="en-US" sz="1200" kern="1200" dirty="0">
            <a:solidFill>
              <a:srgbClr val="FF0000"/>
            </a:solidFill>
          </a:endParaRPr>
        </a:p>
      </dsp:txBody>
      <dsp:txXfrm>
        <a:off x="1148003" y="1449849"/>
        <a:ext cx="859435" cy="753345"/>
      </dsp:txXfrm>
    </dsp:sp>
    <dsp:sp modelId="{CF777F59-7D55-4DCB-9264-A6427EA7C9F7}">
      <dsp:nvSpPr>
        <dsp:cNvPr id="0" name=""/>
        <dsp:cNvSpPr/>
      </dsp:nvSpPr>
      <dsp:spPr>
        <a:xfrm>
          <a:off x="1845281" y="1095333"/>
          <a:ext cx="162157" cy="162157"/>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FF28D42-0F29-47D9-9B3E-DF943D18FA80}">
      <dsp:nvSpPr>
        <dsp:cNvPr id="0" name=""/>
        <dsp:cNvSpPr/>
      </dsp:nvSpPr>
      <dsp:spPr>
        <a:xfrm rot="5400000">
          <a:off x="2295618" y="905070"/>
          <a:ext cx="572099" cy="951961"/>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01F39AB-3E94-413F-B395-2CF4CF9063BE}">
      <dsp:nvSpPr>
        <dsp:cNvPr id="0" name=""/>
        <dsp:cNvSpPr/>
      </dsp:nvSpPr>
      <dsp:spPr>
        <a:xfrm>
          <a:off x="2200121" y="1189502"/>
          <a:ext cx="859435" cy="7533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dirty="0">
              <a:solidFill>
                <a:schemeClr val="tx1"/>
              </a:solidFill>
            </a:rPr>
            <a:t>Step 3              </a:t>
          </a:r>
          <a:r>
            <a:rPr lang="en-US" sz="1400" kern="1200" dirty="0"/>
            <a:t>GO Team Initial Budget Session</a:t>
          </a:r>
        </a:p>
        <a:p>
          <a:pPr marL="0" lvl="0" indent="0" algn="l" defTabSz="711200" rtl="0">
            <a:lnSpc>
              <a:spcPct val="90000"/>
            </a:lnSpc>
            <a:spcBef>
              <a:spcPct val="0"/>
            </a:spcBef>
            <a:spcAft>
              <a:spcPct val="35000"/>
            </a:spcAft>
            <a:buNone/>
          </a:pPr>
          <a:r>
            <a:rPr lang="en-US" sz="1200" kern="1200" dirty="0">
              <a:solidFill>
                <a:srgbClr val="FF0000"/>
              </a:solidFill>
            </a:rPr>
            <a:t>January 17 – </a:t>
          </a:r>
          <a:r>
            <a:rPr lang="en-US" sz="1200" kern="1200" dirty="0">
              <a:solidFill>
                <a:srgbClr val="FF0000"/>
              </a:solidFill>
              <a:latin typeface="Calibri"/>
            </a:rPr>
            <a:t>early February</a:t>
          </a:r>
        </a:p>
        <a:p>
          <a:pPr marL="0" lvl="0" indent="0" algn="l" defTabSz="711200">
            <a:lnSpc>
              <a:spcPct val="90000"/>
            </a:lnSpc>
            <a:spcBef>
              <a:spcPct val="0"/>
            </a:spcBef>
            <a:spcAft>
              <a:spcPct val="35000"/>
            </a:spcAft>
            <a:buNone/>
          </a:pPr>
          <a:r>
            <a:rPr lang="en-US" sz="1200" kern="1200" dirty="0">
              <a:solidFill>
                <a:srgbClr val="FF0000"/>
              </a:solidFill>
              <a:latin typeface="Calibri"/>
            </a:rPr>
            <a:t> </a:t>
          </a:r>
          <a:endParaRPr lang="en-US" sz="1200" kern="1200" dirty="0"/>
        </a:p>
      </dsp:txBody>
      <dsp:txXfrm>
        <a:off x="2200121" y="1189502"/>
        <a:ext cx="859435" cy="753345"/>
      </dsp:txXfrm>
    </dsp:sp>
    <dsp:sp modelId="{0B6A4153-48F2-495A-8F36-EF367C3A1F65}">
      <dsp:nvSpPr>
        <dsp:cNvPr id="0" name=""/>
        <dsp:cNvSpPr/>
      </dsp:nvSpPr>
      <dsp:spPr>
        <a:xfrm>
          <a:off x="2897399" y="834986"/>
          <a:ext cx="162157" cy="162157"/>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FBF0191-82AE-4B85-AB7D-420573696E44}">
      <dsp:nvSpPr>
        <dsp:cNvPr id="0" name=""/>
        <dsp:cNvSpPr/>
      </dsp:nvSpPr>
      <dsp:spPr>
        <a:xfrm rot="5400000">
          <a:off x="3347736" y="596448"/>
          <a:ext cx="572099" cy="951961"/>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607999D-1219-4E19-B4D8-80FBD9B53FC0}">
      <dsp:nvSpPr>
        <dsp:cNvPr id="0" name=""/>
        <dsp:cNvSpPr/>
      </dsp:nvSpPr>
      <dsp:spPr>
        <a:xfrm>
          <a:off x="3246905" y="889965"/>
          <a:ext cx="958262" cy="8498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dirty="0">
              <a:solidFill>
                <a:schemeClr val="tx1"/>
              </a:solidFill>
            </a:rPr>
            <a:t>Step 4         </a:t>
          </a:r>
          <a:r>
            <a:rPr lang="en-US" sz="1400" kern="1200" dirty="0"/>
            <a:t> Principals: Associate Supt. Discussions and Review</a:t>
          </a:r>
        </a:p>
        <a:p>
          <a:pPr marL="0" lvl="0" indent="0" algn="l" defTabSz="711200">
            <a:lnSpc>
              <a:spcPct val="90000"/>
            </a:lnSpc>
            <a:spcBef>
              <a:spcPct val="0"/>
            </a:spcBef>
            <a:spcAft>
              <a:spcPct val="35000"/>
            </a:spcAft>
            <a:buNone/>
          </a:pPr>
          <a:r>
            <a:rPr lang="en-US" sz="1200" kern="1200"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February</a:t>
          </a:r>
          <a:r>
            <a:rPr lang="en-US" sz="1200" kern="1200" dirty="0">
              <a:solidFill>
                <a:srgbClr val="FF0000"/>
              </a:solidFill>
              <a:latin typeface="Calibri" panose="020F0502020204030204" pitchFamily="34" charset="0"/>
              <a:cs typeface="Times New Roman" panose="02020603050405020304" pitchFamily="18" charset="0"/>
            </a:rPr>
            <a:t> (supports needed, specific challenges, coaching)</a:t>
          </a:r>
          <a:endParaRPr lang="en-US" sz="1200" kern="1200" dirty="0">
            <a:solidFill>
              <a:srgbClr val="FF0000"/>
            </a:solidFill>
          </a:endParaRPr>
        </a:p>
      </dsp:txBody>
      <dsp:txXfrm>
        <a:off x="3246905" y="889965"/>
        <a:ext cx="958262" cy="849894"/>
      </dsp:txXfrm>
    </dsp:sp>
    <dsp:sp modelId="{14D6D005-BE49-4BAB-95C3-4B8C975E012F}">
      <dsp:nvSpPr>
        <dsp:cNvPr id="0" name=""/>
        <dsp:cNvSpPr/>
      </dsp:nvSpPr>
      <dsp:spPr>
        <a:xfrm>
          <a:off x="3949516" y="526364"/>
          <a:ext cx="162157" cy="162157"/>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0FDA0B3-F01D-4F1B-9F9A-6225954E5703}">
      <dsp:nvSpPr>
        <dsp:cNvPr id="0" name=""/>
        <dsp:cNvSpPr/>
      </dsp:nvSpPr>
      <dsp:spPr>
        <a:xfrm rot="5400000">
          <a:off x="4399853" y="336101"/>
          <a:ext cx="572099" cy="951961"/>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06A2E6F-C869-44E6-99A4-DF2204F37ADC}">
      <dsp:nvSpPr>
        <dsp:cNvPr id="0" name=""/>
        <dsp:cNvSpPr/>
      </dsp:nvSpPr>
      <dsp:spPr>
        <a:xfrm>
          <a:off x="4304355" y="620532"/>
          <a:ext cx="859435" cy="7533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endParaRPr lang="en-US" sz="3600" kern="1200"/>
        </a:p>
      </dsp:txBody>
      <dsp:txXfrm>
        <a:off x="4304355" y="620532"/>
        <a:ext cx="859435" cy="753345"/>
      </dsp:txXfrm>
    </dsp:sp>
    <dsp:sp modelId="{83CE1626-AB3F-41DF-AF17-CD304E816755}">
      <dsp:nvSpPr>
        <dsp:cNvPr id="0" name=""/>
        <dsp:cNvSpPr/>
      </dsp:nvSpPr>
      <dsp:spPr>
        <a:xfrm>
          <a:off x="5001634" y="266016"/>
          <a:ext cx="162157" cy="162157"/>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4CD74FB-0076-48E4-A550-69AC7C4860B0}">
      <dsp:nvSpPr>
        <dsp:cNvPr id="0" name=""/>
        <dsp:cNvSpPr/>
      </dsp:nvSpPr>
      <dsp:spPr>
        <a:xfrm rot="5400000">
          <a:off x="5451971" y="75753"/>
          <a:ext cx="572099" cy="951961"/>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815C9C2-7172-49B5-AAA4-580ECA3DFE29}">
      <dsp:nvSpPr>
        <dsp:cNvPr id="0" name=""/>
        <dsp:cNvSpPr/>
      </dsp:nvSpPr>
      <dsp:spPr>
        <a:xfrm>
          <a:off x="5363671" y="328702"/>
          <a:ext cx="979473" cy="7533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dirty="0"/>
            <a:t>Step 6               </a:t>
          </a:r>
          <a:r>
            <a:rPr lang="en-US" sz="1400" b="0" kern="1200" dirty="0">
              <a:latin typeface="+mn-lt"/>
            </a:rPr>
            <a:t>Principals:</a:t>
          </a:r>
          <a:r>
            <a:rPr lang="en-US" sz="1600" b="1" kern="1200" dirty="0"/>
            <a:t> </a:t>
          </a:r>
          <a:r>
            <a:rPr lang="en-US" sz="1400" b="0" kern="1200" dirty="0">
              <a:solidFill>
                <a:schemeClr val="tx1"/>
              </a:solidFill>
            </a:rPr>
            <a:t>HR Staffing Conferences Begin</a:t>
          </a:r>
        </a:p>
        <a:p>
          <a:pPr marL="0" lvl="0" indent="0" algn="l" defTabSz="711200">
            <a:lnSpc>
              <a:spcPct val="90000"/>
            </a:lnSpc>
            <a:spcBef>
              <a:spcPct val="0"/>
            </a:spcBef>
            <a:spcAft>
              <a:spcPct val="35000"/>
            </a:spcAft>
            <a:buNone/>
          </a:pPr>
          <a:r>
            <a:rPr lang="en-US" sz="1200" kern="1200"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Late February  – Early March   </a:t>
          </a:r>
          <a:endParaRPr lang="en-US" sz="1200" kern="1200" dirty="0">
            <a:solidFill>
              <a:srgbClr val="FF0000"/>
            </a:solidFill>
          </a:endParaRPr>
        </a:p>
      </dsp:txBody>
      <dsp:txXfrm>
        <a:off x="5363671" y="328702"/>
        <a:ext cx="979473" cy="753345"/>
      </dsp:txXfrm>
    </dsp:sp>
    <dsp:sp modelId="{8A8BDF46-5CD7-4385-AD19-1595B30DFB05}">
      <dsp:nvSpPr>
        <dsp:cNvPr id="0" name=""/>
        <dsp:cNvSpPr/>
      </dsp:nvSpPr>
      <dsp:spPr>
        <a:xfrm>
          <a:off x="6053751" y="5669"/>
          <a:ext cx="162157" cy="162157"/>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A1A3D19-1A7E-45DE-8891-BC02139E754B}">
      <dsp:nvSpPr>
        <dsp:cNvPr id="0" name=""/>
        <dsp:cNvSpPr/>
      </dsp:nvSpPr>
      <dsp:spPr>
        <a:xfrm rot="5400000">
          <a:off x="6504088" y="-184593"/>
          <a:ext cx="572099" cy="951961"/>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BFC99F0-AC0E-4E80-8864-5ADBF875329D}">
      <dsp:nvSpPr>
        <dsp:cNvPr id="0" name=""/>
        <dsp:cNvSpPr/>
      </dsp:nvSpPr>
      <dsp:spPr>
        <a:xfrm>
          <a:off x="6408831" y="56821"/>
          <a:ext cx="859435" cy="7533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dirty="0">
              <a:solidFill>
                <a:schemeClr val="tx1"/>
              </a:solidFill>
            </a:rPr>
            <a:t>Step 7      </a:t>
          </a:r>
          <a:r>
            <a:rPr lang="en-US" sz="1400" kern="1200" dirty="0"/>
            <a:t>GO Team Final Budget Approval Meeting</a:t>
          </a:r>
        </a:p>
        <a:p>
          <a:pPr marL="0" lvl="0" indent="0" algn="l" defTabSz="711200">
            <a:lnSpc>
              <a:spcPct val="90000"/>
            </a:lnSpc>
            <a:spcBef>
              <a:spcPct val="0"/>
            </a:spcBef>
            <a:spcAft>
              <a:spcPct val="35000"/>
            </a:spcAft>
            <a:buNone/>
          </a:pPr>
          <a:r>
            <a:rPr lang="en-US" sz="1200" kern="1200"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Budgets Approved by  March 15</a:t>
          </a:r>
          <a:endParaRPr lang="en-US" sz="1200" b="1" kern="1200" dirty="0">
            <a:solidFill>
              <a:srgbClr val="FF0000"/>
            </a:solidFill>
          </a:endParaRPr>
        </a:p>
      </dsp:txBody>
      <dsp:txXfrm>
        <a:off x="6408831" y="56821"/>
        <a:ext cx="859435" cy="75334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B0600B-451A-42DB-AB85-D5D76A97F59C}">
      <dsp:nvSpPr>
        <dsp:cNvPr id="0" name=""/>
        <dsp:cNvSpPr/>
      </dsp:nvSpPr>
      <dsp:spPr>
        <a:xfrm>
          <a:off x="0" y="0"/>
          <a:ext cx="4686300"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D888D0-BBE0-436D-9054-14A09A06DBEB}">
      <dsp:nvSpPr>
        <dsp:cNvPr id="0" name=""/>
        <dsp:cNvSpPr/>
      </dsp:nvSpPr>
      <dsp:spPr>
        <a:xfrm>
          <a:off x="0" y="0"/>
          <a:ext cx="4686300" cy="1414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dirty="0"/>
            <a:t>#1</a:t>
          </a:r>
        </a:p>
        <a:p>
          <a:pPr marL="0" lvl="0" indent="0" algn="l" defTabSz="1200150">
            <a:lnSpc>
              <a:spcPct val="90000"/>
            </a:lnSpc>
            <a:spcBef>
              <a:spcPct val="0"/>
            </a:spcBef>
            <a:spcAft>
              <a:spcPct val="35000"/>
            </a:spcAft>
            <a:buNone/>
          </a:pPr>
          <a:r>
            <a:rPr lang="en-US" sz="2700" kern="1200" dirty="0"/>
            <a:t>Teaching and Assessing for Learning	</a:t>
          </a:r>
        </a:p>
      </dsp:txBody>
      <dsp:txXfrm>
        <a:off x="0" y="0"/>
        <a:ext cx="4686300" cy="1414065"/>
      </dsp:txXfrm>
    </dsp:sp>
    <dsp:sp modelId="{ED9F9C8F-4E0F-4EB9-A1E7-F72757CE5B4B}">
      <dsp:nvSpPr>
        <dsp:cNvPr id="0" name=""/>
        <dsp:cNvSpPr/>
      </dsp:nvSpPr>
      <dsp:spPr>
        <a:xfrm>
          <a:off x="0" y="1414065"/>
          <a:ext cx="4686300" cy="0"/>
        </a:xfrm>
        <a:prstGeom prst="line">
          <a:avLst/>
        </a:prstGeom>
        <a:solidFill>
          <a:schemeClr val="accent2">
            <a:hueOff val="-505605"/>
            <a:satOff val="-28427"/>
            <a:lumOff val="3334"/>
            <a:alphaOff val="0"/>
          </a:schemeClr>
        </a:solidFill>
        <a:ln w="25400" cap="flat" cmpd="sng" algn="ctr">
          <a:solidFill>
            <a:schemeClr val="accent2">
              <a:hueOff val="-505605"/>
              <a:satOff val="-28427"/>
              <a:lumOff val="333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EFDF714-5071-419D-A57A-13F2B82F09BA}">
      <dsp:nvSpPr>
        <dsp:cNvPr id="0" name=""/>
        <dsp:cNvSpPr/>
      </dsp:nvSpPr>
      <dsp:spPr>
        <a:xfrm>
          <a:off x="0" y="1414065"/>
          <a:ext cx="4686300" cy="1414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dirty="0"/>
            <a:t>#2</a:t>
          </a:r>
        </a:p>
        <a:p>
          <a:pPr marL="0" lvl="0" indent="0" algn="l" defTabSz="1200150">
            <a:lnSpc>
              <a:spcPct val="90000"/>
            </a:lnSpc>
            <a:spcBef>
              <a:spcPct val="0"/>
            </a:spcBef>
            <a:spcAft>
              <a:spcPct val="35000"/>
            </a:spcAft>
            <a:buNone/>
          </a:pPr>
          <a:r>
            <a:rPr lang="en-US" sz="2700" kern="1200" dirty="0"/>
            <a:t>Economic and Workforce Development</a:t>
          </a:r>
        </a:p>
      </dsp:txBody>
      <dsp:txXfrm>
        <a:off x="0" y="1414065"/>
        <a:ext cx="4686300" cy="1414065"/>
      </dsp:txXfrm>
    </dsp:sp>
    <dsp:sp modelId="{6B4E9D7A-1172-4CEA-B3C2-D6C1664DF6CF}">
      <dsp:nvSpPr>
        <dsp:cNvPr id="0" name=""/>
        <dsp:cNvSpPr/>
      </dsp:nvSpPr>
      <dsp:spPr>
        <a:xfrm>
          <a:off x="0" y="2828131"/>
          <a:ext cx="4686300" cy="0"/>
        </a:xfrm>
        <a:prstGeom prst="line">
          <a:avLst/>
        </a:prstGeom>
        <a:solidFill>
          <a:schemeClr val="accent2">
            <a:hueOff val="-1011211"/>
            <a:satOff val="-56854"/>
            <a:lumOff val="6667"/>
            <a:alphaOff val="0"/>
          </a:schemeClr>
        </a:solidFill>
        <a:ln w="25400" cap="flat" cmpd="sng" algn="ctr">
          <a:solidFill>
            <a:schemeClr val="accent2">
              <a:hueOff val="-1011211"/>
              <a:satOff val="-56854"/>
              <a:lumOff val="666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1926799-09B6-41B4-9EFE-F48157025387}">
      <dsp:nvSpPr>
        <dsp:cNvPr id="0" name=""/>
        <dsp:cNvSpPr/>
      </dsp:nvSpPr>
      <dsp:spPr>
        <a:xfrm>
          <a:off x="0" y="2828131"/>
          <a:ext cx="4686300" cy="1414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dirty="0"/>
            <a:t>#3</a:t>
          </a:r>
        </a:p>
        <a:p>
          <a:pPr marL="0" lvl="0" indent="0" algn="l" defTabSz="1200150">
            <a:lnSpc>
              <a:spcPct val="90000"/>
            </a:lnSpc>
            <a:spcBef>
              <a:spcPct val="0"/>
            </a:spcBef>
            <a:spcAft>
              <a:spcPct val="35000"/>
            </a:spcAft>
            <a:buNone/>
          </a:pPr>
          <a:r>
            <a:rPr lang="en-US" sz="2700" kern="1200" dirty="0"/>
            <a:t>Strategic Planning and Sustainability</a:t>
          </a:r>
        </a:p>
      </dsp:txBody>
      <dsp:txXfrm>
        <a:off x="0" y="2828131"/>
        <a:ext cx="4686300" cy="1414065"/>
      </dsp:txXfrm>
    </dsp:sp>
    <dsp:sp modelId="{67EF20D0-44F6-40FB-AEAB-24A765B1AF5A}">
      <dsp:nvSpPr>
        <dsp:cNvPr id="0" name=""/>
        <dsp:cNvSpPr/>
      </dsp:nvSpPr>
      <dsp:spPr>
        <a:xfrm>
          <a:off x="0" y="4242197"/>
          <a:ext cx="4686300" cy="0"/>
        </a:xfrm>
        <a:prstGeom prst="line">
          <a:avLst/>
        </a:prstGeom>
        <a:solidFill>
          <a:schemeClr val="accent2">
            <a:hueOff val="-1516816"/>
            <a:satOff val="-85281"/>
            <a:lumOff val="10001"/>
            <a:alphaOff val="0"/>
          </a:schemeClr>
        </a:solidFill>
        <a:ln w="25400" cap="flat" cmpd="sng" algn="ctr">
          <a:solidFill>
            <a:schemeClr val="accent2">
              <a:hueOff val="-1516816"/>
              <a:satOff val="-85281"/>
              <a:lumOff val="1000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1493777-3708-497C-AAEF-C88837361541}">
      <dsp:nvSpPr>
        <dsp:cNvPr id="0" name=""/>
        <dsp:cNvSpPr/>
      </dsp:nvSpPr>
      <dsp:spPr>
        <a:xfrm>
          <a:off x="0" y="4242197"/>
          <a:ext cx="4686300" cy="14140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dirty="0"/>
            <a:t>#4</a:t>
          </a:r>
        </a:p>
        <a:p>
          <a:pPr marL="0" lvl="0" indent="0" algn="l" defTabSz="1200150">
            <a:lnSpc>
              <a:spcPct val="90000"/>
            </a:lnSpc>
            <a:spcBef>
              <a:spcPct val="0"/>
            </a:spcBef>
            <a:spcAft>
              <a:spcPct val="35000"/>
            </a:spcAft>
            <a:buNone/>
          </a:pPr>
          <a:r>
            <a:rPr lang="en-US" sz="2700" kern="1200" dirty="0"/>
            <a:t>Governance and Leadership</a:t>
          </a:r>
        </a:p>
      </dsp:txBody>
      <dsp:txXfrm>
        <a:off x="0" y="4242197"/>
        <a:ext cx="4686300" cy="141406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DEB3A0-4736-4CF8-BA9C-D22820D222B9}">
      <dsp:nvSpPr>
        <dsp:cNvPr id="0" name=""/>
        <dsp:cNvSpPr/>
      </dsp:nvSpPr>
      <dsp:spPr>
        <a:xfrm>
          <a:off x="-13600" y="356304"/>
          <a:ext cx="6657118" cy="64677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E7165D1-CF0C-40A8-93E4-3D78C66F5F20}">
      <dsp:nvSpPr>
        <dsp:cNvPr id="0" name=""/>
        <dsp:cNvSpPr/>
      </dsp:nvSpPr>
      <dsp:spPr>
        <a:xfrm>
          <a:off x="103978" y="572803"/>
          <a:ext cx="214197" cy="21377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E65AD20-1A20-46D0-904F-B0199D7F0F33}">
      <dsp:nvSpPr>
        <dsp:cNvPr id="0" name=""/>
        <dsp:cNvSpPr/>
      </dsp:nvSpPr>
      <dsp:spPr>
        <a:xfrm>
          <a:off x="435754" y="484390"/>
          <a:ext cx="6153492" cy="4858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1420" tIns="51420" rIns="51420" bIns="51420" numCol="1" spcCol="1270" anchor="ctr" anchorCtr="0">
          <a:noAutofit/>
        </a:bodyPr>
        <a:lstStyle/>
        <a:p>
          <a:pPr marL="0" lvl="0" indent="0" algn="l" defTabSz="800100">
            <a:lnSpc>
              <a:spcPct val="90000"/>
            </a:lnSpc>
            <a:spcBef>
              <a:spcPct val="0"/>
            </a:spcBef>
            <a:spcAft>
              <a:spcPct val="35000"/>
            </a:spcAft>
            <a:buNone/>
          </a:pPr>
          <a:r>
            <a:rPr lang="en-US" sz="1800" kern="1200" dirty="0"/>
            <a:t>This budget represents an investment plan for our school’s students, employees and the community as a whole.</a:t>
          </a:r>
        </a:p>
      </dsp:txBody>
      <dsp:txXfrm>
        <a:off x="435754" y="484390"/>
        <a:ext cx="6153492" cy="485862"/>
      </dsp:txXfrm>
    </dsp:sp>
    <dsp:sp modelId="{805B4116-8872-409C-9BBD-1612E432A217}">
      <dsp:nvSpPr>
        <dsp:cNvPr id="0" name=""/>
        <dsp:cNvSpPr/>
      </dsp:nvSpPr>
      <dsp:spPr>
        <a:xfrm>
          <a:off x="-13600" y="1124546"/>
          <a:ext cx="6657118" cy="60438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B9DC135-1D47-4E72-B55A-66A8F00D5928}">
      <dsp:nvSpPr>
        <dsp:cNvPr id="0" name=""/>
        <dsp:cNvSpPr/>
      </dsp:nvSpPr>
      <dsp:spPr>
        <a:xfrm>
          <a:off x="103978" y="1319849"/>
          <a:ext cx="214197" cy="21377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2BAD217-017C-474F-AA81-C9C89BF6F0E2}">
      <dsp:nvSpPr>
        <dsp:cNvPr id="0" name=""/>
        <dsp:cNvSpPr/>
      </dsp:nvSpPr>
      <dsp:spPr>
        <a:xfrm>
          <a:off x="435754" y="1232393"/>
          <a:ext cx="6153492" cy="4858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1420" tIns="51420" rIns="51420" bIns="51420" numCol="1" spcCol="1270" anchor="ctr" anchorCtr="0">
          <a:noAutofit/>
        </a:bodyPr>
        <a:lstStyle/>
        <a:p>
          <a:pPr marL="0" lvl="0" indent="0" algn="l" defTabSz="800100">
            <a:lnSpc>
              <a:spcPct val="90000"/>
            </a:lnSpc>
            <a:spcBef>
              <a:spcPct val="0"/>
            </a:spcBef>
            <a:spcAft>
              <a:spcPct val="35000"/>
            </a:spcAft>
            <a:buNone/>
          </a:pPr>
          <a:r>
            <a:rPr lang="en-US" sz="1800" kern="1200" dirty="0"/>
            <a:t>The budget recommendations are tied directly to the school’s strategic vision and direction.</a:t>
          </a:r>
        </a:p>
      </dsp:txBody>
      <dsp:txXfrm>
        <a:off x="435754" y="1232393"/>
        <a:ext cx="6153492" cy="485862"/>
      </dsp:txXfrm>
    </dsp:sp>
    <dsp:sp modelId="{30F25B1F-5247-4B01-A07E-C05895440AEF}">
      <dsp:nvSpPr>
        <dsp:cNvPr id="0" name=""/>
        <dsp:cNvSpPr/>
      </dsp:nvSpPr>
      <dsp:spPr>
        <a:xfrm>
          <a:off x="-13600" y="1850396"/>
          <a:ext cx="6657118" cy="59324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7A377D4-0913-47A8-8629-0DCD3C2E3805}">
      <dsp:nvSpPr>
        <dsp:cNvPr id="0" name=""/>
        <dsp:cNvSpPr/>
      </dsp:nvSpPr>
      <dsp:spPr>
        <a:xfrm>
          <a:off x="103978" y="2040131"/>
          <a:ext cx="214197" cy="21377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BE4DFAB-966A-47F3-BD5F-75688D5ECCE9}">
      <dsp:nvSpPr>
        <dsp:cNvPr id="0" name=""/>
        <dsp:cNvSpPr/>
      </dsp:nvSpPr>
      <dsp:spPr>
        <a:xfrm>
          <a:off x="435754" y="1952676"/>
          <a:ext cx="6153492" cy="4858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1420" tIns="51420" rIns="51420" bIns="51420" numCol="1" spcCol="1270" anchor="ctr" anchorCtr="0">
          <a:noAutofit/>
        </a:bodyPr>
        <a:lstStyle/>
        <a:p>
          <a:pPr marL="0" lvl="0" indent="0" algn="l" defTabSz="800100">
            <a:lnSpc>
              <a:spcPct val="90000"/>
            </a:lnSpc>
            <a:spcBef>
              <a:spcPct val="0"/>
            </a:spcBef>
            <a:spcAft>
              <a:spcPct val="35000"/>
            </a:spcAft>
            <a:buNone/>
          </a:pPr>
          <a:r>
            <a:rPr lang="en-US" sz="1800" kern="1200" dirty="0"/>
            <a:t>The proposed budget for the general operations of the school are reflected at </a:t>
          </a:r>
          <a:r>
            <a:rPr lang="en-US" sz="1800" b="1" i="0" u="none" kern="1200" dirty="0"/>
            <a:t>$4,296,512</a:t>
          </a:r>
          <a:endParaRPr lang="en-US" sz="1800" kern="1200" dirty="0"/>
        </a:p>
      </dsp:txBody>
      <dsp:txXfrm>
        <a:off x="435754" y="1952676"/>
        <a:ext cx="6153492" cy="485862"/>
      </dsp:txXfrm>
    </dsp:sp>
    <dsp:sp modelId="{5287CAD5-57D7-4C4C-B5E6-B72116E119BF}">
      <dsp:nvSpPr>
        <dsp:cNvPr id="0" name=""/>
        <dsp:cNvSpPr/>
      </dsp:nvSpPr>
      <dsp:spPr>
        <a:xfrm>
          <a:off x="-13600" y="2565111"/>
          <a:ext cx="6657118" cy="96021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5624F1B-DDED-4559-AC6B-006DAA556F94}">
      <dsp:nvSpPr>
        <dsp:cNvPr id="0" name=""/>
        <dsp:cNvSpPr/>
      </dsp:nvSpPr>
      <dsp:spPr>
        <a:xfrm>
          <a:off x="103978" y="2938327"/>
          <a:ext cx="214197" cy="21377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A8464A3-EF27-4728-9233-CA8FC47AC5C0}">
      <dsp:nvSpPr>
        <dsp:cNvPr id="0" name=""/>
        <dsp:cNvSpPr/>
      </dsp:nvSpPr>
      <dsp:spPr>
        <a:xfrm>
          <a:off x="354281" y="2850872"/>
          <a:ext cx="6316436" cy="4858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1420" tIns="51420" rIns="51420" bIns="51420" numCol="1" spcCol="1270" anchor="ctr" anchorCtr="0">
          <a:noAutofit/>
        </a:bodyPr>
        <a:lstStyle/>
        <a:p>
          <a:pPr marL="0" lvl="0" indent="0" algn="l" defTabSz="800100">
            <a:lnSpc>
              <a:spcPct val="90000"/>
            </a:lnSpc>
            <a:spcBef>
              <a:spcPct val="0"/>
            </a:spcBef>
            <a:spcAft>
              <a:spcPct val="35000"/>
            </a:spcAft>
            <a:buNone/>
          </a:pPr>
          <a:endParaRPr lang="en-US" sz="1800" kern="1200" dirty="0"/>
        </a:p>
      </dsp:txBody>
      <dsp:txXfrm>
        <a:off x="354281" y="2850872"/>
        <a:ext cx="6316436" cy="48586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27C0E4-BEE0-4B3A-A8F7-3138B852AAEA}">
      <dsp:nvSpPr>
        <dsp:cNvPr id="0" name=""/>
        <dsp:cNvSpPr/>
      </dsp:nvSpPr>
      <dsp:spPr>
        <a:xfrm rot="5400000">
          <a:off x="6695677" y="-2476417"/>
          <a:ext cx="1730627" cy="7116226"/>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en-US" sz="1700" kern="1200" dirty="0"/>
            <a:t>Are new positions and/or resources included in the budget to address our major priorities? </a:t>
          </a:r>
        </a:p>
        <a:p>
          <a:pPr marL="171450" lvl="1" indent="-171450" algn="l" defTabSz="755650">
            <a:lnSpc>
              <a:spcPct val="90000"/>
            </a:lnSpc>
            <a:spcBef>
              <a:spcPct val="0"/>
            </a:spcBef>
            <a:spcAft>
              <a:spcPct val="15000"/>
            </a:spcAft>
            <a:buChar char="•"/>
          </a:pPr>
          <a:r>
            <a:rPr lang="en-US" sz="1700" kern="1200"/>
            <a:t>Do we know (as a team) the plan to support implementation of these priorities beyond the budget (ex. What strategies will be implemented)? </a:t>
          </a:r>
        </a:p>
        <a:p>
          <a:pPr marL="171450" lvl="1" indent="-171450" algn="l" defTabSz="755650">
            <a:lnSpc>
              <a:spcPct val="90000"/>
            </a:lnSpc>
            <a:spcBef>
              <a:spcPct val="0"/>
            </a:spcBef>
            <a:spcAft>
              <a:spcPct val="15000"/>
            </a:spcAft>
            <a:buChar char="•"/>
          </a:pPr>
          <a:r>
            <a:rPr lang="en-US" sz="1700" kern="1200"/>
            <a:t>What tradeoffs are being made in order to support these priorities? </a:t>
          </a:r>
        </a:p>
      </dsp:txBody>
      <dsp:txXfrm rot="-5400000">
        <a:off x="4002878" y="300864"/>
        <a:ext cx="7031744" cy="1561663"/>
      </dsp:txXfrm>
    </dsp:sp>
    <dsp:sp modelId="{4AF584E5-5D46-4C6F-A653-EEEB1D795C12}">
      <dsp:nvSpPr>
        <dsp:cNvPr id="0" name=""/>
        <dsp:cNvSpPr/>
      </dsp:nvSpPr>
      <dsp:spPr>
        <a:xfrm>
          <a:off x="0" y="54"/>
          <a:ext cx="4002877" cy="216328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kern="1200"/>
            <a:t>Are our school’s priorities (from your strategic plan) reflected in this budget? </a:t>
          </a:r>
        </a:p>
      </dsp:txBody>
      <dsp:txXfrm>
        <a:off x="105603" y="105657"/>
        <a:ext cx="3791671" cy="1952077"/>
      </dsp:txXfrm>
    </dsp:sp>
    <dsp:sp modelId="{5D261188-D75E-4E8E-98A1-B47916EF2D6E}">
      <dsp:nvSpPr>
        <dsp:cNvPr id="0" name=""/>
        <dsp:cNvSpPr/>
      </dsp:nvSpPr>
      <dsp:spPr>
        <a:xfrm rot="5400000">
          <a:off x="6695677" y="-204969"/>
          <a:ext cx="1730627" cy="7116226"/>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endParaRPr lang="en-US" sz="1700" kern="1200" dirty="0"/>
        </a:p>
        <a:p>
          <a:pPr marL="171450" lvl="1" indent="-171450" algn="l" defTabSz="755650">
            <a:lnSpc>
              <a:spcPct val="90000"/>
            </a:lnSpc>
            <a:spcBef>
              <a:spcPct val="0"/>
            </a:spcBef>
            <a:spcAft>
              <a:spcPct val="15000"/>
            </a:spcAft>
            <a:buChar char="•"/>
          </a:pPr>
          <a:r>
            <a:rPr lang="en-US" sz="1700" kern="1200" dirty="0"/>
            <a:t>Are there positions our school will share with another school, i.e. nurse, counselor?</a:t>
          </a:r>
        </a:p>
      </dsp:txBody>
      <dsp:txXfrm rot="-5400000">
        <a:off x="4002878" y="2572312"/>
        <a:ext cx="7031744" cy="1561663"/>
      </dsp:txXfrm>
    </dsp:sp>
    <dsp:sp modelId="{E043F69B-D1CC-45CC-8D6A-63AD478AC00F}">
      <dsp:nvSpPr>
        <dsp:cNvPr id="0" name=""/>
        <dsp:cNvSpPr/>
      </dsp:nvSpPr>
      <dsp:spPr>
        <a:xfrm>
          <a:off x="0" y="2271502"/>
          <a:ext cx="4002877" cy="216328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kern="1200" dirty="0"/>
            <a:t>How are district priorities reflected in our budget? </a:t>
          </a:r>
        </a:p>
      </dsp:txBody>
      <dsp:txXfrm>
        <a:off x="105603" y="2377105"/>
        <a:ext cx="3791671" cy="1952077"/>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7840" cy="466434"/>
          </a:xfrm>
          <a:prstGeom prst="rect">
            <a:avLst/>
          </a:prstGeom>
          <a:noFill/>
          <a:ln>
            <a:noFill/>
          </a:ln>
        </p:spPr>
        <p:txBody>
          <a:bodyPr spcFirstLastPara="1" wrap="square" lIns="93162" tIns="46568" rIns="93162" bIns="46568"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938" y="0"/>
            <a:ext cx="3037840" cy="466434"/>
          </a:xfrm>
          <a:prstGeom prst="rect">
            <a:avLst/>
          </a:prstGeom>
          <a:noFill/>
          <a:ln>
            <a:noFill/>
          </a:ln>
        </p:spPr>
        <p:txBody>
          <a:bodyPr spcFirstLastPara="1" wrap="square" lIns="93162" tIns="46568" rIns="93162" bIns="46568"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7"/>
            <a:ext cx="3037840" cy="466433"/>
          </a:xfrm>
          <a:prstGeom prst="rect">
            <a:avLst/>
          </a:prstGeom>
          <a:noFill/>
          <a:ln>
            <a:noFill/>
          </a:ln>
        </p:spPr>
        <p:txBody>
          <a:bodyPr spcFirstLastPara="1" wrap="square" lIns="93162" tIns="46568" rIns="93162" bIns="46568"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sz="1200" smtClean="0">
                <a:solidFill>
                  <a:schemeClr val="dk1"/>
                </a:solidFill>
                <a:latin typeface="Calibri"/>
                <a:ea typeface="Calibri"/>
                <a:cs typeface="Calibri"/>
                <a:sym typeface="Calibri"/>
              </a:rPr>
              <a:pPr algn="r"/>
              <a:t>‹#›</a:t>
            </a:fld>
            <a:endParaRPr lang="en-US" sz="120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1: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191" name="Google Shape;191;p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2: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197" name="Google Shape;197;p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C04287-682A-49D2-8897-00CF4AF8B77F}" type="slidenum">
              <a:rPr lang="en-US" smtClean="0"/>
              <a:t>3</a:t>
            </a:fld>
            <a:endParaRPr lang="en-US"/>
          </a:p>
        </p:txBody>
      </p:sp>
    </p:spTree>
    <p:extLst>
      <p:ext uri="{BB962C8B-B14F-4D97-AF65-F5344CB8AC3E}">
        <p14:creationId xmlns:p14="http://schemas.microsoft.com/office/powerpoint/2010/main" val="13889556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4</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197561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3: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03" name="Google Shape;203;p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5: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38" name="Google Shape;238;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7</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412497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5: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38" name="Google Shape;238;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994471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10: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79" name="Google Shape;279;p1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r>
              <a:rPr lang="en-US" dirty="0"/>
              <a:t>We will now provide an overview of the draft budget and receive your feedback and/or questions.   </a:t>
            </a:r>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10</a:t>
            </a:fld>
            <a:endParaRPr lang="en-US" dirty="0">
              <a:solidFill>
                <a:prstClr val="black"/>
              </a:solidFill>
            </a:endParaRPr>
          </a:p>
        </p:txBody>
      </p:sp>
    </p:spTree>
    <p:extLst>
      <p:ext uri="{BB962C8B-B14F-4D97-AF65-F5344CB8AC3E}">
        <p14:creationId xmlns:p14="http://schemas.microsoft.com/office/powerpoint/2010/main" val="23794080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6981" marR="0" lvl="0" indent="-346981" algn="l" defTabSz="914400" rtl="0" eaLnBrk="1" fontAlgn="auto" latinLnBrk="0" hangingPunct="1">
              <a:lnSpc>
                <a:spcPct val="150000"/>
              </a:lnSpc>
              <a:spcBef>
                <a:spcPts val="0"/>
              </a:spcBef>
              <a:spcAft>
                <a:spcPts val="0"/>
              </a:spcAft>
              <a:buClr>
                <a:srgbClr val="000000"/>
              </a:buClr>
              <a:buSzPts val="1400"/>
              <a:buFont typeface="Symbol" panose="05050102010706020507" pitchFamily="18" charset="2"/>
              <a:buChar char=""/>
              <a:tabLst/>
              <a:defRPr/>
            </a:pPr>
            <a:r>
              <a:rPr lang="en-US" sz="2000" dirty="0">
                <a:latin typeface="Calibri" panose="020F0502020204030204" pitchFamily="34" charset="0"/>
                <a:ea typeface="Calibri" panose="020F0502020204030204" pitchFamily="34" charset="0"/>
                <a:cs typeface="Times New Roman" panose="02020603050405020304" pitchFamily="18" charset="0"/>
              </a:rPr>
              <a:t>Here is an overview of the FY 25 budget process.  We are currently at Step 3.  We will also complete Step 5 during today’s meeting . </a:t>
            </a:r>
          </a:p>
        </p:txBody>
      </p:sp>
      <p:sp>
        <p:nvSpPr>
          <p:cNvPr id="4" name="Slide Number Placeholder 3"/>
          <p:cNvSpPr>
            <a:spLocks noGrp="1"/>
          </p:cNvSpPr>
          <p:nvPr>
            <p:ph type="sldNum" sz="quarter" idx="10"/>
          </p:nvPr>
        </p:nvSpPr>
        <p:spPr/>
        <p:txBody>
          <a:bodyPr/>
          <a:lstStyle/>
          <a:p>
            <a:pPr marL="0" marR="0" lvl="0" indent="0" algn="r" defTabSz="925281" rtl="0" eaLnBrk="1" fontAlgn="auto" latinLnBrk="0" hangingPunct="1">
              <a:lnSpc>
                <a:spcPct val="100000"/>
              </a:lnSpc>
              <a:spcBef>
                <a:spcPts val="0"/>
              </a:spcBef>
              <a:spcAft>
                <a:spcPts val="0"/>
              </a:spcAft>
              <a:buClrTx/>
              <a:buSzTx/>
              <a:buFontTx/>
              <a:buNone/>
              <a:tabLst/>
              <a:defRPr/>
            </a:pPr>
            <a:fld id="{E68C0340-8E58-49E5-8290-EC4D182FC55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25281"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67091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txBox="1">
            <a:spLocks noGrp="1"/>
          </p:cNvSpPr>
          <p:nvPr>
            <p:ph type="body" idx="1"/>
          </p:nvPr>
        </p:nvSpPr>
        <p:spPr>
          <a:xfrm>
            <a:off x="702632" y="4479905"/>
            <a:ext cx="5617834" cy="3665958"/>
          </a:xfrm>
          <a:prstGeom prst="rect">
            <a:avLst/>
          </a:prstGeom>
        </p:spPr>
        <p:txBody>
          <a:bodyPr lIns="92504" tIns="92504" rIns="92504" bIns="92504" anchor="t" anchorCtr="0">
            <a:noAutofit/>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Step 3 is the budget allocation meeting.  During this portion of the meeting I will share an overview of ACCA’s budget allocation for the 2024-25 school year.   </a:t>
            </a:r>
            <a:endParaRPr dirty="0"/>
          </a:p>
        </p:txBody>
      </p:sp>
      <p:sp>
        <p:nvSpPr>
          <p:cNvPr id="97" name="Shape 97"/>
          <p:cNvSpPr>
            <a:spLocks noGrp="1" noRot="1" noChangeAspect="1"/>
          </p:cNvSpPr>
          <p:nvPr>
            <p:ph type="sldImg" idx="2"/>
          </p:nvPr>
        </p:nvSpPr>
        <p:spPr>
          <a:xfrm>
            <a:off x="719138" y="1163638"/>
            <a:ext cx="5584825" cy="3141662"/>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907472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txBox="1">
            <a:spLocks noGrp="1"/>
          </p:cNvSpPr>
          <p:nvPr>
            <p:ph type="body" idx="1"/>
          </p:nvPr>
        </p:nvSpPr>
        <p:spPr>
          <a:xfrm>
            <a:off x="702632" y="4479905"/>
            <a:ext cx="5617834" cy="3665958"/>
          </a:xfrm>
          <a:prstGeom prst="rect">
            <a:avLst/>
          </a:prstGeom>
        </p:spPr>
        <p:txBody>
          <a:bodyPr lIns="92504" tIns="92504" rIns="92504" bIns="92504" anchor="t" anchorCtr="0">
            <a:noAutofit/>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Step 5 is the Budget Feedback Meeting.  During this portion of the meeting I will ask for your feedback on budget allocations, we will ensure alignment on the school’s key strategic priorities, and discuss any additional budget items we need to consider for the 2024-25 school year.</a:t>
            </a:r>
          </a:p>
          <a:p>
            <a:endParaRPr lang="en-US" dirty="0"/>
          </a:p>
        </p:txBody>
      </p:sp>
      <p:sp>
        <p:nvSpPr>
          <p:cNvPr id="97" name="Shape 97"/>
          <p:cNvSpPr>
            <a:spLocks noGrp="1" noRot="1" noChangeAspect="1"/>
          </p:cNvSpPr>
          <p:nvPr>
            <p:ph type="sldImg" idx="2"/>
          </p:nvPr>
        </p:nvSpPr>
        <p:spPr>
          <a:xfrm>
            <a:off x="719138" y="1163638"/>
            <a:ext cx="5584825" cy="3141662"/>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780340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role of the principal during the budget development process is to flesh out strategies and focus on the day-to-day operations of the school.</a:t>
            </a:r>
          </a:p>
          <a:p>
            <a:r>
              <a:rPr lang="en-US" dirty="0"/>
              <a:t>The role of the board is to focus on the big picture and ensure the budget is aligned to the school’s mission and vision; and resources are allocated to support key strategic priorities.</a:t>
            </a:r>
          </a:p>
        </p:txBody>
      </p:sp>
      <p:sp>
        <p:nvSpPr>
          <p:cNvPr id="4" name="Slide Number Placeholder 3"/>
          <p:cNvSpPr>
            <a:spLocks noGrp="1"/>
          </p:cNvSpPr>
          <p:nvPr>
            <p:ph type="sldNum" sz="quarter" idx="5"/>
          </p:nvPr>
        </p:nvSpPr>
        <p:spPr/>
        <p:txBody>
          <a:bodyPr/>
          <a:lstStyle/>
          <a:p>
            <a:fld id="{06FECA5B-CB69-434F-96AB-1E7E18E86F8F}" type="slidenum">
              <a:rPr lang="en-US" smtClean="0"/>
              <a:t>14</a:t>
            </a:fld>
            <a:endParaRPr lang="en-US" dirty="0"/>
          </a:p>
        </p:txBody>
      </p:sp>
    </p:spTree>
    <p:extLst>
      <p:ext uri="{BB962C8B-B14F-4D97-AF65-F5344CB8AC3E}">
        <p14:creationId xmlns:p14="http://schemas.microsoft.com/office/powerpoint/2010/main" val="21339972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23710" rtl="0" eaLnBrk="1" fontAlgn="auto" latinLnBrk="0" hangingPunct="1">
              <a:lnSpc>
                <a:spcPct val="100000"/>
              </a:lnSpc>
              <a:spcBef>
                <a:spcPts val="0"/>
              </a:spcBef>
              <a:spcAft>
                <a:spcPts val="0"/>
              </a:spcAft>
              <a:buClrTx/>
              <a:buSzTx/>
              <a:buFontTx/>
              <a:buNone/>
              <a:tabLst/>
              <a:defRPr/>
            </a:pPr>
            <a:r>
              <a:rPr lang="en-US" dirty="0"/>
              <a:t>Before we jump into allocations lets first review our school priorities.  During our last meeting held January 25</a:t>
            </a:r>
            <a:r>
              <a:rPr lang="en-US" baseline="30000" dirty="0"/>
              <a:t>th</a:t>
            </a:r>
            <a:r>
              <a:rPr lang="en-US" dirty="0"/>
              <a:t>, the board voted to rank our school’s priorities as pictured on the screen.  Are there any questions or corrections for our approved ranking of priorities?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FECA5B-CB69-434F-96AB-1E7E18E86F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602121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pPr defTabSz="925190">
              <a:defRPr/>
            </a:pPr>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FECA5B-CB69-434F-96AB-1E7E18E86F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948692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r>
              <a:rPr lang="en-US" dirty="0"/>
              <a:t>Here’s a few highlights for our budget this year – </a:t>
            </a:r>
            <a:r>
              <a:rPr lang="en-US" i="1" u="sng" dirty="0"/>
              <a:t>read executive summary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This budget represents an investment plan for our school’s students, employees and the community as a whole.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 budget recommendations are tied directly to the school’s strategic vision and direction.</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800" dirty="0"/>
              <a:t>The proposed budget for the general operations of the school are reflected at </a:t>
            </a:r>
            <a:r>
              <a:rPr lang="en-US" sz="1800" b="1" i="0" u="none" strike="noStrike" dirty="0">
                <a:effectLst/>
                <a:latin typeface="Calibri" panose="020F0502020204030204" pitchFamily="34" charset="0"/>
              </a:rPr>
              <a:t>$4,296,512</a:t>
            </a:r>
            <a:endParaRPr lang="en-US" sz="2800" dirty="0"/>
          </a:p>
          <a:p>
            <a:pPr lvl="0"/>
            <a:endParaRPr lang="en-US" sz="1800"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FECA5B-CB69-434F-96AB-1E7E18E86F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079129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FY25, APS is continuing to increase equity within the District and the flexibility principals have in regards to our schools budgeted funds. </a:t>
            </a:r>
            <a:r>
              <a:rPr lang="en-US" sz="1200" b="0" i="0" u="none" strike="noStrike" baseline="0" dirty="0">
                <a:solidFill>
                  <a:srgbClr val="000000"/>
                </a:solidFill>
                <a:latin typeface="Calibri" panose="020F0502020204030204" pitchFamily="34" charset="0"/>
              </a:rPr>
              <a:t>Pictured here is a breakdown of allocated funds for ACCA.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Are there any questions regarding ACCA’s budget allocation?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baseline="0" dirty="0">
              <a:solidFill>
                <a:srgbClr val="000000"/>
              </a:solidFill>
              <a:latin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FECA5B-CB69-434F-96AB-1E7E18E86F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6589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r>
              <a:rPr lang="en-US" dirty="0"/>
              <a:t>Here are our ranked priorities and example strategies shared during our last meeting.  </a:t>
            </a:r>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19</a:t>
            </a:fld>
            <a:endParaRPr lang="en-US" dirty="0">
              <a:solidFill>
                <a:prstClr val="black"/>
              </a:solidFill>
            </a:endParaRPr>
          </a:p>
        </p:txBody>
      </p:sp>
    </p:spTree>
    <p:extLst>
      <p:ext uri="{BB962C8B-B14F-4D97-AF65-F5344CB8AC3E}">
        <p14:creationId xmlns:p14="http://schemas.microsoft.com/office/powerpoint/2010/main" val="4685047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3710">
              <a:defRPr/>
            </a:pPr>
            <a:r>
              <a:rPr lang="en-US" dirty="0"/>
              <a:t>We will now pivot to review how resources were allocated to support our strategic priorities.  Here is a description of the strategic plan breakout categories.  I’ll pause and give you a moment to review.</a:t>
            </a:r>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20</a:t>
            </a:fld>
            <a:endParaRPr lang="en-US" dirty="0">
              <a:solidFill>
                <a:prstClr val="black"/>
              </a:solidFill>
            </a:endParaRPr>
          </a:p>
        </p:txBody>
      </p:sp>
    </p:spTree>
    <p:extLst>
      <p:ext uri="{BB962C8B-B14F-4D97-AF65-F5344CB8AC3E}">
        <p14:creationId xmlns:p14="http://schemas.microsoft.com/office/powerpoint/2010/main" val="35998589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3710">
              <a:defRPr/>
            </a:pPr>
            <a:r>
              <a:rPr lang="en-US" dirty="0"/>
              <a:t>So here is how we have allocated the budget to support our strategic priorities. The allocations were made </a:t>
            </a:r>
          </a:p>
          <a:p>
            <a:pPr defTabSz="923710">
              <a:defRPr/>
            </a:pPr>
            <a:r>
              <a:rPr lang="en-US" dirty="0"/>
              <a:t>based on the funds we received, which focus area it addresses, the strategies that will be implemented, the purchase request, and the amount.</a:t>
            </a:r>
          </a:p>
          <a:p>
            <a:pPr defTabSz="684703">
              <a:defRPr/>
            </a:pPr>
            <a:r>
              <a:rPr lang="en-US" dirty="0"/>
              <a:t>Let’s begin by unpacking Teaching and Assessing for Learning.  </a:t>
            </a:r>
          </a:p>
          <a:p>
            <a:pPr defTabSz="684703">
              <a:defRPr/>
            </a:pPr>
            <a:r>
              <a:rPr lang="en-US" dirty="0"/>
              <a:t>ACCA will shift to offer more dual enrollment on our campus next school year.  We currently offer Infant/Toddler Childcare and Early College Essentials as post secondary credit.  Next year we are adding several additional post-secondary opportunities:  Aviation Maintenance, Cybersecurity, Automotive Technology and Carpentry.  Cybersecurity, Automotive and Carpentry all qualify for Accelerated Career.   As we make this shift, we will occur additional costs for materials/supplies, lab equipment and maintenance costs.  We are asking the board to dedicate $197,829 towards this effort. </a:t>
            </a:r>
          </a:p>
          <a:p>
            <a:pPr defTabSz="684703">
              <a:defRPr/>
            </a:pPr>
            <a:r>
              <a:rPr lang="en-US" dirty="0"/>
              <a:t>With the growing number of dual enrollment classes and focus on Accelerated Career, the Charter System Foundation of Georgia recommends academies dedicate one person to manage the enrollment and matriculation of students through the program.  We are asking the board to support dual enrollment instruction by approving the hiring of a program administrator that will work directly with home school counselors to ensure that students are taking advantage of these great post secondary training opportunities. </a:t>
            </a:r>
          </a:p>
          <a:p>
            <a:pPr defTabSz="684703">
              <a:defRPr/>
            </a:pPr>
            <a:r>
              <a:rPr lang="en-US" dirty="0"/>
              <a:t>Specifically, we need someone with an extensive counseling background and experience training other counselors regarding college and career readiness.  The cost of this position is $178,713 (this includes salary and benefits).</a:t>
            </a:r>
          </a:p>
          <a:p>
            <a:pPr defTabSz="684703">
              <a:defRPr/>
            </a:pPr>
            <a:r>
              <a:rPr lang="en-US" dirty="0"/>
              <a:t>The next ask is for Aviation Maintenance.  Aviation Maintenance will be the biggest roll out next school year.  As with the other dual enrollment pathways, we need a full-time sub to cover the days college professors are unable to report to ACCA, support daily operational tasks (like attendance), and any other support scholars need to successfully complete the class.  The cost of this position is $38, 348 (includes salary/benefits).   </a:t>
            </a:r>
          </a:p>
          <a:p>
            <a:pPr defTabSz="684703">
              <a:defRPr/>
            </a:pPr>
            <a:r>
              <a:rPr lang="en-US" dirty="0"/>
              <a:t>We also request funds to support transportation costs for summer career exposure camps, field trips, work-based learning opportunities, and students taking classes on Atlanta Tech’s campus.  This ask is approximately $10,000.</a:t>
            </a:r>
          </a:p>
          <a:p>
            <a:pPr defTabSz="923710">
              <a:defRPr/>
            </a:pP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21</a:t>
            </a:fld>
            <a:endParaRPr lang="en-US" dirty="0">
              <a:solidFill>
                <a:prstClr val="black"/>
              </a:solidFill>
            </a:endParaRPr>
          </a:p>
        </p:txBody>
      </p:sp>
    </p:spTree>
    <p:extLst>
      <p:ext uri="{BB962C8B-B14F-4D97-AF65-F5344CB8AC3E}">
        <p14:creationId xmlns:p14="http://schemas.microsoft.com/office/powerpoint/2010/main" val="41215857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3710">
              <a:defRPr/>
            </a:pPr>
            <a:r>
              <a:rPr lang="en-US" dirty="0"/>
              <a:t>Our second ranked priority is  Economic &amp; Workforce Development. Increasing the number of students participating in high quality work-based learning continues to be one of our top strategies for this priority.</a:t>
            </a:r>
          </a:p>
          <a:p>
            <a:pPr defTabSz="923710">
              <a:defRPr/>
            </a:pPr>
            <a:r>
              <a:rPr lang="en-US" dirty="0"/>
              <a:t>Two of the funding requests mentioned on the previous slide also support Economic &amp; Workforce Development.  </a:t>
            </a:r>
          </a:p>
          <a:p>
            <a:pPr defTabSz="923710">
              <a:defRPr/>
            </a:pPr>
            <a:r>
              <a:rPr lang="en-US" dirty="0"/>
              <a:t>Earlier I mentioned hiring a Program Administrator to support dual enrollment, particularly students participating in Accelerated Career.  Another primary responsibility of the Program Administrator will be to partner with Metro Atlanta businesses that are willing to provide students high quality work-based learning opportunities aligned to their career choice and training.  The second funding request that supports Economic and Workforce Development is the $10,000 for transportation.  A large portion of these funds will support providing transportation for students to participate in work-based learning during the 4</a:t>
            </a:r>
            <a:r>
              <a:rPr lang="en-US" baseline="30000" dirty="0"/>
              <a:t>th</a:t>
            </a:r>
            <a:r>
              <a:rPr lang="en-US" dirty="0"/>
              <a:t> quarter (after they have successfully completed their respective pathways) </a:t>
            </a:r>
          </a:p>
          <a:p>
            <a:pPr defTabSz="923710">
              <a:defRPr/>
            </a:pPr>
            <a:endParaRPr lang="en-US" b="0" i="0" dirty="0">
              <a:solidFill>
                <a:srgbClr val="000000"/>
              </a:solidFill>
              <a:effectLst/>
              <a:latin typeface="Aptos" panose="020B0004020202020204" pitchFamily="34" charset="0"/>
            </a:endParaRPr>
          </a:p>
          <a:p>
            <a:pPr defTabSz="923710">
              <a:defRPr/>
            </a:pPr>
            <a:endParaRPr lang="en-US" b="0" i="0" dirty="0">
              <a:solidFill>
                <a:srgbClr val="000000"/>
              </a:solidFill>
              <a:effectLst/>
              <a:latin typeface="Aptos" panose="020B0004020202020204" pitchFamily="34" charset="0"/>
            </a:endParaRPr>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22</a:t>
            </a:fld>
            <a:endParaRPr lang="en-US" dirty="0">
              <a:solidFill>
                <a:prstClr val="black"/>
              </a:solidFill>
            </a:endParaRPr>
          </a:p>
        </p:txBody>
      </p:sp>
    </p:spTree>
    <p:extLst>
      <p:ext uri="{BB962C8B-B14F-4D97-AF65-F5344CB8AC3E}">
        <p14:creationId xmlns:p14="http://schemas.microsoft.com/office/powerpoint/2010/main" val="32203276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The final ask is for the board to continue to fund our marketing efforts to ensure the word gets out about this amazing program.  Our next marketing project includes creating marketing materials for each individual pathway featuring students, industry partners, and pathway teachers.  This marketing strategy will help students and parents establish a deeper understanding about the individual training opportunities available so that they can make an informed decision. </a:t>
            </a:r>
          </a:p>
          <a:p>
            <a:r>
              <a:rPr lang="en-US" dirty="0"/>
              <a:t>I will now turn it back over to Bill to receive your feedback regarding budget allocations.</a:t>
            </a:r>
          </a:p>
          <a:p>
            <a:endParaRPr lang="en-US" dirty="0"/>
          </a:p>
          <a:p>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t>23</a:t>
            </a:fld>
            <a:endParaRPr lang="en-US" dirty="0"/>
          </a:p>
        </p:txBody>
      </p:sp>
    </p:spTree>
    <p:extLst>
      <p:ext uri="{BB962C8B-B14F-4D97-AF65-F5344CB8AC3E}">
        <p14:creationId xmlns:p14="http://schemas.microsoft.com/office/powerpoint/2010/main" val="5709223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t>24</a:t>
            </a:fld>
            <a:endParaRPr lang="en-US" dirty="0"/>
          </a:p>
        </p:txBody>
      </p:sp>
    </p:spTree>
    <p:extLst>
      <p:ext uri="{BB962C8B-B14F-4D97-AF65-F5344CB8AC3E}">
        <p14:creationId xmlns:p14="http://schemas.microsoft.com/office/powerpoint/2010/main" val="26272210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456468">
              <a:defRPr/>
            </a:pPr>
            <a:fld id="{06FECA5B-CB69-434F-96AB-1E7E18E86F8F}" type="slidenum">
              <a:rPr lang="en-US">
                <a:solidFill>
                  <a:prstClr val="black"/>
                </a:solidFill>
                <a:latin typeface="Calibri"/>
              </a:rPr>
              <a:pPr defTabSz="456468">
                <a:defRPr/>
              </a:pPr>
              <a:t>25</a:t>
            </a:fld>
            <a:endParaRPr lang="en-US" dirty="0">
              <a:solidFill>
                <a:prstClr val="black"/>
              </a:solidFill>
              <a:latin typeface="Calibri"/>
            </a:endParaRPr>
          </a:p>
        </p:txBody>
      </p:sp>
    </p:spTree>
    <p:extLst>
      <p:ext uri="{BB962C8B-B14F-4D97-AF65-F5344CB8AC3E}">
        <p14:creationId xmlns:p14="http://schemas.microsoft.com/office/powerpoint/2010/main" val="3669017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mark your calendars!  Our next meeting is February 29</a:t>
            </a:r>
            <a:r>
              <a:rPr lang="en-US" baseline="30000" dirty="0"/>
              <a:t>th</a:t>
            </a:r>
            <a:r>
              <a:rPr lang="en-US" dirty="0"/>
              <a:t> at 4 p.m. This will be our budget approval meeting.  </a:t>
            </a:r>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26</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065197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Also want to remind everyone of required training for all GO Teams.  </a:t>
            </a:r>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27</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651089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FECA5B-CB69-434F-96AB-1E7E18E86F8F}" type="slidenum">
              <a:rPr lang="en-US" smtClean="0"/>
              <a:t>28</a:t>
            </a:fld>
            <a:endParaRPr lang="en-US" dirty="0"/>
          </a:p>
        </p:txBody>
      </p:sp>
    </p:spTree>
    <p:extLst>
      <p:ext uri="{BB962C8B-B14F-4D97-AF65-F5344CB8AC3E}">
        <p14:creationId xmlns:p14="http://schemas.microsoft.com/office/powerpoint/2010/main" val="31608915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p30: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430" name="Google Shape;430;p3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8"/>
        <p:cNvGrpSpPr/>
        <p:nvPr/>
      </p:nvGrpSpPr>
      <p:grpSpPr>
        <a:xfrm>
          <a:off x="0" y="0"/>
          <a:ext cx="0" cy="0"/>
          <a:chOff x="0" y="0"/>
          <a:chExt cx="0" cy="0"/>
        </a:xfrm>
      </p:grpSpPr>
      <p:sp>
        <p:nvSpPr>
          <p:cNvPr id="19" name="Google Shape;19;p32"/>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32"/>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32"/>
          <p:cNvSpPr txBox="1">
            <a:spLocks noGrp="1"/>
          </p:cNvSpPr>
          <p:nvPr>
            <p:ph type="ctrTitle"/>
          </p:nvPr>
        </p:nvSpPr>
        <p:spPr>
          <a:xfrm>
            <a:off x="1097280" y="758952"/>
            <a:ext cx="10058400" cy="356616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D85AB"/>
              </a:buClr>
              <a:buSzPts val="8000"/>
              <a:buFont typeface="Calibri"/>
              <a:buNone/>
              <a:defRPr sz="8000">
                <a:solidFill>
                  <a:srgbClr val="0D85AB"/>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32"/>
          <p:cNvSpPr txBox="1">
            <a:spLocks noGrp="1"/>
          </p:cNvSpPr>
          <p:nvPr>
            <p:ph type="subTitle" idx="1"/>
          </p:nvPr>
        </p:nvSpPr>
        <p:spPr>
          <a:xfrm>
            <a:off x="1100051" y="4455620"/>
            <a:ext cx="10058400" cy="11430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1200"/>
              </a:spcBef>
              <a:spcAft>
                <a:spcPts val="0"/>
              </a:spcAft>
              <a:buSzPts val="2400"/>
              <a:buNone/>
              <a:defRPr sz="2400" cap="none">
                <a:solidFill>
                  <a:srgbClr val="000000"/>
                </a:solidFill>
                <a:latin typeface="Calibri"/>
                <a:ea typeface="Calibri"/>
                <a:cs typeface="Calibri"/>
                <a:sym typeface="Calibri"/>
              </a:defRPr>
            </a:lvl1pPr>
            <a:lvl2pPr lvl="1" algn="ctr">
              <a:lnSpc>
                <a:spcPct val="90000"/>
              </a:lnSpc>
              <a:spcBef>
                <a:spcPts val="200"/>
              </a:spcBef>
              <a:spcAft>
                <a:spcPts val="0"/>
              </a:spcAft>
              <a:buSzPts val="2400"/>
              <a:buNone/>
              <a:defRPr sz="2400"/>
            </a:lvl2pPr>
            <a:lvl3pPr lvl="2" algn="ctr">
              <a:lnSpc>
                <a:spcPct val="90000"/>
              </a:lnSpc>
              <a:spcBef>
                <a:spcPts val="400"/>
              </a:spcBef>
              <a:spcAft>
                <a:spcPts val="0"/>
              </a:spcAft>
              <a:buSzPts val="2400"/>
              <a:buNone/>
              <a:defRPr sz="2400"/>
            </a:lvl3pPr>
            <a:lvl4pPr lvl="3" algn="ctr">
              <a:lnSpc>
                <a:spcPct val="90000"/>
              </a:lnSpc>
              <a:spcBef>
                <a:spcPts val="400"/>
              </a:spcBef>
              <a:spcAft>
                <a:spcPts val="0"/>
              </a:spcAft>
              <a:buSzPts val="2000"/>
              <a:buNone/>
              <a:defRPr sz="2000"/>
            </a:lvl4pPr>
            <a:lvl5pPr lvl="4" algn="ctr">
              <a:lnSpc>
                <a:spcPct val="90000"/>
              </a:lnSpc>
              <a:spcBef>
                <a:spcPts val="400"/>
              </a:spcBef>
              <a:spcAft>
                <a:spcPts val="0"/>
              </a:spcAft>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a:endParaRPr/>
          </a:p>
        </p:txBody>
      </p:sp>
      <p:sp>
        <p:nvSpPr>
          <p:cNvPr id="23" name="Google Shape;23;p32"/>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32"/>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2"/>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26" name="Google Shape;26;p32"/>
          <p:cNvCxnSpPr/>
          <p:nvPr/>
        </p:nvCxnSpPr>
        <p:spPr>
          <a:xfrm>
            <a:off x="1207658" y="4343400"/>
            <a:ext cx="9875520" cy="0"/>
          </a:xfrm>
          <a:prstGeom prst="straightConnector1">
            <a:avLst/>
          </a:prstGeom>
          <a:noFill/>
          <a:ln w="9525" cap="flat" cmpd="sng">
            <a:solidFill>
              <a:srgbClr val="0D85AB"/>
            </a:solidFill>
            <a:prstDash val="solid"/>
            <a:round/>
            <a:headEnd type="none" w="sm" len="sm"/>
            <a:tailEnd type="none" w="sm" len="sm"/>
          </a:ln>
        </p:spPr>
      </p:cxnSp>
      <p:pic>
        <p:nvPicPr>
          <p:cNvPr id="27" name="Google Shape;27;p32"/>
          <p:cNvPicPr preferRelativeResize="0"/>
          <p:nvPr/>
        </p:nvPicPr>
        <p:blipFill rotWithShape="1">
          <a:blip r:embed="rId2">
            <a:alphaModFix/>
          </a:blip>
          <a:srcRect/>
          <a:stretch/>
        </p:blipFill>
        <p:spPr>
          <a:xfrm>
            <a:off x="4913274" y="759070"/>
            <a:ext cx="2365453" cy="1371719"/>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8"/>
        <p:cNvGrpSpPr/>
        <p:nvPr/>
      </p:nvGrpSpPr>
      <p:grpSpPr>
        <a:xfrm>
          <a:off x="0" y="0"/>
          <a:ext cx="0" cy="0"/>
          <a:chOff x="0" y="0"/>
          <a:chExt cx="0" cy="0"/>
        </a:xfrm>
      </p:grpSpPr>
      <p:sp>
        <p:nvSpPr>
          <p:cNvPr id="29" name="Google Shape;29;p33"/>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D85AB"/>
              </a:buClr>
              <a:buSzPts val="4800"/>
              <a:buFont typeface="Calibri"/>
              <a:buNone/>
              <a:defRPr>
                <a:solidFill>
                  <a:srgbClr val="0D85AB"/>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33"/>
          <p:cNvSpPr txBox="1">
            <a:spLocks noGrp="1"/>
          </p:cNvSpPr>
          <p:nvPr>
            <p:ph type="body" idx="1"/>
          </p:nvPr>
        </p:nvSpPr>
        <p:spPr>
          <a:xfrm>
            <a:off x="1097280" y="1845734"/>
            <a:ext cx="10058400" cy="4023360"/>
          </a:xfrm>
          <a:prstGeom prst="rect">
            <a:avLst/>
          </a:prstGeom>
          <a:noFill/>
          <a:ln>
            <a:noFill/>
          </a:ln>
        </p:spPr>
        <p:txBody>
          <a:bodyPr spcFirstLastPara="1" wrap="square" lIns="0" tIns="45700" rIns="0" bIns="45700" anchor="t" anchorCtr="0">
            <a:normAutofit/>
          </a:bodyPr>
          <a:lstStyle>
            <a:lvl1pPr marL="457200" lvl="0" indent="-355600" algn="l">
              <a:lnSpc>
                <a:spcPct val="90000"/>
              </a:lnSpc>
              <a:spcBef>
                <a:spcPts val="1200"/>
              </a:spcBef>
              <a:spcAft>
                <a:spcPts val="0"/>
              </a:spcAft>
              <a:buSzPts val="2000"/>
              <a:buChar char=" "/>
              <a:defRPr>
                <a:solidFill>
                  <a:srgbClr val="000000"/>
                </a:solidFill>
              </a:defRPr>
            </a:lvl1pPr>
            <a:lvl2pPr marL="914400" lvl="1" indent="-342900" algn="l">
              <a:lnSpc>
                <a:spcPct val="90000"/>
              </a:lnSpc>
              <a:spcBef>
                <a:spcPts val="200"/>
              </a:spcBef>
              <a:spcAft>
                <a:spcPts val="0"/>
              </a:spcAft>
              <a:buSzPts val="1800"/>
              <a:buChar char="◦"/>
              <a:defRPr>
                <a:solidFill>
                  <a:srgbClr val="000000"/>
                </a:solidFill>
              </a:defRPr>
            </a:lvl2pPr>
            <a:lvl3pPr marL="1371600" lvl="2" indent="-317500" algn="l">
              <a:lnSpc>
                <a:spcPct val="90000"/>
              </a:lnSpc>
              <a:spcBef>
                <a:spcPts val="400"/>
              </a:spcBef>
              <a:spcAft>
                <a:spcPts val="0"/>
              </a:spcAft>
              <a:buSzPts val="1400"/>
              <a:buChar char="◦"/>
              <a:defRPr>
                <a:solidFill>
                  <a:srgbClr val="000000"/>
                </a:solidFill>
              </a:defRPr>
            </a:lvl3pPr>
            <a:lvl4pPr marL="1828800" lvl="3" indent="-317500" algn="l">
              <a:lnSpc>
                <a:spcPct val="90000"/>
              </a:lnSpc>
              <a:spcBef>
                <a:spcPts val="400"/>
              </a:spcBef>
              <a:spcAft>
                <a:spcPts val="0"/>
              </a:spcAft>
              <a:buSzPts val="1400"/>
              <a:buChar char="◦"/>
              <a:defRPr>
                <a:solidFill>
                  <a:srgbClr val="000000"/>
                </a:solidFill>
              </a:defRPr>
            </a:lvl4pPr>
            <a:lvl5pPr marL="2286000" lvl="4" indent="-317500" algn="l">
              <a:lnSpc>
                <a:spcPct val="90000"/>
              </a:lnSpc>
              <a:spcBef>
                <a:spcPts val="400"/>
              </a:spcBef>
              <a:spcAft>
                <a:spcPts val="0"/>
              </a:spcAft>
              <a:buSzPts val="1400"/>
              <a:buChar char="◦"/>
              <a:defRPr>
                <a:solidFill>
                  <a:srgbClr val="000000"/>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1" name="Google Shape;31;p33"/>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33"/>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33"/>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34" name="Google Shape;34;p33"/>
          <p:cNvPicPr preferRelativeResize="0"/>
          <p:nvPr/>
        </p:nvPicPr>
        <p:blipFill rotWithShape="1">
          <a:blip r:embed="rId2">
            <a:alphaModFix/>
          </a:blip>
          <a:srcRect/>
          <a:stretch/>
        </p:blipFill>
        <p:spPr>
          <a:xfrm>
            <a:off x="9975559" y="689760"/>
            <a:ext cx="1185455" cy="6858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5"/>
        <p:cNvGrpSpPr/>
        <p:nvPr/>
      </p:nvGrpSpPr>
      <p:grpSpPr>
        <a:xfrm>
          <a:off x="0" y="0"/>
          <a:ext cx="0" cy="0"/>
          <a:chOff x="0" y="0"/>
          <a:chExt cx="0" cy="0"/>
        </a:xfrm>
      </p:grpSpPr>
      <p:sp>
        <p:nvSpPr>
          <p:cNvPr id="36" name="Google Shape;36;p34"/>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0000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34"/>
          <p:cNvSpPr txBox="1">
            <a:spLocks noGrp="1"/>
          </p:cNvSpPr>
          <p:nvPr>
            <p:ph type="body" idx="1"/>
          </p:nvPr>
        </p:nvSpPr>
        <p:spPr>
          <a:xfrm>
            <a:off x="1097280" y="1846052"/>
            <a:ext cx="4937760" cy="736282"/>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200"/>
              </a:spcBef>
              <a:spcAft>
                <a:spcPts val="0"/>
              </a:spcAft>
              <a:buSzPts val="2000"/>
              <a:buNone/>
              <a:defRPr sz="2000" b="0" cap="none">
                <a:solidFill>
                  <a:srgbClr val="000000"/>
                </a:solidFill>
              </a:defRPr>
            </a:lvl1pPr>
            <a:lvl2pPr marL="914400" lvl="1" indent="-228600" algn="l">
              <a:lnSpc>
                <a:spcPct val="90000"/>
              </a:lnSpc>
              <a:spcBef>
                <a:spcPts val="200"/>
              </a:spcBef>
              <a:spcAft>
                <a:spcPts val="0"/>
              </a:spcAft>
              <a:buSzPts val="2000"/>
              <a:buNone/>
              <a:defRPr sz="2000" b="1"/>
            </a:lvl2pPr>
            <a:lvl3pPr marL="1371600" lvl="2" indent="-228600" algn="l">
              <a:lnSpc>
                <a:spcPct val="90000"/>
              </a:lnSpc>
              <a:spcBef>
                <a:spcPts val="400"/>
              </a:spcBef>
              <a:spcAft>
                <a:spcPts val="0"/>
              </a:spcAft>
              <a:buSzPts val="1800"/>
              <a:buNone/>
              <a:defRPr sz="1800" b="1"/>
            </a:lvl3pPr>
            <a:lvl4pPr marL="1828800" lvl="3" indent="-228600" algn="l">
              <a:lnSpc>
                <a:spcPct val="90000"/>
              </a:lnSpc>
              <a:spcBef>
                <a:spcPts val="400"/>
              </a:spcBef>
              <a:spcAft>
                <a:spcPts val="0"/>
              </a:spcAft>
              <a:buSzPts val="1600"/>
              <a:buNone/>
              <a:defRPr sz="1600" b="1"/>
            </a:lvl4pPr>
            <a:lvl5pPr marL="2286000" lvl="4" indent="-228600" algn="l">
              <a:lnSpc>
                <a:spcPct val="90000"/>
              </a:lnSpc>
              <a:spcBef>
                <a:spcPts val="400"/>
              </a:spcBef>
              <a:spcAft>
                <a:spcPts val="0"/>
              </a:spcAft>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38" name="Google Shape;38;p34"/>
          <p:cNvSpPr txBox="1">
            <a:spLocks noGrp="1"/>
          </p:cNvSpPr>
          <p:nvPr>
            <p:ph type="body" idx="2"/>
          </p:nvPr>
        </p:nvSpPr>
        <p:spPr>
          <a:xfrm>
            <a:off x="1097280" y="2582334"/>
            <a:ext cx="4937760" cy="3378200"/>
          </a:xfrm>
          <a:prstGeom prst="rect">
            <a:avLst/>
          </a:prstGeom>
          <a:noFill/>
          <a:ln>
            <a:noFill/>
          </a:ln>
        </p:spPr>
        <p:txBody>
          <a:bodyPr spcFirstLastPara="1" wrap="square" lIns="0" tIns="45700" rIns="0" bIns="45700" anchor="t" anchorCtr="0">
            <a:normAutofit/>
          </a:bodyPr>
          <a:lstStyle>
            <a:lvl1pPr marL="457200" lvl="0" indent="-355600" algn="l">
              <a:lnSpc>
                <a:spcPct val="90000"/>
              </a:lnSpc>
              <a:spcBef>
                <a:spcPts val="1200"/>
              </a:spcBef>
              <a:spcAft>
                <a:spcPts val="0"/>
              </a:spcAft>
              <a:buSzPts val="2000"/>
              <a:buChar char=" "/>
              <a:defRPr>
                <a:solidFill>
                  <a:srgbClr val="000000"/>
                </a:solidFill>
              </a:defRPr>
            </a:lvl1pPr>
            <a:lvl2pPr marL="914400" lvl="1" indent="-342900" algn="l">
              <a:lnSpc>
                <a:spcPct val="90000"/>
              </a:lnSpc>
              <a:spcBef>
                <a:spcPts val="200"/>
              </a:spcBef>
              <a:spcAft>
                <a:spcPts val="0"/>
              </a:spcAft>
              <a:buSzPts val="1800"/>
              <a:buChar char="◦"/>
              <a:defRPr>
                <a:solidFill>
                  <a:srgbClr val="000000"/>
                </a:solidFill>
              </a:defRPr>
            </a:lvl2pPr>
            <a:lvl3pPr marL="1371600" lvl="2" indent="-317500" algn="l">
              <a:lnSpc>
                <a:spcPct val="90000"/>
              </a:lnSpc>
              <a:spcBef>
                <a:spcPts val="400"/>
              </a:spcBef>
              <a:spcAft>
                <a:spcPts val="0"/>
              </a:spcAft>
              <a:buSzPts val="1400"/>
              <a:buChar char="◦"/>
              <a:defRPr>
                <a:solidFill>
                  <a:srgbClr val="000000"/>
                </a:solidFill>
              </a:defRPr>
            </a:lvl3pPr>
            <a:lvl4pPr marL="1828800" lvl="3" indent="-317500" algn="l">
              <a:lnSpc>
                <a:spcPct val="90000"/>
              </a:lnSpc>
              <a:spcBef>
                <a:spcPts val="400"/>
              </a:spcBef>
              <a:spcAft>
                <a:spcPts val="0"/>
              </a:spcAft>
              <a:buSzPts val="1400"/>
              <a:buChar char="◦"/>
              <a:defRPr>
                <a:solidFill>
                  <a:srgbClr val="000000"/>
                </a:solidFill>
              </a:defRPr>
            </a:lvl4pPr>
            <a:lvl5pPr marL="2286000" lvl="4" indent="-317500" algn="l">
              <a:lnSpc>
                <a:spcPct val="90000"/>
              </a:lnSpc>
              <a:spcBef>
                <a:spcPts val="400"/>
              </a:spcBef>
              <a:spcAft>
                <a:spcPts val="0"/>
              </a:spcAft>
              <a:buSzPts val="1400"/>
              <a:buChar char="◦"/>
              <a:defRPr>
                <a:solidFill>
                  <a:srgbClr val="000000"/>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9" name="Google Shape;39;p34"/>
          <p:cNvSpPr txBox="1">
            <a:spLocks noGrp="1"/>
          </p:cNvSpPr>
          <p:nvPr>
            <p:ph type="body" idx="3"/>
          </p:nvPr>
        </p:nvSpPr>
        <p:spPr>
          <a:xfrm>
            <a:off x="6217920" y="1846052"/>
            <a:ext cx="4937760" cy="736282"/>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200"/>
              </a:spcBef>
              <a:spcAft>
                <a:spcPts val="0"/>
              </a:spcAft>
              <a:buSzPts val="2000"/>
              <a:buNone/>
              <a:defRPr sz="2000" b="0" cap="none">
                <a:solidFill>
                  <a:srgbClr val="000000"/>
                </a:solidFill>
              </a:defRPr>
            </a:lvl1pPr>
            <a:lvl2pPr marL="914400" lvl="1" indent="-228600" algn="l">
              <a:lnSpc>
                <a:spcPct val="90000"/>
              </a:lnSpc>
              <a:spcBef>
                <a:spcPts val="200"/>
              </a:spcBef>
              <a:spcAft>
                <a:spcPts val="0"/>
              </a:spcAft>
              <a:buSzPts val="2000"/>
              <a:buNone/>
              <a:defRPr sz="2000" b="1"/>
            </a:lvl2pPr>
            <a:lvl3pPr marL="1371600" lvl="2" indent="-228600" algn="l">
              <a:lnSpc>
                <a:spcPct val="90000"/>
              </a:lnSpc>
              <a:spcBef>
                <a:spcPts val="400"/>
              </a:spcBef>
              <a:spcAft>
                <a:spcPts val="0"/>
              </a:spcAft>
              <a:buSzPts val="1800"/>
              <a:buNone/>
              <a:defRPr sz="1800" b="1"/>
            </a:lvl3pPr>
            <a:lvl4pPr marL="1828800" lvl="3" indent="-228600" algn="l">
              <a:lnSpc>
                <a:spcPct val="90000"/>
              </a:lnSpc>
              <a:spcBef>
                <a:spcPts val="400"/>
              </a:spcBef>
              <a:spcAft>
                <a:spcPts val="0"/>
              </a:spcAft>
              <a:buSzPts val="1600"/>
              <a:buNone/>
              <a:defRPr sz="1600" b="1"/>
            </a:lvl4pPr>
            <a:lvl5pPr marL="2286000" lvl="4" indent="-228600" algn="l">
              <a:lnSpc>
                <a:spcPct val="90000"/>
              </a:lnSpc>
              <a:spcBef>
                <a:spcPts val="400"/>
              </a:spcBef>
              <a:spcAft>
                <a:spcPts val="0"/>
              </a:spcAft>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40" name="Google Shape;40;p34"/>
          <p:cNvSpPr txBox="1">
            <a:spLocks noGrp="1"/>
          </p:cNvSpPr>
          <p:nvPr>
            <p:ph type="body" idx="4"/>
          </p:nvPr>
        </p:nvSpPr>
        <p:spPr>
          <a:xfrm>
            <a:off x="6217920" y="2582334"/>
            <a:ext cx="4937760" cy="3378200"/>
          </a:xfrm>
          <a:prstGeom prst="rect">
            <a:avLst/>
          </a:prstGeom>
          <a:noFill/>
          <a:ln>
            <a:noFill/>
          </a:ln>
        </p:spPr>
        <p:txBody>
          <a:bodyPr spcFirstLastPara="1" wrap="square" lIns="0" tIns="45700" rIns="0" bIns="45700" anchor="t" anchorCtr="0">
            <a:normAutofit/>
          </a:bodyPr>
          <a:lstStyle>
            <a:lvl1pPr marL="457200" lvl="0" indent="-355600" algn="l">
              <a:lnSpc>
                <a:spcPct val="90000"/>
              </a:lnSpc>
              <a:spcBef>
                <a:spcPts val="1200"/>
              </a:spcBef>
              <a:spcAft>
                <a:spcPts val="0"/>
              </a:spcAft>
              <a:buSzPts val="2000"/>
              <a:buChar char=" "/>
              <a:defRPr>
                <a:solidFill>
                  <a:srgbClr val="000000"/>
                </a:solidFill>
              </a:defRPr>
            </a:lvl1pPr>
            <a:lvl2pPr marL="914400" lvl="1" indent="-342900" algn="l">
              <a:lnSpc>
                <a:spcPct val="90000"/>
              </a:lnSpc>
              <a:spcBef>
                <a:spcPts val="200"/>
              </a:spcBef>
              <a:spcAft>
                <a:spcPts val="0"/>
              </a:spcAft>
              <a:buSzPts val="1800"/>
              <a:buChar char="◦"/>
              <a:defRPr>
                <a:solidFill>
                  <a:srgbClr val="000000"/>
                </a:solidFill>
              </a:defRPr>
            </a:lvl2pPr>
            <a:lvl3pPr marL="1371600" lvl="2" indent="-317500" algn="l">
              <a:lnSpc>
                <a:spcPct val="90000"/>
              </a:lnSpc>
              <a:spcBef>
                <a:spcPts val="400"/>
              </a:spcBef>
              <a:spcAft>
                <a:spcPts val="0"/>
              </a:spcAft>
              <a:buSzPts val="1400"/>
              <a:buChar char="◦"/>
              <a:defRPr>
                <a:solidFill>
                  <a:srgbClr val="000000"/>
                </a:solidFill>
              </a:defRPr>
            </a:lvl3pPr>
            <a:lvl4pPr marL="1828800" lvl="3" indent="-317500" algn="l">
              <a:lnSpc>
                <a:spcPct val="90000"/>
              </a:lnSpc>
              <a:spcBef>
                <a:spcPts val="400"/>
              </a:spcBef>
              <a:spcAft>
                <a:spcPts val="0"/>
              </a:spcAft>
              <a:buSzPts val="1400"/>
              <a:buChar char="◦"/>
              <a:defRPr>
                <a:solidFill>
                  <a:srgbClr val="000000"/>
                </a:solidFill>
              </a:defRPr>
            </a:lvl4pPr>
            <a:lvl5pPr marL="2286000" lvl="4" indent="-317500" algn="l">
              <a:lnSpc>
                <a:spcPct val="90000"/>
              </a:lnSpc>
              <a:spcBef>
                <a:spcPts val="400"/>
              </a:spcBef>
              <a:spcAft>
                <a:spcPts val="0"/>
              </a:spcAft>
              <a:buSzPts val="1400"/>
              <a:buChar char="◦"/>
              <a:defRPr>
                <a:solidFill>
                  <a:srgbClr val="000000"/>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1" name="Google Shape;41;p34"/>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34"/>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34"/>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44" name="Google Shape;44;p34"/>
          <p:cNvPicPr preferRelativeResize="0"/>
          <p:nvPr/>
        </p:nvPicPr>
        <p:blipFill rotWithShape="1">
          <a:blip r:embed="rId2">
            <a:alphaModFix/>
          </a:blip>
          <a:srcRect/>
          <a:stretch/>
        </p:blipFill>
        <p:spPr>
          <a:xfrm>
            <a:off x="9978127" y="685696"/>
            <a:ext cx="1184565" cy="6858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45"/>
        <p:cNvGrpSpPr/>
        <p:nvPr/>
      </p:nvGrpSpPr>
      <p:grpSpPr>
        <a:xfrm>
          <a:off x="0" y="0"/>
          <a:ext cx="0" cy="0"/>
          <a:chOff x="0" y="0"/>
          <a:chExt cx="0" cy="0"/>
        </a:xfrm>
      </p:grpSpPr>
      <p:sp>
        <p:nvSpPr>
          <p:cNvPr id="46" name="Google Shape;46;p35"/>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35"/>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35"/>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35"/>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35"/>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51" name="Google Shape;51;p35" descr="A close up of a sign&#10;&#10;Description automatically generated"/>
          <p:cNvPicPr preferRelativeResize="0"/>
          <p:nvPr/>
        </p:nvPicPr>
        <p:blipFill rotWithShape="1">
          <a:blip r:embed="rId2">
            <a:alphaModFix/>
          </a:blip>
          <a:srcRect/>
          <a:stretch/>
        </p:blipFill>
        <p:spPr>
          <a:xfrm>
            <a:off x="9892246" y="681495"/>
            <a:ext cx="1232510" cy="6858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66"/>
        <p:cNvGrpSpPr/>
        <p:nvPr/>
      </p:nvGrpSpPr>
      <p:grpSpPr>
        <a:xfrm>
          <a:off x="0" y="0"/>
          <a:ext cx="0" cy="0"/>
          <a:chOff x="0" y="0"/>
          <a:chExt cx="0" cy="0"/>
        </a:xfrm>
      </p:grpSpPr>
      <p:sp>
        <p:nvSpPr>
          <p:cNvPr id="67" name="Google Shape;67;p42"/>
          <p:cNvSpPr/>
          <p:nvPr/>
        </p:nvSpPr>
        <p:spPr>
          <a:xfrm>
            <a:off x="16" y="0"/>
            <a:ext cx="4050791" cy="6858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42"/>
          <p:cNvSpPr/>
          <p:nvPr/>
        </p:nvSpPr>
        <p:spPr>
          <a:xfrm>
            <a:off x="4040071" y="0"/>
            <a:ext cx="64008" cy="685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42"/>
          <p:cNvSpPr txBox="1">
            <a:spLocks noGrp="1"/>
          </p:cNvSpPr>
          <p:nvPr>
            <p:ph type="title"/>
          </p:nvPr>
        </p:nvSpPr>
        <p:spPr>
          <a:xfrm>
            <a:off x="457200" y="594359"/>
            <a:ext cx="3200400" cy="228600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FFFFFF"/>
              </a:buClr>
              <a:buSzPts val="3600"/>
              <a:buFont typeface="Calibri"/>
              <a:buNone/>
              <a:defRPr sz="3600" b="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42"/>
          <p:cNvSpPr txBox="1">
            <a:spLocks noGrp="1"/>
          </p:cNvSpPr>
          <p:nvPr>
            <p:ph type="body" idx="1"/>
          </p:nvPr>
        </p:nvSpPr>
        <p:spPr>
          <a:xfrm>
            <a:off x="4800600" y="731520"/>
            <a:ext cx="6492240" cy="525780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71" name="Google Shape;71;p42"/>
          <p:cNvSpPr txBox="1">
            <a:spLocks noGrp="1"/>
          </p:cNvSpPr>
          <p:nvPr>
            <p:ph type="body" idx="2"/>
          </p:nvPr>
        </p:nvSpPr>
        <p:spPr>
          <a:xfrm>
            <a:off x="457200" y="2926080"/>
            <a:ext cx="3200400" cy="3379124"/>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200"/>
              </a:spcBef>
              <a:spcAft>
                <a:spcPts val="0"/>
              </a:spcAft>
              <a:buSzPts val="1500"/>
              <a:buNone/>
              <a:defRPr sz="1500">
                <a:solidFill>
                  <a:srgbClr val="FFFFFF"/>
                </a:solidFill>
              </a:defRPr>
            </a:lvl1pPr>
            <a:lvl2pPr marL="914400" lvl="1" indent="-228600" algn="l">
              <a:lnSpc>
                <a:spcPct val="90000"/>
              </a:lnSpc>
              <a:spcBef>
                <a:spcPts val="200"/>
              </a:spcBef>
              <a:spcAft>
                <a:spcPts val="0"/>
              </a:spcAft>
              <a:buSzPts val="1200"/>
              <a:buNone/>
              <a:defRPr sz="1200"/>
            </a:lvl2pPr>
            <a:lvl3pPr marL="1371600" lvl="2" indent="-228600" algn="l">
              <a:lnSpc>
                <a:spcPct val="90000"/>
              </a:lnSpc>
              <a:spcBef>
                <a:spcPts val="400"/>
              </a:spcBef>
              <a:spcAft>
                <a:spcPts val="0"/>
              </a:spcAft>
              <a:buSzPts val="1000"/>
              <a:buNone/>
              <a:defRPr sz="1000"/>
            </a:lvl3pPr>
            <a:lvl4pPr marL="1828800" lvl="3" indent="-228600" algn="l">
              <a:lnSpc>
                <a:spcPct val="90000"/>
              </a:lnSpc>
              <a:spcBef>
                <a:spcPts val="400"/>
              </a:spcBef>
              <a:spcAft>
                <a:spcPts val="0"/>
              </a:spcAft>
              <a:buSzPts val="900"/>
              <a:buNone/>
              <a:defRPr sz="900"/>
            </a:lvl4pPr>
            <a:lvl5pPr marL="2286000" lvl="4" indent="-228600" algn="l">
              <a:lnSpc>
                <a:spcPct val="90000"/>
              </a:lnSpc>
              <a:spcBef>
                <a:spcPts val="400"/>
              </a:spcBef>
              <a:spcAft>
                <a:spcPts val="0"/>
              </a:spcAft>
              <a:buSzPts val="900"/>
              <a:buNone/>
              <a:defRPr sz="900"/>
            </a:lvl5pPr>
            <a:lvl6pPr marL="2743200" lvl="5" indent="-228600" algn="l">
              <a:lnSpc>
                <a:spcPct val="90000"/>
              </a:lnSpc>
              <a:spcBef>
                <a:spcPts val="400"/>
              </a:spcBef>
              <a:spcAft>
                <a:spcPts val="0"/>
              </a:spcAft>
              <a:buSzPts val="900"/>
              <a:buNone/>
              <a:defRPr sz="900"/>
            </a:lvl6pPr>
            <a:lvl7pPr marL="3200400" lvl="6" indent="-228600" algn="l">
              <a:lnSpc>
                <a:spcPct val="90000"/>
              </a:lnSpc>
              <a:spcBef>
                <a:spcPts val="400"/>
              </a:spcBef>
              <a:spcAft>
                <a:spcPts val="0"/>
              </a:spcAft>
              <a:buSzPts val="900"/>
              <a:buNone/>
              <a:defRPr sz="900"/>
            </a:lvl7pPr>
            <a:lvl8pPr marL="3657600" lvl="7" indent="-228600" algn="l">
              <a:lnSpc>
                <a:spcPct val="90000"/>
              </a:lnSpc>
              <a:spcBef>
                <a:spcPts val="400"/>
              </a:spcBef>
              <a:spcAft>
                <a:spcPts val="0"/>
              </a:spcAft>
              <a:buSzPts val="900"/>
              <a:buNone/>
              <a:defRPr sz="900"/>
            </a:lvl8pPr>
            <a:lvl9pPr marL="4114800" lvl="8" indent="-228600" algn="l">
              <a:lnSpc>
                <a:spcPct val="90000"/>
              </a:lnSpc>
              <a:spcBef>
                <a:spcPts val="400"/>
              </a:spcBef>
              <a:spcAft>
                <a:spcPts val="400"/>
              </a:spcAft>
              <a:buSzPts val="900"/>
              <a:buNone/>
              <a:defRPr sz="900"/>
            </a:lvl9pPr>
          </a:lstStyle>
          <a:p>
            <a:endParaRPr/>
          </a:p>
        </p:txBody>
      </p:sp>
      <p:sp>
        <p:nvSpPr>
          <p:cNvPr id="72" name="Google Shape;72;p42"/>
          <p:cNvSpPr txBox="1">
            <a:spLocks noGrp="1"/>
          </p:cNvSpPr>
          <p:nvPr>
            <p:ph type="dt" idx="10"/>
          </p:nvPr>
        </p:nvSpPr>
        <p:spPr>
          <a:xfrm>
            <a:off x="465512" y="6459785"/>
            <a:ext cx="261851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42"/>
          <p:cNvSpPr txBox="1">
            <a:spLocks noGrp="1"/>
          </p:cNvSpPr>
          <p:nvPr>
            <p:ph type="ftr" idx="11"/>
          </p:nvPr>
        </p:nvSpPr>
        <p:spPr>
          <a:xfrm>
            <a:off x="4800600" y="6459785"/>
            <a:ext cx="4648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42"/>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050">
                <a:solidFill>
                  <a:schemeClr val="dk2"/>
                </a:solidFill>
                <a:latin typeface="Calibri"/>
                <a:ea typeface="Calibri"/>
                <a:cs typeface="Calibri"/>
                <a:sym typeface="Calibri"/>
              </a:defRPr>
            </a:lvl1pPr>
            <a:lvl2pPr marL="0" lvl="1" indent="0" algn="r">
              <a:spcBef>
                <a:spcPts val="0"/>
              </a:spcBef>
              <a:buNone/>
              <a:defRPr sz="1050">
                <a:solidFill>
                  <a:schemeClr val="dk2"/>
                </a:solidFill>
                <a:latin typeface="Calibri"/>
                <a:ea typeface="Calibri"/>
                <a:cs typeface="Calibri"/>
                <a:sym typeface="Calibri"/>
              </a:defRPr>
            </a:lvl2pPr>
            <a:lvl3pPr marL="0" lvl="2" indent="0" algn="r">
              <a:spcBef>
                <a:spcPts val="0"/>
              </a:spcBef>
              <a:buNone/>
              <a:defRPr sz="1050">
                <a:solidFill>
                  <a:schemeClr val="dk2"/>
                </a:solidFill>
                <a:latin typeface="Calibri"/>
                <a:ea typeface="Calibri"/>
                <a:cs typeface="Calibri"/>
                <a:sym typeface="Calibri"/>
              </a:defRPr>
            </a:lvl3pPr>
            <a:lvl4pPr marL="0" lvl="3" indent="0" algn="r">
              <a:spcBef>
                <a:spcPts val="0"/>
              </a:spcBef>
              <a:buNone/>
              <a:defRPr sz="1050">
                <a:solidFill>
                  <a:schemeClr val="dk2"/>
                </a:solidFill>
                <a:latin typeface="Calibri"/>
                <a:ea typeface="Calibri"/>
                <a:cs typeface="Calibri"/>
                <a:sym typeface="Calibri"/>
              </a:defRPr>
            </a:lvl4pPr>
            <a:lvl5pPr marL="0" lvl="4" indent="0" algn="r">
              <a:spcBef>
                <a:spcPts val="0"/>
              </a:spcBef>
              <a:buNone/>
              <a:defRPr sz="1050">
                <a:solidFill>
                  <a:schemeClr val="dk2"/>
                </a:solidFill>
                <a:latin typeface="Calibri"/>
                <a:ea typeface="Calibri"/>
                <a:cs typeface="Calibri"/>
                <a:sym typeface="Calibri"/>
              </a:defRPr>
            </a:lvl5pPr>
            <a:lvl6pPr marL="0" lvl="5" indent="0" algn="r">
              <a:spcBef>
                <a:spcPts val="0"/>
              </a:spcBef>
              <a:buNone/>
              <a:defRPr sz="1050">
                <a:solidFill>
                  <a:schemeClr val="dk2"/>
                </a:solidFill>
                <a:latin typeface="Calibri"/>
                <a:ea typeface="Calibri"/>
                <a:cs typeface="Calibri"/>
                <a:sym typeface="Calibri"/>
              </a:defRPr>
            </a:lvl6pPr>
            <a:lvl7pPr marL="0" lvl="6" indent="0" algn="r">
              <a:spcBef>
                <a:spcPts val="0"/>
              </a:spcBef>
              <a:buNone/>
              <a:defRPr sz="1050">
                <a:solidFill>
                  <a:schemeClr val="dk2"/>
                </a:solidFill>
                <a:latin typeface="Calibri"/>
                <a:ea typeface="Calibri"/>
                <a:cs typeface="Calibri"/>
                <a:sym typeface="Calibri"/>
              </a:defRPr>
            </a:lvl7pPr>
            <a:lvl8pPr marL="0" lvl="7" indent="0" algn="r">
              <a:spcBef>
                <a:spcPts val="0"/>
              </a:spcBef>
              <a:buNone/>
              <a:defRPr sz="1050">
                <a:solidFill>
                  <a:schemeClr val="dk2"/>
                </a:solidFill>
                <a:latin typeface="Calibri"/>
                <a:ea typeface="Calibri"/>
                <a:cs typeface="Calibri"/>
                <a:sym typeface="Calibri"/>
              </a:defRPr>
            </a:lvl8pPr>
            <a:lvl9pPr marL="0" lvl="8" indent="0" algn="r">
              <a:spcBef>
                <a:spcPts val="0"/>
              </a:spcBef>
              <a:buNone/>
              <a:defRPr sz="1050">
                <a:solidFill>
                  <a:schemeClr val="dk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75"/>
        <p:cNvGrpSpPr/>
        <p:nvPr/>
      </p:nvGrpSpPr>
      <p:grpSpPr>
        <a:xfrm>
          <a:off x="0" y="0"/>
          <a:ext cx="0" cy="0"/>
          <a:chOff x="0" y="0"/>
          <a:chExt cx="0" cy="0"/>
        </a:xfrm>
      </p:grpSpPr>
      <p:sp>
        <p:nvSpPr>
          <p:cNvPr id="76" name="Google Shape;76;p43"/>
          <p:cNvSpPr/>
          <p:nvPr/>
        </p:nvSpPr>
        <p:spPr>
          <a:xfrm>
            <a:off x="0" y="4953000"/>
            <a:ext cx="12188825" cy="1905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43"/>
          <p:cNvSpPr/>
          <p:nvPr/>
        </p:nvSpPr>
        <p:spPr>
          <a:xfrm>
            <a:off x="15" y="491507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43"/>
          <p:cNvSpPr txBox="1">
            <a:spLocks noGrp="1"/>
          </p:cNvSpPr>
          <p:nvPr>
            <p:ph type="title"/>
          </p:nvPr>
        </p:nvSpPr>
        <p:spPr>
          <a:xfrm>
            <a:off x="1097280" y="5074920"/>
            <a:ext cx="10113264" cy="822960"/>
          </a:xfrm>
          <a:prstGeom prst="rect">
            <a:avLst/>
          </a:prstGeom>
          <a:noFill/>
          <a:ln>
            <a:noFill/>
          </a:ln>
        </p:spPr>
        <p:txBody>
          <a:bodyPr spcFirstLastPara="1" wrap="square" lIns="91425" tIns="0" rIns="91425" bIns="0" anchor="b" anchorCtr="0">
            <a:noAutofit/>
          </a:bodyPr>
          <a:lstStyle>
            <a:lvl1pPr lvl="0" algn="l">
              <a:lnSpc>
                <a:spcPct val="85000"/>
              </a:lnSpc>
              <a:spcBef>
                <a:spcPts val="0"/>
              </a:spcBef>
              <a:spcAft>
                <a:spcPts val="0"/>
              </a:spcAft>
              <a:buClr>
                <a:srgbClr val="FFFFFF"/>
              </a:buClr>
              <a:buSzPts val="3600"/>
              <a:buFont typeface="Calibri"/>
              <a:buNone/>
              <a:defRPr sz="3600" b="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79" name="Google Shape;79;p43"/>
          <p:cNvPicPr preferRelativeResize="0">
            <a:picLocks noGrp="1"/>
          </p:cNvPicPr>
          <p:nvPr>
            <p:ph type="pic" idx="2"/>
          </p:nvPr>
        </p:nvPicPr>
        <p:blipFill/>
        <p:spPr>
          <a:xfrm>
            <a:off x="15" y="0"/>
            <a:ext cx="12191985" cy="4915076"/>
          </a:xfrm>
          <a:prstGeom prst="rect">
            <a:avLst/>
          </a:prstGeom>
          <a:blipFill rotWithShape="1">
            <a:blip r:embed="rId2">
              <a:alphaModFix/>
            </a:blip>
            <a:stretch>
              <a:fillRect/>
            </a:stretch>
          </a:blipFill>
          <a:ln>
            <a:noFill/>
          </a:ln>
        </p:spPr>
      </p:pic>
      <p:sp>
        <p:nvSpPr>
          <p:cNvPr id="80" name="Google Shape;80;p43"/>
          <p:cNvSpPr txBox="1">
            <a:spLocks noGrp="1"/>
          </p:cNvSpPr>
          <p:nvPr>
            <p:ph type="body" idx="1"/>
          </p:nvPr>
        </p:nvSpPr>
        <p:spPr>
          <a:xfrm>
            <a:off x="1097280" y="5907023"/>
            <a:ext cx="10113264" cy="594360"/>
          </a:xfrm>
          <a:prstGeom prst="rect">
            <a:avLst/>
          </a:prstGeom>
          <a:noFill/>
          <a:ln>
            <a:noFill/>
          </a:ln>
        </p:spPr>
        <p:txBody>
          <a:bodyPr spcFirstLastPara="1" wrap="square" lIns="91425" tIns="0" rIns="91425" bIns="0" anchor="t" anchorCtr="0">
            <a:normAutofit/>
          </a:bodyPr>
          <a:lstStyle>
            <a:lvl1pPr marL="457200" lvl="0" indent="-228600" algn="l">
              <a:lnSpc>
                <a:spcPct val="90000"/>
              </a:lnSpc>
              <a:spcBef>
                <a:spcPts val="0"/>
              </a:spcBef>
              <a:spcAft>
                <a:spcPts val="0"/>
              </a:spcAft>
              <a:buSzPts val="1500"/>
              <a:buNone/>
              <a:defRPr sz="1500">
                <a:solidFill>
                  <a:srgbClr val="FFFFFF"/>
                </a:solidFill>
              </a:defRPr>
            </a:lvl1pPr>
            <a:lvl2pPr marL="914400" lvl="1" indent="-228600" algn="l">
              <a:lnSpc>
                <a:spcPct val="90000"/>
              </a:lnSpc>
              <a:spcBef>
                <a:spcPts val="600"/>
              </a:spcBef>
              <a:spcAft>
                <a:spcPts val="0"/>
              </a:spcAft>
              <a:buSzPts val="1200"/>
              <a:buNone/>
              <a:defRPr sz="1200"/>
            </a:lvl2pPr>
            <a:lvl3pPr marL="1371600" lvl="2" indent="-228600" algn="l">
              <a:lnSpc>
                <a:spcPct val="90000"/>
              </a:lnSpc>
              <a:spcBef>
                <a:spcPts val="400"/>
              </a:spcBef>
              <a:spcAft>
                <a:spcPts val="0"/>
              </a:spcAft>
              <a:buSzPts val="1000"/>
              <a:buNone/>
              <a:defRPr sz="1000"/>
            </a:lvl3pPr>
            <a:lvl4pPr marL="1828800" lvl="3" indent="-228600" algn="l">
              <a:lnSpc>
                <a:spcPct val="90000"/>
              </a:lnSpc>
              <a:spcBef>
                <a:spcPts val="400"/>
              </a:spcBef>
              <a:spcAft>
                <a:spcPts val="0"/>
              </a:spcAft>
              <a:buSzPts val="900"/>
              <a:buNone/>
              <a:defRPr sz="900"/>
            </a:lvl4pPr>
            <a:lvl5pPr marL="2286000" lvl="4" indent="-228600" algn="l">
              <a:lnSpc>
                <a:spcPct val="90000"/>
              </a:lnSpc>
              <a:spcBef>
                <a:spcPts val="400"/>
              </a:spcBef>
              <a:spcAft>
                <a:spcPts val="0"/>
              </a:spcAft>
              <a:buSzPts val="900"/>
              <a:buNone/>
              <a:defRPr sz="900"/>
            </a:lvl5pPr>
            <a:lvl6pPr marL="2743200" lvl="5" indent="-228600" algn="l">
              <a:lnSpc>
                <a:spcPct val="90000"/>
              </a:lnSpc>
              <a:spcBef>
                <a:spcPts val="400"/>
              </a:spcBef>
              <a:spcAft>
                <a:spcPts val="0"/>
              </a:spcAft>
              <a:buSzPts val="900"/>
              <a:buNone/>
              <a:defRPr sz="900"/>
            </a:lvl6pPr>
            <a:lvl7pPr marL="3200400" lvl="6" indent="-228600" algn="l">
              <a:lnSpc>
                <a:spcPct val="90000"/>
              </a:lnSpc>
              <a:spcBef>
                <a:spcPts val="400"/>
              </a:spcBef>
              <a:spcAft>
                <a:spcPts val="0"/>
              </a:spcAft>
              <a:buSzPts val="900"/>
              <a:buNone/>
              <a:defRPr sz="900"/>
            </a:lvl7pPr>
            <a:lvl8pPr marL="3657600" lvl="7" indent="-228600" algn="l">
              <a:lnSpc>
                <a:spcPct val="90000"/>
              </a:lnSpc>
              <a:spcBef>
                <a:spcPts val="400"/>
              </a:spcBef>
              <a:spcAft>
                <a:spcPts val="0"/>
              </a:spcAft>
              <a:buSzPts val="900"/>
              <a:buNone/>
              <a:defRPr sz="900"/>
            </a:lvl8pPr>
            <a:lvl9pPr marL="4114800" lvl="8" indent="-228600" algn="l">
              <a:lnSpc>
                <a:spcPct val="90000"/>
              </a:lnSpc>
              <a:spcBef>
                <a:spcPts val="400"/>
              </a:spcBef>
              <a:spcAft>
                <a:spcPts val="400"/>
              </a:spcAft>
              <a:buSzPts val="900"/>
              <a:buNone/>
              <a:defRPr sz="900"/>
            </a:lvl9pPr>
          </a:lstStyle>
          <a:p>
            <a:endParaRPr/>
          </a:p>
        </p:txBody>
      </p:sp>
      <p:sp>
        <p:nvSpPr>
          <p:cNvPr id="81" name="Google Shape;81;p43"/>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43"/>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43"/>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4"/>
        <p:cNvGrpSpPr/>
        <p:nvPr/>
      </p:nvGrpSpPr>
      <p:grpSpPr>
        <a:xfrm>
          <a:off x="0" y="0"/>
          <a:ext cx="0" cy="0"/>
          <a:chOff x="0" y="0"/>
          <a:chExt cx="0" cy="0"/>
        </a:xfrm>
      </p:grpSpPr>
      <p:sp>
        <p:nvSpPr>
          <p:cNvPr id="85" name="Google Shape;85;p44"/>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0000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 name="Google Shape;86;p44"/>
          <p:cNvSpPr txBox="1">
            <a:spLocks noGrp="1"/>
          </p:cNvSpPr>
          <p:nvPr>
            <p:ph type="body" idx="1"/>
          </p:nvPr>
        </p:nvSpPr>
        <p:spPr>
          <a:xfrm rot="5400000">
            <a:off x="4114800" y="-1171786"/>
            <a:ext cx="4023360" cy="10058400"/>
          </a:xfrm>
          <a:prstGeom prst="rect">
            <a:avLst/>
          </a:prstGeom>
          <a:noFill/>
          <a:ln>
            <a:noFill/>
          </a:ln>
        </p:spPr>
        <p:txBody>
          <a:bodyPr spcFirstLastPara="1" wrap="square" lIns="45700" tIns="0" rIns="45700" bIns="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87" name="Google Shape;87;p44"/>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44"/>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44"/>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90"/>
        <p:cNvGrpSpPr/>
        <p:nvPr/>
      </p:nvGrpSpPr>
      <p:grpSpPr>
        <a:xfrm>
          <a:off x="0" y="0"/>
          <a:ext cx="0" cy="0"/>
          <a:chOff x="0" y="0"/>
          <a:chExt cx="0" cy="0"/>
        </a:xfrm>
      </p:grpSpPr>
      <p:sp>
        <p:nvSpPr>
          <p:cNvPr id="91" name="Google Shape;91;p45"/>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45"/>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45"/>
          <p:cNvSpPr txBox="1">
            <a:spLocks noGrp="1"/>
          </p:cNvSpPr>
          <p:nvPr>
            <p:ph type="title"/>
          </p:nvPr>
        </p:nvSpPr>
        <p:spPr>
          <a:xfrm rot="5400000">
            <a:off x="7160640" y="1979039"/>
            <a:ext cx="5757421" cy="262890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0000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45"/>
          <p:cNvSpPr txBox="1">
            <a:spLocks noGrp="1"/>
          </p:cNvSpPr>
          <p:nvPr>
            <p:ph type="body" idx="1"/>
          </p:nvPr>
        </p:nvSpPr>
        <p:spPr>
          <a:xfrm rot="5400000">
            <a:off x="1826639" y="-573661"/>
            <a:ext cx="5757422" cy="7734300"/>
          </a:xfrm>
          <a:prstGeom prst="rect">
            <a:avLst/>
          </a:prstGeom>
          <a:noFill/>
          <a:ln>
            <a:noFill/>
          </a:ln>
        </p:spPr>
        <p:txBody>
          <a:bodyPr spcFirstLastPara="1" wrap="square" lIns="45700" tIns="0" rIns="45700" bIns="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95" name="Google Shape;95;p45"/>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45"/>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45"/>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Title and Chart">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2459EA3C-8B88-5F1F-531E-7DA7DE55710B}"/>
              </a:ext>
            </a:extLst>
          </p:cNvPr>
          <p:cNvSpPr/>
          <p:nvPr/>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lvl="0"/>
            <a:endParaRPr lang="en-US" sz="1013">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3" name="Content Placeholder 2"/>
          <p:cNvSpPr>
            <a:spLocks noGrp="1"/>
          </p:cNvSpPr>
          <p:nvPr>
            <p:ph sz="half" idx="1"/>
          </p:nvPr>
        </p:nvSpPr>
        <p:spPr>
          <a:xfrm>
            <a:off x="539496" y="2103120"/>
            <a:ext cx="11119104" cy="4434840"/>
          </a:xfrm>
        </p:spPr>
        <p:txBody>
          <a:bodyPr>
            <a:noAutofit/>
          </a:bodyPr>
          <a:lstStyle>
            <a:lvl1pPr>
              <a:defRPr sz="1013"/>
            </a:lvl1pPr>
            <a:lvl2pPr>
              <a:defRPr sz="900"/>
            </a:lvl2pPr>
            <a:lvl3pPr>
              <a:defRPr sz="788"/>
            </a:lvl3pPr>
            <a:lvl4pPr>
              <a:defRPr sz="675"/>
            </a:lvl4pPr>
            <a:lvl5pPr>
              <a:defRPr sz="67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noAutofit/>
          </a:bodyPr>
          <a:lstStyle/>
          <a:p>
            <a:endParaRPr lang="en-US"/>
          </a:p>
        </p:txBody>
      </p:sp>
      <p:sp>
        <p:nvSpPr>
          <p:cNvPr id="7" name="Slide Number Placeholder 6"/>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1848024812"/>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46"/>
        <p:cNvGrpSpPr/>
        <p:nvPr/>
      </p:nvGrpSpPr>
      <p:grpSpPr>
        <a:xfrm>
          <a:off x="0" y="0"/>
          <a:ext cx="0" cy="0"/>
          <a:chOff x="0" y="0"/>
          <a:chExt cx="0" cy="0"/>
        </a:xfrm>
      </p:grpSpPr>
      <p:sp>
        <p:nvSpPr>
          <p:cNvPr id="47" name="Google Shape;47;p4"/>
          <p:cNvSpPr txBox="1">
            <a:spLocks noGrp="1"/>
          </p:cNvSpPr>
          <p:nvPr>
            <p:ph type="title"/>
          </p:nvPr>
        </p:nvSpPr>
        <p:spPr>
          <a:xfrm>
            <a:off x="812798" y="2700867"/>
            <a:ext cx="8463620" cy="1826580"/>
          </a:xfrm>
          <a:prstGeom prst="rect">
            <a:avLst/>
          </a:prstGeom>
          <a:noFill/>
          <a:ln>
            <a:noFill/>
          </a:ln>
        </p:spPr>
        <p:txBody>
          <a:bodyPr spcFirstLastPara="1" wrap="square" lIns="91425" tIns="91425" rIns="91425" bIns="91425" anchor="b" anchorCtr="0"/>
          <a:lstStyle>
            <a:lvl1pPr marR="0" lvl="0" algn="l">
              <a:lnSpc>
                <a:spcPct val="100000"/>
              </a:lnSpc>
              <a:spcBef>
                <a:spcPts val="0"/>
              </a:spcBef>
              <a:spcAft>
                <a:spcPts val="0"/>
              </a:spcAft>
              <a:buClr>
                <a:schemeClr val="accent1"/>
              </a:buClr>
              <a:buSzPts val="4000"/>
              <a:buFont typeface="Trebuchet MS"/>
              <a:buNone/>
              <a:defRPr sz="3000" b="0" i="0" u="none" strike="noStrike" cap="none">
                <a:solidFill>
                  <a:schemeClr val="accent1"/>
                </a:solidFill>
                <a:latin typeface="Trebuchet MS"/>
                <a:ea typeface="Trebuchet MS"/>
                <a:cs typeface="Trebuchet MS"/>
                <a:sym typeface="Trebuchet MS"/>
              </a:defRPr>
            </a:lvl1pPr>
            <a:lvl2pPr marR="0" lvl="1" algn="l">
              <a:spcBef>
                <a:spcPts val="0"/>
              </a:spcBef>
              <a:spcAft>
                <a:spcPts val="0"/>
              </a:spcAft>
              <a:buClr>
                <a:schemeClr val="dk2"/>
              </a:buClr>
              <a:buSzPts val="1800"/>
              <a:buNone/>
              <a:defRPr sz="1350" b="0" i="0" u="none" strike="noStrike" cap="none">
                <a:solidFill>
                  <a:schemeClr val="dk2"/>
                </a:solidFill>
              </a:defRPr>
            </a:lvl2pPr>
            <a:lvl3pPr marR="0" lvl="2" algn="l">
              <a:spcBef>
                <a:spcPts val="0"/>
              </a:spcBef>
              <a:spcAft>
                <a:spcPts val="0"/>
              </a:spcAft>
              <a:buClr>
                <a:schemeClr val="dk2"/>
              </a:buClr>
              <a:buSzPts val="1800"/>
              <a:buNone/>
              <a:defRPr sz="1350" b="0" i="0" u="none" strike="noStrike" cap="none">
                <a:solidFill>
                  <a:schemeClr val="dk2"/>
                </a:solidFill>
              </a:defRPr>
            </a:lvl3pPr>
            <a:lvl4pPr marR="0" lvl="3" algn="l">
              <a:spcBef>
                <a:spcPts val="0"/>
              </a:spcBef>
              <a:spcAft>
                <a:spcPts val="0"/>
              </a:spcAft>
              <a:buClr>
                <a:schemeClr val="dk2"/>
              </a:buClr>
              <a:buSzPts val="1800"/>
              <a:buNone/>
              <a:defRPr sz="1350" b="0" i="0" u="none" strike="noStrike" cap="none">
                <a:solidFill>
                  <a:schemeClr val="dk2"/>
                </a:solidFill>
              </a:defRPr>
            </a:lvl4pPr>
            <a:lvl5pPr marR="0" lvl="4" algn="l">
              <a:spcBef>
                <a:spcPts val="0"/>
              </a:spcBef>
              <a:spcAft>
                <a:spcPts val="0"/>
              </a:spcAft>
              <a:buClr>
                <a:schemeClr val="dk2"/>
              </a:buClr>
              <a:buSzPts val="1800"/>
              <a:buNone/>
              <a:defRPr sz="1350" b="0" i="0" u="none" strike="noStrike" cap="none">
                <a:solidFill>
                  <a:schemeClr val="dk2"/>
                </a:solidFill>
              </a:defRPr>
            </a:lvl5pPr>
            <a:lvl6pPr marR="0" lvl="5" algn="l">
              <a:spcBef>
                <a:spcPts val="0"/>
              </a:spcBef>
              <a:spcAft>
                <a:spcPts val="0"/>
              </a:spcAft>
              <a:buClr>
                <a:schemeClr val="dk2"/>
              </a:buClr>
              <a:buSzPts val="1800"/>
              <a:buNone/>
              <a:defRPr sz="1350" b="0" i="0" u="none" strike="noStrike" cap="none">
                <a:solidFill>
                  <a:schemeClr val="dk2"/>
                </a:solidFill>
              </a:defRPr>
            </a:lvl6pPr>
            <a:lvl7pPr marR="0" lvl="6" algn="l">
              <a:spcBef>
                <a:spcPts val="0"/>
              </a:spcBef>
              <a:spcAft>
                <a:spcPts val="0"/>
              </a:spcAft>
              <a:buClr>
                <a:schemeClr val="dk2"/>
              </a:buClr>
              <a:buSzPts val="1800"/>
              <a:buNone/>
              <a:defRPr sz="1350" b="0" i="0" u="none" strike="noStrike" cap="none">
                <a:solidFill>
                  <a:schemeClr val="dk2"/>
                </a:solidFill>
              </a:defRPr>
            </a:lvl7pPr>
            <a:lvl8pPr marR="0" lvl="7" algn="l">
              <a:spcBef>
                <a:spcPts val="0"/>
              </a:spcBef>
              <a:spcAft>
                <a:spcPts val="0"/>
              </a:spcAft>
              <a:buClr>
                <a:schemeClr val="dk2"/>
              </a:buClr>
              <a:buSzPts val="1800"/>
              <a:buNone/>
              <a:defRPr sz="1350" b="0" i="0" u="none" strike="noStrike" cap="none">
                <a:solidFill>
                  <a:schemeClr val="dk2"/>
                </a:solidFill>
              </a:defRPr>
            </a:lvl8pPr>
            <a:lvl9pPr marR="0" lvl="8" algn="l">
              <a:spcBef>
                <a:spcPts val="0"/>
              </a:spcBef>
              <a:spcAft>
                <a:spcPts val="0"/>
              </a:spcAft>
              <a:buClr>
                <a:schemeClr val="dk2"/>
              </a:buClr>
              <a:buSzPts val="1800"/>
              <a:buNone/>
              <a:defRPr sz="1350" b="0" i="0" u="none" strike="noStrike" cap="none">
                <a:solidFill>
                  <a:schemeClr val="dk2"/>
                </a:solidFill>
              </a:defRPr>
            </a:lvl9pPr>
          </a:lstStyle>
          <a:p>
            <a:r>
              <a:rPr lang="en-US"/>
              <a:t>Click to edit Master title style</a:t>
            </a:r>
            <a:endParaRPr/>
          </a:p>
        </p:txBody>
      </p:sp>
      <p:sp>
        <p:nvSpPr>
          <p:cNvPr id="48" name="Google Shape;48;p4"/>
          <p:cNvSpPr txBox="1">
            <a:spLocks noGrp="1"/>
          </p:cNvSpPr>
          <p:nvPr>
            <p:ph type="body" idx="1"/>
          </p:nvPr>
        </p:nvSpPr>
        <p:spPr>
          <a:xfrm>
            <a:off x="812798" y="4527451"/>
            <a:ext cx="8463620" cy="860399"/>
          </a:xfrm>
          <a:prstGeom prst="rect">
            <a:avLst/>
          </a:prstGeom>
          <a:noFill/>
          <a:ln>
            <a:noFill/>
          </a:ln>
        </p:spPr>
        <p:txBody>
          <a:bodyPr spcFirstLastPara="1" wrap="square" lIns="91425" tIns="91425" rIns="91425" bIns="91425" anchor="t" anchorCtr="0"/>
          <a:lstStyle>
            <a:lvl1pPr marL="342900" marR="0" lvl="0" indent="-171450" algn="l">
              <a:lnSpc>
                <a:spcPct val="100000"/>
              </a:lnSpc>
              <a:spcBef>
                <a:spcPts val="750"/>
              </a:spcBef>
              <a:spcAft>
                <a:spcPts val="0"/>
              </a:spcAft>
              <a:buClr>
                <a:schemeClr val="accent1"/>
              </a:buClr>
              <a:buSzPts val="1600"/>
              <a:buFont typeface="Noto Sans Symbols"/>
              <a:buNone/>
              <a:defRPr sz="1500" b="0" i="0" u="none" strike="noStrike" cap="none">
                <a:solidFill>
                  <a:srgbClr val="7F7F7F"/>
                </a:solidFill>
                <a:latin typeface="Trebuchet MS"/>
                <a:ea typeface="Trebuchet MS"/>
                <a:cs typeface="Trebuchet MS"/>
                <a:sym typeface="Trebuchet MS"/>
              </a:defRPr>
            </a:lvl1pPr>
            <a:lvl2pPr marL="685800" marR="0" lvl="1" indent="-171450" algn="l">
              <a:lnSpc>
                <a:spcPct val="100000"/>
              </a:lnSpc>
              <a:spcBef>
                <a:spcPts val="750"/>
              </a:spcBef>
              <a:spcAft>
                <a:spcPts val="0"/>
              </a:spcAft>
              <a:buClr>
                <a:schemeClr val="accent1"/>
              </a:buClr>
              <a:buSzPts val="1440"/>
              <a:buFont typeface="Noto Sans Symbols"/>
              <a:buNone/>
              <a:defRPr sz="1350" b="0" i="0" u="none" strike="noStrike" cap="none">
                <a:solidFill>
                  <a:srgbClr val="888888"/>
                </a:solidFill>
                <a:latin typeface="Trebuchet MS"/>
                <a:ea typeface="Trebuchet MS"/>
                <a:cs typeface="Trebuchet MS"/>
                <a:sym typeface="Trebuchet MS"/>
              </a:defRPr>
            </a:lvl2pPr>
            <a:lvl3pPr marL="1028700" marR="0" lvl="2" indent="-171450" algn="l">
              <a:lnSpc>
                <a:spcPct val="100000"/>
              </a:lnSpc>
              <a:spcBef>
                <a:spcPts val="750"/>
              </a:spcBef>
              <a:spcAft>
                <a:spcPts val="0"/>
              </a:spcAft>
              <a:buClr>
                <a:schemeClr val="accent1"/>
              </a:buClr>
              <a:buSzPts val="1280"/>
              <a:buFont typeface="Noto Sans Symbols"/>
              <a:buNone/>
              <a:defRPr sz="1200" b="0" i="0" u="none" strike="noStrike" cap="none">
                <a:solidFill>
                  <a:srgbClr val="888888"/>
                </a:solidFill>
                <a:latin typeface="Trebuchet MS"/>
                <a:ea typeface="Trebuchet MS"/>
                <a:cs typeface="Trebuchet MS"/>
                <a:sym typeface="Trebuchet MS"/>
              </a:defRPr>
            </a:lvl3pPr>
            <a:lvl4pPr marL="1371600" marR="0" lvl="3"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4pPr>
            <a:lvl5pPr marL="1714500" marR="0" lvl="4"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5pPr>
            <a:lvl6pPr marL="2057400" marR="0" lvl="5"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6pPr>
            <a:lvl7pPr marL="2400300" marR="0" lvl="6"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7pPr>
            <a:lvl8pPr marL="2743200" marR="0" lvl="7"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8pPr>
            <a:lvl9pPr marL="3086100" marR="0" lvl="8"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9pPr>
          </a:lstStyle>
          <a:p>
            <a:pPr lvl="0"/>
            <a:r>
              <a:rPr lang="en-US"/>
              <a:t>Click to edit Master text styles</a:t>
            </a:r>
          </a:p>
        </p:txBody>
      </p:sp>
      <p:sp>
        <p:nvSpPr>
          <p:cNvPr id="49" name="Google Shape;49;p4"/>
          <p:cNvSpPr txBox="1">
            <a:spLocks noGrp="1"/>
          </p:cNvSpPr>
          <p:nvPr>
            <p:ph type="dt" idx="10"/>
          </p:nvPr>
        </p:nvSpPr>
        <p:spPr>
          <a:xfrm>
            <a:off x="7207009" y="6041365"/>
            <a:ext cx="912176" cy="365125"/>
          </a:xfrm>
          <a:prstGeom prst="rect">
            <a:avLst/>
          </a:prstGeom>
          <a:noFill/>
          <a:ln>
            <a:noFill/>
          </a:ln>
        </p:spPr>
        <p:txBody>
          <a:bodyPr spcFirstLastPara="1" wrap="square" lIns="91425" tIns="91425" rIns="91425" bIns="91425" anchor="ctr" anchorCtr="0"/>
          <a:lstStyle>
            <a:lvl1pPr marR="0" lvl="0" algn="r">
              <a:lnSpc>
                <a:spcPct val="100000"/>
              </a:lnSpc>
              <a:spcBef>
                <a:spcPts val="0"/>
              </a:spcBef>
              <a:spcAft>
                <a:spcPts val="0"/>
              </a:spcAft>
              <a:buClr>
                <a:srgbClr val="888888"/>
              </a:buClr>
              <a:buSzPts val="900"/>
              <a:buFont typeface="Trebuchet MS"/>
              <a:buNone/>
              <a:defRPr sz="675" b="0" i="0" u="none" strike="noStrike" cap="none">
                <a:solidFill>
                  <a:srgbClr val="888888"/>
                </a:solidFill>
                <a:latin typeface="Trebuchet MS"/>
                <a:ea typeface="Trebuchet MS"/>
                <a:cs typeface="Trebuchet MS"/>
                <a:sym typeface="Trebuchet MS"/>
              </a:defRPr>
            </a:lvl1pPr>
            <a:lvl2pPr marR="0" lvl="1"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2pPr>
            <a:lvl3pPr marR="0" lvl="2"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3pPr>
            <a:lvl4pPr marR="0" lvl="3"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4pPr>
            <a:lvl5pPr marR="0" lvl="4"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5pPr>
            <a:lvl6pPr marR="0" lvl="5"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6pPr>
            <a:lvl7pPr marR="0" lvl="6"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7pPr>
            <a:lvl8pPr marR="0" lvl="7"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8pPr>
            <a:lvl9pPr marR="0" lvl="8"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9pPr>
          </a:lstStyle>
          <a:p>
            <a:fld id="{74A8BBF0-342D-409A-9C0A-B1B451E92883}" type="datetime1">
              <a:rPr lang="en-US" smtClean="0">
                <a:solidFill>
                  <a:prstClr val="black">
                    <a:tint val="75000"/>
                  </a:prstClr>
                </a:solidFill>
              </a:rPr>
              <a:pPr/>
              <a:t>2/6/2024</a:t>
            </a:fld>
            <a:endParaRPr lang="en-US">
              <a:solidFill>
                <a:prstClr val="black">
                  <a:tint val="75000"/>
                </a:prstClr>
              </a:solidFill>
            </a:endParaRPr>
          </a:p>
        </p:txBody>
      </p:sp>
      <p:sp>
        <p:nvSpPr>
          <p:cNvPr id="50" name="Google Shape;50;p4"/>
          <p:cNvSpPr txBox="1">
            <a:spLocks noGrp="1"/>
          </p:cNvSpPr>
          <p:nvPr>
            <p:ph type="ftr" idx="11"/>
          </p:nvPr>
        </p:nvSpPr>
        <p:spPr>
          <a:xfrm>
            <a:off x="812798" y="6041365"/>
            <a:ext cx="6163963" cy="365125"/>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888888"/>
              </a:buClr>
              <a:buSzPts val="900"/>
              <a:buFont typeface="Trebuchet MS"/>
              <a:buNone/>
              <a:defRPr sz="675"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9pPr>
          </a:lstStyle>
          <a:p>
            <a:endParaRPr lang="en-US">
              <a:solidFill>
                <a:prstClr val="black">
                  <a:tint val="75000"/>
                </a:prstClr>
              </a:solidFill>
            </a:endParaRPr>
          </a:p>
        </p:txBody>
      </p:sp>
    </p:spTree>
    <p:extLst>
      <p:ext uri="{BB962C8B-B14F-4D97-AF65-F5344CB8AC3E}">
        <p14:creationId xmlns:p14="http://schemas.microsoft.com/office/powerpoint/2010/main" val="40670171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51"/>
        <p:cNvGrpSpPr/>
        <p:nvPr/>
      </p:nvGrpSpPr>
      <p:grpSpPr>
        <a:xfrm>
          <a:off x="0" y="0"/>
          <a:ext cx="0" cy="0"/>
          <a:chOff x="0" y="0"/>
          <a:chExt cx="0" cy="0"/>
        </a:xfrm>
      </p:grpSpPr>
      <p:sp>
        <p:nvSpPr>
          <p:cNvPr id="52" name="Google Shape;52;p5"/>
          <p:cNvSpPr txBox="1">
            <a:spLocks noGrp="1"/>
          </p:cNvSpPr>
          <p:nvPr>
            <p:ph type="title"/>
          </p:nvPr>
        </p:nvSpPr>
        <p:spPr>
          <a:xfrm>
            <a:off x="812799" y="609600"/>
            <a:ext cx="8463616" cy="1320800"/>
          </a:xfrm>
          <a:prstGeom prst="rect">
            <a:avLst/>
          </a:prstGeom>
          <a:noFill/>
          <a:ln>
            <a:noFill/>
          </a:ln>
        </p:spPr>
        <p:txBody>
          <a:bodyPr spcFirstLastPara="1" wrap="square" lIns="91425" tIns="91425" rIns="91425" bIns="91425" anchor="t" anchorCtr="0"/>
          <a:lstStyle>
            <a:lvl1pPr marR="0" lvl="0" algn="l">
              <a:lnSpc>
                <a:spcPct val="100000"/>
              </a:lnSpc>
              <a:spcBef>
                <a:spcPts val="0"/>
              </a:spcBef>
              <a:spcAft>
                <a:spcPts val="0"/>
              </a:spcAft>
              <a:buClr>
                <a:schemeClr val="accent1"/>
              </a:buClr>
              <a:buSzPts val="3600"/>
              <a:buFont typeface="Trebuchet MS"/>
              <a:buNone/>
              <a:defRPr sz="2700" b="0" i="0" u="none" strike="noStrike" cap="none">
                <a:solidFill>
                  <a:schemeClr val="accent1"/>
                </a:solidFill>
                <a:latin typeface="Trebuchet MS"/>
                <a:ea typeface="Trebuchet MS"/>
                <a:cs typeface="Trebuchet MS"/>
                <a:sym typeface="Trebuchet MS"/>
              </a:defRPr>
            </a:lvl1pPr>
            <a:lvl2pPr marR="0" lvl="1" algn="l">
              <a:spcBef>
                <a:spcPts val="0"/>
              </a:spcBef>
              <a:spcAft>
                <a:spcPts val="0"/>
              </a:spcAft>
              <a:buClr>
                <a:schemeClr val="dk2"/>
              </a:buClr>
              <a:buSzPts val="1800"/>
              <a:buNone/>
              <a:defRPr sz="1350" b="0" i="0" u="none" strike="noStrike" cap="none">
                <a:solidFill>
                  <a:schemeClr val="dk2"/>
                </a:solidFill>
              </a:defRPr>
            </a:lvl2pPr>
            <a:lvl3pPr marR="0" lvl="2" algn="l">
              <a:spcBef>
                <a:spcPts val="0"/>
              </a:spcBef>
              <a:spcAft>
                <a:spcPts val="0"/>
              </a:spcAft>
              <a:buClr>
                <a:schemeClr val="dk2"/>
              </a:buClr>
              <a:buSzPts val="1800"/>
              <a:buNone/>
              <a:defRPr sz="1350" b="0" i="0" u="none" strike="noStrike" cap="none">
                <a:solidFill>
                  <a:schemeClr val="dk2"/>
                </a:solidFill>
              </a:defRPr>
            </a:lvl3pPr>
            <a:lvl4pPr marR="0" lvl="3" algn="l">
              <a:spcBef>
                <a:spcPts val="0"/>
              </a:spcBef>
              <a:spcAft>
                <a:spcPts val="0"/>
              </a:spcAft>
              <a:buClr>
                <a:schemeClr val="dk2"/>
              </a:buClr>
              <a:buSzPts val="1800"/>
              <a:buNone/>
              <a:defRPr sz="1350" b="0" i="0" u="none" strike="noStrike" cap="none">
                <a:solidFill>
                  <a:schemeClr val="dk2"/>
                </a:solidFill>
              </a:defRPr>
            </a:lvl4pPr>
            <a:lvl5pPr marR="0" lvl="4" algn="l">
              <a:spcBef>
                <a:spcPts val="0"/>
              </a:spcBef>
              <a:spcAft>
                <a:spcPts val="0"/>
              </a:spcAft>
              <a:buClr>
                <a:schemeClr val="dk2"/>
              </a:buClr>
              <a:buSzPts val="1800"/>
              <a:buNone/>
              <a:defRPr sz="1350" b="0" i="0" u="none" strike="noStrike" cap="none">
                <a:solidFill>
                  <a:schemeClr val="dk2"/>
                </a:solidFill>
              </a:defRPr>
            </a:lvl5pPr>
            <a:lvl6pPr marR="0" lvl="5" algn="l">
              <a:spcBef>
                <a:spcPts val="0"/>
              </a:spcBef>
              <a:spcAft>
                <a:spcPts val="0"/>
              </a:spcAft>
              <a:buClr>
                <a:schemeClr val="dk2"/>
              </a:buClr>
              <a:buSzPts val="1800"/>
              <a:buNone/>
              <a:defRPr sz="1350" b="0" i="0" u="none" strike="noStrike" cap="none">
                <a:solidFill>
                  <a:schemeClr val="dk2"/>
                </a:solidFill>
              </a:defRPr>
            </a:lvl6pPr>
            <a:lvl7pPr marR="0" lvl="6" algn="l">
              <a:spcBef>
                <a:spcPts val="0"/>
              </a:spcBef>
              <a:spcAft>
                <a:spcPts val="0"/>
              </a:spcAft>
              <a:buClr>
                <a:schemeClr val="dk2"/>
              </a:buClr>
              <a:buSzPts val="1800"/>
              <a:buNone/>
              <a:defRPr sz="1350" b="0" i="0" u="none" strike="noStrike" cap="none">
                <a:solidFill>
                  <a:schemeClr val="dk2"/>
                </a:solidFill>
              </a:defRPr>
            </a:lvl7pPr>
            <a:lvl8pPr marR="0" lvl="7" algn="l">
              <a:spcBef>
                <a:spcPts val="0"/>
              </a:spcBef>
              <a:spcAft>
                <a:spcPts val="0"/>
              </a:spcAft>
              <a:buClr>
                <a:schemeClr val="dk2"/>
              </a:buClr>
              <a:buSzPts val="1800"/>
              <a:buNone/>
              <a:defRPr sz="1350" b="0" i="0" u="none" strike="noStrike" cap="none">
                <a:solidFill>
                  <a:schemeClr val="dk2"/>
                </a:solidFill>
              </a:defRPr>
            </a:lvl8pPr>
            <a:lvl9pPr marR="0" lvl="8" algn="l">
              <a:spcBef>
                <a:spcPts val="0"/>
              </a:spcBef>
              <a:spcAft>
                <a:spcPts val="0"/>
              </a:spcAft>
              <a:buClr>
                <a:schemeClr val="dk2"/>
              </a:buClr>
              <a:buSzPts val="1800"/>
              <a:buNone/>
              <a:defRPr sz="1350" b="0" i="0" u="none" strike="noStrike" cap="none">
                <a:solidFill>
                  <a:schemeClr val="dk2"/>
                </a:solidFill>
              </a:defRPr>
            </a:lvl9pPr>
          </a:lstStyle>
          <a:p>
            <a:r>
              <a:rPr lang="en-US"/>
              <a:t>Click to edit Master title style</a:t>
            </a:r>
            <a:endParaRPr/>
          </a:p>
        </p:txBody>
      </p:sp>
      <p:sp>
        <p:nvSpPr>
          <p:cNvPr id="53" name="Google Shape;53;p5"/>
          <p:cNvSpPr txBox="1">
            <a:spLocks noGrp="1"/>
          </p:cNvSpPr>
          <p:nvPr>
            <p:ph type="body" idx="1"/>
          </p:nvPr>
        </p:nvSpPr>
        <p:spPr>
          <a:xfrm>
            <a:off x="812801" y="2160983"/>
            <a:ext cx="4120895" cy="576262"/>
          </a:xfrm>
          <a:prstGeom prst="rect">
            <a:avLst/>
          </a:prstGeom>
          <a:noFill/>
          <a:ln>
            <a:noFill/>
          </a:ln>
        </p:spPr>
        <p:txBody>
          <a:bodyPr spcFirstLastPara="1" wrap="square" lIns="91425" tIns="91425" rIns="91425" bIns="91425" anchor="b" anchorCtr="0"/>
          <a:lstStyle>
            <a:lvl1pPr marL="342900" marR="0" lvl="0" indent="-171450" algn="l">
              <a:lnSpc>
                <a:spcPct val="100000"/>
              </a:lnSpc>
              <a:spcBef>
                <a:spcPts val="750"/>
              </a:spcBef>
              <a:spcAft>
                <a:spcPts val="0"/>
              </a:spcAft>
              <a:buClr>
                <a:schemeClr val="accent1"/>
              </a:buClr>
              <a:buSzPts val="1920"/>
              <a:buFont typeface="Noto Sans Symbols"/>
              <a:buNone/>
              <a:defRPr sz="1800" b="0" i="0" u="none" strike="noStrike" cap="none">
                <a:solidFill>
                  <a:srgbClr val="3F3F3F"/>
                </a:solidFill>
                <a:latin typeface="Trebuchet MS"/>
                <a:ea typeface="Trebuchet MS"/>
                <a:cs typeface="Trebuchet MS"/>
                <a:sym typeface="Trebuchet MS"/>
              </a:defRPr>
            </a:lvl1pPr>
            <a:lvl2pPr marL="685800" marR="0" lvl="1" indent="-171450" algn="l">
              <a:lnSpc>
                <a:spcPct val="100000"/>
              </a:lnSpc>
              <a:spcBef>
                <a:spcPts val="750"/>
              </a:spcBef>
              <a:spcAft>
                <a:spcPts val="0"/>
              </a:spcAft>
              <a:buClr>
                <a:schemeClr val="accent1"/>
              </a:buClr>
              <a:buSzPts val="1600"/>
              <a:buFont typeface="Noto Sans Symbols"/>
              <a:buNone/>
              <a:defRPr sz="1500" b="1" i="0" u="none" strike="noStrike" cap="none">
                <a:solidFill>
                  <a:srgbClr val="3F3F3F"/>
                </a:solidFill>
                <a:latin typeface="Trebuchet MS"/>
                <a:ea typeface="Trebuchet MS"/>
                <a:cs typeface="Trebuchet MS"/>
                <a:sym typeface="Trebuchet MS"/>
              </a:defRPr>
            </a:lvl2pPr>
            <a:lvl3pPr marL="1028700" marR="0" lvl="2" indent="-171450" algn="l">
              <a:lnSpc>
                <a:spcPct val="100000"/>
              </a:lnSpc>
              <a:spcBef>
                <a:spcPts val="750"/>
              </a:spcBef>
              <a:spcAft>
                <a:spcPts val="0"/>
              </a:spcAft>
              <a:buClr>
                <a:schemeClr val="accent1"/>
              </a:buClr>
              <a:buSzPts val="1440"/>
              <a:buFont typeface="Noto Sans Symbols"/>
              <a:buNone/>
              <a:defRPr sz="1350" b="1" i="0" u="none" strike="noStrike" cap="none">
                <a:solidFill>
                  <a:srgbClr val="3F3F3F"/>
                </a:solidFill>
                <a:latin typeface="Trebuchet MS"/>
                <a:ea typeface="Trebuchet MS"/>
                <a:cs typeface="Trebuchet MS"/>
                <a:sym typeface="Trebuchet MS"/>
              </a:defRPr>
            </a:lvl3pPr>
            <a:lvl4pPr marL="1371600" marR="0" lvl="3" indent="-171450" algn="l">
              <a:lnSpc>
                <a:spcPct val="100000"/>
              </a:lnSpc>
              <a:spcBef>
                <a:spcPts val="750"/>
              </a:spcBef>
              <a:spcAft>
                <a:spcPts val="0"/>
              </a:spcAft>
              <a:buClr>
                <a:schemeClr val="accent1"/>
              </a:buClr>
              <a:buSzPts val="1280"/>
              <a:buFont typeface="Noto Sans Symbols"/>
              <a:buNone/>
              <a:defRPr sz="1200" b="1" i="0" u="none" strike="noStrike" cap="none">
                <a:solidFill>
                  <a:srgbClr val="3F3F3F"/>
                </a:solidFill>
                <a:latin typeface="Trebuchet MS"/>
                <a:ea typeface="Trebuchet MS"/>
                <a:cs typeface="Trebuchet MS"/>
                <a:sym typeface="Trebuchet MS"/>
              </a:defRPr>
            </a:lvl4pPr>
            <a:lvl5pPr marL="1714500" marR="0" lvl="4" indent="-171450" algn="l">
              <a:lnSpc>
                <a:spcPct val="100000"/>
              </a:lnSpc>
              <a:spcBef>
                <a:spcPts val="750"/>
              </a:spcBef>
              <a:spcAft>
                <a:spcPts val="0"/>
              </a:spcAft>
              <a:buClr>
                <a:schemeClr val="accent1"/>
              </a:buClr>
              <a:buSzPts val="1280"/>
              <a:buFont typeface="Noto Sans Symbols"/>
              <a:buNone/>
              <a:defRPr sz="1200" b="1" i="0" u="none" strike="noStrike" cap="none">
                <a:solidFill>
                  <a:srgbClr val="3F3F3F"/>
                </a:solidFill>
                <a:latin typeface="Trebuchet MS"/>
                <a:ea typeface="Trebuchet MS"/>
                <a:cs typeface="Trebuchet MS"/>
                <a:sym typeface="Trebuchet MS"/>
              </a:defRPr>
            </a:lvl5pPr>
            <a:lvl6pPr marL="2057400" marR="0" lvl="5" indent="-171450" algn="l">
              <a:lnSpc>
                <a:spcPct val="100000"/>
              </a:lnSpc>
              <a:spcBef>
                <a:spcPts val="750"/>
              </a:spcBef>
              <a:spcAft>
                <a:spcPts val="0"/>
              </a:spcAft>
              <a:buClr>
                <a:schemeClr val="accent1"/>
              </a:buClr>
              <a:buSzPts val="1280"/>
              <a:buFont typeface="Noto Sans Symbols"/>
              <a:buNone/>
              <a:defRPr sz="1200" b="1" i="0" u="none" strike="noStrike" cap="none">
                <a:solidFill>
                  <a:srgbClr val="3F3F3F"/>
                </a:solidFill>
                <a:latin typeface="Trebuchet MS"/>
                <a:ea typeface="Trebuchet MS"/>
                <a:cs typeface="Trebuchet MS"/>
                <a:sym typeface="Trebuchet MS"/>
              </a:defRPr>
            </a:lvl6pPr>
            <a:lvl7pPr marL="2400300" marR="0" lvl="6" indent="-171450" algn="l">
              <a:lnSpc>
                <a:spcPct val="100000"/>
              </a:lnSpc>
              <a:spcBef>
                <a:spcPts val="750"/>
              </a:spcBef>
              <a:spcAft>
                <a:spcPts val="0"/>
              </a:spcAft>
              <a:buClr>
                <a:schemeClr val="accent1"/>
              </a:buClr>
              <a:buSzPts val="1280"/>
              <a:buFont typeface="Noto Sans Symbols"/>
              <a:buNone/>
              <a:defRPr sz="1200" b="1" i="0" u="none" strike="noStrike" cap="none">
                <a:solidFill>
                  <a:srgbClr val="3F3F3F"/>
                </a:solidFill>
                <a:latin typeface="Trebuchet MS"/>
                <a:ea typeface="Trebuchet MS"/>
                <a:cs typeface="Trebuchet MS"/>
                <a:sym typeface="Trebuchet MS"/>
              </a:defRPr>
            </a:lvl7pPr>
            <a:lvl8pPr marL="2743200" marR="0" lvl="7" indent="-171450" algn="l">
              <a:lnSpc>
                <a:spcPct val="100000"/>
              </a:lnSpc>
              <a:spcBef>
                <a:spcPts val="750"/>
              </a:spcBef>
              <a:spcAft>
                <a:spcPts val="0"/>
              </a:spcAft>
              <a:buClr>
                <a:schemeClr val="accent1"/>
              </a:buClr>
              <a:buSzPts val="1280"/>
              <a:buFont typeface="Noto Sans Symbols"/>
              <a:buNone/>
              <a:defRPr sz="1200" b="1" i="0" u="none" strike="noStrike" cap="none">
                <a:solidFill>
                  <a:srgbClr val="3F3F3F"/>
                </a:solidFill>
                <a:latin typeface="Trebuchet MS"/>
                <a:ea typeface="Trebuchet MS"/>
                <a:cs typeface="Trebuchet MS"/>
                <a:sym typeface="Trebuchet MS"/>
              </a:defRPr>
            </a:lvl8pPr>
            <a:lvl9pPr marL="3086100" marR="0" lvl="8" indent="-171450" algn="l">
              <a:lnSpc>
                <a:spcPct val="100000"/>
              </a:lnSpc>
              <a:spcBef>
                <a:spcPts val="750"/>
              </a:spcBef>
              <a:spcAft>
                <a:spcPts val="0"/>
              </a:spcAft>
              <a:buClr>
                <a:schemeClr val="accent1"/>
              </a:buClr>
              <a:buSzPts val="1280"/>
              <a:buFont typeface="Noto Sans Symbols"/>
              <a:buNone/>
              <a:defRPr sz="1200" b="1" i="0" u="none" strike="noStrike" cap="none">
                <a:solidFill>
                  <a:srgbClr val="3F3F3F"/>
                </a:solidFill>
                <a:latin typeface="Trebuchet MS"/>
                <a:ea typeface="Trebuchet MS"/>
                <a:cs typeface="Trebuchet MS"/>
                <a:sym typeface="Trebuchet MS"/>
              </a:defRPr>
            </a:lvl9pPr>
          </a:lstStyle>
          <a:p>
            <a:pPr lvl="0"/>
            <a:r>
              <a:rPr lang="en-US"/>
              <a:t>Click to edit Master text styles</a:t>
            </a:r>
          </a:p>
        </p:txBody>
      </p:sp>
      <p:sp>
        <p:nvSpPr>
          <p:cNvPr id="54" name="Google Shape;54;p5"/>
          <p:cNvSpPr txBox="1">
            <a:spLocks noGrp="1"/>
          </p:cNvSpPr>
          <p:nvPr>
            <p:ph type="body" idx="2"/>
          </p:nvPr>
        </p:nvSpPr>
        <p:spPr>
          <a:xfrm>
            <a:off x="812801" y="2737249"/>
            <a:ext cx="4120895" cy="3304117"/>
          </a:xfrm>
          <a:prstGeom prst="rect">
            <a:avLst/>
          </a:prstGeom>
          <a:noFill/>
          <a:ln>
            <a:noFill/>
          </a:ln>
        </p:spPr>
        <p:txBody>
          <a:bodyPr spcFirstLastPara="1" wrap="square" lIns="91425" tIns="91425" rIns="91425" bIns="91425" anchor="t" anchorCtr="0"/>
          <a:lstStyle>
            <a:lvl1pPr marL="342900" marR="0" lvl="0" indent="-240029" algn="l">
              <a:lnSpc>
                <a:spcPct val="100000"/>
              </a:lnSpc>
              <a:spcBef>
                <a:spcPts val="750"/>
              </a:spcBef>
              <a:spcAft>
                <a:spcPts val="0"/>
              </a:spcAft>
              <a:buClr>
                <a:schemeClr val="accent1"/>
              </a:buClr>
              <a:buSzPts val="1440"/>
              <a:buFont typeface="Noto Sans Symbols"/>
              <a:buChar char="▶"/>
              <a:defRPr sz="1350" b="0" i="0" u="none" strike="noStrike" cap="none">
                <a:solidFill>
                  <a:srgbClr val="3F3F3F"/>
                </a:solidFill>
                <a:latin typeface="Trebuchet MS"/>
                <a:ea typeface="Trebuchet MS"/>
                <a:cs typeface="Trebuchet MS"/>
                <a:sym typeface="Trebuchet MS"/>
              </a:defRPr>
            </a:lvl1pPr>
            <a:lvl2pPr marL="685800" marR="0" lvl="1" indent="-232410" algn="l">
              <a:lnSpc>
                <a:spcPct val="100000"/>
              </a:lnSpc>
              <a:spcBef>
                <a:spcPts val="750"/>
              </a:spcBef>
              <a:spcAft>
                <a:spcPts val="0"/>
              </a:spcAft>
              <a:buClr>
                <a:schemeClr val="accent1"/>
              </a:buClr>
              <a:buSzPts val="1280"/>
              <a:buFont typeface="Noto Sans Symbols"/>
              <a:buChar char="▶"/>
              <a:defRPr sz="1200" b="0" i="0" u="none" strike="noStrike" cap="none">
                <a:solidFill>
                  <a:srgbClr val="3F3F3F"/>
                </a:solidFill>
                <a:latin typeface="Trebuchet MS"/>
                <a:ea typeface="Trebuchet MS"/>
                <a:cs typeface="Trebuchet MS"/>
                <a:sym typeface="Trebuchet MS"/>
              </a:defRPr>
            </a:lvl2pPr>
            <a:lvl3pPr marL="1028700" marR="0" lvl="2" indent="-224789" algn="l">
              <a:lnSpc>
                <a:spcPct val="100000"/>
              </a:lnSpc>
              <a:spcBef>
                <a:spcPts val="750"/>
              </a:spcBef>
              <a:spcAft>
                <a:spcPts val="0"/>
              </a:spcAft>
              <a:buClr>
                <a:schemeClr val="accent1"/>
              </a:buClr>
              <a:buSzPts val="1120"/>
              <a:buFont typeface="Noto Sans Symbols"/>
              <a:buChar char="▶"/>
              <a:defRPr sz="1050" b="0" i="0" u="none" strike="noStrike" cap="none">
                <a:solidFill>
                  <a:srgbClr val="3F3F3F"/>
                </a:solidFill>
                <a:latin typeface="Trebuchet MS"/>
                <a:ea typeface="Trebuchet MS"/>
                <a:cs typeface="Trebuchet MS"/>
                <a:sym typeface="Trebuchet MS"/>
              </a:defRPr>
            </a:lvl3pPr>
            <a:lvl4pPr marL="1371600" marR="0" lvl="3" indent="-217170"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4pPr>
            <a:lvl5pPr marL="1714500" marR="0" lvl="4" indent="-217170"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5pPr>
            <a:lvl6pPr marL="2057400" marR="0" lvl="5" indent="-217170"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6pPr>
            <a:lvl7pPr marL="2400300" marR="0" lvl="6" indent="-217170"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7pPr>
            <a:lvl8pPr marL="2743200" marR="0" lvl="7" indent="-217169"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8pPr>
            <a:lvl9pPr marL="3086100" marR="0" lvl="8" indent="-217169"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9pPr>
          </a:lstStyle>
          <a:p>
            <a:pPr lvl="0"/>
            <a:r>
              <a:rPr lang="en-US"/>
              <a:t>Click to edit Master text styles</a:t>
            </a:r>
          </a:p>
        </p:txBody>
      </p:sp>
      <p:sp>
        <p:nvSpPr>
          <p:cNvPr id="55" name="Google Shape;55;p5"/>
          <p:cNvSpPr txBox="1">
            <a:spLocks noGrp="1"/>
          </p:cNvSpPr>
          <p:nvPr>
            <p:ph type="body" idx="3"/>
          </p:nvPr>
        </p:nvSpPr>
        <p:spPr>
          <a:xfrm>
            <a:off x="5155521" y="2160983"/>
            <a:ext cx="4120895" cy="576262"/>
          </a:xfrm>
          <a:prstGeom prst="rect">
            <a:avLst/>
          </a:prstGeom>
          <a:noFill/>
          <a:ln>
            <a:noFill/>
          </a:ln>
        </p:spPr>
        <p:txBody>
          <a:bodyPr spcFirstLastPara="1" wrap="square" lIns="91425" tIns="91425" rIns="91425" bIns="91425" anchor="b" anchorCtr="0"/>
          <a:lstStyle>
            <a:lvl1pPr marL="342900" marR="0" lvl="0" indent="-171450" algn="l">
              <a:lnSpc>
                <a:spcPct val="100000"/>
              </a:lnSpc>
              <a:spcBef>
                <a:spcPts val="750"/>
              </a:spcBef>
              <a:spcAft>
                <a:spcPts val="0"/>
              </a:spcAft>
              <a:buClr>
                <a:schemeClr val="accent1"/>
              </a:buClr>
              <a:buSzPts val="1920"/>
              <a:buFont typeface="Noto Sans Symbols"/>
              <a:buNone/>
              <a:defRPr sz="1800" b="0" i="0" u="none" strike="noStrike" cap="none">
                <a:solidFill>
                  <a:srgbClr val="3F3F3F"/>
                </a:solidFill>
                <a:latin typeface="Trebuchet MS"/>
                <a:ea typeface="Trebuchet MS"/>
                <a:cs typeface="Trebuchet MS"/>
                <a:sym typeface="Trebuchet MS"/>
              </a:defRPr>
            </a:lvl1pPr>
            <a:lvl2pPr marL="685800" marR="0" lvl="1" indent="-171450" algn="l">
              <a:lnSpc>
                <a:spcPct val="100000"/>
              </a:lnSpc>
              <a:spcBef>
                <a:spcPts val="750"/>
              </a:spcBef>
              <a:spcAft>
                <a:spcPts val="0"/>
              </a:spcAft>
              <a:buClr>
                <a:schemeClr val="accent1"/>
              </a:buClr>
              <a:buSzPts val="1600"/>
              <a:buFont typeface="Noto Sans Symbols"/>
              <a:buNone/>
              <a:defRPr sz="1500" b="1" i="0" u="none" strike="noStrike" cap="none">
                <a:solidFill>
                  <a:srgbClr val="3F3F3F"/>
                </a:solidFill>
                <a:latin typeface="Trebuchet MS"/>
                <a:ea typeface="Trebuchet MS"/>
                <a:cs typeface="Trebuchet MS"/>
                <a:sym typeface="Trebuchet MS"/>
              </a:defRPr>
            </a:lvl2pPr>
            <a:lvl3pPr marL="1028700" marR="0" lvl="2" indent="-171450" algn="l">
              <a:lnSpc>
                <a:spcPct val="100000"/>
              </a:lnSpc>
              <a:spcBef>
                <a:spcPts val="750"/>
              </a:spcBef>
              <a:spcAft>
                <a:spcPts val="0"/>
              </a:spcAft>
              <a:buClr>
                <a:schemeClr val="accent1"/>
              </a:buClr>
              <a:buSzPts val="1440"/>
              <a:buFont typeface="Noto Sans Symbols"/>
              <a:buNone/>
              <a:defRPr sz="1350" b="1" i="0" u="none" strike="noStrike" cap="none">
                <a:solidFill>
                  <a:srgbClr val="3F3F3F"/>
                </a:solidFill>
                <a:latin typeface="Trebuchet MS"/>
                <a:ea typeface="Trebuchet MS"/>
                <a:cs typeface="Trebuchet MS"/>
                <a:sym typeface="Trebuchet MS"/>
              </a:defRPr>
            </a:lvl3pPr>
            <a:lvl4pPr marL="1371600" marR="0" lvl="3" indent="-171450" algn="l">
              <a:lnSpc>
                <a:spcPct val="100000"/>
              </a:lnSpc>
              <a:spcBef>
                <a:spcPts val="750"/>
              </a:spcBef>
              <a:spcAft>
                <a:spcPts val="0"/>
              </a:spcAft>
              <a:buClr>
                <a:schemeClr val="accent1"/>
              </a:buClr>
              <a:buSzPts val="1280"/>
              <a:buFont typeface="Noto Sans Symbols"/>
              <a:buNone/>
              <a:defRPr sz="1200" b="1" i="0" u="none" strike="noStrike" cap="none">
                <a:solidFill>
                  <a:srgbClr val="3F3F3F"/>
                </a:solidFill>
                <a:latin typeface="Trebuchet MS"/>
                <a:ea typeface="Trebuchet MS"/>
                <a:cs typeface="Trebuchet MS"/>
                <a:sym typeface="Trebuchet MS"/>
              </a:defRPr>
            </a:lvl4pPr>
            <a:lvl5pPr marL="1714500" marR="0" lvl="4" indent="-171450" algn="l">
              <a:lnSpc>
                <a:spcPct val="100000"/>
              </a:lnSpc>
              <a:spcBef>
                <a:spcPts val="750"/>
              </a:spcBef>
              <a:spcAft>
                <a:spcPts val="0"/>
              </a:spcAft>
              <a:buClr>
                <a:schemeClr val="accent1"/>
              </a:buClr>
              <a:buSzPts val="1280"/>
              <a:buFont typeface="Noto Sans Symbols"/>
              <a:buNone/>
              <a:defRPr sz="1200" b="1" i="0" u="none" strike="noStrike" cap="none">
                <a:solidFill>
                  <a:srgbClr val="3F3F3F"/>
                </a:solidFill>
                <a:latin typeface="Trebuchet MS"/>
                <a:ea typeface="Trebuchet MS"/>
                <a:cs typeface="Trebuchet MS"/>
                <a:sym typeface="Trebuchet MS"/>
              </a:defRPr>
            </a:lvl5pPr>
            <a:lvl6pPr marL="2057400" marR="0" lvl="5" indent="-171450" algn="l">
              <a:lnSpc>
                <a:spcPct val="100000"/>
              </a:lnSpc>
              <a:spcBef>
                <a:spcPts val="750"/>
              </a:spcBef>
              <a:spcAft>
                <a:spcPts val="0"/>
              </a:spcAft>
              <a:buClr>
                <a:schemeClr val="accent1"/>
              </a:buClr>
              <a:buSzPts val="1280"/>
              <a:buFont typeface="Noto Sans Symbols"/>
              <a:buNone/>
              <a:defRPr sz="1200" b="1" i="0" u="none" strike="noStrike" cap="none">
                <a:solidFill>
                  <a:srgbClr val="3F3F3F"/>
                </a:solidFill>
                <a:latin typeface="Trebuchet MS"/>
                <a:ea typeface="Trebuchet MS"/>
                <a:cs typeface="Trebuchet MS"/>
                <a:sym typeface="Trebuchet MS"/>
              </a:defRPr>
            </a:lvl6pPr>
            <a:lvl7pPr marL="2400300" marR="0" lvl="6" indent="-171450" algn="l">
              <a:lnSpc>
                <a:spcPct val="100000"/>
              </a:lnSpc>
              <a:spcBef>
                <a:spcPts val="750"/>
              </a:spcBef>
              <a:spcAft>
                <a:spcPts val="0"/>
              </a:spcAft>
              <a:buClr>
                <a:schemeClr val="accent1"/>
              </a:buClr>
              <a:buSzPts val="1280"/>
              <a:buFont typeface="Noto Sans Symbols"/>
              <a:buNone/>
              <a:defRPr sz="1200" b="1" i="0" u="none" strike="noStrike" cap="none">
                <a:solidFill>
                  <a:srgbClr val="3F3F3F"/>
                </a:solidFill>
                <a:latin typeface="Trebuchet MS"/>
                <a:ea typeface="Trebuchet MS"/>
                <a:cs typeface="Trebuchet MS"/>
                <a:sym typeface="Trebuchet MS"/>
              </a:defRPr>
            </a:lvl7pPr>
            <a:lvl8pPr marL="2743200" marR="0" lvl="7" indent="-171450" algn="l">
              <a:lnSpc>
                <a:spcPct val="100000"/>
              </a:lnSpc>
              <a:spcBef>
                <a:spcPts val="750"/>
              </a:spcBef>
              <a:spcAft>
                <a:spcPts val="0"/>
              </a:spcAft>
              <a:buClr>
                <a:schemeClr val="accent1"/>
              </a:buClr>
              <a:buSzPts val="1280"/>
              <a:buFont typeface="Noto Sans Symbols"/>
              <a:buNone/>
              <a:defRPr sz="1200" b="1" i="0" u="none" strike="noStrike" cap="none">
                <a:solidFill>
                  <a:srgbClr val="3F3F3F"/>
                </a:solidFill>
                <a:latin typeface="Trebuchet MS"/>
                <a:ea typeface="Trebuchet MS"/>
                <a:cs typeface="Trebuchet MS"/>
                <a:sym typeface="Trebuchet MS"/>
              </a:defRPr>
            </a:lvl8pPr>
            <a:lvl9pPr marL="3086100" marR="0" lvl="8" indent="-171450" algn="l">
              <a:lnSpc>
                <a:spcPct val="100000"/>
              </a:lnSpc>
              <a:spcBef>
                <a:spcPts val="750"/>
              </a:spcBef>
              <a:spcAft>
                <a:spcPts val="0"/>
              </a:spcAft>
              <a:buClr>
                <a:schemeClr val="accent1"/>
              </a:buClr>
              <a:buSzPts val="1280"/>
              <a:buFont typeface="Noto Sans Symbols"/>
              <a:buNone/>
              <a:defRPr sz="1200" b="1" i="0" u="none" strike="noStrike" cap="none">
                <a:solidFill>
                  <a:srgbClr val="3F3F3F"/>
                </a:solidFill>
                <a:latin typeface="Trebuchet MS"/>
                <a:ea typeface="Trebuchet MS"/>
                <a:cs typeface="Trebuchet MS"/>
                <a:sym typeface="Trebuchet MS"/>
              </a:defRPr>
            </a:lvl9pPr>
          </a:lstStyle>
          <a:p>
            <a:pPr lvl="0"/>
            <a:r>
              <a:rPr lang="en-US"/>
              <a:t>Click to edit Master text styles</a:t>
            </a:r>
          </a:p>
        </p:txBody>
      </p:sp>
      <p:sp>
        <p:nvSpPr>
          <p:cNvPr id="56" name="Google Shape;56;p5"/>
          <p:cNvSpPr txBox="1">
            <a:spLocks noGrp="1"/>
          </p:cNvSpPr>
          <p:nvPr>
            <p:ph type="body" idx="4"/>
          </p:nvPr>
        </p:nvSpPr>
        <p:spPr>
          <a:xfrm>
            <a:off x="5155521" y="2737249"/>
            <a:ext cx="4120895" cy="3304117"/>
          </a:xfrm>
          <a:prstGeom prst="rect">
            <a:avLst/>
          </a:prstGeom>
          <a:noFill/>
          <a:ln>
            <a:noFill/>
          </a:ln>
        </p:spPr>
        <p:txBody>
          <a:bodyPr spcFirstLastPara="1" wrap="square" lIns="91425" tIns="91425" rIns="91425" bIns="91425" anchor="t" anchorCtr="0"/>
          <a:lstStyle>
            <a:lvl1pPr marL="342900" marR="0" lvl="0" indent="-240029" algn="l">
              <a:lnSpc>
                <a:spcPct val="100000"/>
              </a:lnSpc>
              <a:spcBef>
                <a:spcPts val="750"/>
              </a:spcBef>
              <a:spcAft>
                <a:spcPts val="0"/>
              </a:spcAft>
              <a:buClr>
                <a:schemeClr val="accent1"/>
              </a:buClr>
              <a:buSzPts val="1440"/>
              <a:buFont typeface="Noto Sans Symbols"/>
              <a:buChar char="▶"/>
              <a:defRPr sz="1350" b="0" i="0" u="none" strike="noStrike" cap="none">
                <a:solidFill>
                  <a:srgbClr val="3F3F3F"/>
                </a:solidFill>
                <a:latin typeface="Trebuchet MS"/>
                <a:ea typeface="Trebuchet MS"/>
                <a:cs typeface="Trebuchet MS"/>
                <a:sym typeface="Trebuchet MS"/>
              </a:defRPr>
            </a:lvl1pPr>
            <a:lvl2pPr marL="685800" marR="0" lvl="1" indent="-232410" algn="l">
              <a:lnSpc>
                <a:spcPct val="100000"/>
              </a:lnSpc>
              <a:spcBef>
                <a:spcPts val="750"/>
              </a:spcBef>
              <a:spcAft>
                <a:spcPts val="0"/>
              </a:spcAft>
              <a:buClr>
                <a:schemeClr val="accent1"/>
              </a:buClr>
              <a:buSzPts val="1280"/>
              <a:buFont typeface="Noto Sans Symbols"/>
              <a:buChar char="▶"/>
              <a:defRPr sz="1200" b="0" i="0" u="none" strike="noStrike" cap="none">
                <a:solidFill>
                  <a:srgbClr val="3F3F3F"/>
                </a:solidFill>
                <a:latin typeface="Trebuchet MS"/>
                <a:ea typeface="Trebuchet MS"/>
                <a:cs typeface="Trebuchet MS"/>
                <a:sym typeface="Trebuchet MS"/>
              </a:defRPr>
            </a:lvl2pPr>
            <a:lvl3pPr marL="1028700" marR="0" lvl="2" indent="-224789" algn="l">
              <a:lnSpc>
                <a:spcPct val="100000"/>
              </a:lnSpc>
              <a:spcBef>
                <a:spcPts val="750"/>
              </a:spcBef>
              <a:spcAft>
                <a:spcPts val="0"/>
              </a:spcAft>
              <a:buClr>
                <a:schemeClr val="accent1"/>
              </a:buClr>
              <a:buSzPts val="1120"/>
              <a:buFont typeface="Noto Sans Symbols"/>
              <a:buChar char="▶"/>
              <a:defRPr sz="1050" b="0" i="0" u="none" strike="noStrike" cap="none">
                <a:solidFill>
                  <a:srgbClr val="3F3F3F"/>
                </a:solidFill>
                <a:latin typeface="Trebuchet MS"/>
                <a:ea typeface="Trebuchet MS"/>
                <a:cs typeface="Trebuchet MS"/>
                <a:sym typeface="Trebuchet MS"/>
              </a:defRPr>
            </a:lvl3pPr>
            <a:lvl4pPr marL="1371600" marR="0" lvl="3" indent="-217170"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4pPr>
            <a:lvl5pPr marL="1714500" marR="0" lvl="4" indent="-217170"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5pPr>
            <a:lvl6pPr marL="2057400" marR="0" lvl="5" indent="-217170"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6pPr>
            <a:lvl7pPr marL="2400300" marR="0" lvl="6" indent="-217170"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7pPr>
            <a:lvl8pPr marL="2743200" marR="0" lvl="7" indent="-217169"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8pPr>
            <a:lvl9pPr marL="3086100" marR="0" lvl="8" indent="-217169"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9pPr>
          </a:lstStyle>
          <a:p>
            <a:pPr lvl="0"/>
            <a:r>
              <a:rPr lang="en-US"/>
              <a:t>Click to edit Master text styles</a:t>
            </a:r>
          </a:p>
        </p:txBody>
      </p:sp>
      <p:sp>
        <p:nvSpPr>
          <p:cNvPr id="57" name="Google Shape;57;p5"/>
          <p:cNvSpPr txBox="1">
            <a:spLocks noGrp="1"/>
          </p:cNvSpPr>
          <p:nvPr>
            <p:ph type="dt" idx="10"/>
          </p:nvPr>
        </p:nvSpPr>
        <p:spPr>
          <a:xfrm>
            <a:off x="7207009" y="6041365"/>
            <a:ext cx="912176" cy="365125"/>
          </a:xfrm>
          <a:prstGeom prst="rect">
            <a:avLst/>
          </a:prstGeom>
          <a:noFill/>
          <a:ln>
            <a:noFill/>
          </a:ln>
        </p:spPr>
        <p:txBody>
          <a:bodyPr spcFirstLastPara="1" wrap="square" lIns="91425" tIns="91425" rIns="91425" bIns="91425" anchor="ctr" anchorCtr="0"/>
          <a:lstStyle>
            <a:lvl1pPr marR="0" lvl="0" algn="r">
              <a:lnSpc>
                <a:spcPct val="100000"/>
              </a:lnSpc>
              <a:spcBef>
                <a:spcPts val="0"/>
              </a:spcBef>
              <a:spcAft>
                <a:spcPts val="0"/>
              </a:spcAft>
              <a:buClr>
                <a:srgbClr val="888888"/>
              </a:buClr>
              <a:buSzPts val="900"/>
              <a:buFont typeface="Trebuchet MS"/>
              <a:buNone/>
              <a:defRPr sz="675" b="0" i="0" u="none" strike="noStrike" cap="none">
                <a:solidFill>
                  <a:srgbClr val="888888"/>
                </a:solidFill>
                <a:latin typeface="Trebuchet MS"/>
                <a:ea typeface="Trebuchet MS"/>
                <a:cs typeface="Trebuchet MS"/>
                <a:sym typeface="Trebuchet MS"/>
              </a:defRPr>
            </a:lvl1pPr>
            <a:lvl2pPr marR="0" lvl="1"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2pPr>
            <a:lvl3pPr marR="0" lvl="2"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3pPr>
            <a:lvl4pPr marR="0" lvl="3"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4pPr>
            <a:lvl5pPr marR="0" lvl="4"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5pPr>
            <a:lvl6pPr marR="0" lvl="5"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6pPr>
            <a:lvl7pPr marR="0" lvl="6"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7pPr>
            <a:lvl8pPr marR="0" lvl="7"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8pPr>
            <a:lvl9pPr marR="0" lvl="8"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9pPr>
          </a:lstStyle>
          <a:p>
            <a:fld id="{581D52F2-9B11-4FC0-9217-7D20B3AC9849}" type="datetime1">
              <a:rPr lang="en-US" smtClean="0">
                <a:solidFill>
                  <a:prstClr val="black">
                    <a:tint val="75000"/>
                  </a:prstClr>
                </a:solidFill>
              </a:rPr>
              <a:pPr/>
              <a:t>2/6/2024</a:t>
            </a:fld>
            <a:endParaRPr lang="en-US">
              <a:solidFill>
                <a:prstClr val="black">
                  <a:tint val="75000"/>
                </a:prstClr>
              </a:solidFill>
            </a:endParaRPr>
          </a:p>
        </p:txBody>
      </p:sp>
      <p:sp>
        <p:nvSpPr>
          <p:cNvPr id="58" name="Google Shape;58;p5"/>
          <p:cNvSpPr txBox="1">
            <a:spLocks noGrp="1"/>
          </p:cNvSpPr>
          <p:nvPr>
            <p:ph type="ftr" idx="11"/>
          </p:nvPr>
        </p:nvSpPr>
        <p:spPr>
          <a:xfrm>
            <a:off x="812798" y="6041365"/>
            <a:ext cx="6163963" cy="365125"/>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888888"/>
              </a:buClr>
              <a:buSzPts val="900"/>
              <a:buFont typeface="Trebuchet MS"/>
              <a:buNone/>
              <a:defRPr sz="675"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9pPr>
          </a:lstStyle>
          <a:p>
            <a:endParaRPr lang="en-US">
              <a:solidFill>
                <a:prstClr val="black">
                  <a:tint val="75000"/>
                </a:prstClr>
              </a:solidFill>
            </a:endParaRPr>
          </a:p>
        </p:txBody>
      </p:sp>
    </p:spTree>
    <p:extLst>
      <p:ext uri="{BB962C8B-B14F-4D97-AF65-F5344CB8AC3E}">
        <p14:creationId xmlns:p14="http://schemas.microsoft.com/office/powerpoint/2010/main" val="37135201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9"/>
        <p:cNvGrpSpPr/>
        <p:nvPr/>
      </p:nvGrpSpPr>
      <p:grpSpPr>
        <a:xfrm>
          <a:off x="0" y="0"/>
          <a:ext cx="0" cy="0"/>
          <a:chOff x="0" y="0"/>
          <a:chExt cx="0" cy="0"/>
        </a:xfrm>
      </p:grpSpPr>
      <p:sp>
        <p:nvSpPr>
          <p:cNvPr id="60" name="Google Shape;60;p6"/>
          <p:cNvSpPr txBox="1">
            <a:spLocks noGrp="1"/>
          </p:cNvSpPr>
          <p:nvPr>
            <p:ph type="title"/>
          </p:nvPr>
        </p:nvSpPr>
        <p:spPr>
          <a:xfrm>
            <a:off x="812800" y="1498607"/>
            <a:ext cx="3720243" cy="1278465"/>
          </a:xfrm>
          <a:prstGeom prst="rect">
            <a:avLst/>
          </a:prstGeom>
          <a:noFill/>
          <a:ln>
            <a:noFill/>
          </a:ln>
        </p:spPr>
        <p:txBody>
          <a:bodyPr spcFirstLastPara="1" wrap="square" lIns="91425" tIns="91425" rIns="91425" bIns="91425" anchor="b" anchorCtr="0"/>
          <a:lstStyle>
            <a:lvl1pPr marR="0" lvl="0" algn="l">
              <a:lnSpc>
                <a:spcPct val="100000"/>
              </a:lnSpc>
              <a:spcBef>
                <a:spcPts val="0"/>
              </a:spcBef>
              <a:spcAft>
                <a:spcPts val="0"/>
              </a:spcAft>
              <a:buClr>
                <a:schemeClr val="accent1"/>
              </a:buClr>
              <a:buSzPts val="2000"/>
              <a:buFont typeface="Trebuchet MS"/>
              <a:buNone/>
              <a:defRPr sz="1500" b="0" i="0" u="none" strike="noStrike" cap="none">
                <a:solidFill>
                  <a:schemeClr val="accent1"/>
                </a:solidFill>
                <a:latin typeface="Trebuchet MS"/>
                <a:ea typeface="Trebuchet MS"/>
                <a:cs typeface="Trebuchet MS"/>
                <a:sym typeface="Trebuchet MS"/>
              </a:defRPr>
            </a:lvl1pPr>
            <a:lvl2pPr marR="0" lvl="1" algn="l">
              <a:spcBef>
                <a:spcPts val="0"/>
              </a:spcBef>
              <a:spcAft>
                <a:spcPts val="0"/>
              </a:spcAft>
              <a:buClr>
                <a:schemeClr val="dk2"/>
              </a:buClr>
              <a:buSzPts val="1800"/>
              <a:buNone/>
              <a:defRPr sz="1350" b="0" i="0" u="none" strike="noStrike" cap="none">
                <a:solidFill>
                  <a:schemeClr val="dk2"/>
                </a:solidFill>
              </a:defRPr>
            </a:lvl2pPr>
            <a:lvl3pPr marR="0" lvl="2" algn="l">
              <a:spcBef>
                <a:spcPts val="0"/>
              </a:spcBef>
              <a:spcAft>
                <a:spcPts val="0"/>
              </a:spcAft>
              <a:buClr>
                <a:schemeClr val="dk2"/>
              </a:buClr>
              <a:buSzPts val="1800"/>
              <a:buNone/>
              <a:defRPr sz="1350" b="0" i="0" u="none" strike="noStrike" cap="none">
                <a:solidFill>
                  <a:schemeClr val="dk2"/>
                </a:solidFill>
              </a:defRPr>
            </a:lvl3pPr>
            <a:lvl4pPr marR="0" lvl="3" algn="l">
              <a:spcBef>
                <a:spcPts val="0"/>
              </a:spcBef>
              <a:spcAft>
                <a:spcPts val="0"/>
              </a:spcAft>
              <a:buClr>
                <a:schemeClr val="dk2"/>
              </a:buClr>
              <a:buSzPts val="1800"/>
              <a:buNone/>
              <a:defRPr sz="1350" b="0" i="0" u="none" strike="noStrike" cap="none">
                <a:solidFill>
                  <a:schemeClr val="dk2"/>
                </a:solidFill>
              </a:defRPr>
            </a:lvl4pPr>
            <a:lvl5pPr marR="0" lvl="4" algn="l">
              <a:spcBef>
                <a:spcPts val="0"/>
              </a:spcBef>
              <a:spcAft>
                <a:spcPts val="0"/>
              </a:spcAft>
              <a:buClr>
                <a:schemeClr val="dk2"/>
              </a:buClr>
              <a:buSzPts val="1800"/>
              <a:buNone/>
              <a:defRPr sz="1350" b="0" i="0" u="none" strike="noStrike" cap="none">
                <a:solidFill>
                  <a:schemeClr val="dk2"/>
                </a:solidFill>
              </a:defRPr>
            </a:lvl5pPr>
            <a:lvl6pPr marR="0" lvl="5" algn="l">
              <a:spcBef>
                <a:spcPts val="0"/>
              </a:spcBef>
              <a:spcAft>
                <a:spcPts val="0"/>
              </a:spcAft>
              <a:buClr>
                <a:schemeClr val="dk2"/>
              </a:buClr>
              <a:buSzPts val="1800"/>
              <a:buNone/>
              <a:defRPr sz="1350" b="0" i="0" u="none" strike="noStrike" cap="none">
                <a:solidFill>
                  <a:schemeClr val="dk2"/>
                </a:solidFill>
              </a:defRPr>
            </a:lvl6pPr>
            <a:lvl7pPr marR="0" lvl="6" algn="l">
              <a:spcBef>
                <a:spcPts val="0"/>
              </a:spcBef>
              <a:spcAft>
                <a:spcPts val="0"/>
              </a:spcAft>
              <a:buClr>
                <a:schemeClr val="dk2"/>
              </a:buClr>
              <a:buSzPts val="1800"/>
              <a:buNone/>
              <a:defRPr sz="1350" b="0" i="0" u="none" strike="noStrike" cap="none">
                <a:solidFill>
                  <a:schemeClr val="dk2"/>
                </a:solidFill>
              </a:defRPr>
            </a:lvl7pPr>
            <a:lvl8pPr marR="0" lvl="7" algn="l">
              <a:spcBef>
                <a:spcPts val="0"/>
              </a:spcBef>
              <a:spcAft>
                <a:spcPts val="0"/>
              </a:spcAft>
              <a:buClr>
                <a:schemeClr val="dk2"/>
              </a:buClr>
              <a:buSzPts val="1800"/>
              <a:buNone/>
              <a:defRPr sz="1350" b="0" i="0" u="none" strike="noStrike" cap="none">
                <a:solidFill>
                  <a:schemeClr val="dk2"/>
                </a:solidFill>
              </a:defRPr>
            </a:lvl8pPr>
            <a:lvl9pPr marR="0" lvl="8" algn="l">
              <a:spcBef>
                <a:spcPts val="0"/>
              </a:spcBef>
              <a:spcAft>
                <a:spcPts val="0"/>
              </a:spcAft>
              <a:buClr>
                <a:schemeClr val="dk2"/>
              </a:buClr>
              <a:buSzPts val="1800"/>
              <a:buNone/>
              <a:defRPr sz="1350" b="0" i="0" u="none" strike="noStrike" cap="none">
                <a:solidFill>
                  <a:schemeClr val="dk2"/>
                </a:solidFill>
              </a:defRPr>
            </a:lvl9pPr>
          </a:lstStyle>
          <a:p>
            <a:r>
              <a:rPr lang="en-US"/>
              <a:t>Click to edit Master title style</a:t>
            </a:r>
            <a:endParaRPr/>
          </a:p>
        </p:txBody>
      </p:sp>
      <p:sp>
        <p:nvSpPr>
          <p:cNvPr id="61" name="Google Shape;61;p6"/>
          <p:cNvSpPr txBox="1">
            <a:spLocks noGrp="1"/>
          </p:cNvSpPr>
          <p:nvPr>
            <p:ph type="body" idx="1"/>
          </p:nvPr>
        </p:nvSpPr>
        <p:spPr>
          <a:xfrm>
            <a:off x="4761702" y="514928"/>
            <a:ext cx="4514716" cy="5526437"/>
          </a:xfrm>
          <a:prstGeom prst="rect">
            <a:avLst/>
          </a:prstGeom>
          <a:noFill/>
          <a:ln>
            <a:noFill/>
          </a:ln>
        </p:spPr>
        <p:txBody>
          <a:bodyPr spcFirstLastPara="1" wrap="square" lIns="91425" tIns="91425" rIns="91425" bIns="91425" anchor="t" anchorCtr="0"/>
          <a:lstStyle>
            <a:lvl1pPr marL="342900" marR="0" lvl="0" indent="-240029" algn="l">
              <a:lnSpc>
                <a:spcPct val="100000"/>
              </a:lnSpc>
              <a:spcBef>
                <a:spcPts val="750"/>
              </a:spcBef>
              <a:spcAft>
                <a:spcPts val="0"/>
              </a:spcAft>
              <a:buClr>
                <a:schemeClr val="accent1"/>
              </a:buClr>
              <a:buSzPts val="1440"/>
              <a:buFont typeface="Noto Sans Symbols"/>
              <a:buChar char="▶"/>
              <a:defRPr sz="1350" b="0" i="0" u="none" strike="noStrike" cap="none">
                <a:solidFill>
                  <a:srgbClr val="3F3F3F"/>
                </a:solidFill>
                <a:latin typeface="Trebuchet MS"/>
                <a:ea typeface="Trebuchet MS"/>
                <a:cs typeface="Trebuchet MS"/>
                <a:sym typeface="Trebuchet MS"/>
              </a:defRPr>
            </a:lvl1pPr>
            <a:lvl2pPr marL="685800" marR="0" lvl="1" indent="-232410" algn="l">
              <a:lnSpc>
                <a:spcPct val="100000"/>
              </a:lnSpc>
              <a:spcBef>
                <a:spcPts val="750"/>
              </a:spcBef>
              <a:spcAft>
                <a:spcPts val="0"/>
              </a:spcAft>
              <a:buClr>
                <a:schemeClr val="accent1"/>
              </a:buClr>
              <a:buSzPts val="1280"/>
              <a:buFont typeface="Noto Sans Symbols"/>
              <a:buChar char="▶"/>
              <a:defRPr sz="1200" b="0" i="0" u="none" strike="noStrike" cap="none">
                <a:solidFill>
                  <a:srgbClr val="3F3F3F"/>
                </a:solidFill>
                <a:latin typeface="Trebuchet MS"/>
                <a:ea typeface="Trebuchet MS"/>
                <a:cs typeface="Trebuchet MS"/>
                <a:sym typeface="Trebuchet MS"/>
              </a:defRPr>
            </a:lvl2pPr>
            <a:lvl3pPr marL="1028700" marR="0" lvl="2" indent="-224789" algn="l">
              <a:lnSpc>
                <a:spcPct val="100000"/>
              </a:lnSpc>
              <a:spcBef>
                <a:spcPts val="750"/>
              </a:spcBef>
              <a:spcAft>
                <a:spcPts val="0"/>
              </a:spcAft>
              <a:buClr>
                <a:schemeClr val="accent1"/>
              </a:buClr>
              <a:buSzPts val="1120"/>
              <a:buFont typeface="Noto Sans Symbols"/>
              <a:buChar char="▶"/>
              <a:defRPr sz="1050" b="0" i="0" u="none" strike="noStrike" cap="none">
                <a:solidFill>
                  <a:srgbClr val="3F3F3F"/>
                </a:solidFill>
                <a:latin typeface="Trebuchet MS"/>
                <a:ea typeface="Trebuchet MS"/>
                <a:cs typeface="Trebuchet MS"/>
                <a:sym typeface="Trebuchet MS"/>
              </a:defRPr>
            </a:lvl3pPr>
            <a:lvl4pPr marL="1371600" marR="0" lvl="3" indent="-217170"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4pPr>
            <a:lvl5pPr marL="1714500" marR="0" lvl="4" indent="-217170"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5pPr>
            <a:lvl6pPr marL="2057400" marR="0" lvl="5" indent="-217170"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6pPr>
            <a:lvl7pPr marL="2400300" marR="0" lvl="6" indent="-217170"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7pPr>
            <a:lvl8pPr marL="2743200" marR="0" lvl="7" indent="-217169"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8pPr>
            <a:lvl9pPr marL="3086100" marR="0" lvl="8" indent="-217169"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9pPr>
          </a:lstStyle>
          <a:p>
            <a:pPr lvl="0"/>
            <a:r>
              <a:rPr lang="en-US"/>
              <a:t>Click to edit Master text styles</a:t>
            </a:r>
          </a:p>
        </p:txBody>
      </p:sp>
      <p:sp>
        <p:nvSpPr>
          <p:cNvPr id="62" name="Google Shape;62;p6"/>
          <p:cNvSpPr txBox="1">
            <a:spLocks noGrp="1"/>
          </p:cNvSpPr>
          <p:nvPr>
            <p:ph type="body" idx="2"/>
          </p:nvPr>
        </p:nvSpPr>
        <p:spPr>
          <a:xfrm>
            <a:off x="812800" y="2777068"/>
            <a:ext cx="3720243" cy="2584448"/>
          </a:xfrm>
          <a:prstGeom prst="rect">
            <a:avLst/>
          </a:prstGeom>
          <a:noFill/>
          <a:ln>
            <a:noFill/>
          </a:ln>
        </p:spPr>
        <p:txBody>
          <a:bodyPr spcFirstLastPara="1" wrap="square" lIns="91425" tIns="91425" rIns="91425" bIns="91425" anchor="t" anchorCtr="0"/>
          <a:lstStyle>
            <a:lvl1pPr marL="342900" marR="0" lvl="0"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3F3F3F"/>
                </a:solidFill>
                <a:latin typeface="Trebuchet MS"/>
                <a:ea typeface="Trebuchet MS"/>
                <a:cs typeface="Trebuchet MS"/>
                <a:sym typeface="Trebuchet MS"/>
              </a:defRPr>
            </a:lvl1pPr>
            <a:lvl2pPr marL="685800" marR="0" lvl="1" indent="-171450" algn="l">
              <a:lnSpc>
                <a:spcPct val="100000"/>
              </a:lnSpc>
              <a:spcBef>
                <a:spcPts val="750"/>
              </a:spcBef>
              <a:spcAft>
                <a:spcPts val="0"/>
              </a:spcAft>
              <a:buClr>
                <a:schemeClr val="accent1"/>
              </a:buClr>
              <a:buSzPts val="840"/>
              <a:buFont typeface="Noto Sans Symbols"/>
              <a:buNone/>
              <a:defRPr sz="788" b="0" i="0" u="none" strike="noStrike" cap="none">
                <a:solidFill>
                  <a:srgbClr val="3F3F3F"/>
                </a:solidFill>
                <a:latin typeface="Trebuchet MS"/>
                <a:ea typeface="Trebuchet MS"/>
                <a:cs typeface="Trebuchet MS"/>
                <a:sym typeface="Trebuchet MS"/>
              </a:defRPr>
            </a:lvl2pPr>
            <a:lvl3pPr marL="1028700" marR="0" lvl="2" indent="-171450" algn="l">
              <a:lnSpc>
                <a:spcPct val="100000"/>
              </a:lnSpc>
              <a:spcBef>
                <a:spcPts val="750"/>
              </a:spcBef>
              <a:spcAft>
                <a:spcPts val="0"/>
              </a:spcAft>
              <a:buClr>
                <a:schemeClr val="accent1"/>
              </a:buClr>
              <a:buSzPts val="720"/>
              <a:buFont typeface="Noto Sans Symbols"/>
              <a:buNone/>
              <a:defRPr sz="675" b="0" i="0" u="none" strike="noStrike" cap="none">
                <a:solidFill>
                  <a:srgbClr val="3F3F3F"/>
                </a:solidFill>
                <a:latin typeface="Trebuchet MS"/>
                <a:ea typeface="Trebuchet MS"/>
                <a:cs typeface="Trebuchet MS"/>
                <a:sym typeface="Trebuchet MS"/>
              </a:defRPr>
            </a:lvl3pPr>
            <a:lvl4pPr marL="1371600" marR="0" lvl="3" indent="-171450" algn="l">
              <a:lnSpc>
                <a:spcPct val="100000"/>
              </a:lnSpc>
              <a:spcBef>
                <a:spcPts val="750"/>
              </a:spcBef>
              <a:spcAft>
                <a:spcPts val="0"/>
              </a:spcAft>
              <a:buClr>
                <a:schemeClr val="accent1"/>
              </a:buClr>
              <a:buSzPts val="600"/>
              <a:buFont typeface="Noto Sans Symbols"/>
              <a:buNone/>
              <a:defRPr sz="563" b="0" i="0" u="none" strike="noStrike" cap="none">
                <a:solidFill>
                  <a:srgbClr val="3F3F3F"/>
                </a:solidFill>
                <a:latin typeface="Trebuchet MS"/>
                <a:ea typeface="Trebuchet MS"/>
                <a:cs typeface="Trebuchet MS"/>
                <a:sym typeface="Trebuchet MS"/>
              </a:defRPr>
            </a:lvl4pPr>
            <a:lvl5pPr marL="1714500" marR="0" lvl="4" indent="-171450" algn="l">
              <a:lnSpc>
                <a:spcPct val="100000"/>
              </a:lnSpc>
              <a:spcBef>
                <a:spcPts val="750"/>
              </a:spcBef>
              <a:spcAft>
                <a:spcPts val="0"/>
              </a:spcAft>
              <a:buClr>
                <a:schemeClr val="accent1"/>
              </a:buClr>
              <a:buSzPts val="600"/>
              <a:buFont typeface="Noto Sans Symbols"/>
              <a:buNone/>
              <a:defRPr sz="563" b="0" i="0" u="none" strike="noStrike" cap="none">
                <a:solidFill>
                  <a:srgbClr val="3F3F3F"/>
                </a:solidFill>
                <a:latin typeface="Trebuchet MS"/>
                <a:ea typeface="Trebuchet MS"/>
                <a:cs typeface="Trebuchet MS"/>
                <a:sym typeface="Trebuchet MS"/>
              </a:defRPr>
            </a:lvl5pPr>
            <a:lvl6pPr marL="2057400" marR="0" lvl="5" indent="-171450" algn="l">
              <a:lnSpc>
                <a:spcPct val="100000"/>
              </a:lnSpc>
              <a:spcBef>
                <a:spcPts val="750"/>
              </a:spcBef>
              <a:spcAft>
                <a:spcPts val="0"/>
              </a:spcAft>
              <a:buClr>
                <a:schemeClr val="accent1"/>
              </a:buClr>
              <a:buSzPts val="600"/>
              <a:buFont typeface="Noto Sans Symbols"/>
              <a:buNone/>
              <a:defRPr sz="563" b="0" i="0" u="none" strike="noStrike" cap="none">
                <a:solidFill>
                  <a:srgbClr val="3F3F3F"/>
                </a:solidFill>
                <a:latin typeface="Trebuchet MS"/>
                <a:ea typeface="Trebuchet MS"/>
                <a:cs typeface="Trebuchet MS"/>
                <a:sym typeface="Trebuchet MS"/>
              </a:defRPr>
            </a:lvl6pPr>
            <a:lvl7pPr marL="2400300" marR="0" lvl="6" indent="-171450" algn="l">
              <a:lnSpc>
                <a:spcPct val="100000"/>
              </a:lnSpc>
              <a:spcBef>
                <a:spcPts val="750"/>
              </a:spcBef>
              <a:spcAft>
                <a:spcPts val="0"/>
              </a:spcAft>
              <a:buClr>
                <a:schemeClr val="accent1"/>
              </a:buClr>
              <a:buSzPts val="600"/>
              <a:buFont typeface="Noto Sans Symbols"/>
              <a:buNone/>
              <a:defRPr sz="563" b="0" i="0" u="none" strike="noStrike" cap="none">
                <a:solidFill>
                  <a:srgbClr val="3F3F3F"/>
                </a:solidFill>
                <a:latin typeface="Trebuchet MS"/>
                <a:ea typeface="Trebuchet MS"/>
                <a:cs typeface="Trebuchet MS"/>
                <a:sym typeface="Trebuchet MS"/>
              </a:defRPr>
            </a:lvl7pPr>
            <a:lvl8pPr marL="2743200" marR="0" lvl="7" indent="-171450" algn="l">
              <a:lnSpc>
                <a:spcPct val="100000"/>
              </a:lnSpc>
              <a:spcBef>
                <a:spcPts val="750"/>
              </a:spcBef>
              <a:spcAft>
                <a:spcPts val="0"/>
              </a:spcAft>
              <a:buClr>
                <a:schemeClr val="accent1"/>
              </a:buClr>
              <a:buSzPts val="600"/>
              <a:buFont typeface="Noto Sans Symbols"/>
              <a:buNone/>
              <a:defRPr sz="563" b="0" i="0" u="none" strike="noStrike" cap="none">
                <a:solidFill>
                  <a:srgbClr val="3F3F3F"/>
                </a:solidFill>
                <a:latin typeface="Trebuchet MS"/>
                <a:ea typeface="Trebuchet MS"/>
                <a:cs typeface="Trebuchet MS"/>
                <a:sym typeface="Trebuchet MS"/>
              </a:defRPr>
            </a:lvl8pPr>
            <a:lvl9pPr marL="3086100" marR="0" lvl="8" indent="-171450" algn="l">
              <a:lnSpc>
                <a:spcPct val="100000"/>
              </a:lnSpc>
              <a:spcBef>
                <a:spcPts val="750"/>
              </a:spcBef>
              <a:spcAft>
                <a:spcPts val="0"/>
              </a:spcAft>
              <a:buClr>
                <a:schemeClr val="accent1"/>
              </a:buClr>
              <a:buSzPts val="600"/>
              <a:buFont typeface="Noto Sans Symbols"/>
              <a:buNone/>
              <a:defRPr sz="563" b="0" i="0" u="none" strike="noStrike" cap="none">
                <a:solidFill>
                  <a:srgbClr val="3F3F3F"/>
                </a:solidFill>
                <a:latin typeface="Trebuchet MS"/>
                <a:ea typeface="Trebuchet MS"/>
                <a:cs typeface="Trebuchet MS"/>
                <a:sym typeface="Trebuchet MS"/>
              </a:defRPr>
            </a:lvl9pPr>
          </a:lstStyle>
          <a:p>
            <a:pPr lvl="0"/>
            <a:r>
              <a:rPr lang="en-US"/>
              <a:t>Click to edit Master text styles</a:t>
            </a:r>
          </a:p>
        </p:txBody>
      </p:sp>
      <p:sp>
        <p:nvSpPr>
          <p:cNvPr id="63" name="Google Shape;63;p6"/>
          <p:cNvSpPr txBox="1">
            <a:spLocks noGrp="1"/>
          </p:cNvSpPr>
          <p:nvPr>
            <p:ph type="dt" idx="10"/>
          </p:nvPr>
        </p:nvSpPr>
        <p:spPr>
          <a:xfrm>
            <a:off x="7207009" y="6041365"/>
            <a:ext cx="912176" cy="365125"/>
          </a:xfrm>
          <a:prstGeom prst="rect">
            <a:avLst/>
          </a:prstGeom>
          <a:noFill/>
          <a:ln>
            <a:noFill/>
          </a:ln>
        </p:spPr>
        <p:txBody>
          <a:bodyPr spcFirstLastPara="1" wrap="square" lIns="91425" tIns="91425" rIns="91425" bIns="91425" anchor="ctr" anchorCtr="0"/>
          <a:lstStyle>
            <a:lvl1pPr marR="0" lvl="0" algn="r">
              <a:lnSpc>
                <a:spcPct val="100000"/>
              </a:lnSpc>
              <a:spcBef>
                <a:spcPts val="0"/>
              </a:spcBef>
              <a:spcAft>
                <a:spcPts val="0"/>
              </a:spcAft>
              <a:buClr>
                <a:srgbClr val="888888"/>
              </a:buClr>
              <a:buSzPts val="900"/>
              <a:buFont typeface="Trebuchet MS"/>
              <a:buNone/>
              <a:defRPr sz="675" b="0" i="0" u="none" strike="noStrike" cap="none">
                <a:solidFill>
                  <a:srgbClr val="888888"/>
                </a:solidFill>
                <a:latin typeface="Trebuchet MS"/>
                <a:ea typeface="Trebuchet MS"/>
                <a:cs typeface="Trebuchet MS"/>
                <a:sym typeface="Trebuchet MS"/>
              </a:defRPr>
            </a:lvl1pPr>
            <a:lvl2pPr marR="0" lvl="1"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2pPr>
            <a:lvl3pPr marR="0" lvl="2"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3pPr>
            <a:lvl4pPr marR="0" lvl="3"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4pPr>
            <a:lvl5pPr marR="0" lvl="4"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5pPr>
            <a:lvl6pPr marR="0" lvl="5"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6pPr>
            <a:lvl7pPr marR="0" lvl="6"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7pPr>
            <a:lvl8pPr marR="0" lvl="7"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8pPr>
            <a:lvl9pPr marR="0" lvl="8"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9pPr>
          </a:lstStyle>
          <a:p>
            <a:fld id="{936542C1-4E96-413B-B72E-6C4B39D85C9D}" type="datetime1">
              <a:rPr lang="en-US" smtClean="0">
                <a:solidFill>
                  <a:prstClr val="black">
                    <a:tint val="75000"/>
                  </a:prstClr>
                </a:solidFill>
              </a:rPr>
              <a:pPr/>
              <a:t>2/6/2024</a:t>
            </a:fld>
            <a:endParaRPr lang="en-US">
              <a:solidFill>
                <a:prstClr val="black">
                  <a:tint val="75000"/>
                </a:prstClr>
              </a:solidFill>
            </a:endParaRPr>
          </a:p>
        </p:txBody>
      </p:sp>
      <p:sp>
        <p:nvSpPr>
          <p:cNvPr id="64" name="Google Shape;64;p6"/>
          <p:cNvSpPr txBox="1">
            <a:spLocks noGrp="1"/>
          </p:cNvSpPr>
          <p:nvPr>
            <p:ph type="ftr" idx="11"/>
          </p:nvPr>
        </p:nvSpPr>
        <p:spPr>
          <a:xfrm>
            <a:off x="812798" y="6041365"/>
            <a:ext cx="6163963" cy="365125"/>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888888"/>
              </a:buClr>
              <a:buSzPts val="900"/>
              <a:buFont typeface="Trebuchet MS"/>
              <a:buNone/>
              <a:defRPr sz="675"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9pPr>
          </a:lstStyle>
          <a:p>
            <a:endParaRPr lang="en-US">
              <a:solidFill>
                <a:prstClr val="black">
                  <a:tint val="75000"/>
                </a:prstClr>
              </a:solidFill>
            </a:endParaRPr>
          </a:p>
        </p:txBody>
      </p:sp>
    </p:spTree>
    <p:extLst>
      <p:ext uri="{BB962C8B-B14F-4D97-AF65-F5344CB8AC3E}">
        <p14:creationId xmlns:p14="http://schemas.microsoft.com/office/powerpoint/2010/main" val="32936638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5"/>
        <p:cNvGrpSpPr/>
        <p:nvPr/>
      </p:nvGrpSpPr>
      <p:grpSpPr>
        <a:xfrm>
          <a:off x="0" y="0"/>
          <a:ext cx="0" cy="0"/>
          <a:chOff x="0" y="0"/>
          <a:chExt cx="0" cy="0"/>
        </a:xfrm>
      </p:grpSpPr>
      <p:sp>
        <p:nvSpPr>
          <p:cNvPr id="66" name="Google Shape;66;p7"/>
          <p:cNvSpPr txBox="1">
            <a:spLocks noGrp="1"/>
          </p:cNvSpPr>
          <p:nvPr>
            <p:ph type="title"/>
          </p:nvPr>
        </p:nvSpPr>
        <p:spPr>
          <a:xfrm>
            <a:off x="812801" y="4800603"/>
            <a:ext cx="8463617" cy="566737"/>
          </a:xfrm>
          <a:prstGeom prst="rect">
            <a:avLst/>
          </a:prstGeom>
          <a:noFill/>
          <a:ln>
            <a:noFill/>
          </a:ln>
        </p:spPr>
        <p:txBody>
          <a:bodyPr spcFirstLastPara="1" wrap="square" lIns="91425" tIns="91425" rIns="91425" bIns="91425" anchor="b" anchorCtr="0"/>
          <a:lstStyle>
            <a:lvl1pPr marR="0" lvl="0" algn="l">
              <a:lnSpc>
                <a:spcPct val="100000"/>
              </a:lnSpc>
              <a:spcBef>
                <a:spcPts val="0"/>
              </a:spcBef>
              <a:spcAft>
                <a:spcPts val="0"/>
              </a:spcAft>
              <a:buClr>
                <a:schemeClr val="accent1"/>
              </a:buClr>
              <a:buSzPts val="2400"/>
              <a:buFont typeface="Trebuchet MS"/>
              <a:buNone/>
              <a:defRPr sz="1800" b="0" i="0" u="none" strike="noStrike" cap="none">
                <a:solidFill>
                  <a:schemeClr val="accent1"/>
                </a:solidFill>
                <a:latin typeface="Trebuchet MS"/>
                <a:ea typeface="Trebuchet MS"/>
                <a:cs typeface="Trebuchet MS"/>
                <a:sym typeface="Trebuchet MS"/>
              </a:defRPr>
            </a:lvl1pPr>
            <a:lvl2pPr marR="0" lvl="1" algn="l">
              <a:spcBef>
                <a:spcPts val="0"/>
              </a:spcBef>
              <a:spcAft>
                <a:spcPts val="0"/>
              </a:spcAft>
              <a:buClr>
                <a:schemeClr val="dk2"/>
              </a:buClr>
              <a:buSzPts val="1800"/>
              <a:buNone/>
              <a:defRPr sz="1350" b="0" i="0" u="none" strike="noStrike" cap="none">
                <a:solidFill>
                  <a:schemeClr val="dk2"/>
                </a:solidFill>
              </a:defRPr>
            </a:lvl2pPr>
            <a:lvl3pPr marR="0" lvl="2" algn="l">
              <a:spcBef>
                <a:spcPts val="0"/>
              </a:spcBef>
              <a:spcAft>
                <a:spcPts val="0"/>
              </a:spcAft>
              <a:buClr>
                <a:schemeClr val="dk2"/>
              </a:buClr>
              <a:buSzPts val="1800"/>
              <a:buNone/>
              <a:defRPr sz="1350" b="0" i="0" u="none" strike="noStrike" cap="none">
                <a:solidFill>
                  <a:schemeClr val="dk2"/>
                </a:solidFill>
              </a:defRPr>
            </a:lvl3pPr>
            <a:lvl4pPr marR="0" lvl="3" algn="l">
              <a:spcBef>
                <a:spcPts val="0"/>
              </a:spcBef>
              <a:spcAft>
                <a:spcPts val="0"/>
              </a:spcAft>
              <a:buClr>
                <a:schemeClr val="dk2"/>
              </a:buClr>
              <a:buSzPts val="1800"/>
              <a:buNone/>
              <a:defRPr sz="1350" b="0" i="0" u="none" strike="noStrike" cap="none">
                <a:solidFill>
                  <a:schemeClr val="dk2"/>
                </a:solidFill>
              </a:defRPr>
            </a:lvl4pPr>
            <a:lvl5pPr marR="0" lvl="4" algn="l">
              <a:spcBef>
                <a:spcPts val="0"/>
              </a:spcBef>
              <a:spcAft>
                <a:spcPts val="0"/>
              </a:spcAft>
              <a:buClr>
                <a:schemeClr val="dk2"/>
              </a:buClr>
              <a:buSzPts val="1800"/>
              <a:buNone/>
              <a:defRPr sz="1350" b="0" i="0" u="none" strike="noStrike" cap="none">
                <a:solidFill>
                  <a:schemeClr val="dk2"/>
                </a:solidFill>
              </a:defRPr>
            </a:lvl5pPr>
            <a:lvl6pPr marR="0" lvl="5" algn="l">
              <a:spcBef>
                <a:spcPts val="0"/>
              </a:spcBef>
              <a:spcAft>
                <a:spcPts val="0"/>
              </a:spcAft>
              <a:buClr>
                <a:schemeClr val="dk2"/>
              </a:buClr>
              <a:buSzPts val="1800"/>
              <a:buNone/>
              <a:defRPr sz="1350" b="0" i="0" u="none" strike="noStrike" cap="none">
                <a:solidFill>
                  <a:schemeClr val="dk2"/>
                </a:solidFill>
              </a:defRPr>
            </a:lvl6pPr>
            <a:lvl7pPr marR="0" lvl="6" algn="l">
              <a:spcBef>
                <a:spcPts val="0"/>
              </a:spcBef>
              <a:spcAft>
                <a:spcPts val="0"/>
              </a:spcAft>
              <a:buClr>
                <a:schemeClr val="dk2"/>
              </a:buClr>
              <a:buSzPts val="1800"/>
              <a:buNone/>
              <a:defRPr sz="1350" b="0" i="0" u="none" strike="noStrike" cap="none">
                <a:solidFill>
                  <a:schemeClr val="dk2"/>
                </a:solidFill>
              </a:defRPr>
            </a:lvl7pPr>
            <a:lvl8pPr marR="0" lvl="7" algn="l">
              <a:spcBef>
                <a:spcPts val="0"/>
              </a:spcBef>
              <a:spcAft>
                <a:spcPts val="0"/>
              </a:spcAft>
              <a:buClr>
                <a:schemeClr val="dk2"/>
              </a:buClr>
              <a:buSzPts val="1800"/>
              <a:buNone/>
              <a:defRPr sz="1350" b="0" i="0" u="none" strike="noStrike" cap="none">
                <a:solidFill>
                  <a:schemeClr val="dk2"/>
                </a:solidFill>
              </a:defRPr>
            </a:lvl8pPr>
            <a:lvl9pPr marR="0" lvl="8" algn="l">
              <a:spcBef>
                <a:spcPts val="0"/>
              </a:spcBef>
              <a:spcAft>
                <a:spcPts val="0"/>
              </a:spcAft>
              <a:buClr>
                <a:schemeClr val="dk2"/>
              </a:buClr>
              <a:buSzPts val="1800"/>
              <a:buNone/>
              <a:defRPr sz="1350" b="0" i="0" u="none" strike="noStrike" cap="none">
                <a:solidFill>
                  <a:schemeClr val="dk2"/>
                </a:solidFill>
              </a:defRPr>
            </a:lvl9pPr>
          </a:lstStyle>
          <a:p>
            <a:r>
              <a:rPr lang="en-US"/>
              <a:t>Click to edit Master title style</a:t>
            </a:r>
            <a:endParaRPr/>
          </a:p>
        </p:txBody>
      </p:sp>
      <p:sp>
        <p:nvSpPr>
          <p:cNvPr id="67" name="Google Shape;67;p7"/>
          <p:cNvSpPr>
            <a:spLocks noGrp="1"/>
          </p:cNvSpPr>
          <p:nvPr>
            <p:ph type="pic" idx="2"/>
          </p:nvPr>
        </p:nvSpPr>
        <p:spPr>
          <a:xfrm>
            <a:off x="812801" y="609600"/>
            <a:ext cx="8463617" cy="3845718"/>
          </a:xfrm>
          <a:prstGeom prst="rect">
            <a:avLst/>
          </a:prstGeom>
          <a:noFill/>
          <a:ln>
            <a:noFill/>
          </a:ln>
        </p:spPr>
        <p:txBody>
          <a:bodyPr spcFirstLastPara="1" wrap="square" lIns="91425" tIns="91425" rIns="91425" bIns="91425" anchor="t" anchorCtr="0"/>
          <a:lstStyle>
            <a:lvl1pPr marR="0" lvl="0" algn="ctr" rtl="0">
              <a:lnSpc>
                <a:spcPct val="100000"/>
              </a:lnSpc>
              <a:spcBef>
                <a:spcPts val="750"/>
              </a:spcBef>
              <a:spcAft>
                <a:spcPts val="0"/>
              </a:spcAft>
              <a:buClr>
                <a:schemeClr val="accent1"/>
              </a:buClr>
              <a:buSzPts val="1280"/>
              <a:buFont typeface="Noto Sans Symbols"/>
              <a:buNone/>
              <a:defRPr sz="1200" b="0" i="0" u="none" strike="noStrike" cap="none">
                <a:solidFill>
                  <a:srgbClr val="3F3F3F"/>
                </a:solidFill>
                <a:latin typeface="Trebuchet MS"/>
                <a:ea typeface="Trebuchet MS"/>
                <a:cs typeface="Trebuchet MS"/>
                <a:sym typeface="Trebuchet MS"/>
              </a:defRPr>
            </a:lvl1pPr>
            <a:lvl2pPr marR="0" lvl="1" algn="l" rtl="0">
              <a:lnSpc>
                <a:spcPct val="100000"/>
              </a:lnSpc>
              <a:spcBef>
                <a:spcPts val="750"/>
              </a:spcBef>
              <a:spcAft>
                <a:spcPts val="0"/>
              </a:spcAft>
              <a:buClr>
                <a:schemeClr val="accent1"/>
              </a:buClr>
              <a:buSzPts val="1280"/>
              <a:buFont typeface="Noto Sans Symbols"/>
              <a:buNone/>
              <a:defRPr sz="1200" b="0" i="0" u="none" strike="noStrike" cap="none">
                <a:solidFill>
                  <a:srgbClr val="3F3F3F"/>
                </a:solidFill>
                <a:latin typeface="Trebuchet MS"/>
                <a:ea typeface="Trebuchet MS"/>
                <a:cs typeface="Trebuchet MS"/>
                <a:sym typeface="Trebuchet MS"/>
              </a:defRPr>
            </a:lvl2pPr>
            <a:lvl3pPr marR="0" lvl="2" algn="l" rtl="0">
              <a:lnSpc>
                <a:spcPct val="100000"/>
              </a:lnSpc>
              <a:spcBef>
                <a:spcPts val="750"/>
              </a:spcBef>
              <a:spcAft>
                <a:spcPts val="0"/>
              </a:spcAft>
              <a:buClr>
                <a:schemeClr val="accent1"/>
              </a:buClr>
              <a:buSzPts val="1280"/>
              <a:buFont typeface="Noto Sans Symbols"/>
              <a:buNone/>
              <a:defRPr sz="1200" b="0" i="0" u="none" strike="noStrike" cap="none">
                <a:solidFill>
                  <a:srgbClr val="3F3F3F"/>
                </a:solidFill>
                <a:latin typeface="Trebuchet MS"/>
                <a:ea typeface="Trebuchet MS"/>
                <a:cs typeface="Trebuchet MS"/>
                <a:sym typeface="Trebuchet MS"/>
              </a:defRPr>
            </a:lvl3pPr>
            <a:lvl4pPr marR="0" lvl="3" algn="l" rtl="0">
              <a:lnSpc>
                <a:spcPct val="100000"/>
              </a:lnSpc>
              <a:spcBef>
                <a:spcPts val="750"/>
              </a:spcBef>
              <a:spcAft>
                <a:spcPts val="0"/>
              </a:spcAft>
              <a:buClr>
                <a:schemeClr val="accent1"/>
              </a:buClr>
              <a:buSzPts val="1280"/>
              <a:buFont typeface="Noto Sans Symbols"/>
              <a:buNone/>
              <a:defRPr sz="1200" b="0" i="0" u="none" strike="noStrike" cap="none">
                <a:solidFill>
                  <a:srgbClr val="3F3F3F"/>
                </a:solidFill>
                <a:latin typeface="Trebuchet MS"/>
                <a:ea typeface="Trebuchet MS"/>
                <a:cs typeface="Trebuchet MS"/>
                <a:sym typeface="Trebuchet MS"/>
              </a:defRPr>
            </a:lvl4pPr>
            <a:lvl5pPr marR="0" lvl="4" algn="l" rtl="0">
              <a:lnSpc>
                <a:spcPct val="100000"/>
              </a:lnSpc>
              <a:spcBef>
                <a:spcPts val="750"/>
              </a:spcBef>
              <a:spcAft>
                <a:spcPts val="0"/>
              </a:spcAft>
              <a:buClr>
                <a:schemeClr val="accent1"/>
              </a:buClr>
              <a:buSzPts val="1280"/>
              <a:buFont typeface="Noto Sans Symbols"/>
              <a:buNone/>
              <a:defRPr sz="1200" b="0" i="0" u="none" strike="noStrike" cap="none">
                <a:solidFill>
                  <a:srgbClr val="3F3F3F"/>
                </a:solidFill>
                <a:latin typeface="Trebuchet MS"/>
                <a:ea typeface="Trebuchet MS"/>
                <a:cs typeface="Trebuchet MS"/>
                <a:sym typeface="Trebuchet MS"/>
              </a:defRPr>
            </a:lvl5pPr>
            <a:lvl6pPr marR="0" lvl="5" algn="l" rtl="0">
              <a:lnSpc>
                <a:spcPct val="100000"/>
              </a:lnSpc>
              <a:spcBef>
                <a:spcPts val="750"/>
              </a:spcBef>
              <a:spcAft>
                <a:spcPts val="0"/>
              </a:spcAft>
              <a:buClr>
                <a:schemeClr val="accent1"/>
              </a:buClr>
              <a:buSzPts val="1280"/>
              <a:buFont typeface="Noto Sans Symbols"/>
              <a:buNone/>
              <a:defRPr sz="1200" b="0" i="0" u="none" strike="noStrike" cap="none">
                <a:solidFill>
                  <a:srgbClr val="3F3F3F"/>
                </a:solidFill>
                <a:latin typeface="Trebuchet MS"/>
                <a:ea typeface="Trebuchet MS"/>
                <a:cs typeface="Trebuchet MS"/>
                <a:sym typeface="Trebuchet MS"/>
              </a:defRPr>
            </a:lvl6pPr>
            <a:lvl7pPr marR="0" lvl="6" algn="l" rtl="0">
              <a:lnSpc>
                <a:spcPct val="100000"/>
              </a:lnSpc>
              <a:spcBef>
                <a:spcPts val="750"/>
              </a:spcBef>
              <a:spcAft>
                <a:spcPts val="0"/>
              </a:spcAft>
              <a:buClr>
                <a:schemeClr val="accent1"/>
              </a:buClr>
              <a:buSzPts val="1280"/>
              <a:buFont typeface="Noto Sans Symbols"/>
              <a:buNone/>
              <a:defRPr sz="1200" b="0" i="0" u="none" strike="noStrike" cap="none">
                <a:solidFill>
                  <a:srgbClr val="3F3F3F"/>
                </a:solidFill>
                <a:latin typeface="Trebuchet MS"/>
                <a:ea typeface="Trebuchet MS"/>
                <a:cs typeface="Trebuchet MS"/>
                <a:sym typeface="Trebuchet MS"/>
              </a:defRPr>
            </a:lvl7pPr>
            <a:lvl8pPr marR="0" lvl="7" algn="l" rtl="0">
              <a:lnSpc>
                <a:spcPct val="100000"/>
              </a:lnSpc>
              <a:spcBef>
                <a:spcPts val="750"/>
              </a:spcBef>
              <a:spcAft>
                <a:spcPts val="0"/>
              </a:spcAft>
              <a:buClr>
                <a:schemeClr val="accent1"/>
              </a:buClr>
              <a:buSzPts val="1280"/>
              <a:buFont typeface="Noto Sans Symbols"/>
              <a:buNone/>
              <a:defRPr sz="1200" b="0" i="0" u="none" strike="noStrike" cap="none">
                <a:solidFill>
                  <a:srgbClr val="3F3F3F"/>
                </a:solidFill>
                <a:latin typeface="Trebuchet MS"/>
                <a:ea typeface="Trebuchet MS"/>
                <a:cs typeface="Trebuchet MS"/>
                <a:sym typeface="Trebuchet MS"/>
              </a:defRPr>
            </a:lvl8pPr>
            <a:lvl9pPr marR="0" lvl="8" algn="l" rtl="0">
              <a:lnSpc>
                <a:spcPct val="100000"/>
              </a:lnSpc>
              <a:spcBef>
                <a:spcPts val="750"/>
              </a:spcBef>
              <a:spcAft>
                <a:spcPts val="0"/>
              </a:spcAft>
              <a:buClr>
                <a:schemeClr val="accent1"/>
              </a:buClr>
              <a:buSzPts val="1280"/>
              <a:buFont typeface="Noto Sans Symbols"/>
              <a:buNone/>
              <a:defRPr sz="1200" b="0" i="0" u="none" strike="noStrike" cap="none">
                <a:solidFill>
                  <a:srgbClr val="3F3F3F"/>
                </a:solidFill>
                <a:latin typeface="Trebuchet MS"/>
                <a:ea typeface="Trebuchet MS"/>
                <a:cs typeface="Trebuchet MS"/>
                <a:sym typeface="Trebuchet MS"/>
              </a:defRPr>
            </a:lvl9pPr>
          </a:lstStyle>
          <a:p>
            <a:r>
              <a:rPr lang="en-US"/>
              <a:t>Click icon to add picture</a:t>
            </a:r>
            <a:endParaRPr/>
          </a:p>
        </p:txBody>
      </p:sp>
      <p:sp>
        <p:nvSpPr>
          <p:cNvPr id="68" name="Google Shape;68;p7"/>
          <p:cNvSpPr txBox="1">
            <a:spLocks noGrp="1"/>
          </p:cNvSpPr>
          <p:nvPr>
            <p:ph type="body" idx="1"/>
          </p:nvPr>
        </p:nvSpPr>
        <p:spPr>
          <a:xfrm>
            <a:off x="812801" y="5367337"/>
            <a:ext cx="8463617" cy="674024"/>
          </a:xfrm>
          <a:prstGeom prst="rect">
            <a:avLst/>
          </a:prstGeom>
          <a:noFill/>
          <a:ln>
            <a:noFill/>
          </a:ln>
        </p:spPr>
        <p:txBody>
          <a:bodyPr spcFirstLastPara="1" wrap="square" lIns="91425" tIns="91425" rIns="91425" bIns="91425" anchor="t" anchorCtr="0"/>
          <a:lstStyle>
            <a:lvl1pPr marL="342900" marR="0" lvl="0" indent="-171450" algn="l">
              <a:lnSpc>
                <a:spcPct val="100000"/>
              </a:lnSpc>
              <a:spcBef>
                <a:spcPts val="750"/>
              </a:spcBef>
              <a:spcAft>
                <a:spcPts val="0"/>
              </a:spcAft>
              <a:buClr>
                <a:schemeClr val="accent1"/>
              </a:buClr>
              <a:buSzPts val="960"/>
              <a:buFont typeface="Noto Sans Symbols"/>
              <a:buNone/>
              <a:defRPr sz="900" b="0" i="0" u="none" strike="noStrike" cap="none">
                <a:solidFill>
                  <a:srgbClr val="3F3F3F"/>
                </a:solidFill>
                <a:latin typeface="Trebuchet MS"/>
                <a:ea typeface="Trebuchet MS"/>
                <a:cs typeface="Trebuchet MS"/>
                <a:sym typeface="Trebuchet MS"/>
              </a:defRPr>
            </a:lvl1pPr>
            <a:lvl2pPr marL="685800" marR="0" lvl="1" indent="-171450" algn="l">
              <a:lnSpc>
                <a:spcPct val="100000"/>
              </a:lnSpc>
              <a:spcBef>
                <a:spcPts val="750"/>
              </a:spcBef>
              <a:spcAft>
                <a:spcPts val="0"/>
              </a:spcAft>
              <a:buClr>
                <a:schemeClr val="accent1"/>
              </a:buClr>
              <a:buSzPts val="960"/>
              <a:buFont typeface="Noto Sans Symbols"/>
              <a:buNone/>
              <a:defRPr sz="900" b="0" i="0" u="none" strike="noStrike" cap="none">
                <a:solidFill>
                  <a:srgbClr val="3F3F3F"/>
                </a:solidFill>
                <a:latin typeface="Trebuchet MS"/>
                <a:ea typeface="Trebuchet MS"/>
                <a:cs typeface="Trebuchet MS"/>
                <a:sym typeface="Trebuchet MS"/>
              </a:defRPr>
            </a:lvl2pPr>
            <a:lvl3pPr marL="1028700" marR="0" lvl="2" indent="-171450" algn="l">
              <a:lnSpc>
                <a:spcPct val="100000"/>
              </a:lnSpc>
              <a:spcBef>
                <a:spcPts val="750"/>
              </a:spcBef>
              <a:spcAft>
                <a:spcPts val="0"/>
              </a:spcAft>
              <a:buClr>
                <a:schemeClr val="accent1"/>
              </a:buClr>
              <a:buSzPts val="800"/>
              <a:buFont typeface="Noto Sans Symbols"/>
              <a:buNone/>
              <a:defRPr sz="750" b="0" i="0" u="none" strike="noStrike" cap="none">
                <a:solidFill>
                  <a:srgbClr val="3F3F3F"/>
                </a:solidFill>
                <a:latin typeface="Trebuchet MS"/>
                <a:ea typeface="Trebuchet MS"/>
                <a:cs typeface="Trebuchet MS"/>
                <a:sym typeface="Trebuchet MS"/>
              </a:defRPr>
            </a:lvl3pPr>
            <a:lvl4pPr marL="1371600" marR="0" lvl="3" indent="-171450" algn="l">
              <a:lnSpc>
                <a:spcPct val="100000"/>
              </a:lnSpc>
              <a:spcBef>
                <a:spcPts val="750"/>
              </a:spcBef>
              <a:spcAft>
                <a:spcPts val="0"/>
              </a:spcAft>
              <a:buClr>
                <a:schemeClr val="accent1"/>
              </a:buClr>
              <a:buSzPts val="720"/>
              <a:buFont typeface="Noto Sans Symbols"/>
              <a:buNone/>
              <a:defRPr sz="675" b="0" i="0" u="none" strike="noStrike" cap="none">
                <a:solidFill>
                  <a:srgbClr val="3F3F3F"/>
                </a:solidFill>
                <a:latin typeface="Trebuchet MS"/>
                <a:ea typeface="Trebuchet MS"/>
                <a:cs typeface="Trebuchet MS"/>
                <a:sym typeface="Trebuchet MS"/>
              </a:defRPr>
            </a:lvl4pPr>
            <a:lvl5pPr marL="1714500" marR="0" lvl="4" indent="-171450" algn="l">
              <a:lnSpc>
                <a:spcPct val="100000"/>
              </a:lnSpc>
              <a:spcBef>
                <a:spcPts val="750"/>
              </a:spcBef>
              <a:spcAft>
                <a:spcPts val="0"/>
              </a:spcAft>
              <a:buClr>
                <a:schemeClr val="accent1"/>
              </a:buClr>
              <a:buSzPts val="720"/>
              <a:buFont typeface="Noto Sans Symbols"/>
              <a:buNone/>
              <a:defRPr sz="675" b="0" i="0" u="none" strike="noStrike" cap="none">
                <a:solidFill>
                  <a:srgbClr val="3F3F3F"/>
                </a:solidFill>
                <a:latin typeface="Trebuchet MS"/>
                <a:ea typeface="Trebuchet MS"/>
                <a:cs typeface="Trebuchet MS"/>
                <a:sym typeface="Trebuchet MS"/>
              </a:defRPr>
            </a:lvl5pPr>
            <a:lvl6pPr marL="2057400" marR="0" lvl="5" indent="-171450" algn="l">
              <a:lnSpc>
                <a:spcPct val="100000"/>
              </a:lnSpc>
              <a:spcBef>
                <a:spcPts val="750"/>
              </a:spcBef>
              <a:spcAft>
                <a:spcPts val="0"/>
              </a:spcAft>
              <a:buClr>
                <a:schemeClr val="accent1"/>
              </a:buClr>
              <a:buSzPts val="720"/>
              <a:buFont typeface="Noto Sans Symbols"/>
              <a:buNone/>
              <a:defRPr sz="675" b="0" i="0" u="none" strike="noStrike" cap="none">
                <a:solidFill>
                  <a:srgbClr val="3F3F3F"/>
                </a:solidFill>
                <a:latin typeface="Trebuchet MS"/>
                <a:ea typeface="Trebuchet MS"/>
                <a:cs typeface="Trebuchet MS"/>
                <a:sym typeface="Trebuchet MS"/>
              </a:defRPr>
            </a:lvl6pPr>
            <a:lvl7pPr marL="2400300" marR="0" lvl="6" indent="-171450" algn="l">
              <a:lnSpc>
                <a:spcPct val="100000"/>
              </a:lnSpc>
              <a:spcBef>
                <a:spcPts val="750"/>
              </a:spcBef>
              <a:spcAft>
                <a:spcPts val="0"/>
              </a:spcAft>
              <a:buClr>
                <a:schemeClr val="accent1"/>
              </a:buClr>
              <a:buSzPts val="720"/>
              <a:buFont typeface="Noto Sans Symbols"/>
              <a:buNone/>
              <a:defRPr sz="675" b="0" i="0" u="none" strike="noStrike" cap="none">
                <a:solidFill>
                  <a:srgbClr val="3F3F3F"/>
                </a:solidFill>
                <a:latin typeface="Trebuchet MS"/>
                <a:ea typeface="Trebuchet MS"/>
                <a:cs typeface="Trebuchet MS"/>
                <a:sym typeface="Trebuchet MS"/>
              </a:defRPr>
            </a:lvl7pPr>
            <a:lvl8pPr marL="2743200" marR="0" lvl="7" indent="-171450" algn="l">
              <a:lnSpc>
                <a:spcPct val="100000"/>
              </a:lnSpc>
              <a:spcBef>
                <a:spcPts val="750"/>
              </a:spcBef>
              <a:spcAft>
                <a:spcPts val="0"/>
              </a:spcAft>
              <a:buClr>
                <a:schemeClr val="accent1"/>
              </a:buClr>
              <a:buSzPts val="720"/>
              <a:buFont typeface="Noto Sans Symbols"/>
              <a:buNone/>
              <a:defRPr sz="675" b="0" i="0" u="none" strike="noStrike" cap="none">
                <a:solidFill>
                  <a:srgbClr val="3F3F3F"/>
                </a:solidFill>
                <a:latin typeface="Trebuchet MS"/>
                <a:ea typeface="Trebuchet MS"/>
                <a:cs typeface="Trebuchet MS"/>
                <a:sym typeface="Trebuchet MS"/>
              </a:defRPr>
            </a:lvl8pPr>
            <a:lvl9pPr marL="3086100" marR="0" lvl="8" indent="-171450" algn="l">
              <a:lnSpc>
                <a:spcPct val="100000"/>
              </a:lnSpc>
              <a:spcBef>
                <a:spcPts val="750"/>
              </a:spcBef>
              <a:spcAft>
                <a:spcPts val="0"/>
              </a:spcAft>
              <a:buClr>
                <a:schemeClr val="accent1"/>
              </a:buClr>
              <a:buSzPts val="720"/>
              <a:buFont typeface="Noto Sans Symbols"/>
              <a:buNone/>
              <a:defRPr sz="675" b="0" i="0" u="none" strike="noStrike" cap="none">
                <a:solidFill>
                  <a:srgbClr val="3F3F3F"/>
                </a:solidFill>
                <a:latin typeface="Trebuchet MS"/>
                <a:ea typeface="Trebuchet MS"/>
                <a:cs typeface="Trebuchet MS"/>
                <a:sym typeface="Trebuchet MS"/>
              </a:defRPr>
            </a:lvl9pPr>
          </a:lstStyle>
          <a:p>
            <a:pPr lvl="0"/>
            <a:r>
              <a:rPr lang="en-US"/>
              <a:t>Click to edit Master text styles</a:t>
            </a:r>
          </a:p>
        </p:txBody>
      </p:sp>
      <p:sp>
        <p:nvSpPr>
          <p:cNvPr id="69" name="Google Shape;69;p7"/>
          <p:cNvSpPr txBox="1">
            <a:spLocks noGrp="1"/>
          </p:cNvSpPr>
          <p:nvPr>
            <p:ph type="dt" idx="10"/>
          </p:nvPr>
        </p:nvSpPr>
        <p:spPr>
          <a:xfrm>
            <a:off x="7207009" y="6041365"/>
            <a:ext cx="912176" cy="365125"/>
          </a:xfrm>
          <a:prstGeom prst="rect">
            <a:avLst/>
          </a:prstGeom>
          <a:noFill/>
          <a:ln>
            <a:noFill/>
          </a:ln>
        </p:spPr>
        <p:txBody>
          <a:bodyPr spcFirstLastPara="1" wrap="square" lIns="91425" tIns="91425" rIns="91425" bIns="91425" anchor="ctr" anchorCtr="0"/>
          <a:lstStyle>
            <a:lvl1pPr marR="0" lvl="0" algn="r">
              <a:lnSpc>
                <a:spcPct val="100000"/>
              </a:lnSpc>
              <a:spcBef>
                <a:spcPts val="0"/>
              </a:spcBef>
              <a:spcAft>
                <a:spcPts val="0"/>
              </a:spcAft>
              <a:buClr>
                <a:srgbClr val="888888"/>
              </a:buClr>
              <a:buSzPts val="900"/>
              <a:buFont typeface="Trebuchet MS"/>
              <a:buNone/>
              <a:defRPr sz="675" b="0" i="0" u="none" strike="noStrike" cap="none">
                <a:solidFill>
                  <a:srgbClr val="888888"/>
                </a:solidFill>
                <a:latin typeface="Trebuchet MS"/>
                <a:ea typeface="Trebuchet MS"/>
                <a:cs typeface="Trebuchet MS"/>
                <a:sym typeface="Trebuchet MS"/>
              </a:defRPr>
            </a:lvl1pPr>
            <a:lvl2pPr marR="0" lvl="1"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2pPr>
            <a:lvl3pPr marR="0" lvl="2"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3pPr>
            <a:lvl4pPr marR="0" lvl="3"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4pPr>
            <a:lvl5pPr marR="0" lvl="4"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5pPr>
            <a:lvl6pPr marR="0" lvl="5"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6pPr>
            <a:lvl7pPr marR="0" lvl="6"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7pPr>
            <a:lvl8pPr marR="0" lvl="7"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8pPr>
            <a:lvl9pPr marR="0" lvl="8"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9pPr>
          </a:lstStyle>
          <a:p>
            <a:fld id="{EC43563C-D9B3-4432-B336-144C997D6215}" type="datetime1">
              <a:rPr lang="en-US" smtClean="0">
                <a:solidFill>
                  <a:prstClr val="black">
                    <a:tint val="75000"/>
                  </a:prstClr>
                </a:solidFill>
              </a:rPr>
              <a:pPr/>
              <a:t>2/6/2024</a:t>
            </a:fld>
            <a:endParaRPr lang="en-US">
              <a:solidFill>
                <a:prstClr val="black">
                  <a:tint val="75000"/>
                </a:prstClr>
              </a:solidFill>
            </a:endParaRPr>
          </a:p>
        </p:txBody>
      </p:sp>
      <p:sp>
        <p:nvSpPr>
          <p:cNvPr id="70" name="Google Shape;70;p7"/>
          <p:cNvSpPr txBox="1">
            <a:spLocks noGrp="1"/>
          </p:cNvSpPr>
          <p:nvPr>
            <p:ph type="ftr" idx="11"/>
          </p:nvPr>
        </p:nvSpPr>
        <p:spPr>
          <a:xfrm>
            <a:off x="812798" y="6041365"/>
            <a:ext cx="6163963" cy="365125"/>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888888"/>
              </a:buClr>
              <a:buSzPts val="900"/>
              <a:buFont typeface="Trebuchet MS"/>
              <a:buNone/>
              <a:defRPr sz="675"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9pPr>
          </a:lstStyle>
          <a:p>
            <a:endParaRPr lang="en-US">
              <a:solidFill>
                <a:prstClr val="black">
                  <a:tint val="75000"/>
                </a:prstClr>
              </a:solidFill>
            </a:endParaRPr>
          </a:p>
        </p:txBody>
      </p:sp>
    </p:spTree>
    <p:extLst>
      <p:ext uri="{BB962C8B-B14F-4D97-AF65-F5344CB8AC3E}">
        <p14:creationId xmlns:p14="http://schemas.microsoft.com/office/powerpoint/2010/main" val="2392219852"/>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71"/>
        <p:cNvGrpSpPr/>
        <p:nvPr/>
      </p:nvGrpSpPr>
      <p:grpSpPr>
        <a:xfrm>
          <a:off x="0" y="0"/>
          <a:ext cx="0" cy="0"/>
          <a:chOff x="0" y="0"/>
          <a:chExt cx="0" cy="0"/>
        </a:xfrm>
      </p:grpSpPr>
      <p:sp>
        <p:nvSpPr>
          <p:cNvPr id="72" name="Google Shape;72;p8"/>
          <p:cNvSpPr txBox="1">
            <a:spLocks noGrp="1"/>
          </p:cNvSpPr>
          <p:nvPr>
            <p:ph type="title"/>
          </p:nvPr>
        </p:nvSpPr>
        <p:spPr>
          <a:xfrm>
            <a:off x="812802" y="609603"/>
            <a:ext cx="8463617" cy="3403599"/>
          </a:xfrm>
          <a:prstGeom prst="rect">
            <a:avLst/>
          </a:prstGeom>
          <a:noFill/>
          <a:ln>
            <a:noFill/>
          </a:ln>
        </p:spPr>
        <p:txBody>
          <a:bodyPr spcFirstLastPara="1" wrap="square" lIns="91425" tIns="91425" rIns="91425" bIns="91425" anchor="ctr" anchorCtr="0"/>
          <a:lstStyle>
            <a:lvl1pPr marR="0" lvl="0" algn="l">
              <a:lnSpc>
                <a:spcPct val="100000"/>
              </a:lnSpc>
              <a:spcBef>
                <a:spcPts val="0"/>
              </a:spcBef>
              <a:spcAft>
                <a:spcPts val="0"/>
              </a:spcAft>
              <a:buClr>
                <a:schemeClr val="accent1"/>
              </a:buClr>
              <a:buSzPts val="4400"/>
              <a:buFont typeface="Trebuchet MS"/>
              <a:buNone/>
              <a:defRPr sz="3300" b="0" i="0" u="none" strike="noStrike" cap="none">
                <a:solidFill>
                  <a:schemeClr val="accent1"/>
                </a:solidFill>
                <a:latin typeface="Trebuchet MS"/>
                <a:ea typeface="Trebuchet MS"/>
                <a:cs typeface="Trebuchet MS"/>
                <a:sym typeface="Trebuchet MS"/>
              </a:defRPr>
            </a:lvl1pPr>
            <a:lvl2pPr marR="0" lvl="1" algn="l">
              <a:spcBef>
                <a:spcPts val="0"/>
              </a:spcBef>
              <a:spcAft>
                <a:spcPts val="0"/>
              </a:spcAft>
              <a:buClr>
                <a:schemeClr val="dk2"/>
              </a:buClr>
              <a:buSzPts val="1800"/>
              <a:buNone/>
              <a:defRPr sz="1350" b="0" i="0" u="none" strike="noStrike" cap="none">
                <a:solidFill>
                  <a:schemeClr val="dk2"/>
                </a:solidFill>
              </a:defRPr>
            </a:lvl2pPr>
            <a:lvl3pPr marR="0" lvl="2" algn="l">
              <a:spcBef>
                <a:spcPts val="0"/>
              </a:spcBef>
              <a:spcAft>
                <a:spcPts val="0"/>
              </a:spcAft>
              <a:buClr>
                <a:schemeClr val="dk2"/>
              </a:buClr>
              <a:buSzPts val="1800"/>
              <a:buNone/>
              <a:defRPr sz="1350" b="0" i="0" u="none" strike="noStrike" cap="none">
                <a:solidFill>
                  <a:schemeClr val="dk2"/>
                </a:solidFill>
              </a:defRPr>
            </a:lvl3pPr>
            <a:lvl4pPr marR="0" lvl="3" algn="l">
              <a:spcBef>
                <a:spcPts val="0"/>
              </a:spcBef>
              <a:spcAft>
                <a:spcPts val="0"/>
              </a:spcAft>
              <a:buClr>
                <a:schemeClr val="dk2"/>
              </a:buClr>
              <a:buSzPts val="1800"/>
              <a:buNone/>
              <a:defRPr sz="1350" b="0" i="0" u="none" strike="noStrike" cap="none">
                <a:solidFill>
                  <a:schemeClr val="dk2"/>
                </a:solidFill>
              </a:defRPr>
            </a:lvl4pPr>
            <a:lvl5pPr marR="0" lvl="4" algn="l">
              <a:spcBef>
                <a:spcPts val="0"/>
              </a:spcBef>
              <a:spcAft>
                <a:spcPts val="0"/>
              </a:spcAft>
              <a:buClr>
                <a:schemeClr val="dk2"/>
              </a:buClr>
              <a:buSzPts val="1800"/>
              <a:buNone/>
              <a:defRPr sz="1350" b="0" i="0" u="none" strike="noStrike" cap="none">
                <a:solidFill>
                  <a:schemeClr val="dk2"/>
                </a:solidFill>
              </a:defRPr>
            </a:lvl5pPr>
            <a:lvl6pPr marR="0" lvl="5" algn="l">
              <a:spcBef>
                <a:spcPts val="0"/>
              </a:spcBef>
              <a:spcAft>
                <a:spcPts val="0"/>
              </a:spcAft>
              <a:buClr>
                <a:schemeClr val="dk2"/>
              </a:buClr>
              <a:buSzPts val="1800"/>
              <a:buNone/>
              <a:defRPr sz="1350" b="0" i="0" u="none" strike="noStrike" cap="none">
                <a:solidFill>
                  <a:schemeClr val="dk2"/>
                </a:solidFill>
              </a:defRPr>
            </a:lvl6pPr>
            <a:lvl7pPr marR="0" lvl="6" algn="l">
              <a:spcBef>
                <a:spcPts val="0"/>
              </a:spcBef>
              <a:spcAft>
                <a:spcPts val="0"/>
              </a:spcAft>
              <a:buClr>
                <a:schemeClr val="dk2"/>
              </a:buClr>
              <a:buSzPts val="1800"/>
              <a:buNone/>
              <a:defRPr sz="1350" b="0" i="0" u="none" strike="noStrike" cap="none">
                <a:solidFill>
                  <a:schemeClr val="dk2"/>
                </a:solidFill>
              </a:defRPr>
            </a:lvl7pPr>
            <a:lvl8pPr marR="0" lvl="7" algn="l">
              <a:spcBef>
                <a:spcPts val="0"/>
              </a:spcBef>
              <a:spcAft>
                <a:spcPts val="0"/>
              </a:spcAft>
              <a:buClr>
                <a:schemeClr val="dk2"/>
              </a:buClr>
              <a:buSzPts val="1800"/>
              <a:buNone/>
              <a:defRPr sz="1350" b="0" i="0" u="none" strike="noStrike" cap="none">
                <a:solidFill>
                  <a:schemeClr val="dk2"/>
                </a:solidFill>
              </a:defRPr>
            </a:lvl8pPr>
            <a:lvl9pPr marR="0" lvl="8" algn="l">
              <a:spcBef>
                <a:spcPts val="0"/>
              </a:spcBef>
              <a:spcAft>
                <a:spcPts val="0"/>
              </a:spcAft>
              <a:buClr>
                <a:schemeClr val="dk2"/>
              </a:buClr>
              <a:buSzPts val="1800"/>
              <a:buNone/>
              <a:defRPr sz="1350" b="0" i="0" u="none" strike="noStrike" cap="none">
                <a:solidFill>
                  <a:schemeClr val="dk2"/>
                </a:solidFill>
              </a:defRPr>
            </a:lvl9pPr>
          </a:lstStyle>
          <a:p>
            <a:r>
              <a:rPr lang="en-US"/>
              <a:t>Click to edit Master title style</a:t>
            </a:r>
            <a:endParaRPr/>
          </a:p>
        </p:txBody>
      </p:sp>
      <p:sp>
        <p:nvSpPr>
          <p:cNvPr id="73" name="Google Shape;73;p8"/>
          <p:cNvSpPr txBox="1">
            <a:spLocks noGrp="1"/>
          </p:cNvSpPr>
          <p:nvPr>
            <p:ph type="body" idx="1"/>
          </p:nvPr>
        </p:nvSpPr>
        <p:spPr>
          <a:xfrm>
            <a:off x="812802" y="4470403"/>
            <a:ext cx="8463617" cy="1570961"/>
          </a:xfrm>
          <a:prstGeom prst="rect">
            <a:avLst/>
          </a:prstGeom>
          <a:noFill/>
          <a:ln>
            <a:noFill/>
          </a:ln>
        </p:spPr>
        <p:txBody>
          <a:bodyPr spcFirstLastPara="1" wrap="square" lIns="91425" tIns="91425" rIns="91425" bIns="91425" anchor="ctr" anchorCtr="0"/>
          <a:lstStyle>
            <a:lvl1pPr marL="342900" marR="0" lvl="0" indent="-171450" algn="l">
              <a:lnSpc>
                <a:spcPct val="100000"/>
              </a:lnSpc>
              <a:spcBef>
                <a:spcPts val="750"/>
              </a:spcBef>
              <a:spcAft>
                <a:spcPts val="0"/>
              </a:spcAft>
              <a:buClr>
                <a:schemeClr val="accent1"/>
              </a:buClr>
              <a:buSzPts val="1440"/>
              <a:buFont typeface="Noto Sans Symbols"/>
              <a:buNone/>
              <a:defRPr sz="1350" b="0" i="0" u="none" strike="noStrike" cap="none">
                <a:solidFill>
                  <a:srgbClr val="3F3F3F"/>
                </a:solidFill>
                <a:latin typeface="Trebuchet MS"/>
                <a:ea typeface="Trebuchet MS"/>
                <a:cs typeface="Trebuchet MS"/>
                <a:sym typeface="Trebuchet MS"/>
              </a:defRPr>
            </a:lvl1pPr>
            <a:lvl2pPr marL="685800" marR="0" lvl="1" indent="-171450" algn="l">
              <a:lnSpc>
                <a:spcPct val="100000"/>
              </a:lnSpc>
              <a:spcBef>
                <a:spcPts val="750"/>
              </a:spcBef>
              <a:spcAft>
                <a:spcPts val="0"/>
              </a:spcAft>
              <a:buClr>
                <a:schemeClr val="accent1"/>
              </a:buClr>
              <a:buSzPts val="1440"/>
              <a:buFont typeface="Noto Sans Symbols"/>
              <a:buNone/>
              <a:defRPr sz="1350" b="0" i="0" u="none" strike="noStrike" cap="none">
                <a:solidFill>
                  <a:srgbClr val="888888"/>
                </a:solidFill>
                <a:latin typeface="Trebuchet MS"/>
                <a:ea typeface="Trebuchet MS"/>
                <a:cs typeface="Trebuchet MS"/>
                <a:sym typeface="Trebuchet MS"/>
              </a:defRPr>
            </a:lvl2pPr>
            <a:lvl3pPr marL="1028700" marR="0" lvl="2" indent="-171450" algn="l">
              <a:lnSpc>
                <a:spcPct val="100000"/>
              </a:lnSpc>
              <a:spcBef>
                <a:spcPts val="750"/>
              </a:spcBef>
              <a:spcAft>
                <a:spcPts val="0"/>
              </a:spcAft>
              <a:buClr>
                <a:schemeClr val="accent1"/>
              </a:buClr>
              <a:buSzPts val="1280"/>
              <a:buFont typeface="Noto Sans Symbols"/>
              <a:buNone/>
              <a:defRPr sz="1200" b="0" i="0" u="none" strike="noStrike" cap="none">
                <a:solidFill>
                  <a:srgbClr val="888888"/>
                </a:solidFill>
                <a:latin typeface="Trebuchet MS"/>
                <a:ea typeface="Trebuchet MS"/>
                <a:cs typeface="Trebuchet MS"/>
                <a:sym typeface="Trebuchet MS"/>
              </a:defRPr>
            </a:lvl3pPr>
            <a:lvl4pPr marL="1371600" marR="0" lvl="3"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4pPr>
            <a:lvl5pPr marL="1714500" marR="0" lvl="4"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5pPr>
            <a:lvl6pPr marL="2057400" marR="0" lvl="5"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6pPr>
            <a:lvl7pPr marL="2400300" marR="0" lvl="6"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7pPr>
            <a:lvl8pPr marL="2743200" marR="0" lvl="7"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8pPr>
            <a:lvl9pPr marL="3086100" marR="0" lvl="8"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9pPr>
          </a:lstStyle>
          <a:p>
            <a:pPr lvl="0"/>
            <a:r>
              <a:rPr lang="en-US"/>
              <a:t>Click to edit Master text styles</a:t>
            </a:r>
          </a:p>
        </p:txBody>
      </p:sp>
      <p:sp>
        <p:nvSpPr>
          <p:cNvPr id="74" name="Google Shape;74;p8"/>
          <p:cNvSpPr txBox="1">
            <a:spLocks noGrp="1"/>
          </p:cNvSpPr>
          <p:nvPr>
            <p:ph type="dt" idx="10"/>
          </p:nvPr>
        </p:nvSpPr>
        <p:spPr>
          <a:xfrm>
            <a:off x="7207009" y="6041365"/>
            <a:ext cx="912176" cy="365125"/>
          </a:xfrm>
          <a:prstGeom prst="rect">
            <a:avLst/>
          </a:prstGeom>
          <a:noFill/>
          <a:ln>
            <a:noFill/>
          </a:ln>
        </p:spPr>
        <p:txBody>
          <a:bodyPr spcFirstLastPara="1" wrap="square" lIns="91425" tIns="91425" rIns="91425" bIns="91425" anchor="ctr" anchorCtr="0"/>
          <a:lstStyle>
            <a:lvl1pPr marR="0" lvl="0" algn="r">
              <a:lnSpc>
                <a:spcPct val="100000"/>
              </a:lnSpc>
              <a:spcBef>
                <a:spcPts val="0"/>
              </a:spcBef>
              <a:spcAft>
                <a:spcPts val="0"/>
              </a:spcAft>
              <a:buClr>
                <a:srgbClr val="888888"/>
              </a:buClr>
              <a:buSzPts val="900"/>
              <a:buFont typeface="Trebuchet MS"/>
              <a:buNone/>
              <a:defRPr sz="675" b="0" i="0" u="none" strike="noStrike" cap="none">
                <a:solidFill>
                  <a:srgbClr val="888888"/>
                </a:solidFill>
                <a:latin typeface="Trebuchet MS"/>
                <a:ea typeface="Trebuchet MS"/>
                <a:cs typeface="Trebuchet MS"/>
                <a:sym typeface="Trebuchet MS"/>
              </a:defRPr>
            </a:lvl1pPr>
            <a:lvl2pPr marR="0" lvl="1"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2pPr>
            <a:lvl3pPr marR="0" lvl="2"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3pPr>
            <a:lvl4pPr marR="0" lvl="3"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4pPr>
            <a:lvl5pPr marR="0" lvl="4"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5pPr>
            <a:lvl6pPr marR="0" lvl="5"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6pPr>
            <a:lvl7pPr marR="0" lvl="6"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7pPr>
            <a:lvl8pPr marR="0" lvl="7"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8pPr>
            <a:lvl9pPr marR="0" lvl="8"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9pPr>
          </a:lstStyle>
          <a:p>
            <a:fld id="{EC43563C-D9B3-4432-B336-144C997D6215}" type="datetime1">
              <a:rPr lang="en-US" smtClean="0">
                <a:solidFill>
                  <a:prstClr val="black">
                    <a:tint val="75000"/>
                  </a:prstClr>
                </a:solidFill>
              </a:rPr>
              <a:pPr/>
              <a:t>2/6/2024</a:t>
            </a:fld>
            <a:endParaRPr lang="en-US">
              <a:solidFill>
                <a:prstClr val="black">
                  <a:tint val="75000"/>
                </a:prstClr>
              </a:solidFill>
            </a:endParaRPr>
          </a:p>
        </p:txBody>
      </p:sp>
      <p:sp>
        <p:nvSpPr>
          <p:cNvPr id="75" name="Google Shape;75;p8"/>
          <p:cNvSpPr txBox="1">
            <a:spLocks noGrp="1"/>
          </p:cNvSpPr>
          <p:nvPr>
            <p:ph type="ftr" idx="11"/>
          </p:nvPr>
        </p:nvSpPr>
        <p:spPr>
          <a:xfrm>
            <a:off x="812798" y="6041365"/>
            <a:ext cx="6163963" cy="365125"/>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888888"/>
              </a:buClr>
              <a:buSzPts val="900"/>
              <a:buFont typeface="Trebuchet MS"/>
              <a:buNone/>
              <a:defRPr sz="675"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9pPr>
          </a:lstStyle>
          <a:p>
            <a:endParaRPr lang="en-US">
              <a:solidFill>
                <a:prstClr val="black">
                  <a:tint val="75000"/>
                </a:prstClr>
              </a:solidFill>
            </a:endParaRPr>
          </a:p>
        </p:txBody>
      </p:sp>
    </p:spTree>
    <p:extLst>
      <p:ext uri="{BB962C8B-B14F-4D97-AF65-F5344CB8AC3E}">
        <p14:creationId xmlns:p14="http://schemas.microsoft.com/office/powerpoint/2010/main" val="632382601"/>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76"/>
        <p:cNvGrpSpPr/>
        <p:nvPr/>
      </p:nvGrpSpPr>
      <p:grpSpPr>
        <a:xfrm>
          <a:off x="0" y="0"/>
          <a:ext cx="0" cy="0"/>
          <a:chOff x="0" y="0"/>
          <a:chExt cx="0" cy="0"/>
        </a:xfrm>
      </p:grpSpPr>
      <p:sp>
        <p:nvSpPr>
          <p:cNvPr id="77" name="Google Shape;77;p9"/>
          <p:cNvSpPr txBox="1">
            <a:spLocks noGrp="1"/>
          </p:cNvSpPr>
          <p:nvPr>
            <p:ph type="title"/>
          </p:nvPr>
        </p:nvSpPr>
        <p:spPr>
          <a:xfrm>
            <a:off x="1033181" y="609603"/>
            <a:ext cx="8096243" cy="3022599"/>
          </a:xfrm>
          <a:prstGeom prst="rect">
            <a:avLst/>
          </a:prstGeom>
          <a:noFill/>
          <a:ln>
            <a:noFill/>
          </a:ln>
        </p:spPr>
        <p:txBody>
          <a:bodyPr spcFirstLastPara="1" wrap="square" lIns="91425" tIns="91425" rIns="91425" bIns="91425" anchor="ctr" anchorCtr="0"/>
          <a:lstStyle>
            <a:lvl1pPr marR="0" lvl="0" algn="l">
              <a:lnSpc>
                <a:spcPct val="100000"/>
              </a:lnSpc>
              <a:spcBef>
                <a:spcPts val="0"/>
              </a:spcBef>
              <a:spcAft>
                <a:spcPts val="0"/>
              </a:spcAft>
              <a:buClr>
                <a:schemeClr val="accent1"/>
              </a:buClr>
              <a:buSzPts val="4400"/>
              <a:buFont typeface="Trebuchet MS"/>
              <a:buNone/>
              <a:defRPr sz="3300" b="0" i="0" u="none" strike="noStrike" cap="none">
                <a:solidFill>
                  <a:schemeClr val="accent1"/>
                </a:solidFill>
                <a:latin typeface="Trebuchet MS"/>
                <a:ea typeface="Trebuchet MS"/>
                <a:cs typeface="Trebuchet MS"/>
                <a:sym typeface="Trebuchet MS"/>
              </a:defRPr>
            </a:lvl1pPr>
            <a:lvl2pPr marR="0" lvl="1" algn="l">
              <a:spcBef>
                <a:spcPts val="0"/>
              </a:spcBef>
              <a:spcAft>
                <a:spcPts val="0"/>
              </a:spcAft>
              <a:buClr>
                <a:schemeClr val="dk2"/>
              </a:buClr>
              <a:buSzPts val="1800"/>
              <a:buNone/>
              <a:defRPr sz="1350" b="0" i="0" u="none" strike="noStrike" cap="none">
                <a:solidFill>
                  <a:schemeClr val="dk2"/>
                </a:solidFill>
              </a:defRPr>
            </a:lvl2pPr>
            <a:lvl3pPr marR="0" lvl="2" algn="l">
              <a:spcBef>
                <a:spcPts val="0"/>
              </a:spcBef>
              <a:spcAft>
                <a:spcPts val="0"/>
              </a:spcAft>
              <a:buClr>
                <a:schemeClr val="dk2"/>
              </a:buClr>
              <a:buSzPts val="1800"/>
              <a:buNone/>
              <a:defRPr sz="1350" b="0" i="0" u="none" strike="noStrike" cap="none">
                <a:solidFill>
                  <a:schemeClr val="dk2"/>
                </a:solidFill>
              </a:defRPr>
            </a:lvl3pPr>
            <a:lvl4pPr marR="0" lvl="3" algn="l">
              <a:spcBef>
                <a:spcPts val="0"/>
              </a:spcBef>
              <a:spcAft>
                <a:spcPts val="0"/>
              </a:spcAft>
              <a:buClr>
                <a:schemeClr val="dk2"/>
              </a:buClr>
              <a:buSzPts val="1800"/>
              <a:buNone/>
              <a:defRPr sz="1350" b="0" i="0" u="none" strike="noStrike" cap="none">
                <a:solidFill>
                  <a:schemeClr val="dk2"/>
                </a:solidFill>
              </a:defRPr>
            </a:lvl4pPr>
            <a:lvl5pPr marR="0" lvl="4" algn="l">
              <a:spcBef>
                <a:spcPts val="0"/>
              </a:spcBef>
              <a:spcAft>
                <a:spcPts val="0"/>
              </a:spcAft>
              <a:buClr>
                <a:schemeClr val="dk2"/>
              </a:buClr>
              <a:buSzPts val="1800"/>
              <a:buNone/>
              <a:defRPr sz="1350" b="0" i="0" u="none" strike="noStrike" cap="none">
                <a:solidFill>
                  <a:schemeClr val="dk2"/>
                </a:solidFill>
              </a:defRPr>
            </a:lvl5pPr>
            <a:lvl6pPr marR="0" lvl="5" algn="l">
              <a:spcBef>
                <a:spcPts val="0"/>
              </a:spcBef>
              <a:spcAft>
                <a:spcPts val="0"/>
              </a:spcAft>
              <a:buClr>
                <a:schemeClr val="dk2"/>
              </a:buClr>
              <a:buSzPts val="1800"/>
              <a:buNone/>
              <a:defRPr sz="1350" b="0" i="0" u="none" strike="noStrike" cap="none">
                <a:solidFill>
                  <a:schemeClr val="dk2"/>
                </a:solidFill>
              </a:defRPr>
            </a:lvl6pPr>
            <a:lvl7pPr marR="0" lvl="6" algn="l">
              <a:spcBef>
                <a:spcPts val="0"/>
              </a:spcBef>
              <a:spcAft>
                <a:spcPts val="0"/>
              </a:spcAft>
              <a:buClr>
                <a:schemeClr val="dk2"/>
              </a:buClr>
              <a:buSzPts val="1800"/>
              <a:buNone/>
              <a:defRPr sz="1350" b="0" i="0" u="none" strike="noStrike" cap="none">
                <a:solidFill>
                  <a:schemeClr val="dk2"/>
                </a:solidFill>
              </a:defRPr>
            </a:lvl7pPr>
            <a:lvl8pPr marR="0" lvl="7" algn="l">
              <a:spcBef>
                <a:spcPts val="0"/>
              </a:spcBef>
              <a:spcAft>
                <a:spcPts val="0"/>
              </a:spcAft>
              <a:buClr>
                <a:schemeClr val="dk2"/>
              </a:buClr>
              <a:buSzPts val="1800"/>
              <a:buNone/>
              <a:defRPr sz="1350" b="0" i="0" u="none" strike="noStrike" cap="none">
                <a:solidFill>
                  <a:schemeClr val="dk2"/>
                </a:solidFill>
              </a:defRPr>
            </a:lvl8pPr>
            <a:lvl9pPr marR="0" lvl="8" algn="l">
              <a:spcBef>
                <a:spcPts val="0"/>
              </a:spcBef>
              <a:spcAft>
                <a:spcPts val="0"/>
              </a:spcAft>
              <a:buClr>
                <a:schemeClr val="dk2"/>
              </a:buClr>
              <a:buSzPts val="1800"/>
              <a:buNone/>
              <a:defRPr sz="1350" b="0" i="0" u="none" strike="noStrike" cap="none">
                <a:solidFill>
                  <a:schemeClr val="dk2"/>
                </a:solidFill>
              </a:defRPr>
            </a:lvl9pPr>
          </a:lstStyle>
          <a:p>
            <a:r>
              <a:rPr lang="en-US"/>
              <a:t>Click to edit Master title style</a:t>
            </a:r>
            <a:endParaRPr/>
          </a:p>
        </p:txBody>
      </p:sp>
      <p:sp>
        <p:nvSpPr>
          <p:cNvPr id="78" name="Google Shape;78;p9"/>
          <p:cNvSpPr txBox="1">
            <a:spLocks noGrp="1"/>
          </p:cNvSpPr>
          <p:nvPr>
            <p:ph type="body" idx="1"/>
          </p:nvPr>
        </p:nvSpPr>
        <p:spPr>
          <a:xfrm>
            <a:off x="1468099" y="3632200"/>
            <a:ext cx="7226404" cy="381000"/>
          </a:xfrm>
          <a:prstGeom prst="rect">
            <a:avLst/>
          </a:prstGeom>
          <a:noFill/>
          <a:ln>
            <a:noFill/>
          </a:ln>
        </p:spPr>
        <p:txBody>
          <a:bodyPr spcFirstLastPara="1" wrap="square" lIns="91425" tIns="91425" rIns="91425" bIns="91425" anchor="ctr" anchorCtr="0"/>
          <a:lstStyle>
            <a:lvl1pPr marL="342900" marR="0" lvl="0" indent="-171450" algn="l">
              <a:lnSpc>
                <a:spcPct val="100000"/>
              </a:lnSpc>
              <a:spcBef>
                <a:spcPts val="750"/>
              </a:spcBef>
              <a:spcAft>
                <a:spcPts val="0"/>
              </a:spcAft>
              <a:buClr>
                <a:schemeClr val="accent1"/>
              </a:buClr>
              <a:buSzPts val="1280"/>
              <a:buFont typeface="Noto Sans Symbols"/>
              <a:buNone/>
              <a:defRPr sz="1200" b="0" i="0" u="none" strike="noStrike" cap="none">
                <a:solidFill>
                  <a:srgbClr val="7F7F7F"/>
                </a:solidFill>
                <a:latin typeface="Trebuchet MS"/>
                <a:ea typeface="Trebuchet MS"/>
                <a:cs typeface="Trebuchet MS"/>
                <a:sym typeface="Trebuchet MS"/>
              </a:defRPr>
            </a:lvl1pPr>
            <a:lvl2pPr marL="685800" marR="0" lvl="1" indent="-171450" algn="l">
              <a:lnSpc>
                <a:spcPct val="100000"/>
              </a:lnSpc>
              <a:spcBef>
                <a:spcPts val="750"/>
              </a:spcBef>
              <a:spcAft>
                <a:spcPts val="0"/>
              </a:spcAft>
              <a:buClr>
                <a:schemeClr val="accent1"/>
              </a:buClr>
              <a:buSzPts val="1280"/>
              <a:buFont typeface="Noto Sans Symbols"/>
              <a:buNone/>
              <a:defRPr sz="1200" b="0" i="0" u="none" strike="noStrike" cap="none">
                <a:solidFill>
                  <a:srgbClr val="3F3F3F"/>
                </a:solidFill>
                <a:latin typeface="Trebuchet MS"/>
                <a:ea typeface="Trebuchet MS"/>
                <a:cs typeface="Trebuchet MS"/>
                <a:sym typeface="Trebuchet MS"/>
              </a:defRPr>
            </a:lvl2pPr>
            <a:lvl3pPr marL="1028700" marR="0" lvl="2"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3F3F3F"/>
                </a:solidFill>
                <a:latin typeface="Trebuchet MS"/>
                <a:ea typeface="Trebuchet MS"/>
                <a:cs typeface="Trebuchet MS"/>
                <a:sym typeface="Trebuchet MS"/>
              </a:defRPr>
            </a:lvl3pPr>
            <a:lvl4pPr marL="1371600" marR="0" lvl="3" indent="-171450" algn="l">
              <a:lnSpc>
                <a:spcPct val="100000"/>
              </a:lnSpc>
              <a:spcBef>
                <a:spcPts val="750"/>
              </a:spcBef>
              <a:spcAft>
                <a:spcPts val="0"/>
              </a:spcAft>
              <a:buClr>
                <a:schemeClr val="accent1"/>
              </a:buClr>
              <a:buSzPts val="960"/>
              <a:buFont typeface="Noto Sans Symbols"/>
              <a:buNone/>
              <a:defRPr sz="900" b="0" i="0" u="none" strike="noStrike" cap="none">
                <a:solidFill>
                  <a:srgbClr val="3F3F3F"/>
                </a:solidFill>
                <a:latin typeface="Trebuchet MS"/>
                <a:ea typeface="Trebuchet MS"/>
                <a:cs typeface="Trebuchet MS"/>
                <a:sym typeface="Trebuchet MS"/>
              </a:defRPr>
            </a:lvl4pPr>
            <a:lvl5pPr marL="1714500" marR="0" lvl="4" indent="-171450" algn="l">
              <a:lnSpc>
                <a:spcPct val="100000"/>
              </a:lnSpc>
              <a:spcBef>
                <a:spcPts val="750"/>
              </a:spcBef>
              <a:spcAft>
                <a:spcPts val="0"/>
              </a:spcAft>
              <a:buClr>
                <a:schemeClr val="accent1"/>
              </a:buClr>
              <a:buSzPts val="960"/>
              <a:buFont typeface="Noto Sans Symbols"/>
              <a:buNone/>
              <a:defRPr sz="900" b="0" i="0" u="none" strike="noStrike" cap="none">
                <a:solidFill>
                  <a:srgbClr val="3F3F3F"/>
                </a:solidFill>
                <a:latin typeface="Trebuchet MS"/>
                <a:ea typeface="Trebuchet MS"/>
                <a:cs typeface="Trebuchet MS"/>
                <a:sym typeface="Trebuchet MS"/>
              </a:defRPr>
            </a:lvl5pPr>
            <a:lvl6pPr marL="2057400" marR="0" lvl="5" indent="-217170"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6pPr>
            <a:lvl7pPr marL="2400300" marR="0" lvl="6" indent="-217170"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7pPr>
            <a:lvl8pPr marL="2743200" marR="0" lvl="7" indent="-217169"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8pPr>
            <a:lvl9pPr marL="3086100" marR="0" lvl="8" indent="-217169"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9pPr>
          </a:lstStyle>
          <a:p>
            <a:pPr lvl="0"/>
            <a:r>
              <a:rPr lang="en-US"/>
              <a:t>Click to edit Master text styles</a:t>
            </a:r>
          </a:p>
        </p:txBody>
      </p:sp>
      <p:sp>
        <p:nvSpPr>
          <p:cNvPr id="79" name="Google Shape;79;p9"/>
          <p:cNvSpPr txBox="1">
            <a:spLocks noGrp="1"/>
          </p:cNvSpPr>
          <p:nvPr>
            <p:ph type="body" idx="2"/>
          </p:nvPr>
        </p:nvSpPr>
        <p:spPr>
          <a:xfrm>
            <a:off x="812798" y="4470403"/>
            <a:ext cx="8463620" cy="1570961"/>
          </a:xfrm>
          <a:prstGeom prst="rect">
            <a:avLst/>
          </a:prstGeom>
          <a:noFill/>
          <a:ln>
            <a:noFill/>
          </a:ln>
        </p:spPr>
        <p:txBody>
          <a:bodyPr spcFirstLastPara="1" wrap="square" lIns="91425" tIns="91425" rIns="91425" bIns="91425" anchor="ctr" anchorCtr="0"/>
          <a:lstStyle>
            <a:lvl1pPr marL="342900" marR="0" lvl="0" indent="-171450" algn="l">
              <a:lnSpc>
                <a:spcPct val="100000"/>
              </a:lnSpc>
              <a:spcBef>
                <a:spcPts val="750"/>
              </a:spcBef>
              <a:spcAft>
                <a:spcPts val="0"/>
              </a:spcAft>
              <a:buClr>
                <a:schemeClr val="accent1"/>
              </a:buClr>
              <a:buSzPts val="1440"/>
              <a:buFont typeface="Noto Sans Symbols"/>
              <a:buNone/>
              <a:defRPr sz="1350" b="0" i="0" u="none" strike="noStrike" cap="none">
                <a:solidFill>
                  <a:srgbClr val="3F3F3F"/>
                </a:solidFill>
                <a:latin typeface="Trebuchet MS"/>
                <a:ea typeface="Trebuchet MS"/>
                <a:cs typeface="Trebuchet MS"/>
                <a:sym typeface="Trebuchet MS"/>
              </a:defRPr>
            </a:lvl1pPr>
            <a:lvl2pPr marL="685800" marR="0" lvl="1" indent="-171450" algn="l">
              <a:lnSpc>
                <a:spcPct val="100000"/>
              </a:lnSpc>
              <a:spcBef>
                <a:spcPts val="750"/>
              </a:spcBef>
              <a:spcAft>
                <a:spcPts val="0"/>
              </a:spcAft>
              <a:buClr>
                <a:schemeClr val="accent1"/>
              </a:buClr>
              <a:buSzPts val="1440"/>
              <a:buFont typeface="Noto Sans Symbols"/>
              <a:buNone/>
              <a:defRPr sz="1350" b="0" i="0" u="none" strike="noStrike" cap="none">
                <a:solidFill>
                  <a:srgbClr val="888888"/>
                </a:solidFill>
                <a:latin typeface="Trebuchet MS"/>
                <a:ea typeface="Trebuchet MS"/>
                <a:cs typeface="Trebuchet MS"/>
                <a:sym typeface="Trebuchet MS"/>
              </a:defRPr>
            </a:lvl2pPr>
            <a:lvl3pPr marL="1028700" marR="0" lvl="2" indent="-171450" algn="l">
              <a:lnSpc>
                <a:spcPct val="100000"/>
              </a:lnSpc>
              <a:spcBef>
                <a:spcPts val="750"/>
              </a:spcBef>
              <a:spcAft>
                <a:spcPts val="0"/>
              </a:spcAft>
              <a:buClr>
                <a:schemeClr val="accent1"/>
              </a:buClr>
              <a:buSzPts val="1280"/>
              <a:buFont typeface="Noto Sans Symbols"/>
              <a:buNone/>
              <a:defRPr sz="1200" b="0" i="0" u="none" strike="noStrike" cap="none">
                <a:solidFill>
                  <a:srgbClr val="888888"/>
                </a:solidFill>
                <a:latin typeface="Trebuchet MS"/>
                <a:ea typeface="Trebuchet MS"/>
                <a:cs typeface="Trebuchet MS"/>
                <a:sym typeface="Trebuchet MS"/>
              </a:defRPr>
            </a:lvl3pPr>
            <a:lvl4pPr marL="1371600" marR="0" lvl="3"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4pPr>
            <a:lvl5pPr marL="1714500" marR="0" lvl="4"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5pPr>
            <a:lvl6pPr marL="2057400" marR="0" lvl="5"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6pPr>
            <a:lvl7pPr marL="2400300" marR="0" lvl="6"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7pPr>
            <a:lvl8pPr marL="2743200" marR="0" lvl="7"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8pPr>
            <a:lvl9pPr marL="3086100" marR="0" lvl="8"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9pPr>
          </a:lstStyle>
          <a:p>
            <a:pPr lvl="0"/>
            <a:r>
              <a:rPr lang="en-US"/>
              <a:t>Click to edit Master text styles</a:t>
            </a:r>
          </a:p>
        </p:txBody>
      </p:sp>
      <p:sp>
        <p:nvSpPr>
          <p:cNvPr id="80" name="Google Shape;80;p9"/>
          <p:cNvSpPr txBox="1">
            <a:spLocks noGrp="1"/>
          </p:cNvSpPr>
          <p:nvPr>
            <p:ph type="dt" idx="10"/>
          </p:nvPr>
        </p:nvSpPr>
        <p:spPr>
          <a:xfrm>
            <a:off x="7207009" y="6041365"/>
            <a:ext cx="912176" cy="365125"/>
          </a:xfrm>
          <a:prstGeom prst="rect">
            <a:avLst/>
          </a:prstGeom>
          <a:noFill/>
          <a:ln>
            <a:noFill/>
          </a:ln>
        </p:spPr>
        <p:txBody>
          <a:bodyPr spcFirstLastPara="1" wrap="square" lIns="91425" tIns="91425" rIns="91425" bIns="91425" anchor="ctr" anchorCtr="0"/>
          <a:lstStyle>
            <a:lvl1pPr marR="0" lvl="0" algn="r">
              <a:lnSpc>
                <a:spcPct val="100000"/>
              </a:lnSpc>
              <a:spcBef>
                <a:spcPts val="0"/>
              </a:spcBef>
              <a:spcAft>
                <a:spcPts val="0"/>
              </a:spcAft>
              <a:buClr>
                <a:srgbClr val="888888"/>
              </a:buClr>
              <a:buSzPts val="900"/>
              <a:buFont typeface="Trebuchet MS"/>
              <a:buNone/>
              <a:defRPr sz="675" b="0" i="0" u="none" strike="noStrike" cap="none">
                <a:solidFill>
                  <a:srgbClr val="888888"/>
                </a:solidFill>
                <a:latin typeface="Trebuchet MS"/>
                <a:ea typeface="Trebuchet MS"/>
                <a:cs typeface="Trebuchet MS"/>
                <a:sym typeface="Trebuchet MS"/>
              </a:defRPr>
            </a:lvl1pPr>
            <a:lvl2pPr marR="0" lvl="1"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2pPr>
            <a:lvl3pPr marR="0" lvl="2"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3pPr>
            <a:lvl4pPr marR="0" lvl="3"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4pPr>
            <a:lvl5pPr marR="0" lvl="4"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5pPr>
            <a:lvl6pPr marR="0" lvl="5"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6pPr>
            <a:lvl7pPr marR="0" lvl="6"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7pPr>
            <a:lvl8pPr marR="0" lvl="7"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8pPr>
            <a:lvl9pPr marR="0" lvl="8"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9pPr>
          </a:lstStyle>
          <a:p>
            <a:fld id="{EC43563C-D9B3-4432-B336-144C997D6215}" type="datetime1">
              <a:rPr lang="en-US" smtClean="0">
                <a:solidFill>
                  <a:prstClr val="black">
                    <a:tint val="75000"/>
                  </a:prstClr>
                </a:solidFill>
              </a:rPr>
              <a:pPr/>
              <a:t>2/6/2024</a:t>
            </a:fld>
            <a:endParaRPr lang="en-US">
              <a:solidFill>
                <a:prstClr val="black">
                  <a:tint val="75000"/>
                </a:prstClr>
              </a:solidFill>
            </a:endParaRPr>
          </a:p>
        </p:txBody>
      </p:sp>
      <p:sp>
        <p:nvSpPr>
          <p:cNvPr id="81" name="Google Shape;81;p9"/>
          <p:cNvSpPr txBox="1">
            <a:spLocks noGrp="1"/>
          </p:cNvSpPr>
          <p:nvPr>
            <p:ph type="ftr" idx="11"/>
          </p:nvPr>
        </p:nvSpPr>
        <p:spPr>
          <a:xfrm>
            <a:off x="812798" y="6041365"/>
            <a:ext cx="6163963" cy="365125"/>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888888"/>
              </a:buClr>
              <a:buSzPts val="900"/>
              <a:buFont typeface="Trebuchet MS"/>
              <a:buNone/>
              <a:defRPr sz="675"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9pPr>
          </a:lstStyle>
          <a:p>
            <a:endParaRPr lang="en-US">
              <a:solidFill>
                <a:prstClr val="black">
                  <a:tint val="75000"/>
                </a:prstClr>
              </a:solidFill>
            </a:endParaRPr>
          </a:p>
        </p:txBody>
      </p:sp>
      <p:sp>
        <p:nvSpPr>
          <p:cNvPr id="82" name="Google Shape;82;p9"/>
          <p:cNvSpPr txBox="1"/>
          <p:nvPr/>
        </p:nvSpPr>
        <p:spPr>
          <a:xfrm>
            <a:off x="643615" y="790377"/>
            <a:ext cx="609759" cy="584776"/>
          </a:xfrm>
          <a:prstGeom prst="rect">
            <a:avLst/>
          </a:prstGeom>
          <a:noFill/>
          <a:ln>
            <a:noFill/>
          </a:ln>
        </p:spPr>
        <p:txBody>
          <a:bodyPr spcFirstLastPara="1" wrap="square" lIns="68569" tIns="34275" rIns="68569" bIns="34275" anchor="ctr" anchorCtr="0">
            <a:noAutofit/>
          </a:bodyPr>
          <a:lstStyle/>
          <a:p>
            <a:pPr marL="0" marR="0" lvl="0" indent="0" algn="l" rtl="0">
              <a:lnSpc>
                <a:spcPct val="100000"/>
              </a:lnSpc>
              <a:spcBef>
                <a:spcPts val="0"/>
              </a:spcBef>
              <a:spcAft>
                <a:spcPts val="0"/>
              </a:spcAft>
              <a:buClr>
                <a:srgbClr val="9CC2E5"/>
              </a:buClr>
              <a:buSzPts val="2000"/>
              <a:buFont typeface="Arial"/>
              <a:buNone/>
            </a:pPr>
            <a:r>
              <a:rPr lang="en-US" sz="6000" b="0" i="0" u="none" strike="noStrike" cap="none">
                <a:solidFill>
                  <a:srgbClr val="9CC2E5"/>
                </a:solidFill>
                <a:latin typeface="Arial"/>
                <a:ea typeface="Arial"/>
                <a:cs typeface="Arial"/>
                <a:sym typeface="Arial"/>
              </a:rPr>
              <a:t>“</a:t>
            </a:r>
            <a:endParaRPr sz="1350"/>
          </a:p>
        </p:txBody>
      </p:sp>
      <p:sp>
        <p:nvSpPr>
          <p:cNvPr id="83" name="Google Shape;83;p9"/>
          <p:cNvSpPr txBox="1"/>
          <p:nvPr/>
        </p:nvSpPr>
        <p:spPr>
          <a:xfrm>
            <a:off x="8996934" y="2886556"/>
            <a:ext cx="609759" cy="584776"/>
          </a:xfrm>
          <a:prstGeom prst="rect">
            <a:avLst/>
          </a:prstGeom>
          <a:noFill/>
          <a:ln>
            <a:noFill/>
          </a:ln>
        </p:spPr>
        <p:txBody>
          <a:bodyPr spcFirstLastPara="1" wrap="square" lIns="68569" tIns="34275" rIns="68569" bIns="34275" anchor="ctr" anchorCtr="0">
            <a:noAutofit/>
          </a:bodyPr>
          <a:lstStyle/>
          <a:p>
            <a:pPr marL="0" marR="0" lvl="0" indent="0" algn="l" rtl="0">
              <a:lnSpc>
                <a:spcPct val="100000"/>
              </a:lnSpc>
              <a:spcBef>
                <a:spcPts val="0"/>
              </a:spcBef>
              <a:spcAft>
                <a:spcPts val="0"/>
              </a:spcAft>
              <a:buClr>
                <a:srgbClr val="9CC2E5"/>
              </a:buClr>
              <a:buSzPts val="2000"/>
              <a:buFont typeface="Arial"/>
              <a:buNone/>
            </a:pPr>
            <a:r>
              <a:rPr lang="en-US" sz="6000" b="0" i="0" u="none" strike="noStrike" cap="none">
                <a:solidFill>
                  <a:srgbClr val="9CC2E5"/>
                </a:solidFill>
                <a:latin typeface="Arial"/>
                <a:ea typeface="Arial"/>
                <a:cs typeface="Arial"/>
                <a:sym typeface="Arial"/>
              </a:rPr>
              <a:t>”</a:t>
            </a:r>
            <a:endParaRPr sz="1350"/>
          </a:p>
        </p:txBody>
      </p:sp>
    </p:spTree>
    <p:extLst>
      <p:ext uri="{BB962C8B-B14F-4D97-AF65-F5344CB8AC3E}">
        <p14:creationId xmlns:p14="http://schemas.microsoft.com/office/powerpoint/2010/main" val="988006872"/>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84"/>
        <p:cNvGrpSpPr/>
        <p:nvPr/>
      </p:nvGrpSpPr>
      <p:grpSpPr>
        <a:xfrm>
          <a:off x="0" y="0"/>
          <a:ext cx="0" cy="0"/>
          <a:chOff x="0" y="0"/>
          <a:chExt cx="0" cy="0"/>
        </a:xfrm>
      </p:grpSpPr>
      <p:sp>
        <p:nvSpPr>
          <p:cNvPr id="85" name="Google Shape;85;p10"/>
          <p:cNvSpPr txBox="1">
            <a:spLocks noGrp="1"/>
          </p:cNvSpPr>
          <p:nvPr>
            <p:ph type="title"/>
          </p:nvPr>
        </p:nvSpPr>
        <p:spPr>
          <a:xfrm>
            <a:off x="812798" y="1931991"/>
            <a:ext cx="8463620" cy="2595459"/>
          </a:xfrm>
          <a:prstGeom prst="rect">
            <a:avLst/>
          </a:prstGeom>
          <a:noFill/>
          <a:ln>
            <a:noFill/>
          </a:ln>
        </p:spPr>
        <p:txBody>
          <a:bodyPr spcFirstLastPara="1" wrap="square" lIns="91425" tIns="91425" rIns="91425" bIns="91425" anchor="b" anchorCtr="0"/>
          <a:lstStyle>
            <a:lvl1pPr marR="0" lvl="0" algn="l">
              <a:lnSpc>
                <a:spcPct val="100000"/>
              </a:lnSpc>
              <a:spcBef>
                <a:spcPts val="0"/>
              </a:spcBef>
              <a:spcAft>
                <a:spcPts val="0"/>
              </a:spcAft>
              <a:buClr>
                <a:schemeClr val="accent1"/>
              </a:buClr>
              <a:buSzPts val="4400"/>
              <a:buFont typeface="Trebuchet MS"/>
              <a:buNone/>
              <a:defRPr sz="3300" b="0" i="0" u="none" strike="noStrike" cap="none">
                <a:solidFill>
                  <a:schemeClr val="accent1"/>
                </a:solidFill>
                <a:latin typeface="Trebuchet MS"/>
                <a:ea typeface="Trebuchet MS"/>
                <a:cs typeface="Trebuchet MS"/>
                <a:sym typeface="Trebuchet MS"/>
              </a:defRPr>
            </a:lvl1pPr>
            <a:lvl2pPr marR="0" lvl="1" algn="l">
              <a:spcBef>
                <a:spcPts val="0"/>
              </a:spcBef>
              <a:spcAft>
                <a:spcPts val="0"/>
              </a:spcAft>
              <a:buClr>
                <a:schemeClr val="dk2"/>
              </a:buClr>
              <a:buSzPts val="1800"/>
              <a:buNone/>
              <a:defRPr sz="1350" b="0" i="0" u="none" strike="noStrike" cap="none">
                <a:solidFill>
                  <a:schemeClr val="dk2"/>
                </a:solidFill>
              </a:defRPr>
            </a:lvl2pPr>
            <a:lvl3pPr marR="0" lvl="2" algn="l">
              <a:spcBef>
                <a:spcPts val="0"/>
              </a:spcBef>
              <a:spcAft>
                <a:spcPts val="0"/>
              </a:spcAft>
              <a:buClr>
                <a:schemeClr val="dk2"/>
              </a:buClr>
              <a:buSzPts val="1800"/>
              <a:buNone/>
              <a:defRPr sz="1350" b="0" i="0" u="none" strike="noStrike" cap="none">
                <a:solidFill>
                  <a:schemeClr val="dk2"/>
                </a:solidFill>
              </a:defRPr>
            </a:lvl3pPr>
            <a:lvl4pPr marR="0" lvl="3" algn="l">
              <a:spcBef>
                <a:spcPts val="0"/>
              </a:spcBef>
              <a:spcAft>
                <a:spcPts val="0"/>
              </a:spcAft>
              <a:buClr>
                <a:schemeClr val="dk2"/>
              </a:buClr>
              <a:buSzPts val="1800"/>
              <a:buNone/>
              <a:defRPr sz="1350" b="0" i="0" u="none" strike="noStrike" cap="none">
                <a:solidFill>
                  <a:schemeClr val="dk2"/>
                </a:solidFill>
              </a:defRPr>
            </a:lvl4pPr>
            <a:lvl5pPr marR="0" lvl="4" algn="l">
              <a:spcBef>
                <a:spcPts val="0"/>
              </a:spcBef>
              <a:spcAft>
                <a:spcPts val="0"/>
              </a:spcAft>
              <a:buClr>
                <a:schemeClr val="dk2"/>
              </a:buClr>
              <a:buSzPts val="1800"/>
              <a:buNone/>
              <a:defRPr sz="1350" b="0" i="0" u="none" strike="noStrike" cap="none">
                <a:solidFill>
                  <a:schemeClr val="dk2"/>
                </a:solidFill>
              </a:defRPr>
            </a:lvl5pPr>
            <a:lvl6pPr marR="0" lvl="5" algn="l">
              <a:spcBef>
                <a:spcPts val="0"/>
              </a:spcBef>
              <a:spcAft>
                <a:spcPts val="0"/>
              </a:spcAft>
              <a:buClr>
                <a:schemeClr val="dk2"/>
              </a:buClr>
              <a:buSzPts val="1800"/>
              <a:buNone/>
              <a:defRPr sz="1350" b="0" i="0" u="none" strike="noStrike" cap="none">
                <a:solidFill>
                  <a:schemeClr val="dk2"/>
                </a:solidFill>
              </a:defRPr>
            </a:lvl6pPr>
            <a:lvl7pPr marR="0" lvl="6" algn="l">
              <a:spcBef>
                <a:spcPts val="0"/>
              </a:spcBef>
              <a:spcAft>
                <a:spcPts val="0"/>
              </a:spcAft>
              <a:buClr>
                <a:schemeClr val="dk2"/>
              </a:buClr>
              <a:buSzPts val="1800"/>
              <a:buNone/>
              <a:defRPr sz="1350" b="0" i="0" u="none" strike="noStrike" cap="none">
                <a:solidFill>
                  <a:schemeClr val="dk2"/>
                </a:solidFill>
              </a:defRPr>
            </a:lvl7pPr>
            <a:lvl8pPr marR="0" lvl="7" algn="l">
              <a:spcBef>
                <a:spcPts val="0"/>
              </a:spcBef>
              <a:spcAft>
                <a:spcPts val="0"/>
              </a:spcAft>
              <a:buClr>
                <a:schemeClr val="dk2"/>
              </a:buClr>
              <a:buSzPts val="1800"/>
              <a:buNone/>
              <a:defRPr sz="1350" b="0" i="0" u="none" strike="noStrike" cap="none">
                <a:solidFill>
                  <a:schemeClr val="dk2"/>
                </a:solidFill>
              </a:defRPr>
            </a:lvl8pPr>
            <a:lvl9pPr marR="0" lvl="8" algn="l">
              <a:spcBef>
                <a:spcPts val="0"/>
              </a:spcBef>
              <a:spcAft>
                <a:spcPts val="0"/>
              </a:spcAft>
              <a:buClr>
                <a:schemeClr val="dk2"/>
              </a:buClr>
              <a:buSzPts val="1800"/>
              <a:buNone/>
              <a:defRPr sz="1350" b="0" i="0" u="none" strike="noStrike" cap="none">
                <a:solidFill>
                  <a:schemeClr val="dk2"/>
                </a:solidFill>
              </a:defRPr>
            </a:lvl9pPr>
          </a:lstStyle>
          <a:p>
            <a:r>
              <a:rPr lang="en-US"/>
              <a:t>Click to edit Master title style</a:t>
            </a:r>
            <a:endParaRPr/>
          </a:p>
        </p:txBody>
      </p:sp>
      <p:sp>
        <p:nvSpPr>
          <p:cNvPr id="86" name="Google Shape;86;p10"/>
          <p:cNvSpPr txBox="1">
            <a:spLocks noGrp="1"/>
          </p:cNvSpPr>
          <p:nvPr>
            <p:ph type="body" idx="1"/>
          </p:nvPr>
        </p:nvSpPr>
        <p:spPr>
          <a:xfrm>
            <a:off x="812798" y="4527448"/>
            <a:ext cx="8463620" cy="1513914"/>
          </a:xfrm>
          <a:prstGeom prst="rect">
            <a:avLst/>
          </a:prstGeom>
          <a:noFill/>
          <a:ln>
            <a:noFill/>
          </a:ln>
        </p:spPr>
        <p:txBody>
          <a:bodyPr spcFirstLastPara="1" wrap="square" lIns="91425" tIns="91425" rIns="91425" bIns="91425" anchor="t" anchorCtr="0"/>
          <a:lstStyle>
            <a:lvl1pPr marL="342900" marR="0" lvl="0" indent="-171450" algn="l">
              <a:lnSpc>
                <a:spcPct val="100000"/>
              </a:lnSpc>
              <a:spcBef>
                <a:spcPts val="750"/>
              </a:spcBef>
              <a:spcAft>
                <a:spcPts val="0"/>
              </a:spcAft>
              <a:buClr>
                <a:schemeClr val="accent1"/>
              </a:buClr>
              <a:buSzPts val="1440"/>
              <a:buFont typeface="Noto Sans Symbols"/>
              <a:buNone/>
              <a:defRPr sz="1350" b="0" i="0" u="none" strike="noStrike" cap="none">
                <a:solidFill>
                  <a:srgbClr val="3F3F3F"/>
                </a:solidFill>
                <a:latin typeface="Trebuchet MS"/>
                <a:ea typeface="Trebuchet MS"/>
                <a:cs typeface="Trebuchet MS"/>
                <a:sym typeface="Trebuchet MS"/>
              </a:defRPr>
            </a:lvl1pPr>
            <a:lvl2pPr marL="685800" marR="0" lvl="1" indent="-171450" algn="l">
              <a:lnSpc>
                <a:spcPct val="100000"/>
              </a:lnSpc>
              <a:spcBef>
                <a:spcPts val="750"/>
              </a:spcBef>
              <a:spcAft>
                <a:spcPts val="0"/>
              </a:spcAft>
              <a:buClr>
                <a:schemeClr val="accent1"/>
              </a:buClr>
              <a:buSzPts val="1440"/>
              <a:buFont typeface="Noto Sans Symbols"/>
              <a:buNone/>
              <a:defRPr sz="1350" b="0" i="0" u="none" strike="noStrike" cap="none">
                <a:solidFill>
                  <a:srgbClr val="888888"/>
                </a:solidFill>
                <a:latin typeface="Trebuchet MS"/>
                <a:ea typeface="Trebuchet MS"/>
                <a:cs typeface="Trebuchet MS"/>
                <a:sym typeface="Trebuchet MS"/>
              </a:defRPr>
            </a:lvl2pPr>
            <a:lvl3pPr marL="1028700" marR="0" lvl="2" indent="-171450" algn="l">
              <a:lnSpc>
                <a:spcPct val="100000"/>
              </a:lnSpc>
              <a:spcBef>
                <a:spcPts val="750"/>
              </a:spcBef>
              <a:spcAft>
                <a:spcPts val="0"/>
              </a:spcAft>
              <a:buClr>
                <a:schemeClr val="accent1"/>
              </a:buClr>
              <a:buSzPts val="1280"/>
              <a:buFont typeface="Noto Sans Symbols"/>
              <a:buNone/>
              <a:defRPr sz="1200" b="0" i="0" u="none" strike="noStrike" cap="none">
                <a:solidFill>
                  <a:srgbClr val="888888"/>
                </a:solidFill>
                <a:latin typeface="Trebuchet MS"/>
                <a:ea typeface="Trebuchet MS"/>
                <a:cs typeface="Trebuchet MS"/>
                <a:sym typeface="Trebuchet MS"/>
              </a:defRPr>
            </a:lvl3pPr>
            <a:lvl4pPr marL="1371600" marR="0" lvl="3"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4pPr>
            <a:lvl5pPr marL="1714500" marR="0" lvl="4"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5pPr>
            <a:lvl6pPr marL="2057400" marR="0" lvl="5"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6pPr>
            <a:lvl7pPr marL="2400300" marR="0" lvl="6"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7pPr>
            <a:lvl8pPr marL="2743200" marR="0" lvl="7"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8pPr>
            <a:lvl9pPr marL="3086100" marR="0" lvl="8"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9pPr>
          </a:lstStyle>
          <a:p>
            <a:pPr lvl="0"/>
            <a:r>
              <a:rPr lang="en-US"/>
              <a:t>Click to edit Master text styles</a:t>
            </a:r>
          </a:p>
        </p:txBody>
      </p:sp>
      <p:sp>
        <p:nvSpPr>
          <p:cNvPr id="87" name="Google Shape;87;p10"/>
          <p:cNvSpPr txBox="1">
            <a:spLocks noGrp="1"/>
          </p:cNvSpPr>
          <p:nvPr>
            <p:ph type="dt" idx="10"/>
          </p:nvPr>
        </p:nvSpPr>
        <p:spPr>
          <a:xfrm>
            <a:off x="7207009" y="6041365"/>
            <a:ext cx="912176" cy="365125"/>
          </a:xfrm>
          <a:prstGeom prst="rect">
            <a:avLst/>
          </a:prstGeom>
          <a:noFill/>
          <a:ln>
            <a:noFill/>
          </a:ln>
        </p:spPr>
        <p:txBody>
          <a:bodyPr spcFirstLastPara="1" wrap="square" lIns="91425" tIns="91425" rIns="91425" bIns="91425" anchor="ctr" anchorCtr="0"/>
          <a:lstStyle>
            <a:lvl1pPr marR="0" lvl="0" algn="r">
              <a:lnSpc>
                <a:spcPct val="100000"/>
              </a:lnSpc>
              <a:spcBef>
                <a:spcPts val="0"/>
              </a:spcBef>
              <a:spcAft>
                <a:spcPts val="0"/>
              </a:spcAft>
              <a:buClr>
                <a:srgbClr val="888888"/>
              </a:buClr>
              <a:buSzPts val="900"/>
              <a:buFont typeface="Trebuchet MS"/>
              <a:buNone/>
              <a:defRPr sz="675" b="0" i="0" u="none" strike="noStrike" cap="none">
                <a:solidFill>
                  <a:srgbClr val="888888"/>
                </a:solidFill>
                <a:latin typeface="Trebuchet MS"/>
                <a:ea typeface="Trebuchet MS"/>
                <a:cs typeface="Trebuchet MS"/>
                <a:sym typeface="Trebuchet MS"/>
              </a:defRPr>
            </a:lvl1pPr>
            <a:lvl2pPr marR="0" lvl="1"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2pPr>
            <a:lvl3pPr marR="0" lvl="2"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3pPr>
            <a:lvl4pPr marR="0" lvl="3"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4pPr>
            <a:lvl5pPr marR="0" lvl="4"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5pPr>
            <a:lvl6pPr marR="0" lvl="5"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6pPr>
            <a:lvl7pPr marR="0" lvl="6"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7pPr>
            <a:lvl8pPr marR="0" lvl="7"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8pPr>
            <a:lvl9pPr marR="0" lvl="8"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9pPr>
          </a:lstStyle>
          <a:p>
            <a:fld id="{EC43563C-D9B3-4432-B336-144C997D6215}" type="datetime1">
              <a:rPr lang="en-US" smtClean="0">
                <a:solidFill>
                  <a:prstClr val="black">
                    <a:tint val="75000"/>
                  </a:prstClr>
                </a:solidFill>
              </a:rPr>
              <a:pPr/>
              <a:t>2/6/2024</a:t>
            </a:fld>
            <a:endParaRPr lang="en-US">
              <a:solidFill>
                <a:prstClr val="black">
                  <a:tint val="75000"/>
                </a:prstClr>
              </a:solidFill>
            </a:endParaRPr>
          </a:p>
        </p:txBody>
      </p:sp>
      <p:sp>
        <p:nvSpPr>
          <p:cNvPr id="88" name="Google Shape;88;p10"/>
          <p:cNvSpPr txBox="1">
            <a:spLocks noGrp="1"/>
          </p:cNvSpPr>
          <p:nvPr>
            <p:ph type="ftr" idx="11"/>
          </p:nvPr>
        </p:nvSpPr>
        <p:spPr>
          <a:xfrm>
            <a:off x="812798" y="6041365"/>
            <a:ext cx="6163963" cy="365125"/>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888888"/>
              </a:buClr>
              <a:buSzPts val="900"/>
              <a:buFont typeface="Trebuchet MS"/>
              <a:buNone/>
              <a:defRPr sz="675"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9pPr>
          </a:lstStyle>
          <a:p>
            <a:endParaRPr lang="en-US">
              <a:solidFill>
                <a:prstClr val="black">
                  <a:tint val="75000"/>
                </a:prstClr>
              </a:solidFill>
            </a:endParaRPr>
          </a:p>
        </p:txBody>
      </p:sp>
    </p:spTree>
    <p:extLst>
      <p:ext uri="{BB962C8B-B14F-4D97-AF65-F5344CB8AC3E}">
        <p14:creationId xmlns:p14="http://schemas.microsoft.com/office/powerpoint/2010/main" val="429428227"/>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Quote Name Card">
  <p:cSld name="Quote Name Card">
    <p:spTree>
      <p:nvGrpSpPr>
        <p:cNvPr id="1" name="Shape 89"/>
        <p:cNvGrpSpPr/>
        <p:nvPr/>
      </p:nvGrpSpPr>
      <p:grpSpPr>
        <a:xfrm>
          <a:off x="0" y="0"/>
          <a:ext cx="0" cy="0"/>
          <a:chOff x="0" y="0"/>
          <a:chExt cx="0" cy="0"/>
        </a:xfrm>
      </p:grpSpPr>
      <p:sp>
        <p:nvSpPr>
          <p:cNvPr id="90" name="Google Shape;90;p11"/>
          <p:cNvSpPr txBox="1">
            <a:spLocks noGrp="1"/>
          </p:cNvSpPr>
          <p:nvPr>
            <p:ph type="title"/>
          </p:nvPr>
        </p:nvSpPr>
        <p:spPr>
          <a:xfrm>
            <a:off x="1033181" y="609603"/>
            <a:ext cx="8096243" cy="3022599"/>
          </a:xfrm>
          <a:prstGeom prst="rect">
            <a:avLst/>
          </a:prstGeom>
          <a:noFill/>
          <a:ln>
            <a:noFill/>
          </a:ln>
        </p:spPr>
        <p:txBody>
          <a:bodyPr spcFirstLastPara="1" wrap="square" lIns="91425" tIns="91425" rIns="91425" bIns="91425" anchor="ctr" anchorCtr="0"/>
          <a:lstStyle>
            <a:lvl1pPr marR="0" lvl="0" algn="l">
              <a:lnSpc>
                <a:spcPct val="100000"/>
              </a:lnSpc>
              <a:spcBef>
                <a:spcPts val="0"/>
              </a:spcBef>
              <a:spcAft>
                <a:spcPts val="0"/>
              </a:spcAft>
              <a:buClr>
                <a:schemeClr val="accent1"/>
              </a:buClr>
              <a:buSzPts val="4400"/>
              <a:buFont typeface="Trebuchet MS"/>
              <a:buNone/>
              <a:defRPr sz="3300" b="0" i="0" u="none" strike="noStrike" cap="none">
                <a:solidFill>
                  <a:schemeClr val="accent1"/>
                </a:solidFill>
                <a:latin typeface="Trebuchet MS"/>
                <a:ea typeface="Trebuchet MS"/>
                <a:cs typeface="Trebuchet MS"/>
                <a:sym typeface="Trebuchet MS"/>
              </a:defRPr>
            </a:lvl1pPr>
            <a:lvl2pPr marR="0" lvl="1" algn="l">
              <a:spcBef>
                <a:spcPts val="0"/>
              </a:spcBef>
              <a:spcAft>
                <a:spcPts val="0"/>
              </a:spcAft>
              <a:buClr>
                <a:schemeClr val="dk2"/>
              </a:buClr>
              <a:buSzPts val="1800"/>
              <a:buNone/>
              <a:defRPr sz="1350" b="0" i="0" u="none" strike="noStrike" cap="none">
                <a:solidFill>
                  <a:schemeClr val="dk2"/>
                </a:solidFill>
              </a:defRPr>
            </a:lvl2pPr>
            <a:lvl3pPr marR="0" lvl="2" algn="l">
              <a:spcBef>
                <a:spcPts val="0"/>
              </a:spcBef>
              <a:spcAft>
                <a:spcPts val="0"/>
              </a:spcAft>
              <a:buClr>
                <a:schemeClr val="dk2"/>
              </a:buClr>
              <a:buSzPts val="1800"/>
              <a:buNone/>
              <a:defRPr sz="1350" b="0" i="0" u="none" strike="noStrike" cap="none">
                <a:solidFill>
                  <a:schemeClr val="dk2"/>
                </a:solidFill>
              </a:defRPr>
            </a:lvl3pPr>
            <a:lvl4pPr marR="0" lvl="3" algn="l">
              <a:spcBef>
                <a:spcPts val="0"/>
              </a:spcBef>
              <a:spcAft>
                <a:spcPts val="0"/>
              </a:spcAft>
              <a:buClr>
                <a:schemeClr val="dk2"/>
              </a:buClr>
              <a:buSzPts val="1800"/>
              <a:buNone/>
              <a:defRPr sz="1350" b="0" i="0" u="none" strike="noStrike" cap="none">
                <a:solidFill>
                  <a:schemeClr val="dk2"/>
                </a:solidFill>
              </a:defRPr>
            </a:lvl4pPr>
            <a:lvl5pPr marR="0" lvl="4" algn="l">
              <a:spcBef>
                <a:spcPts val="0"/>
              </a:spcBef>
              <a:spcAft>
                <a:spcPts val="0"/>
              </a:spcAft>
              <a:buClr>
                <a:schemeClr val="dk2"/>
              </a:buClr>
              <a:buSzPts val="1800"/>
              <a:buNone/>
              <a:defRPr sz="1350" b="0" i="0" u="none" strike="noStrike" cap="none">
                <a:solidFill>
                  <a:schemeClr val="dk2"/>
                </a:solidFill>
              </a:defRPr>
            </a:lvl5pPr>
            <a:lvl6pPr marR="0" lvl="5" algn="l">
              <a:spcBef>
                <a:spcPts val="0"/>
              </a:spcBef>
              <a:spcAft>
                <a:spcPts val="0"/>
              </a:spcAft>
              <a:buClr>
                <a:schemeClr val="dk2"/>
              </a:buClr>
              <a:buSzPts val="1800"/>
              <a:buNone/>
              <a:defRPr sz="1350" b="0" i="0" u="none" strike="noStrike" cap="none">
                <a:solidFill>
                  <a:schemeClr val="dk2"/>
                </a:solidFill>
              </a:defRPr>
            </a:lvl6pPr>
            <a:lvl7pPr marR="0" lvl="6" algn="l">
              <a:spcBef>
                <a:spcPts val="0"/>
              </a:spcBef>
              <a:spcAft>
                <a:spcPts val="0"/>
              </a:spcAft>
              <a:buClr>
                <a:schemeClr val="dk2"/>
              </a:buClr>
              <a:buSzPts val="1800"/>
              <a:buNone/>
              <a:defRPr sz="1350" b="0" i="0" u="none" strike="noStrike" cap="none">
                <a:solidFill>
                  <a:schemeClr val="dk2"/>
                </a:solidFill>
              </a:defRPr>
            </a:lvl7pPr>
            <a:lvl8pPr marR="0" lvl="7" algn="l">
              <a:spcBef>
                <a:spcPts val="0"/>
              </a:spcBef>
              <a:spcAft>
                <a:spcPts val="0"/>
              </a:spcAft>
              <a:buClr>
                <a:schemeClr val="dk2"/>
              </a:buClr>
              <a:buSzPts val="1800"/>
              <a:buNone/>
              <a:defRPr sz="1350" b="0" i="0" u="none" strike="noStrike" cap="none">
                <a:solidFill>
                  <a:schemeClr val="dk2"/>
                </a:solidFill>
              </a:defRPr>
            </a:lvl8pPr>
            <a:lvl9pPr marR="0" lvl="8" algn="l">
              <a:spcBef>
                <a:spcPts val="0"/>
              </a:spcBef>
              <a:spcAft>
                <a:spcPts val="0"/>
              </a:spcAft>
              <a:buClr>
                <a:schemeClr val="dk2"/>
              </a:buClr>
              <a:buSzPts val="1800"/>
              <a:buNone/>
              <a:defRPr sz="1350" b="0" i="0" u="none" strike="noStrike" cap="none">
                <a:solidFill>
                  <a:schemeClr val="dk2"/>
                </a:solidFill>
              </a:defRPr>
            </a:lvl9pPr>
          </a:lstStyle>
          <a:p>
            <a:r>
              <a:rPr lang="en-US"/>
              <a:t>Click to edit Master title style</a:t>
            </a:r>
            <a:endParaRPr/>
          </a:p>
        </p:txBody>
      </p:sp>
      <p:sp>
        <p:nvSpPr>
          <p:cNvPr id="91" name="Google Shape;91;p11"/>
          <p:cNvSpPr txBox="1">
            <a:spLocks noGrp="1"/>
          </p:cNvSpPr>
          <p:nvPr>
            <p:ph type="body" idx="1"/>
          </p:nvPr>
        </p:nvSpPr>
        <p:spPr>
          <a:xfrm>
            <a:off x="812798" y="4013203"/>
            <a:ext cx="8463620" cy="514247"/>
          </a:xfrm>
          <a:prstGeom prst="rect">
            <a:avLst/>
          </a:prstGeom>
          <a:noFill/>
          <a:ln>
            <a:noFill/>
          </a:ln>
        </p:spPr>
        <p:txBody>
          <a:bodyPr spcFirstLastPara="1" wrap="square" lIns="91425" tIns="91425" rIns="91425" bIns="91425" anchor="b" anchorCtr="0"/>
          <a:lstStyle>
            <a:lvl1pPr marL="342900" marR="0" lvl="0" indent="-171450" algn="l">
              <a:lnSpc>
                <a:spcPct val="100000"/>
              </a:lnSpc>
              <a:spcBef>
                <a:spcPts val="750"/>
              </a:spcBef>
              <a:spcAft>
                <a:spcPts val="0"/>
              </a:spcAft>
              <a:buClr>
                <a:schemeClr val="accent1"/>
              </a:buClr>
              <a:buSzPts val="1920"/>
              <a:buFont typeface="Noto Sans Symbols"/>
              <a:buNone/>
              <a:defRPr sz="1800" b="0" i="0" u="none" strike="noStrike" cap="none">
                <a:solidFill>
                  <a:srgbClr val="3F3F3F"/>
                </a:solidFill>
                <a:latin typeface="Trebuchet MS"/>
                <a:ea typeface="Trebuchet MS"/>
                <a:cs typeface="Trebuchet MS"/>
                <a:sym typeface="Trebuchet MS"/>
              </a:defRPr>
            </a:lvl1pPr>
            <a:lvl2pPr marL="685800" marR="0" lvl="1" indent="-171450" algn="l">
              <a:lnSpc>
                <a:spcPct val="100000"/>
              </a:lnSpc>
              <a:spcBef>
                <a:spcPts val="750"/>
              </a:spcBef>
              <a:spcAft>
                <a:spcPts val="0"/>
              </a:spcAft>
              <a:buClr>
                <a:schemeClr val="accent1"/>
              </a:buClr>
              <a:buSzPts val="1280"/>
              <a:buFont typeface="Noto Sans Symbols"/>
              <a:buNone/>
              <a:defRPr sz="1200" b="0" i="0" u="none" strike="noStrike" cap="none">
                <a:solidFill>
                  <a:srgbClr val="3F3F3F"/>
                </a:solidFill>
                <a:latin typeface="Trebuchet MS"/>
                <a:ea typeface="Trebuchet MS"/>
                <a:cs typeface="Trebuchet MS"/>
                <a:sym typeface="Trebuchet MS"/>
              </a:defRPr>
            </a:lvl2pPr>
            <a:lvl3pPr marL="1028700" marR="0" lvl="2"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3F3F3F"/>
                </a:solidFill>
                <a:latin typeface="Trebuchet MS"/>
                <a:ea typeface="Trebuchet MS"/>
                <a:cs typeface="Trebuchet MS"/>
                <a:sym typeface="Trebuchet MS"/>
              </a:defRPr>
            </a:lvl3pPr>
            <a:lvl4pPr marL="1371600" marR="0" lvl="3" indent="-171450" algn="l">
              <a:lnSpc>
                <a:spcPct val="100000"/>
              </a:lnSpc>
              <a:spcBef>
                <a:spcPts val="750"/>
              </a:spcBef>
              <a:spcAft>
                <a:spcPts val="0"/>
              </a:spcAft>
              <a:buClr>
                <a:schemeClr val="accent1"/>
              </a:buClr>
              <a:buSzPts val="960"/>
              <a:buFont typeface="Noto Sans Symbols"/>
              <a:buNone/>
              <a:defRPr sz="900" b="0" i="0" u="none" strike="noStrike" cap="none">
                <a:solidFill>
                  <a:srgbClr val="3F3F3F"/>
                </a:solidFill>
                <a:latin typeface="Trebuchet MS"/>
                <a:ea typeface="Trebuchet MS"/>
                <a:cs typeface="Trebuchet MS"/>
                <a:sym typeface="Trebuchet MS"/>
              </a:defRPr>
            </a:lvl4pPr>
            <a:lvl5pPr marL="1714500" marR="0" lvl="4" indent="-171450" algn="l">
              <a:lnSpc>
                <a:spcPct val="100000"/>
              </a:lnSpc>
              <a:spcBef>
                <a:spcPts val="750"/>
              </a:spcBef>
              <a:spcAft>
                <a:spcPts val="0"/>
              </a:spcAft>
              <a:buClr>
                <a:schemeClr val="accent1"/>
              </a:buClr>
              <a:buSzPts val="960"/>
              <a:buFont typeface="Noto Sans Symbols"/>
              <a:buNone/>
              <a:defRPr sz="900" b="0" i="0" u="none" strike="noStrike" cap="none">
                <a:solidFill>
                  <a:srgbClr val="3F3F3F"/>
                </a:solidFill>
                <a:latin typeface="Trebuchet MS"/>
                <a:ea typeface="Trebuchet MS"/>
                <a:cs typeface="Trebuchet MS"/>
                <a:sym typeface="Trebuchet MS"/>
              </a:defRPr>
            </a:lvl5pPr>
            <a:lvl6pPr marL="2057400" marR="0" lvl="5" indent="-217170"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6pPr>
            <a:lvl7pPr marL="2400300" marR="0" lvl="6" indent="-217170"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7pPr>
            <a:lvl8pPr marL="2743200" marR="0" lvl="7" indent="-217169"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8pPr>
            <a:lvl9pPr marL="3086100" marR="0" lvl="8" indent="-217169"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9pPr>
          </a:lstStyle>
          <a:p>
            <a:pPr lvl="0"/>
            <a:r>
              <a:rPr lang="en-US"/>
              <a:t>Click to edit Master text styles</a:t>
            </a:r>
          </a:p>
        </p:txBody>
      </p:sp>
      <p:sp>
        <p:nvSpPr>
          <p:cNvPr id="92" name="Google Shape;92;p11"/>
          <p:cNvSpPr txBox="1">
            <a:spLocks noGrp="1"/>
          </p:cNvSpPr>
          <p:nvPr>
            <p:ph type="body" idx="2"/>
          </p:nvPr>
        </p:nvSpPr>
        <p:spPr>
          <a:xfrm>
            <a:off x="812798" y="4527448"/>
            <a:ext cx="8463620" cy="1513914"/>
          </a:xfrm>
          <a:prstGeom prst="rect">
            <a:avLst/>
          </a:prstGeom>
          <a:noFill/>
          <a:ln>
            <a:noFill/>
          </a:ln>
        </p:spPr>
        <p:txBody>
          <a:bodyPr spcFirstLastPara="1" wrap="square" lIns="91425" tIns="91425" rIns="91425" bIns="91425" anchor="t" anchorCtr="0"/>
          <a:lstStyle>
            <a:lvl1pPr marL="342900" marR="0" lvl="0" indent="-171450" algn="l">
              <a:lnSpc>
                <a:spcPct val="100000"/>
              </a:lnSpc>
              <a:spcBef>
                <a:spcPts val="750"/>
              </a:spcBef>
              <a:spcAft>
                <a:spcPts val="0"/>
              </a:spcAft>
              <a:buClr>
                <a:schemeClr val="accent1"/>
              </a:buClr>
              <a:buSzPts val="1440"/>
              <a:buFont typeface="Noto Sans Symbols"/>
              <a:buNone/>
              <a:defRPr sz="1350" b="0" i="0" u="none" strike="noStrike" cap="none">
                <a:solidFill>
                  <a:srgbClr val="7F7F7F"/>
                </a:solidFill>
                <a:latin typeface="Trebuchet MS"/>
                <a:ea typeface="Trebuchet MS"/>
                <a:cs typeface="Trebuchet MS"/>
                <a:sym typeface="Trebuchet MS"/>
              </a:defRPr>
            </a:lvl1pPr>
            <a:lvl2pPr marL="685800" marR="0" lvl="1" indent="-171450" algn="l">
              <a:lnSpc>
                <a:spcPct val="100000"/>
              </a:lnSpc>
              <a:spcBef>
                <a:spcPts val="750"/>
              </a:spcBef>
              <a:spcAft>
                <a:spcPts val="0"/>
              </a:spcAft>
              <a:buClr>
                <a:schemeClr val="accent1"/>
              </a:buClr>
              <a:buSzPts val="1440"/>
              <a:buFont typeface="Noto Sans Symbols"/>
              <a:buNone/>
              <a:defRPr sz="1350" b="0" i="0" u="none" strike="noStrike" cap="none">
                <a:solidFill>
                  <a:srgbClr val="888888"/>
                </a:solidFill>
                <a:latin typeface="Trebuchet MS"/>
                <a:ea typeface="Trebuchet MS"/>
                <a:cs typeface="Trebuchet MS"/>
                <a:sym typeface="Trebuchet MS"/>
              </a:defRPr>
            </a:lvl2pPr>
            <a:lvl3pPr marL="1028700" marR="0" lvl="2" indent="-171450" algn="l">
              <a:lnSpc>
                <a:spcPct val="100000"/>
              </a:lnSpc>
              <a:spcBef>
                <a:spcPts val="750"/>
              </a:spcBef>
              <a:spcAft>
                <a:spcPts val="0"/>
              </a:spcAft>
              <a:buClr>
                <a:schemeClr val="accent1"/>
              </a:buClr>
              <a:buSzPts val="1280"/>
              <a:buFont typeface="Noto Sans Symbols"/>
              <a:buNone/>
              <a:defRPr sz="1200" b="0" i="0" u="none" strike="noStrike" cap="none">
                <a:solidFill>
                  <a:srgbClr val="888888"/>
                </a:solidFill>
                <a:latin typeface="Trebuchet MS"/>
                <a:ea typeface="Trebuchet MS"/>
                <a:cs typeface="Trebuchet MS"/>
                <a:sym typeface="Trebuchet MS"/>
              </a:defRPr>
            </a:lvl3pPr>
            <a:lvl4pPr marL="1371600" marR="0" lvl="3"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4pPr>
            <a:lvl5pPr marL="1714500" marR="0" lvl="4"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5pPr>
            <a:lvl6pPr marL="2057400" marR="0" lvl="5"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6pPr>
            <a:lvl7pPr marL="2400300" marR="0" lvl="6"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7pPr>
            <a:lvl8pPr marL="2743200" marR="0" lvl="7"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8pPr>
            <a:lvl9pPr marL="3086100" marR="0" lvl="8"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9pPr>
          </a:lstStyle>
          <a:p>
            <a:pPr lvl="0"/>
            <a:r>
              <a:rPr lang="en-US"/>
              <a:t>Click to edit Master text styles</a:t>
            </a:r>
          </a:p>
        </p:txBody>
      </p:sp>
      <p:sp>
        <p:nvSpPr>
          <p:cNvPr id="93" name="Google Shape;93;p11"/>
          <p:cNvSpPr txBox="1">
            <a:spLocks noGrp="1"/>
          </p:cNvSpPr>
          <p:nvPr>
            <p:ph type="dt" idx="10"/>
          </p:nvPr>
        </p:nvSpPr>
        <p:spPr>
          <a:xfrm>
            <a:off x="7207009" y="6041365"/>
            <a:ext cx="912176" cy="365125"/>
          </a:xfrm>
          <a:prstGeom prst="rect">
            <a:avLst/>
          </a:prstGeom>
          <a:noFill/>
          <a:ln>
            <a:noFill/>
          </a:ln>
        </p:spPr>
        <p:txBody>
          <a:bodyPr spcFirstLastPara="1" wrap="square" lIns="91425" tIns="91425" rIns="91425" bIns="91425" anchor="ctr" anchorCtr="0"/>
          <a:lstStyle>
            <a:lvl1pPr marR="0" lvl="0" algn="r">
              <a:lnSpc>
                <a:spcPct val="100000"/>
              </a:lnSpc>
              <a:spcBef>
                <a:spcPts val="0"/>
              </a:spcBef>
              <a:spcAft>
                <a:spcPts val="0"/>
              </a:spcAft>
              <a:buClr>
                <a:srgbClr val="888888"/>
              </a:buClr>
              <a:buSzPts val="900"/>
              <a:buFont typeface="Trebuchet MS"/>
              <a:buNone/>
              <a:defRPr sz="675" b="0" i="0" u="none" strike="noStrike" cap="none">
                <a:solidFill>
                  <a:srgbClr val="888888"/>
                </a:solidFill>
                <a:latin typeface="Trebuchet MS"/>
                <a:ea typeface="Trebuchet MS"/>
                <a:cs typeface="Trebuchet MS"/>
                <a:sym typeface="Trebuchet MS"/>
              </a:defRPr>
            </a:lvl1pPr>
            <a:lvl2pPr marR="0" lvl="1"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2pPr>
            <a:lvl3pPr marR="0" lvl="2"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3pPr>
            <a:lvl4pPr marR="0" lvl="3"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4pPr>
            <a:lvl5pPr marR="0" lvl="4"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5pPr>
            <a:lvl6pPr marR="0" lvl="5"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6pPr>
            <a:lvl7pPr marR="0" lvl="6"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7pPr>
            <a:lvl8pPr marR="0" lvl="7"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8pPr>
            <a:lvl9pPr marR="0" lvl="8"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9pPr>
          </a:lstStyle>
          <a:p>
            <a:fld id="{EC43563C-D9B3-4432-B336-144C997D6215}" type="datetime1">
              <a:rPr lang="en-US" smtClean="0">
                <a:solidFill>
                  <a:prstClr val="black">
                    <a:tint val="75000"/>
                  </a:prstClr>
                </a:solidFill>
              </a:rPr>
              <a:pPr/>
              <a:t>2/6/2024</a:t>
            </a:fld>
            <a:endParaRPr lang="en-US">
              <a:solidFill>
                <a:prstClr val="black">
                  <a:tint val="75000"/>
                </a:prstClr>
              </a:solidFill>
            </a:endParaRPr>
          </a:p>
        </p:txBody>
      </p:sp>
      <p:sp>
        <p:nvSpPr>
          <p:cNvPr id="94" name="Google Shape;94;p11"/>
          <p:cNvSpPr txBox="1">
            <a:spLocks noGrp="1"/>
          </p:cNvSpPr>
          <p:nvPr>
            <p:ph type="ftr" idx="11"/>
          </p:nvPr>
        </p:nvSpPr>
        <p:spPr>
          <a:xfrm>
            <a:off x="812798" y="6041365"/>
            <a:ext cx="6163963" cy="365125"/>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888888"/>
              </a:buClr>
              <a:buSzPts val="900"/>
              <a:buFont typeface="Trebuchet MS"/>
              <a:buNone/>
              <a:defRPr sz="675"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9pPr>
          </a:lstStyle>
          <a:p>
            <a:endParaRPr lang="en-US">
              <a:solidFill>
                <a:prstClr val="black">
                  <a:tint val="75000"/>
                </a:prstClr>
              </a:solidFill>
            </a:endParaRPr>
          </a:p>
        </p:txBody>
      </p:sp>
      <p:sp>
        <p:nvSpPr>
          <p:cNvPr id="95" name="Google Shape;95;p11"/>
          <p:cNvSpPr txBox="1"/>
          <p:nvPr/>
        </p:nvSpPr>
        <p:spPr>
          <a:xfrm>
            <a:off x="643615" y="790377"/>
            <a:ext cx="609759" cy="584776"/>
          </a:xfrm>
          <a:prstGeom prst="rect">
            <a:avLst/>
          </a:prstGeom>
          <a:noFill/>
          <a:ln>
            <a:noFill/>
          </a:ln>
        </p:spPr>
        <p:txBody>
          <a:bodyPr spcFirstLastPara="1" wrap="square" lIns="68569" tIns="34275" rIns="68569" bIns="34275" anchor="ctr" anchorCtr="0">
            <a:noAutofit/>
          </a:bodyPr>
          <a:lstStyle/>
          <a:p>
            <a:pPr marL="0" marR="0" lvl="0" indent="0" algn="l" rtl="0">
              <a:lnSpc>
                <a:spcPct val="100000"/>
              </a:lnSpc>
              <a:spcBef>
                <a:spcPts val="0"/>
              </a:spcBef>
              <a:spcAft>
                <a:spcPts val="0"/>
              </a:spcAft>
              <a:buClr>
                <a:srgbClr val="9CC2E5"/>
              </a:buClr>
              <a:buSzPts val="2000"/>
              <a:buFont typeface="Arial"/>
              <a:buNone/>
            </a:pPr>
            <a:r>
              <a:rPr lang="en-US" sz="6000" b="0" i="0" u="none" strike="noStrike" cap="none">
                <a:solidFill>
                  <a:srgbClr val="9CC2E5"/>
                </a:solidFill>
                <a:latin typeface="Arial"/>
                <a:ea typeface="Arial"/>
                <a:cs typeface="Arial"/>
                <a:sym typeface="Arial"/>
              </a:rPr>
              <a:t>“</a:t>
            </a:r>
            <a:endParaRPr sz="1350"/>
          </a:p>
        </p:txBody>
      </p:sp>
      <p:sp>
        <p:nvSpPr>
          <p:cNvPr id="96" name="Google Shape;96;p11"/>
          <p:cNvSpPr txBox="1"/>
          <p:nvPr/>
        </p:nvSpPr>
        <p:spPr>
          <a:xfrm>
            <a:off x="8996934" y="2886556"/>
            <a:ext cx="609759" cy="584776"/>
          </a:xfrm>
          <a:prstGeom prst="rect">
            <a:avLst/>
          </a:prstGeom>
          <a:noFill/>
          <a:ln>
            <a:noFill/>
          </a:ln>
        </p:spPr>
        <p:txBody>
          <a:bodyPr spcFirstLastPara="1" wrap="square" lIns="68569" tIns="34275" rIns="68569" bIns="34275" anchor="ctr" anchorCtr="0">
            <a:noAutofit/>
          </a:bodyPr>
          <a:lstStyle/>
          <a:p>
            <a:pPr marL="0" marR="0" lvl="0" indent="0" algn="l" rtl="0">
              <a:lnSpc>
                <a:spcPct val="100000"/>
              </a:lnSpc>
              <a:spcBef>
                <a:spcPts val="0"/>
              </a:spcBef>
              <a:spcAft>
                <a:spcPts val="0"/>
              </a:spcAft>
              <a:buClr>
                <a:srgbClr val="9CC2E5"/>
              </a:buClr>
              <a:buSzPts val="2000"/>
              <a:buFont typeface="Arial"/>
              <a:buNone/>
            </a:pPr>
            <a:r>
              <a:rPr lang="en-US" sz="6000" b="0" i="0" u="none" strike="noStrike" cap="none">
                <a:solidFill>
                  <a:srgbClr val="9CC2E5"/>
                </a:solidFill>
                <a:latin typeface="Arial"/>
                <a:ea typeface="Arial"/>
                <a:cs typeface="Arial"/>
                <a:sym typeface="Arial"/>
              </a:rPr>
              <a:t>”</a:t>
            </a:r>
            <a:endParaRPr sz="1350"/>
          </a:p>
        </p:txBody>
      </p:sp>
    </p:spTree>
    <p:extLst>
      <p:ext uri="{BB962C8B-B14F-4D97-AF65-F5344CB8AC3E}">
        <p14:creationId xmlns:p14="http://schemas.microsoft.com/office/powerpoint/2010/main" val="4145329633"/>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rue or False">
  <p:cSld name="True or False">
    <p:spTree>
      <p:nvGrpSpPr>
        <p:cNvPr id="1" name="Shape 97"/>
        <p:cNvGrpSpPr/>
        <p:nvPr/>
      </p:nvGrpSpPr>
      <p:grpSpPr>
        <a:xfrm>
          <a:off x="0" y="0"/>
          <a:ext cx="0" cy="0"/>
          <a:chOff x="0" y="0"/>
          <a:chExt cx="0" cy="0"/>
        </a:xfrm>
      </p:grpSpPr>
      <p:sp>
        <p:nvSpPr>
          <p:cNvPr id="98" name="Google Shape;98;p12"/>
          <p:cNvSpPr txBox="1">
            <a:spLocks noGrp="1"/>
          </p:cNvSpPr>
          <p:nvPr>
            <p:ph type="title"/>
          </p:nvPr>
        </p:nvSpPr>
        <p:spPr>
          <a:xfrm>
            <a:off x="821131" y="609603"/>
            <a:ext cx="8455287" cy="3022599"/>
          </a:xfrm>
          <a:prstGeom prst="rect">
            <a:avLst/>
          </a:prstGeom>
          <a:noFill/>
          <a:ln>
            <a:noFill/>
          </a:ln>
        </p:spPr>
        <p:txBody>
          <a:bodyPr spcFirstLastPara="1" wrap="square" lIns="91425" tIns="91425" rIns="91425" bIns="91425" anchor="ctr" anchorCtr="0"/>
          <a:lstStyle>
            <a:lvl1pPr marR="0" lvl="0" algn="l">
              <a:lnSpc>
                <a:spcPct val="100000"/>
              </a:lnSpc>
              <a:spcBef>
                <a:spcPts val="0"/>
              </a:spcBef>
              <a:spcAft>
                <a:spcPts val="0"/>
              </a:spcAft>
              <a:buClr>
                <a:schemeClr val="accent1"/>
              </a:buClr>
              <a:buSzPts val="4400"/>
              <a:buFont typeface="Trebuchet MS"/>
              <a:buNone/>
              <a:defRPr sz="3300" b="0" i="0" u="none" strike="noStrike" cap="none">
                <a:solidFill>
                  <a:schemeClr val="accent1"/>
                </a:solidFill>
                <a:latin typeface="Trebuchet MS"/>
                <a:ea typeface="Trebuchet MS"/>
                <a:cs typeface="Trebuchet MS"/>
                <a:sym typeface="Trebuchet MS"/>
              </a:defRPr>
            </a:lvl1pPr>
            <a:lvl2pPr marR="0" lvl="1" algn="l">
              <a:spcBef>
                <a:spcPts val="0"/>
              </a:spcBef>
              <a:spcAft>
                <a:spcPts val="0"/>
              </a:spcAft>
              <a:buClr>
                <a:schemeClr val="dk2"/>
              </a:buClr>
              <a:buSzPts val="1800"/>
              <a:buNone/>
              <a:defRPr sz="1350" b="0" i="0" u="none" strike="noStrike" cap="none">
                <a:solidFill>
                  <a:schemeClr val="dk2"/>
                </a:solidFill>
              </a:defRPr>
            </a:lvl2pPr>
            <a:lvl3pPr marR="0" lvl="2" algn="l">
              <a:spcBef>
                <a:spcPts val="0"/>
              </a:spcBef>
              <a:spcAft>
                <a:spcPts val="0"/>
              </a:spcAft>
              <a:buClr>
                <a:schemeClr val="dk2"/>
              </a:buClr>
              <a:buSzPts val="1800"/>
              <a:buNone/>
              <a:defRPr sz="1350" b="0" i="0" u="none" strike="noStrike" cap="none">
                <a:solidFill>
                  <a:schemeClr val="dk2"/>
                </a:solidFill>
              </a:defRPr>
            </a:lvl3pPr>
            <a:lvl4pPr marR="0" lvl="3" algn="l">
              <a:spcBef>
                <a:spcPts val="0"/>
              </a:spcBef>
              <a:spcAft>
                <a:spcPts val="0"/>
              </a:spcAft>
              <a:buClr>
                <a:schemeClr val="dk2"/>
              </a:buClr>
              <a:buSzPts val="1800"/>
              <a:buNone/>
              <a:defRPr sz="1350" b="0" i="0" u="none" strike="noStrike" cap="none">
                <a:solidFill>
                  <a:schemeClr val="dk2"/>
                </a:solidFill>
              </a:defRPr>
            </a:lvl4pPr>
            <a:lvl5pPr marR="0" lvl="4" algn="l">
              <a:spcBef>
                <a:spcPts val="0"/>
              </a:spcBef>
              <a:spcAft>
                <a:spcPts val="0"/>
              </a:spcAft>
              <a:buClr>
                <a:schemeClr val="dk2"/>
              </a:buClr>
              <a:buSzPts val="1800"/>
              <a:buNone/>
              <a:defRPr sz="1350" b="0" i="0" u="none" strike="noStrike" cap="none">
                <a:solidFill>
                  <a:schemeClr val="dk2"/>
                </a:solidFill>
              </a:defRPr>
            </a:lvl5pPr>
            <a:lvl6pPr marR="0" lvl="5" algn="l">
              <a:spcBef>
                <a:spcPts val="0"/>
              </a:spcBef>
              <a:spcAft>
                <a:spcPts val="0"/>
              </a:spcAft>
              <a:buClr>
                <a:schemeClr val="dk2"/>
              </a:buClr>
              <a:buSzPts val="1800"/>
              <a:buNone/>
              <a:defRPr sz="1350" b="0" i="0" u="none" strike="noStrike" cap="none">
                <a:solidFill>
                  <a:schemeClr val="dk2"/>
                </a:solidFill>
              </a:defRPr>
            </a:lvl6pPr>
            <a:lvl7pPr marR="0" lvl="6" algn="l">
              <a:spcBef>
                <a:spcPts val="0"/>
              </a:spcBef>
              <a:spcAft>
                <a:spcPts val="0"/>
              </a:spcAft>
              <a:buClr>
                <a:schemeClr val="dk2"/>
              </a:buClr>
              <a:buSzPts val="1800"/>
              <a:buNone/>
              <a:defRPr sz="1350" b="0" i="0" u="none" strike="noStrike" cap="none">
                <a:solidFill>
                  <a:schemeClr val="dk2"/>
                </a:solidFill>
              </a:defRPr>
            </a:lvl7pPr>
            <a:lvl8pPr marR="0" lvl="7" algn="l">
              <a:spcBef>
                <a:spcPts val="0"/>
              </a:spcBef>
              <a:spcAft>
                <a:spcPts val="0"/>
              </a:spcAft>
              <a:buClr>
                <a:schemeClr val="dk2"/>
              </a:buClr>
              <a:buSzPts val="1800"/>
              <a:buNone/>
              <a:defRPr sz="1350" b="0" i="0" u="none" strike="noStrike" cap="none">
                <a:solidFill>
                  <a:schemeClr val="dk2"/>
                </a:solidFill>
              </a:defRPr>
            </a:lvl8pPr>
            <a:lvl9pPr marR="0" lvl="8" algn="l">
              <a:spcBef>
                <a:spcPts val="0"/>
              </a:spcBef>
              <a:spcAft>
                <a:spcPts val="0"/>
              </a:spcAft>
              <a:buClr>
                <a:schemeClr val="dk2"/>
              </a:buClr>
              <a:buSzPts val="1800"/>
              <a:buNone/>
              <a:defRPr sz="1350" b="0" i="0" u="none" strike="noStrike" cap="none">
                <a:solidFill>
                  <a:schemeClr val="dk2"/>
                </a:solidFill>
              </a:defRPr>
            </a:lvl9pPr>
          </a:lstStyle>
          <a:p>
            <a:r>
              <a:rPr lang="en-US"/>
              <a:t>Click to edit Master title style</a:t>
            </a:r>
            <a:endParaRPr/>
          </a:p>
        </p:txBody>
      </p:sp>
      <p:sp>
        <p:nvSpPr>
          <p:cNvPr id="99" name="Google Shape;99;p12"/>
          <p:cNvSpPr txBox="1">
            <a:spLocks noGrp="1"/>
          </p:cNvSpPr>
          <p:nvPr>
            <p:ph type="body" idx="1"/>
          </p:nvPr>
        </p:nvSpPr>
        <p:spPr>
          <a:xfrm>
            <a:off x="812798" y="4013203"/>
            <a:ext cx="8463620" cy="514247"/>
          </a:xfrm>
          <a:prstGeom prst="rect">
            <a:avLst/>
          </a:prstGeom>
          <a:noFill/>
          <a:ln>
            <a:noFill/>
          </a:ln>
        </p:spPr>
        <p:txBody>
          <a:bodyPr spcFirstLastPara="1" wrap="square" lIns="91425" tIns="91425" rIns="91425" bIns="91425" anchor="b" anchorCtr="0"/>
          <a:lstStyle>
            <a:lvl1pPr marL="342900" marR="0" lvl="0" indent="-171450" algn="l">
              <a:lnSpc>
                <a:spcPct val="100000"/>
              </a:lnSpc>
              <a:spcBef>
                <a:spcPts val="750"/>
              </a:spcBef>
              <a:spcAft>
                <a:spcPts val="0"/>
              </a:spcAft>
              <a:buClr>
                <a:schemeClr val="accent1"/>
              </a:buClr>
              <a:buSzPts val="1920"/>
              <a:buFont typeface="Noto Sans Symbols"/>
              <a:buNone/>
              <a:defRPr sz="1800" b="0" i="0" u="none" strike="noStrike" cap="none">
                <a:solidFill>
                  <a:schemeClr val="accent1"/>
                </a:solidFill>
                <a:latin typeface="Trebuchet MS"/>
                <a:ea typeface="Trebuchet MS"/>
                <a:cs typeface="Trebuchet MS"/>
                <a:sym typeface="Trebuchet MS"/>
              </a:defRPr>
            </a:lvl1pPr>
            <a:lvl2pPr marL="685800" marR="0" lvl="1" indent="-171450" algn="l">
              <a:lnSpc>
                <a:spcPct val="100000"/>
              </a:lnSpc>
              <a:spcBef>
                <a:spcPts val="750"/>
              </a:spcBef>
              <a:spcAft>
                <a:spcPts val="0"/>
              </a:spcAft>
              <a:buClr>
                <a:schemeClr val="accent1"/>
              </a:buClr>
              <a:buSzPts val="1280"/>
              <a:buFont typeface="Noto Sans Symbols"/>
              <a:buNone/>
              <a:defRPr sz="1200" b="0" i="0" u="none" strike="noStrike" cap="none">
                <a:solidFill>
                  <a:srgbClr val="3F3F3F"/>
                </a:solidFill>
                <a:latin typeface="Trebuchet MS"/>
                <a:ea typeface="Trebuchet MS"/>
                <a:cs typeface="Trebuchet MS"/>
                <a:sym typeface="Trebuchet MS"/>
              </a:defRPr>
            </a:lvl2pPr>
            <a:lvl3pPr marL="1028700" marR="0" lvl="2"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3F3F3F"/>
                </a:solidFill>
                <a:latin typeface="Trebuchet MS"/>
                <a:ea typeface="Trebuchet MS"/>
                <a:cs typeface="Trebuchet MS"/>
                <a:sym typeface="Trebuchet MS"/>
              </a:defRPr>
            </a:lvl3pPr>
            <a:lvl4pPr marL="1371600" marR="0" lvl="3" indent="-171450" algn="l">
              <a:lnSpc>
                <a:spcPct val="100000"/>
              </a:lnSpc>
              <a:spcBef>
                <a:spcPts val="750"/>
              </a:spcBef>
              <a:spcAft>
                <a:spcPts val="0"/>
              </a:spcAft>
              <a:buClr>
                <a:schemeClr val="accent1"/>
              </a:buClr>
              <a:buSzPts val="960"/>
              <a:buFont typeface="Noto Sans Symbols"/>
              <a:buNone/>
              <a:defRPr sz="900" b="0" i="0" u="none" strike="noStrike" cap="none">
                <a:solidFill>
                  <a:srgbClr val="3F3F3F"/>
                </a:solidFill>
                <a:latin typeface="Trebuchet MS"/>
                <a:ea typeface="Trebuchet MS"/>
                <a:cs typeface="Trebuchet MS"/>
                <a:sym typeface="Trebuchet MS"/>
              </a:defRPr>
            </a:lvl4pPr>
            <a:lvl5pPr marL="1714500" marR="0" lvl="4" indent="-171450" algn="l">
              <a:lnSpc>
                <a:spcPct val="100000"/>
              </a:lnSpc>
              <a:spcBef>
                <a:spcPts val="750"/>
              </a:spcBef>
              <a:spcAft>
                <a:spcPts val="0"/>
              </a:spcAft>
              <a:buClr>
                <a:schemeClr val="accent1"/>
              </a:buClr>
              <a:buSzPts val="960"/>
              <a:buFont typeface="Noto Sans Symbols"/>
              <a:buNone/>
              <a:defRPr sz="900" b="0" i="0" u="none" strike="noStrike" cap="none">
                <a:solidFill>
                  <a:srgbClr val="3F3F3F"/>
                </a:solidFill>
                <a:latin typeface="Trebuchet MS"/>
                <a:ea typeface="Trebuchet MS"/>
                <a:cs typeface="Trebuchet MS"/>
                <a:sym typeface="Trebuchet MS"/>
              </a:defRPr>
            </a:lvl5pPr>
            <a:lvl6pPr marL="2057400" marR="0" lvl="5" indent="-217170"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6pPr>
            <a:lvl7pPr marL="2400300" marR="0" lvl="6" indent="-217170"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7pPr>
            <a:lvl8pPr marL="2743200" marR="0" lvl="7" indent="-217169"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8pPr>
            <a:lvl9pPr marL="3086100" marR="0" lvl="8" indent="-217169"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9pPr>
          </a:lstStyle>
          <a:p>
            <a:pPr lvl="0"/>
            <a:r>
              <a:rPr lang="en-US"/>
              <a:t>Click to edit Master text styles</a:t>
            </a:r>
          </a:p>
        </p:txBody>
      </p:sp>
      <p:sp>
        <p:nvSpPr>
          <p:cNvPr id="100" name="Google Shape;100;p12"/>
          <p:cNvSpPr txBox="1">
            <a:spLocks noGrp="1"/>
          </p:cNvSpPr>
          <p:nvPr>
            <p:ph type="body" idx="2"/>
          </p:nvPr>
        </p:nvSpPr>
        <p:spPr>
          <a:xfrm>
            <a:off x="812798" y="4527448"/>
            <a:ext cx="8463620" cy="1513914"/>
          </a:xfrm>
          <a:prstGeom prst="rect">
            <a:avLst/>
          </a:prstGeom>
          <a:noFill/>
          <a:ln>
            <a:noFill/>
          </a:ln>
        </p:spPr>
        <p:txBody>
          <a:bodyPr spcFirstLastPara="1" wrap="square" lIns="91425" tIns="91425" rIns="91425" bIns="91425" anchor="t" anchorCtr="0"/>
          <a:lstStyle>
            <a:lvl1pPr marL="342900" marR="0" lvl="0" indent="-171450" algn="l">
              <a:lnSpc>
                <a:spcPct val="100000"/>
              </a:lnSpc>
              <a:spcBef>
                <a:spcPts val="750"/>
              </a:spcBef>
              <a:spcAft>
                <a:spcPts val="0"/>
              </a:spcAft>
              <a:buClr>
                <a:schemeClr val="accent1"/>
              </a:buClr>
              <a:buSzPts val="1440"/>
              <a:buFont typeface="Noto Sans Symbols"/>
              <a:buNone/>
              <a:defRPr sz="1350" b="0" i="0" u="none" strike="noStrike" cap="none">
                <a:solidFill>
                  <a:srgbClr val="7F7F7F"/>
                </a:solidFill>
                <a:latin typeface="Trebuchet MS"/>
                <a:ea typeface="Trebuchet MS"/>
                <a:cs typeface="Trebuchet MS"/>
                <a:sym typeface="Trebuchet MS"/>
              </a:defRPr>
            </a:lvl1pPr>
            <a:lvl2pPr marL="685800" marR="0" lvl="1" indent="-171450" algn="l">
              <a:lnSpc>
                <a:spcPct val="100000"/>
              </a:lnSpc>
              <a:spcBef>
                <a:spcPts val="750"/>
              </a:spcBef>
              <a:spcAft>
                <a:spcPts val="0"/>
              </a:spcAft>
              <a:buClr>
                <a:schemeClr val="accent1"/>
              </a:buClr>
              <a:buSzPts val="1440"/>
              <a:buFont typeface="Noto Sans Symbols"/>
              <a:buNone/>
              <a:defRPr sz="1350" b="0" i="0" u="none" strike="noStrike" cap="none">
                <a:solidFill>
                  <a:srgbClr val="888888"/>
                </a:solidFill>
                <a:latin typeface="Trebuchet MS"/>
                <a:ea typeface="Trebuchet MS"/>
                <a:cs typeface="Trebuchet MS"/>
                <a:sym typeface="Trebuchet MS"/>
              </a:defRPr>
            </a:lvl2pPr>
            <a:lvl3pPr marL="1028700" marR="0" lvl="2" indent="-171450" algn="l">
              <a:lnSpc>
                <a:spcPct val="100000"/>
              </a:lnSpc>
              <a:spcBef>
                <a:spcPts val="750"/>
              </a:spcBef>
              <a:spcAft>
                <a:spcPts val="0"/>
              </a:spcAft>
              <a:buClr>
                <a:schemeClr val="accent1"/>
              </a:buClr>
              <a:buSzPts val="1280"/>
              <a:buFont typeface="Noto Sans Symbols"/>
              <a:buNone/>
              <a:defRPr sz="1200" b="0" i="0" u="none" strike="noStrike" cap="none">
                <a:solidFill>
                  <a:srgbClr val="888888"/>
                </a:solidFill>
                <a:latin typeface="Trebuchet MS"/>
                <a:ea typeface="Trebuchet MS"/>
                <a:cs typeface="Trebuchet MS"/>
                <a:sym typeface="Trebuchet MS"/>
              </a:defRPr>
            </a:lvl3pPr>
            <a:lvl4pPr marL="1371600" marR="0" lvl="3"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4pPr>
            <a:lvl5pPr marL="1714500" marR="0" lvl="4"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5pPr>
            <a:lvl6pPr marL="2057400" marR="0" lvl="5"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6pPr>
            <a:lvl7pPr marL="2400300" marR="0" lvl="6"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7pPr>
            <a:lvl8pPr marL="2743200" marR="0" lvl="7"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8pPr>
            <a:lvl9pPr marL="3086100" marR="0" lvl="8" indent="-171450" algn="l">
              <a:lnSpc>
                <a:spcPct val="100000"/>
              </a:lnSpc>
              <a:spcBef>
                <a:spcPts val="750"/>
              </a:spcBef>
              <a:spcAft>
                <a:spcPts val="0"/>
              </a:spcAft>
              <a:buClr>
                <a:schemeClr val="accent1"/>
              </a:buClr>
              <a:buSzPts val="1120"/>
              <a:buFont typeface="Noto Sans Symbols"/>
              <a:buNone/>
              <a:defRPr sz="1050" b="0" i="0" u="none" strike="noStrike" cap="none">
                <a:solidFill>
                  <a:srgbClr val="888888"/>
                </a:solidFill>
                <a:latin typeface="Trebuchet MS"/>
                <a:ea typeface="Trebuchet MS"/>
                <a:cs typeface="Trebuchet MS"/>
                <a:sym typeface="Trebuchet MS"/>
              </a:defRPr>
            </a:lvl9pPr>
          </a:lstStyle>
          <a:p>
            <a:pPr lvl="0"/>
            <a:r>
              <a:rPr lang="en-US"/>
              <a:t>Click to edit Master text styles</a:t>
            </a:r>
          </a:p>
        </p:txBody>
      </p:sp>
      <p:sp>
        <p:nvSpPr>
          <p:cNvPr id="101" name="Google Shape;101;p12"/>
          <p:cNvSpPr txBox="1">
            <a:spLocks noGrp="1"/>
          </p:cNvSpPr>
          <p:nvPr>
            <p:ph type="dt" idx="10"/>
          </p:nvPr>
        </p:nvSpPr>
        <p:spPr>
          <a:xfrm>
            <a:off x="7207009" y="6041365"/>
            <a:ext cx="912176" cy="365125"/>
          </a:xfrm>
          <a:prstGeom prst="rect">
            <a:avLst/>
          </a:prstGeom>
          <a:noFill/>
          <a:ln>
            <a:noFill/>
          </a:ln>
        </p:spPr>
        <p:txBody>
          <a:bodyPr spcFirstLastPara="1" wrap="square" lIns="91425" tIns="91425" rIns="91425" bIns="91425" anchor="ctr" anchorCtr="0"/>
          <a:lstStyle>
            <a:lvl1pPr marR="0" lvl="0" algn="r">
              <a:lnSpc>
                <a:spcPct val="100000"/>
              </a:lnSpc>
              <a:spcBef>
                <a:spcPts val="0"/>
              </a:spcBef>
              <a:spcAft>
                <a:spcPts val="0"/>
              </a:spcAft>
              <a:buClr>
                <a:srgbClr val="888888"/>
              </a:buClr>
              <a:buSzPts val="900"/>
              <a:buFont typeface="Trebuchet MS"/>
              <a:buNone/>
              <a:defRPr sz="675" b="0" i="0" u="none" strike="noStrike" cap="none">
                <a:solidFill>
                  <a:srgbClr val="888888"/>
                </a:solidFill>
                <a:latin typeface="Trebuchet MS"/>
                <a:ea typeface="Trebuchet MS"/>
                <a:cs typeface="Trebuchet MS"/>
                <a:sym typeface="Trebuchet MS"/>
              </a:defRPr>
            </a:lvl1pPr>
            <a:lvl2pPr marR="0" lvl="1"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2pPr>
            <a:lvl3pPr marR="0" lvl="2"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3pPr>
            <a:lvl4pPr marR="0" lvl="3"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4pPr>
            <a:lvl5pPr marR="0" lvl="4"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5pPr>
            <a:lvl6pPr marR="0" lvl="5"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6pPr>
            <a:lvl7pPr marR="0" lvl="6"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7pPr>
            <a:lvl8pPr marR="0" lvl="7"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8pPr>
            <a:lvl9pPr marR="0" lvl="8"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9pPr>
          </a:lstStyle>
          <a:p>
            <a:fld id="{EC43563C-D9B3-4432-B336-144C997D6215}" type="datetime1">
              <a:rPr lang="en-US" smtClean="0">
                <a:solidFill>
                  <a:prstClr val="black">
                    <a:tint val="75000"/>
                  </a:prstClr>
                </a:solidFill>
              </a:rPr>
              <a:pPr/>
              <a:t>2/6/2024</a:t>
            </a:fld>
            <a:endParaRPr lang="en-US">
              <a:solidFill>
                <a:prstClr val="black">
                  <a:tint val="75000"/>
                </a:prstClr>
              </a:solidFill>
            </a:endParaRPr>
          </a:p>
        </p:txBody>
      </p:sp>
      <p:sp>
        <p:nvSpPr>
          <p:cNvPr id="102" name="Google Shape;102;p12"/>
          <p:cNvSpPr txBox="1">
            <a:spLocks noGrp="1"/>
          </p:cNvSpPr>
          <p:nvPr>
            <p:ph type="ftr" idx="11"/>
          </p:nvPr>
        </p:nvSpPr>
        <p:spPr>
          <a:xfrm>
            <a:off x="812798" y="6041365"/>
            <a:ext cx="6163963" cy="365125"/>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888888"/>
              </a:buClr>
              <a:buSzPts val="900"/>
              <a:buFont typeface="Trebuchet MS"/>
              <a:buNone/>
              <a:defRPr sz="675"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9pPr>
          </a:lstStyle>
          <a:p>
            <a:endParaRPr lang="en-US">
              <a:solidFill>
                <a:prstClr val="black">
                  <a:tint val="75000"/>
                </a:prstClr>
              </a:solidFill>
            </a:endParaRPr>
          </a:p>
        </p:txBody>
      </p:sp>
    </p:spTree>
    <p:extLst>
      <p:ext uri="{BB962C8B-B14F-4D97-AF65-F5344CB8AC3E}">
        <p14:creationId xmlns:p14="http://schemas.microsoft.com/office/powerpoint/2010/main" val="4257763196"/>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03"/>
        <p:cNvGrpSpPr/>
        <p:nvPr/>
      </p:nvGrpSpPr>
      <p:grpSpPr>
        <a:xfrm>
          <a:off x="0" y="0"/>
          <a:ext cx="0" cy="0"/>
          <a:chOff x="0" y="0"/>
          <a:chExt cx="0" cy="0"/>
        </a:xfrm>
      </p:grpSpPr>
      <p:sp>
        <p:nvSpPr>
          <p:cNvPr id="104" name="Google Shape;104;p13"/>
          <p:cNvSpPr txBox="1">
            <a:spLocks noGrp="1"/>
          </p:cNvSpPr>
          <p:nvPr>
            <p:ph type="title"/>
          </p:nvPr>
        </p:nvSpPr>
        <p:spPr>
          <a:xfrm>
            <a:off x="812799" y="609600"/>
            <a:ext cx="8463616" cy="1320800"/>
          </a:xfrm>
          <a:prstGeom prst="rect">
            <a:avLst/>
          </a:prstGeom>
          <a:noFill/>
          <a:ln>
            <a:noFill/>
          </a:ln>
        </p:spPr>
        <p:txBody>
          <a:bodyPr spcFirstLastPara="1" wrap="square" lIns="91425" tIns="91425" rIns="91425" bIns="91425" anchor="t" anchorCtr="0"/>
          <a:lstStyle>
            <a:lvl1pPr marR="0" lvl="0" algn="l">
              <a:lnSpc>
                <a:spcPct val="100000"/>
              </a:lnSpc>
              <a:spcBef>
                <a:spcPts val="0"/>
              </a:spcBef>
              <a:spcAft>
                <a:spcPts val="0"/>
              </a:spcAft>
              <a:buClr>
                <a:schemeClr val="accent1"/>
              </a:buClr>
              <a:buSzPts val="3600"/>
              <a:buFont typeface="Trebuchet MS"/>
              <a:buNone/>
              <a:defRPr sz="2700" b="0" i="0" u="none" strike="noStrike" cap="none">
                <a:solidFill>
                  <a:schemeClr val="accent1"/>
                </a:solidFill>
                <a:latin typeface="Trebuchet MS"/>
                <a:ea typeface="Trebuchet MS"/>
                <a:cs typeface="Trebuchet MS"/>
                <a:sym typeface="Trebuchet MS"/>
              </a:defRPr>
            </a:lvl1pPr>
            <a:lvl2pPr marR="0" lvl="1" algn="l">
              <a:spcBef>
                <a:spcPts val="0"/>
              </a:spcBef>
              <a:spcAft>
                <a:spcPts val="0"/>
              </a:spcAft>
              <a:buClr>
                <a:schemeClr val="dk2"/>
              </a:buClr>
              <a:buSzPts val="1800"/>
              <a:buNone/>
              <a:defRPr sz="1350" b="0" i="0" u="none" strike="noStrike" cap="none">
                <a:solidFill>
                  <a:schemeClr val="dk2"/>
                </a:solidFill>
              </a:defRPr>
            </a:lvl2pPr>
            <a:lvl3pPr marR="0" lvl="2" algn="l">
              <a:spcBef>
                <a:spcPts val="0"/>
              </a:spcBef>
              <a:spcAft>
                <a:spcPts val="0"/>
              </a:spcAft>
              <a:buClr>
                <a:schemeClr val="dk2"/>
              </a:buClr>
              <a:buSzPts val="1800"/>
              <a:buNone/>
              <a:defRPr sz="1350" b="0" i="0" u="none" strike="noStrike" cap="none">
                <a:solidFill>
                  <a:schemeClr val="dk2"/>
                </a:solidFill>
              </a:defRPr>
            </a:lvl3pPr>
            <a:lvl4pPr marR="0" lvl="3" algn="l">
              <a:spcBef>
                <a:spcPts val="0"/>
              </a:spcBef>
              <a:spcAft>
                <a:spcPts val="0"/>
              </a:spcAft>
              <a:buClr>
                <a:schemeClr val="dk2"/>
              </a:buClr>
              <a:buSzPts val="1800"/>
              <a:buNone/>
              <a:defRPr sz="1350" b="0" i="0" u="none" strike="noStrike" cap="none">
                <a:solidFill>
                  <a:schemeClr val="dk2"/>
                </a:solidFill>
              </a:defRPr>
            </a:lvl4pPr>
            <a:lvl5pPr marR="0" lvl="4" algn="l">
              <a:spcBef>
                <a:spcPts val="0"/>
              </a:spcBef>
              <a:spcAft>
                <a:spcPts val="0"/>
              </a:spcAft>
              <a:buClr>
                <a:schemeClr val="dk2"/>
              </a:buClr>
              <a:buSzPts val="1800"/>
              <a:buNone/>
              <a:defRPr sz="1350" b="0" i="0" u="none" strike="noStrike" cap="none">
                <a:solidFill>
                  <a:schemeClr val="dk2"/>
                </a:solidFill>
              </a:defRPr>
            </a:lvl5pPr>
            <a:lvl6pPr marR="0" lvl="5" algn="l">
              <a:spcBef>
                <a:spcPts val="0"/>
              </a:spcBef>
              <a:spcAft>
                <a:spcPts val="0"/>
              </a:spcAft>
              <a:buClr>
                <a:schemeClr val="dk2"/>
              </a:buClr>
              <a:buSzPts val="1800"/>
              <a:buNone/>
              <a:defRPr sz="1350" b="0" i="0" u="none" strike="noStrike" cap="none">
                <a:solidFill>
                  <a:schemeClr val="dk2"/>
                </a:solidFill>
              </a:defRPr>
            </a:lvl6pPr>
            <a:lvl7pPr marR="0" lvl="6" algn="l">
              <a:spcBef>
                <a:spcPts val="0"/>
              </a:spcBef>
              <a:spcAft>
                <a:spcPts val="0"/>
              </a:spcAft>
              <a:buClr>
                <a:schemeClr val="dk2"/>
              </a:buClr>
              <a:buSzPts val="1800"/>
              <a:buNone/>
              <a:defRPr sz="1350" b="0" i="0" u="none" strike="noStrike" cap="none">
                <a:solidFill>
                  <a:schemeClr val="dk2"/>
                </a:solidFill>
              </a:defRPr>
            </a:lvl7pPr>
            <a:lvl8pPr marR="0" lvl="7" algn="l">
              <a:spcBef>
                <a:spcPts val="0"/>
              </a:spcBef>
              <a:spcAft>
                <a:spcPts val="0"/>
              </a:spcAft>
              <a:buClr>
                <a:schemeClr val="dk2"/>
              </a:buClr>
              <a:buSzPts val="1800"/>
              <a:buNone/>
              <a:defRPr sz="1350" b="0" i="0" u="none" strike="noStrike" cap="none">
                <a:solidFill>
                  <a:schemeClr val="dk2"/>
                </a:solidFill>
              </a:defRPr>
            </a:lvl8pPr>
            <a:lvl9pPr marR="0" lvl="8" algn="l">
              <a:spcBef>
                <a:spcPts val="0"/>
              </a:spcBef>
              <a:spcAft>
                <a:spcPts val="0"/>
              </a:spcAft>
              <a:buClr>
                <a:schemeClr val="dk2"/>
              </a:buClr>
              <a:buSzPts val="1800"/>
              <a:buNone/>
              <a:defRPr sz="1350" b="0" i="0" u="none" strike="noStrike" cap="none">
                <a:solidFill>
                  <a:schemeClr val="dk2"/>
                </a:solidFill>
              </a:defRPr>
            </a:lvl9pPr>
          </a:lstStyle>
          <a:p>
            <a:r>
              <a:rPr lang="en-US"/>
              <a:t>Click to edit Master title style</a:t>
            </a:r>
            <a:endParaRPr/>
          </a:p>
        </p:txBody>
      </p:sp>
      <p:sp>
        <p:nvSpPr>
          <p:cNvPr id="105" name="Google Shape;105;p13"/>
          <p:cNvSpPr txBox="1">
            <a:spLocks noGrp="1"/>
          </p:cNvSpPr>
          <p:nvPr>
            <p:ph type="body" idx="1"/>
          </p:nvPr>
        </p:nvSpPr>
        <p:spPr>
          <a:xfrm rot="5400000">
            <a:off x="3104223" y="-130832"/>
            <a:ext cx="3880773" cy="8463617"/>
          </a:xfrm>
          <a:prstGeom prst="rect">
            <a:avLst/>
          </a:prstGeom>
          <a:noFill/>
          <a:ln>
            <a:noFill/>
          </a:ln>
        </p:spPr>
        <p:txBody>
          <a:bodyPr spcFirstLastPara="1" wrap="square" lIns="91425" tIns="91425" rIns="91425" bIns="91425" anchor="t" anchorCtr="0"/>
          <a:lstStyle>
            <a:lvl1pPr marL="342900" marR="0" lvl="0" indent="-240029" algn="l">
              <a:lnSpc>
                <a:spcPct val="100000"/>
              </a:lnSpc>
              <a:spcBef>
                <a:spcPts val="750"/>
              </a:spcBef>
              <a:spcAft>
                <a:spcPts val="0"/>
              </a:spcAft>
              <a:buClr>
                <a:schemeClr val="accent1"/>
              </a:buClr>
              <a:buSzPts val="1440"/>
              <a:buFont typeface="Noto Sans Symbols"/>
              <a:buChar char="▶"/>
              <a:defRPr sz="1350" b="0" i="0" u="none" strike="noStrike" cap="none">
                <a:solidFill>
                  <a:srgbClr val="3F3F3F"/>
                </a:solidFill>
                <a:latin typeface="Trebuchet MS"/>
                <a:ea typeface="Trebuchet MS"/>
                <a:cs typeface="Trebuchet MS"/>
                <a:sym typeface="Trebuchet MS"/>
              </a:defRPr>
            </a:lvl1pPr>
            <a:lvl2pPr marL="685800" marR="0" lvl="1" indent="-232410" algn="l">
              <a:lnSpc>
                <a:spcPct val="100000"/>
              </a:lnSpc>
              <a:spcBef>
                <a:spcPts val="750"/>
              </a:spcBef>
              <a:spcAft>
                <a:spcPts val="0"/>
              </a:spcAft>
              <a:buClr>
                <a:schemeClr val="accent1"/>
              </a:buClr>
              <a:buSzPts val="1280"/>
              <a:buFont typeface="Noto Sans Symbols"/>
              <a:buChar char="▶"/>
              <a:defRPr sz="1200" b="0" i="0" u="none" strike="noStrike" cap="none">
                <a:solidFill>
                  <a:srgbClr val="3F3F3F"/>
                </a:solidFill>
                <a:latin typeface="Trebuchet MS"/>
                <a:ea typeface="Trebuchet MS"/>
                <a:cs typeface="Trebuchet MS"/>
                <a:sym typeface="Trebuchet MS"/>
              </a:defRPr>
            </a:lvl2pPr>
            <a:lvl3pPr marL="1028700" marR="0" lvl="2" indent="-224789" algn="l">
              <a:lnSpc>
                <a:spcPct val="100000"/>
              </a:lnSpc>
              <a:spcBef>
                <a:spcPts val="750"/>
              </a:spcBef>
              <a:spcAft>
                <a:spcPts val="0"/>
              </a:spcAft>
              <a:buClr>
                <a:schemeClr val="accent1"/>
              </a:buClr>
              <a:buSzPts val="1120"/>
              <a:buFont typeface="Noto Sans Symbols"/>
              <a:buChar char="▶"/>
              <a:defRPr sz="1050" b="0" i="0" u="none" strike="noStrike" cap="none">
                <a:solidFill>
                  <a:srgbClr val="3F3F3F"/>
                </a:solidFill>
                <a:latin typeface="Trebuchet MS"/>
                <a:ea typeface="Trebuchet MS"/>
                <a:cs typeface="Trebuchet MS"/>
                <a:sym typeface="Trebuchet MS"/>
              </a:defRPr>
            </a:lvl3pPr>
            <a:lvl4pPr marL="1371600" marR="0" lvl="3" indent="-217170"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4pPr>
            <a:lvl5pPr marL="1714500" marR="0" lvl="4" indent="-217170"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5pPr>
            <a:lvl6pPr marL="2057400" marR="0" lvl="5" indent="-217170"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6pPr>
            <a:lvl7pPr marL="2400300" marR="0" lvl="6" indent="-217170"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7pPr>
            <a:lvl8pPr marL="2743200" marR="0" lvl="7" indent="-217169"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8pPr>
            <a:lvl9pPr marL="3086100" marR="0" lvl="8" indent="-217169"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9pPr>
          </a:lstStyle>
          <a:p>
            <a:pPr lvl="0"/>
            <a:r>
              <a:rPr lang="en-US"/>
              <a:t>Click to edit Master text styles</a:t>
            </a:r>
          </a:p>
        </p:txBody>
      </p:sp>
      <p:sp>
        <p:nvSpPr>
          <p:cNvPr id="106" name="Google Shape;106;p13"/>
          <p:cNvSpPr txBox="1">
            <a:spLocks noGrp="1"/>
          </p:cNvSpPr>
          <p:nvPr>
            <p:ph type="dt" idx="10"/>
          </p:nvPr>
        </p:nvSpPr>
        <p:spPr>
          <a:xfrm>
            <a:off x="7207009" y="6041365"/>
            <a:ext cx="912176" cy="365125"/>
          </a:xfrm>
          <a:prstGeom prst="rect">
            <a:avLst/>
          </a:prstGeom>
          <a:noFill/>
          <a:ln>
            <a:noFill/>
          </a:ln>
        </p:spPr>
        <p:txBody>
          <a:bodyPr spcFirstLastPara="1" wrap="square" lIns="91425" tIns="91425" rIns="91425" bIns="91425" anchor="ctr" anchorCtr="0"/>
          <a:lstStyle>
            <a:lvl1pPr marR="0" lvl="0" algn="r">
              <a:lnSpc>
                <a:spcPct val="100000"/>
              </a:lnSpc>
              <a:spcBef>
                <a:spcPts val="0"/>
              </a:spcBef>
              <a:spcAft>
                <a:spcPts val="0"/>
              </a:spcAft>
              <a:buClr>
                <a:srgbClr val="888888"/>
              </a:buClr>
              <a:buSzPts val="900"/>
              <a:buFont typeface="Trebuchet MS"/>
              <a:buNone/>
              <a:defRPr sz="675" b="0" i="0" u="none" strike="noStrike" cap="none">
                <a:solidFill>
                  <a:srgbClr val="888888"/>
                </a:solidFill>
                <a:latin typeface="Trebuchet MS"/>
                <a:ea typeface="Trebuchet MS"/>
                <a:cs typeface="Trebuchet MS"/>
                <a:sym typeface="Trebuchet MS"/>
              </a:defRPr>
            </a:lvl1pPr>
            <a:lvl2pPr marR="0" lvl="1"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2pPr>
            <a:lvl3pPr marR="0" lvl="2"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3pPr>
            <a:lvl4pPr marR="0" lvl="3"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4pPr>
            <a:lvl5pPr marR="0" lvl="4"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5pPr>
            <a:lvl6pPr marR="0" lvl="5"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6pPr>
            <a:lvl7pPr marR="0" lvl="6"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7pPr>
            <a:lvl8pPr marR="0" lvl="7"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8pPr>
            <a:lvl9pPr marR="0" lvl="8"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9pPr>
          </a:lstStyle>
          <a:p>
            <a:fld id="{7F8F9461-E3EB-40CD-B93F-E5CBBBD8E0BA}" type="datetimeFigureOut">
              <a:rPr lang="en-US" smtClean="0">
                <a:solidFill>
                  <a:prstClr val="black">
                    <a:tint val="75000"/>
                  </a:prstClr>
                </a:solidFill>
              </a:rPr>
              <a:pPr/>
              <a:t>2/6/2024</a:t>
            </a:fld>
            <a:endParaRPr lang="en-US">
              <a:solidFill>
                <a:prstClr val="black">
                  <a:tint val="75000"/>
                </a:prstClr>
              </a:solidFill>
            </a:endParaRPr>
          </a:p>
        </p:txBody>
      </p:sp>
      <p:sp>
        <p:nvSpPr>
          <p:cNvPr id="107" name="Google Shape;107;p13"/>
          <p:cNvSpPr txBox="1">
            <a:spLocks noGrp="1"/>
          </p:cNvSpPr>
          <p:nvPr>
            <p:ph type="ftr" idx="11"/>
          </p:nvPr>
        </p:nvSpPr>
        <p:spPr>
          <a:xfrm>
            <a:off x="812798" y="6041365"/>
            <a:ext cx="6163963" cy="365125"/>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888888"/>
              </a:buClr>
              <a:buSzPts val="900"/>
              <a:buFont typeface="Trebuchet MS"/>
              <a:buNone/>
              <a:defRPr sz="675"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9pPr>
          </a:lstStyle>
          <a:p>
            <a:endParaRPr lang="en-US">
              <a:solidFill>
                <a:prstClr val="black">
                  <a:tint val="75000"/>
                </a:prstClr>
              </a:solidFill>
            </a:endParaRPr>
          </a:p>
        </p:txBody>
      </p:sp>
    </p:spTree>
    <p:extLst>
      <p:ext uri="{BB962C8B-B14F-4D97-AF65-F5344CB8AC3E}">
        <p14:creationId xmlns:p14="http://schemas.microsoft.com/office/powerpoint/2010/main" val="35191400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08"/>
        <p:cNvGrpSpPr/>
        <p:nvPr/>
      </p:nvGrpSpPr>
      <p:grpSpPr>
        <a:xfrm>
          <a:off x="0" y="0"/>
          <a:ext cx="0" cy="0"/>
          <a:chOff x="0" y="0"/>
          <a:chExt cx="0" cy="0"/>
        </a:xfrm>
      </p:grpSpPr>
      <p:sp>
        <p:nvSpPr>
          <p:cNvPr id="109" name="Google Shape;109;p14"/>
          <p:cNvSpPr txBox="1">
            <a:spLocks noGrp="1"/>
          </p:cNvSpPr>
          <p:nvPr>
            <p:ph type="title"/>
          </p:nvPr>
        </p:nvSpPr>
        <p:spPr>
          <a:xfrm rot="5400000">
            <a:off x="5996564" y="2582785"/>
            <a:ext cx="5251450" cy="1305083"/>
          </a:xfrm>
          <a:prstGeom prst="rect">
            <a:avLst/>
          </a:prstGeom>
          <a:noFill/>
          <a:ln>
            <a:noFill/>
          </a:ln>
        </p:spPr>
        <p:txBody>
          <a:bodyPr spcFirstLastPara="1" wrap="square" lIns="91425" tIns="91425" rIns="91425" bIns="91425" anchor="ctr" anchorCtr="0"/>
          <a:lstStyle>
            <a:lvl1pPr marR="0" lvl="0" algn="l">
              <a:lnSpc>
                <a:spcPct val="100000"/>
              </a:lnSpc>
              <a:spcBef>
                <a:spcPts val="0"/>
              </a:spcBef>
              <a:spcAft>
                <a:spcPts val="0"/>
              </a:spcAft>
              <a:buClr>
                <a:schemeClr val="accent1"/>
              </a:buClr>
              <a:buSzPts val="3600"/>
              <a:buFont typeface="Trebuchet MS"/>
              <a:buNone/>
              <a:defRPr sz="2700" b="0" i="0" u="none" strike="noStrike" cap="none">
                <a:solidFill>
                  <a:schemeClr val="accent1"/>
                </a:solidFill>
                <a:latin typeface="Trebuchet MS"/>
                <a:ea typeface="Trebuchet MS"/>
                <a:cs typeface="Trebuchet MS"/>
                <a:sym typeface="Trebuchet MS"/>
              </a:defRPr>
            </a:lvl1pPr>
            <a:lvl2pPr marR="0" lvl="1" algn="l">
              <a:spcBef>
                <a:spcPts val="0"/>
              </a:spcBef>
              <a:spcAft>
                <a:spcPts val="0"/>
              </a:spcAft>
              <a:buClr>
                <a:schemeClr val="dk2"/>
              </a:buClr>
              <a:buSzPts val="1800"/>
              <a:buNone/>
              <a:defRPr sz="1350" b="0" i="0" u="none" strike="noStrike" cap="none">
                <a:solidFill>
                  <a:schemeClr val="dk2"/>
                </a:solidFill>
              </a:defRPr>
            </a:lvl2pPr>
            <a:lvl3pPr marR="0" lvl="2" algn="l">
              <a:spcBef>
                <a:spcPts val="0"/>
              </a:spcBef>
              <a:spcAft>
                <a:spcPts val="0"/>
              </a:spcAft>
              <a:buClr>
                <a:schemeClr val="dk2"/>
              </a:buClr>
              <a:buSzPts val="1800"/>
              <a:buNone/>
              <a:defRPr sz="1350" b="0" i="0" u="none" strike="noStrike" cap="none">
                <a:solidFill>
                  <a:schemeClr val="dk2"/>
                </a:solidFill>
              </a:defRPr>
            </a:lvl3pPr>
            <a:lvl4pPr marR="0" lvl="3" algn="l">
              <a:spcBef>
                <a:spcPts val="0"/>
              </a:spcBef>
              <a:spcAft>
                <a:spcPts val="0"/>
              </a:spcAft>
              <a:buClr>
                <a:schemeClr val="dk2"/>
              </a:buClr>
              <a:buSzPts val="1800"/>
              <a:buNone/>
              <a:defRPr sz="1350" b="0" i="0" u="none" strike="noStrike" cap="none">
                <a:solidFill>
                  <a:schemeClr val="dk2"/>
                </a:solidFill>
              </a:defRPr>
            </a:lvl4pPr>
            <a:lvl5pPr marR="0" lvl="4" algn="l">
              <a:spcBef>
                <a:spcPts val="0"/>
              </a:spcBef>
              <a:spcAft>
                <a:spcPts val="0"/>
              </a:spcAft>
              <a:buClr>
                <a:schemeClr val="dk2"/>
              </a:buClr>
              <a:buSzPts val="1800"/>
              <a:buNone/>
              <a:defRPr sz="1350" b="0" i="0" u="none" strike="noStrike" cap="none">
                <a:solidFill>
                  <a:schemeClr val="dk2"/>
                </a:solidFill>
              </a:defRPr>
            </a:lvl5pPr>
            <a:lvl6pPr marR="0" lvl="5" algn="l">
              <a:spcBef>
                <a:spcPts val="0"/>
              </a:spcBef>
              <a:spcAft>
                <a:spcPts val="0"/>
              </a:spcAft>
              <a:buClr>
                <a:schemeClr val="dk2"/>
              </a:buClr>
              <a:buSzPts val="1800"/>
              <a:buNone/>
              <a:defRPr sz="1350" b="0" i="0" u="none" strike="noStrike" cap="none">
                <a:solidFill>
                  <a:schemeClr val="dk2"/>
                </a:solidFill>
              </a:defRPr>
            </a:lvl6pPr>
            <a:lvl7pPr marR="0" lvl="6" algn="l">
              <a:spcBef>
                <a:spcPts val="0"/>
              </a:spcBef>
              <a:spcAft>
                <a:spcPts val="0"/>
              </a:spcAft>
              <a:buClr>
                <a:schemeClr val="dk2"/>
              </a:buClr>
              <a:buSzPts val="1800"/>
              <a:buNone/>
              <a:defRPr sz="1350" b="0" i="0" u="none" strike="noStrike" cap="none">
                <a:solidFill>
                  <a:schemeClr val="dk2"/>
                </a:solidFill>
              </a:defRPr>
            </a:lvl7pPr>
            <a:lvl8pPr marR="0" lvl="7" algn="l">
              <a:spcBef>
                <a:spcPts val="0"/>
              </a:spcBef>
              <a:spcAft>
                <a:spcPts val="0"/>
              </a:spcAft>
              <a:buClr>
                <a:schemeClr val="dk2"/>
              </a:buClr>
              <a:buSzPts val="1800"/>
              <a:buNone/>
              <a:defRPr sz="1350" b="0" i="0" u="none" strike="noStrike" cap="none">
                <a:solidFill>
                  <a:schemeClr val="dk2"/>
                </a:solidFill>
              </a:defRPr>
            </a:lvl8pPr>
            <a:lvl9pPr marR="0" lvl="8" algn="l">
              <a:spcBef>
                <a:spcPts val="0"/>
              </a:spcBef>
              <a:spcAft>
                <a:spcPts val="0"/>
              </a:spcAft>
              <a:buClr>
                <a:schemeClr val="dk2"/>
              </a:buClr>
              <a:buSzPts val="1800"/>
              <a:buNone/>
              <a:defRPr sz="1350" b="0" i="0" u="none" strike="noStrike" cap="none">
                <a:solidFill>
                  <a:schemeClr val="dk2"/>
                </a:solidFill>
              </a:defRPr>
            </a:lvl9pPr>
          </a:lstStyle>
          <a:p>
            <a:r>
              <a:rPr lang="en-US"/>
              <a:t>Click to edit Master title style</a:t>
            </a:r>
            <a:endParaRPr/>
          </a:p>
        </p:txBody>
      </p:sp>
      <p:sp>
        <p:nvSpPr>
          <p:cNvPr id="110" name="Google Shape;110;p14"/>
          <p:cNvSpPr txBox="1">
            <a:spLocks noGrp="1"/>
          </p:cNvSpPr>
          <p:nvPr>
            <p:ph type="body" idx="1"/>
          </p:nvPr>
        </p:nvSpPr>
        <p:spPr>
          <a:xfrm rot="5400000">
            <a:off x="1650423" y="-228026"/>
            <a:ext cx="5251450" cy="6926701"/>
          </a:xfrm>
          <a:prstGeom prst="rect">
            <a:avLst/>
          </a:prstGeom>
          <a:noFill/>
          <a:ln>
            <a:noFill/>
          </a:ln>
        </p:spPr>
        <p:txBody>
          <a:bodyPr spcFirstLastPara="1" wrap="square" lIns="91425" tIns="91425" rIns="91425" bIns="91425" anchor="t" anchorCtr="0"/>
          <a:lstStyle>
            <a:lvl1pPr marL="342900" marR="0" lvl="0" indent="-240029" algn="l">
              <a:lnSpc>
                <a:spcPct val="100000"/>
              </a:lnSpc>
              <a:spcBef>
                <a:spcPts val="750"/>
              </a:spcBef>
              <a:spcAft>
                <a:spcPts val="0"/>
              </a:spcAft>
              <a:buClr>
                <a:schemeClr val="accent1"/>
              </a:buClr>
              <a:buSzPts val="1440"/>
              <a:buFont typeface="Noto Sans Symbols"/>
              <a:buChar char="▶"/>
              <a:defRPr sz="1350" b="0" i="0" u="none" strike="noStrike" cap="none">
                <a:solidFill>
                  <a:srgbClr val="3F3F3F"/>
                </a:solidFill>
                <a:latin typeface="Trebuchet MS"/>
                <a:ea typeface="Trebuchet MS"/>
                <a:cs typeface="Trebuchet MS"/>
                <a:sym typeface="Trebuchet MS"/>
              </a:defRPr>
            </a:lvl1pPr>
            <a:lvl2pPr marL="685800" marR="0" lvl="1" indent="-232410" algn="l">
              <a:lnSpc>
                <a:spcPct val="100000"/>
              </a:lnSpc>
              <a:spcBef>
                <a:spcPts val="750"/>
              </a:spcBef>
              <a:spcAft>
                <a:spcPts val="0"/>
              </a:spcAft>
              <a:buClr>
                <a:schemeClr val="accent1"/>
              </a:buClr>
              <a:buSzPts val="1280"/>
              <a:buFont typeface="Noto Sans Symbols"/>
              <a:buChar char="▶"/>
              <a:defRPr sz="1200" b="0" i="0" u="none" strike="noStrike" cap="none">
                <a:solidFill>
                  <a:srgbClr val="3F3F3F"/>
                </a:solidFill>
                <a:latin typeface="Trebuchet MS"/>
                <a:ea typeface="Trebuchet MS"/>
                <a:cs typeface="Trebuchet MS"/>
                <a:sym typeface="Trebuchet MS"/>
              </a:defRPr>
            </a:lvl2pPr>
            <a:lvl3pPr marL="1028700" marR="0" lvl="2" indent="-224789" algn="l">
              <a:lnSpc>
                <a:spcPct val="100000"/>
              </a:lnSpc>
              <a:spcBef>
                <a:spcPts val="750"/>
              </a:spcBef>
              <a:spcAft>
                <a:spcPts val="0"/>
              </a:spcAft>
              <a:buClr>
                <a:schemeClr val="accent1"/>
              </a:buClr>
              <a:buSzPts val="1120"/>
              <a:buFont typeface="Noto Sans Symbols"/>
              <a:buChar char="▶"/>
              <a:defRPr sz="1050" b="0" i="0" u="none" strike="noStrike" cap="none">
                <a:solidFill>
                  <a:srgbClr val="3F3F3F"/>
                </a:solidFill>
                <a:latin typeface="Trebuchet MS"/>
                <a:ea typeface="Trebuchet MS"/>
                <a:cs typeface="Trebuchet MS"/>
                <a:sym typeface="Trebuchet MS"/>
              </a:defRPr>
            </a:lvl3pPr>
            <a:lvl4pPr marL="1371600" marR="0" lvl="3" indent="-217170"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4pPr>
            <a:lvl5pPr marL="1714500" marR="0" lvl="4" indent="-217170"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5pPr>
            <a:lvl6pPr marL="2057400" marR="0" lvl="5" indent="-217170"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6pPr>
            <a:lvl7pPr marL="2400300" marR="0" lvl="6" indent="-217170"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7pPr>
            <a:lvl8pPr marL="2743200" marR="0" lvl="7" indent="-217169"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8pPr>
            <a:lvl9pPr marL="3086100" marR="0" lvl="8" indent="-217169" algn="l">
              <a:lnSpc>
                <a:spcPct val="100000"/>
              </a:lnSpc>
              <a:spcBef>
                <a:spcPts val="750"/>
              </a:spcBef>
              <a:spcAft>
                <a:spcPts val="0"/>
              </a:spcAft>
              <a:buClr>
                <a:schemeClr val="accent1"/>
              </a:buClr>
              <a:buSzPts val="960"/>
              <a:buFont typeface="Noto Sans Symbols"/>
              <a:buChar char="▶"/>
              <a:defRPr sz="900" b="0" i="0" u="none" strike="noStrike" cap="none">
                <a:solidFill>
                  <a:srgbClr val="3F3F3F"/>
                </a:solidFill>
                <a:latin typeface="Trebuchet MS"/>
                <a:ea typeface="Trebuchet MS"/>
                <a:cs typeface="Trebuchet MS"/>
                <a:sym typeface="Trebuchet MS"/>
              </a:defRPr>
            </a:lvl9pPr>
          </a:lstStyle>
          <a:p>
            <a:pPr lvl="0"/>
            <a:r>
              <a:rPr lang="en-US"/>
              <a:t>Click to edit Master text styles</a:t>
            </a:r>
          </a:p>
        </p:txBody>
      </p:sp>
      <p:sp>
        <p:nvSpPr>
          <p:cNvPr id="111" name="Google Shape;111;p14"/>
          <p:cNvSpPr txBox="1">
            <a:spLocks noGrp="1"/>
          </p:cNvSpPr>
          <p:nvPr>
            <p:ph type="dt" idx="10"/>
          </p:nvPr>
        </p:nvSpPr>
        <p:spPr>
          <a:xfrm>
            <a:off x="7207009" y="6041365"/>
            <a:ext cx="912176" cy="365125"/>
          </a:xfrm>
          <a:prstGeom prst="rect">
            <a:avLst/>
          </a:prstGeom>
          <a:noFill/>
          <a:ln>
            <a:noFill/>
          </a:ln>
        </p:spPr>
        <p:txBody>
          <a:bodyPr spcFirstLastPara="1" wrap="square" lIns="91425" tIns="91425" rIns="91425" bIns="91425" anchor="ctr" anchorCtr="0"/>
          <a:lstStyle>
            <a:lvl1pPr marR="0" lvl="0" algn="r">
              <a:lnSpc>
                <a:spcPct val="100000"/>
              </a:lnSpc>
              <a:spcBef>
                <a:spcPts val="0"/>
              </a:spcBef>
              <a:spcAft>
                <a:spcPts val="0"/>
              </a:spcAft>
              <a:buClr>
                <a:srgbClr val="888888"/>
              </a:buClr>
              <a:buSzPts val="900"/>
              <a:buFont typeface="Trebuchet MS"/>
              <a:buNone/>
              <a:defRPr sz="675" b="0" i="0" u="none" strike="noStrike" cap="none">
                <a:solidFill>
                  <a:srgbClr val="888888"/>
                </a:solidFill>
                <a:latin typeface="Trebuchet MS"/>
                <a:ea typeface="Trebuchet MS"/>
                <a:cs typeface="Trebuchet MS"/>
                <a:sym typeface="Trebuchet MS"/>
              </a:defRPr>
            </a:lvl1pPr>
            <a:lvl2pPr marR="0" lvl="1"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2pPr>
            <a:lvl3pPr marR="0" lvl="2"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3pPr>
            <a:lvl4pPr marR="0" lvl="3"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4pPr>
            <a:lvl5pPr marR="0" lvl="4"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5pPr>
            <a:lvl6pPr marR="0" lvl="5"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6pPr>
            <a:lvl7pPr marR="0" lvl="6"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7pPr>
            <a:lvl8pPr marR="0" lvl="7"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8pPr>
            <a:lvl9pPr marR="0" lvl="8" algn="l">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9pPr>
          </a:lstStyle>
          <a:p>
            <a:fld id="{60578FA3-38AD-400D-A4D2-18E8EF129E5F}" type="datetime1">
              <a:rPr lang="en-US" smtClean="0">
                <a:solidFill>
                  <a:prstClr val="black">
                    <a:tint val="75000"/>
                  </a:prstClr>
                </a:solidFill>
              </a:rPr>
              <a:pPr/>
              <a:t>2/6/2024</a:t>
            </a:fld>
            <a:endParaRPr lang="en-US">
              <a:solidFill>
                <a:prstClr val="black">
                  <a:tint val="75000"/>
                </a:prstClr>
              </a:solidFill>
            </a:endParaRPr>
          </a:p>
        </p:txBody>
      </p:sp>
      <p:sp>
        <p:nvSpPr>
          <p:cNvPr id="112" name="Google Shape;112;p14"/>
          <p:cNvSpPr txBox="1">
            <a:spLocks noGrp="1"/>
          </p:cNvSpPr>
          <p:nvPr>
            <p:ph type="ftr" idx="11"/>
          </p:nvPr>
        </p:nvSpPr>
        <p:spPr>
          <a:xfrm>
            <a:off x="812798" y="6041365"/>
            <a:ext cx="6163963" cy="365125"/>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888888"/>
              </a:buClr>
              <a:buSzPts val="900"/>
              <a:buFont typeface="Trebuchet MS"/>
              <a:buNone/>
              <a:defRPr sz="675"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9pPr>
          </a:lstStyle>
          <a:p>
            <a:endParaRPr lang="en-US">
              <a:solidFill>
                <a:prstClr val="black">
                  <a:tint val="75000"/>
                </a:prstClr>
              </a:solidFill>
            </a:endParaRPr>
          </a:p>
        </p:txBody>
      </p:sp>
    </p:spTree>
    <p:extLst>
      <p:ext uri="{BB962C8B-B14F-4D97-AF65-F5344CB8AC3E}">
        <p14:creationId xmlns:p14="http://schemas.microsoft.com/office/powerpoint/2010/main" val="8515132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119"/>
        <p:cNvGrpSpPr/>
        <p:nvPr/>
      </p:nvGrpSpPr>
      <p:grpSpPr>
        <a:xfrm>
          <a:off x="0" y="0"/>
          <a:ext cx="0" cy="0"/>
          <a:chOff x="0" y="0"/>
          <a:chExt cx="0" cy="0"/>
        </a:xfrm>
      </p:grpSpPr>
      <p:pic>
        <p:nvPicPr>
          <p:cNvPr id="120" name="Google Shape;120;p16" descr="PPT_Content.jpg"/>
          <p:cNvPicPr preferRelativeResize="0"/>
          <p:nvPr/>
        </p:nvPicPr>
        <p:blipFill rotWithShape="1">
          <a:blip r:embed="rId2">
            <a:alphaModFix/>
          </a:blip>
          <a:srcRect/>
          <a:stretch/>
        </p:blipFill>
        <p:spPr>
          <a:xfrm>
            <a:off x="0" y="-8877"/>
            <a:ext cx="12192000" cy="6858000"/>
          </a:xfrm>
          <a:prstGeom prst="rect">
            <a:avLst/>
          </a:prstGeom>
          <a:noFill/>
          <a:ln>
            <a:noFill/>
          </a:ln>
        </p:spPr>
      </p:pic>
      <p:sp>
        <p:nvSpPr>
          <p:cNvPr id="121" name="Google Shape;121;p16"/>
          <p:cNvSpPr txBox="1">
            <a:spLocks noGrp="1"/>
          </p:cNvSpPr>
          <p:nvPr>
            <p:ph type="ctrTitle"/>
          </p:nvPr>
        </p:nvSpPr>
        <p:spPr>
          <a:xfrm>
            <a:off x="133168" y="878677"/>
            <a:ext cx="9442881" cy="701551"/>
          </a:xfrm>
          <a:prstGeom prst="rect">
            <a:avLst/>
          </a:prstGeom>
          <a:noFill/>
          <a:ln>
            <a:noFill/>
          </a:ln>
        </p:spPr>
        <p:txBody>
          <a:bodyPr spcFirstLastPara="1" wrap="square" lIns="91425" tIns="91425" rIns="91425" bIns="91425" anchor="t" anchorCtr="0"/>
          <a:lstStyle>
            <a:lvl1pPr lvl="0" algn="l">
              <a:lnSpc>
                <a:spcPct val="100000"/>
              </a:lnSpc>
              <a:spcBef>
                <a:spcPts val="0"/>
              </a:spcBef>
              <a:spcAft>
                <a:spcPts val="0"/>
              </a:spcAft>
              <a:buSzPts val="3600"/>
              <a:buNone/>
              <a:defRPr b="1"/>
            </a:lvl1pPr>
            <a:lvl2pPr lvl="1" algn="l">
              <a:spcBef>
                <a:spcPts val="0"/>
              </a:spcBef>
              <a:spcAft>
                <a:spcPts val="0"/>
              </a:spcAft>
              <a:buClr>
                <a:schemeClr val="dk2"/>
              </a:buClr>
              <a:buSzPts val="1800"/>
              <a:buNone/>
              <a:defRPr/>
            </a:lvl2pPr>
            <a:lvl3pPr lvl="2" algn="l">
              <a:spcBef>
                <a:spcPts val="0"/>
              </a:spcBef>
              <a:spcAft>
                <a:spcPts val="0"/>
              </a:spcAft>
              <a:buClr>
                <a:schemeClr val="dk2"/>
              </a:buClr>
              <a:buSzPts val="1800"/>
              <a:buNone/>
              <a:defRPr/>
            </a:lvl3pPr>
            <a:lvl4pPr lvl="3" algn="l">
              <a:spcBef>
                <a:spcPts val="0"/>
              </a:spcBef>
              <a:spcAft>
                <a:spcPts val="0"/>
              </a:spcAft>
              <a:buClr>
                <a:schemeClr val="dk2"/>
              </a:buClr>
              <a:buSzPts val="1800"/>
              <a:buNone/>
              <a:defRPr/>
            </a:lvl4pPr>
            <a:lvl5pPr lvl="4" algn="l">
              <a:spcBef>
                <a:spcPts val="0"/>
              </a:spcBef>
              <a:spcAft>
                <a:spcPts val="0"/>
              </a:spcAft>
              <a:buClr>
                <a:schemeClr val="dk2"/>
              </a:buClr>
              <a:buSzPts val="1800"/>
              <a:buNone/>
              <a:defRPr/>
            </a:lvl5pPr>
            <a:lvl6pPr lvl="5" algn="l">
              <a:spcBef>
                <a:spcPts val="0"/>
              </a:spcBef>
              <a:spcAft>
                <a:spcPts val="0"/>
              </a:spcAft>
              <a:buClr>
                <a:schemeClr val="dk2"/>
              </a:buClr>
              <a:buSzPts val="1800"/>
              <a:buNone/>
              <a:defRPr/>
            </a:lvl6pPr>
            <a:lvl7pPr lvl="6" algn="l">
              <a:spcBef>
                <a:spcPts val="0"/>
              </a:spcBef>
              <a:spcAft>
                <a:spcPts val="0"/>
              </a:spcAft>
              <a:buClr>
                <a:schemeClr val="dk2"/>
              </a:buClr>
              <a:buSzPts val="1800"/>
              <a:buNone/>
              <a:defRPr/>
            </a:lvl7pPr>
            <a:lvl8pPr lvl="7" algn="l">
              <a:spcBef>
                <a:spcPts val="0"/>
              </a:spcBef>
              <a:spcAft>
                <a:spcPts val="0"/>
              </a:spcAft>
              <a:buClr>
                <a:schemeClr val="dk2"/>
              </a:buClr>
              <a:buSzPts val="1800"/>
              <a:buNone/>
              <a:defRPr/>
            </a:lvl8pPr>
            <a:lvl9pPr lvl="8" algn="l">
              <a:spcBef>
                <a:spcPts val="0"/>
              </a:spcBef>
              <a:spcAft>
                <a:spcPts val="0"/>
              </a:spcAft>
              <a:buClr>
                <a:schemeClr val="dk2"/>
              </a:buClr>
              <a:buSzPts val="1800"/>
              <a:buNone/>
              <a:defRPr/>
            </a:lvl9pPr>
          </a:lstStyle>
          <a:p>
            <a:r>
              <a:rPr lang="en-US"/>
              <a:t>Click to edit Master title style</a:t>
            </a:r>
            <a:endParaRPr/>
          </a:p>
        </p:txBody>
      </p:sp>
      <p:sp>
        <p:nvSpPr>
          <p:cNvPr id="122" name="Google Shape;122;p16"/>
          <p:cNvSpPr txBox="1">
            <a:spLocks noGrp="1"/>
          </p:cNvSpPr>
          <p:nvPr>
            <p:ph type="dt" idx="10"/>
          </p:nvPr>
        </p:nvSpPr>
        <p:spPr>
          <a:xfrm>
            <a:off x="7207009" y="6041365"/>
            <a:ext cx="912176" cy="365125"/>
          </a:xfrm>
          <a:prstGeom prst="rect">
            <a:avLst/>
          </a:prstGeom>
          <a:noFill/>
          <a:ln>
            <a:noFill/>
          </a:ln>
        </p:spPr>
        <p:txBody>
          <a:bodyPr spcFirstLastPara="1" wrap="square" lIns="91425" tIns="91425" rIns="91425" bIns="91425" anchor="ctr" anchorCtr="0"/>
          <a:lstStyle>
            <a:lvl1pPr lvl="0" algn="r">
              <a:lnSpc>
                <a:spcPct val="100000"/>
              </a:lnSpc>
              <a:spcBef>
                <a:spcPts val="0"/>
              </a:spcBef>
              <a:spcAft>
                <a:spcPts val="0"/>
              </a:spcAft>
              <a:buClr>
                <a:srgbClr val="888888"/>
              </a:buClr>
              <a:buSzPts val="1800"/>
              <a:buNone/>
              <a:defRPr/>
            </a:lvl1pPr>
            <a:lvl2pPr lvl="1" algn="l">
              <a:lnSpc>
                <a:spcPct val="100000"/>
              </a:lnSpc>
              <a:spcBef>
                <a:spcPts val="0"/>
              </a:spcBef>
              <a:spcAft>
                <a:spcPts val="0"/>
              </a:spcAft>
              <a:buClr>
                <a:schemeClr val="dk1"/>
              </a:buClr>
              <a:buSzPts val="1800"/>
              <a:buNone/>
              <a:defRPr/>
            </a:lvl2pPr>
            <a:lvl3pPr lvl="2" algn="l">
              <a:lnSpc>
                <a:spcPct val="100000"/>
              </a:lnSpc>
              <a:spcBef>
                <a:spcPts val="0"/>
              </a:spcBef>
              <a:spcAft>
                <a:spcPts val="0"/>
              </a:spcAft>
              <a:buClr>
                <a:schemeClr val="dk1"/>
              </a:buClr>
              <a:buSzPts val="1800"/>
              <a:buNone/>
              <a:defRPr/>
            </a:lvl3pPr>
            <a:lvl4pPr lvl="3" algn="l">
              <a:lnSpc>
                <a:spcPct val="100000"/>
              </a:lnSpc>
              <a:spcBef>
                <a:spcPts val="0"/>
              </a:spcBef>
              <a:spcAft>
                <a:spcPts val="0"/>
              </a:spcAft>
              <a:buClr>
                <a:schemeClr val="dk1"/>
              </a:buClr>
              <a:buSzPts val="1800"/>
              <a:buNone/>
              <a:defRPr/>
            </a:lvl4pPr>
            <a:lvl5pPr lvl="4" algn="l">
              <a:lnSpc>
                <a:spcPct val="100000"/>
              </a:lnSpc>
              <a:spcBef>
                <a:spcPts val="0"/>
              </a:spcBef>
              <a:spcAft>
                <a:spcPts val="0"/>
              </a:spcAft>
              <a:buClr>
                <a:schemeClr val="dk1"/>
              </a:buClr>
              <a:buSzPts val="1800"/>
              <a:buNone/>
              <a:defRPr/>
            </a:lvl5pPr>
            <a:lvl6pPr lvl="5" algn="l">
              <a:lnSpc>
                <a:spcPct val="100000"/>
              </a:lnSpc>
              <a:spcBef>
                <a:spcPts val="0"/>
              </a:spcBef>
              <a:spcAft>
                <a:spcPts val="0"/>
              </a:spcAft>
              <a:buClr>
                <a:schemeClr val="dk1"/>
              </a:buClr>
              <a:buSzPts val="1800"/>
              <a:buNone/>
              <a:defRPr/>
            </a:lvl6pPr>
            <a:lvl7pPr lvl="6" algn="l">
              <a:lnSpc>
                <a:spcPct val="100000"/>
              </a:lnSpc>
              <a:spcBef>
                <a:spcPts val="0"/>
              </a:spcBef>
              <a:spcAft>
                <a:spcPts val="0"/>
              </a:spcAft>
              <a:buClr>
                <a:schemeClr val="dk1"/>
              </a:buClr>
              <a:buSzPts val="1800"/>
              <a:buNone/>
              <a:defRPr/>
            </a:lvl7pPr>
            <a:lvl8pPr lvl="7" algn="l">
              <a:lnSpc>
                <a:spcPct val="100000"/>
              </a:lnSpc>
              <a:spcBef>
                <a:spcPts val="0"/>
              </a:spcBef>
              <a:spcAft>
                <a:spcPts val="0"/>
              </a:spcAft>
              <a:buClr>
                <a:schemeClr val="dk1"/>
              </a:buClr>
              <a:buSzPts val="1800"/>
              <a:buNone/>
              <a:defRPr/>
            </a:lvl8pPr>
            <a:lvl9pPr lvl="8" algn="l">
              <a:lnSpc>
                <a:spcPct val="100000"/>
              </a:lnSpc>
              <a:spcBef>
                <a:spcPts val="0"/>
              </a:spcBef>
              <a:spcAft>
                <a:spcPts val="0"/>
              </a:spcAft>
              <a:buClr>
                <a:schemeClr val="dk1"/>
              </a:buClr>
              <a:buSzPts val="1800"/>
              <a:buNone/>
              <a:defRPr/>
            </a:lvl9pPr>
          </a:lstStyle>
          <a:p>
            <a:fld id="{EC43563C-D9B3-4432-B336-144C997D6215}" type="datetime1">
              <a:rPr lang="en-US" smtClean="0">
                <a:solidFill>
                  <a:prstClr val="black">
                    <a:tint val="75000"/>
                  </a:prstClr>
                </a:solidFill>
              </a:rPr>
              <a:pPr/>
              <a:t>2/6/2024</a:t>
            </a:fld>
            <a:endParaRPr lang="en-US">
              <a:solidFill>
                <a:prstClr val="black">
                  <a:tint val="75000"/>
                </a:prstClr>
              </a:solidFill>
            </a:endParaRPr>
          </a:p>
        </p:txBody>
      </p:sp>
      <p:sp>
        <p:nvSpPr>
          <p:cNvPr id="123" name="Google Shape;123;p16"/>
          <p:cNvSpPr txBox="1">
            <a:spLocks noGrp="1"/>
          </p:cNvSpPr>
          <p:nvPr>
            <p:ph type="ftr" idx="11"/>
          </p:nvPr>
        </p:nvSpPr>
        <p:spPr>
          <a:xfrm>
            <a:off x="4165600" y="6356353"/>
            <a:ext cx="3860800" cy="365125"/>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9pPr>
          </a:lstStyle>
          <a:p>
            <a:endParaRPr lang="en-US">
              <a:solidFill>
                <a:prstClr val="black">
                  <a:tint val="75000"/>
                </a:prstClr>
              </a:solidFill>
            </a:endParaRPr>
          </a:p>
        </p:txBody>
      </p:sp>
      <p:sp>
        <p:nvSpPr>
          <p:cNvPr id="124" name="Google Shape;124;p16"/>
          <p:cNvSpPr txBox="1">
            <a:spLocks noGrp="1"/>
          </p:cNvSpPr>
          <p:nvPr>
            <p:ph type="sldNum" idx="12"/>
          </p:nvPr>
        </p:nvSpPr>
        <p:spPr>
          <a:xfrm>
            <a:off x="8737600" y="6356353"/>
            <a:ext cx="28448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9pPr>
          </a:lstStyle>
          <a:p>
            <a:fld id="{F7886C9C-DC18-4195-8FD5-A50AA931D41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55032918"/>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4D8DEE8-7A87-4E01-8ADE-4C49CDD43F74}" type="datetime1">
              <a:rPr lang="en-US" smtClean="0">
                <a:solidFill>
                  <a:prstClr val="black">
                    <a:tint val="75000"/>
                  </a:prstClr>
                </a:solidFill>
              </a:rPr>
              <a:pPr/>
              <a:t>2/6/2024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7886C9C-DC18-4195-8FD5-A50AA931D41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098403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2EFF424-F111-43CB-9C75-D52325012943}" type="datetime1">
              <a:rPr lang="en-US" smtClean="0">
                <a:solidFill>
                  <a:prstClr val="black">
                    <a:tint val="75000"/>
                  </a:prstClr>
                </a:solidFill>
              </a:rPr>
              <a:pPr/>
              <a:t>2/6/2024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7886C9C-DC18-4195-8FD5-A50AA931D41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534989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914400" y="609600"/>
            <a:ext cx="103632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p:txBody>
          <a:bodyPr/>
          <a:lstStyle>
            <a:lvl1pPr>
              <a:defRPr/>
            </a:lvl1pPr>
          </a:lstStyle>
          <a:p>
            <a:pPr>
              <a:defRPr/>
            </a:pPr>
            <a:endParaRPr lang="en-US">
              <a:solidFill>
                <a:prstClr val="black">
                  <a:tint val="75000"/>
                </a:prstClr>
              </a:solidFill>
            </a:endParaRPr>
          </a:p>
        </p:txBody>
      </p:sp>
      <p:sp>
        <p:nvSpPr>
          <p:cNvPr id="4" name="Rectangle 5"/>
          <p:cNvSpPr>
            <a:spLocks noGrp="1" noChangeArrowheads="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Rectangle 6"/>
          <p:cNvSpPr>
            <a:spLocks noGrp="1" noChangeArrowheads="1"/>
          </p:cNvSpPr>
          <p:nvPr>
            <p:ph type="sldNum" sz="quarter" idx="12"/>
          </p:nvPr>
        </p:nvSpPr>
        <p:spPr/>
        <p:txBody>
          <a:bodyPr/>
          <a:lstStyle>
            <a:lvl1pPr>
              <a:defRPr smtClean="0"/>
            </a:lvl1pPr>
          </a:lstStyle>
          <a:p>
            <a:pPr>
              <a:defRPr/>
            </a:pPr>
            <a:fld id="{1F53A37B-03A8-45AB-AD5B-CA6F968A1EB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948337361"/>
      </p:ext>
    </p:extLst>
  </p:cSld>
  <p:clrMapOvr>
    <a:masterClrMapping/>
  </p:clrMapOvr>
  <p:transition spd="slow">
    <p:checke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image" Target="../media/image6.png"/><Relationship Id="rId2" Type="http://schemas.openxmlformats.org/officeDocument/2006/relationships/slideLayout" Target="../slideLayouts/slideLayout11.xml"/><Relationship Id="rId16" Type="http://schemas.openxmlformats.org/officeDocument/2006/relationships/theme" Target="../theme/theme2.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slideLayout" Target="../slideLayouts/slideLayout2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1"/>
          <p:cNvSpPr/>
          <p:nvPr/>
        </p:nvSpPr>
        <p:spPr>
          <a:xfrm>
            <a:off x="1" y="6400800"/>
            <a:ext cx="12192000"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31"/>
          <p:cNvSpPr/>
          <p:nvPr/>
        </p:nvSpPr>
        <p:spPr>
          <a:xfrm>
            <a:off x="0" y="6334316"/>
            <a:ext cx="12192000" cy="6599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31"/>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marR="0" lvl="0" algn="l" rtl="0">
              <a:lnSpc>
                <a:spcPct val="85000"/>
              </a:lnSpc>
              <a:spcBef>
                <a:spcPts val="0"/>
              </a:spcBef>
              <a:spcAft>
                <a:spcPts val="0"/>
              </a:spcAft>
              <a:buClr>
                <a:srgbClr val="000000"/>
              </a:buClr>
              <a:buSzPts val="4800"/>
              <a:buFont typeface="Calibri"/>
              <a:buNone/>
              <a:defRPr sz="4800" b="0" i="0" u="none" strike="noStrike" cap="non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 name="Google Shape;13;p31"/>
          <p:cNvSpPr txBox="1">
            <a:spLocks noGrp="1"/>
          </p:cNvSpPr>
          <p:nvPr>
            <p:ph type="body" idx="1"/>
          </p:nvPr>
        </p:nvSpPr>
        <p:spPr>
          <a:xfrm>
            <a:off x="1097280" y="1845734"/>
            <a:ext cx="10058400" cy="4023360"/>
          </a:xfrm>
          <a:prstGeom prst="rect">
            <a:avLst/>
          </a:prstGeom>
          <a:noFill/>
          <a:ln>
            <a:noFill/>
          </a:ln>
        </p:spPr>
        <p:txBody>
          <a:bodyPr spcFirstLastPara="1" wrap="square" lIns="0" tIns="45700" rIns="0" bIns="45700" anchor="t" anchorCtr="0">
            <a:normAutofit/>
          </a:bodyPr>
          <a:lstStyle>
            <a:lvl1pPr marL="457200" marR="0" lvl="0" indent="-355600" algn="l" rtl="0">
              <a:lnSpc>
                <a:spcPct val="90000"/>
              </a:lnSpc>
              <a:spcBef>
                <a:spcPts val="1200"/>
              </a:spcBef>
              <a:spcAft>
                <a:spcPts val="0"/>
              </a:spcAft>
              <a:buClr>
                <a:schemeClr val="accent1"/>
              </a:buClr>
              <a:buSzPts val="2000"/>
              <a:buFont typeface="Calibri"/>
              <a:buChar char=" "/>
              <a:defRPr sz="2000" b="0" i="0" u="none" strike="noStrike" cap="none">
                <a:solidFill>
                  <a:srgbClr val="000000"/>
                </a:solidFill>
                <a:latin typeface="Calibri"/>
                <a:ea typeface="Calibri"/>
                <a:cs typeface="Calibri"/>
                <a:sym typeface="Calibri"/>
              </a:defRPr>
            </a:lvl1pPr>
            <a:lvl2pPr marL="914400" marR="0" lvl="1" indent="-342900" algn="l" rtl="0">
              <a:lnSpc>
                <a:spcPct val="90000"/>
              </a:lnSpc>
              <a:spcBef>
                <a:spcPts val="200"/>
              </a:spcBef>
              <a:spcAft>
                <a:spcPts val="0"/>
              </a:spcAft>
              <a:buClr>
                <a:schemeClr val="accent1"/>
              </a:buClr>
              <a:buSzPts val="1800"/>
              <a:buFont typeface="Calibri"/>
              <a:buChar char="◦"/>
              <a:defRPr sz="1800" b="0" i="0" u="none" strike="noStrike" cap="none">
                <a:solidFill>
                  <a:srgbClr val="000000"/>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0000"/>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0000"/>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0000"/>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92E2"/>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92E2"/>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92E2"/>
                </a:solidFill>
                <a:latin typeface="Calibri"/>
                <a:ea typeface="Calibri"/>
                <a:cs typeface="Calibri"/>
                <a:sym typeface="Calibri"/>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0092E2"/>
                </a:solidFill>
                <a:latin typeface="Calibri"/>
                <a:ea typeface="Calibri"/>
                <a:cs typeface="Calibri"/>
                <a:sym typeface="Calibri"/>
              </a:defRPr>
            </a:lvl9pPr>
          </a:lstStyle>
          <a:p>
            <a:endParaRPr/>
          </a:p>
        </p:txBody>
      </p:sp>
      <p:sp>
        <p:nvSpPr>
          <p:cNvPr id="14" name="Google Shape;14;p31"/>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FFFFFF"/>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 name="Google Shape;15;p31"/>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FFFFFF"/>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 name="Google Shape;16;p31"/>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50" b="0" i="0" u="none" strike="noStrike" cap="none">
                <a:solidFill>
                  <a:srgbClr val="FFFFFF"/>
                </a:solidFill>
                <a:latin typeface="Calibri"/>
                <a:ea typeface="Calibri"/>
                <a:cs typeface="Calibri"/>
                <a:sym typeface="Calibri"/>
              </a:defRPr>
            </a:lvl1pPr>
            <a:lvl2pPr marL="0" marR="0" lvl="1" indent="0" algn="r" rtl="0">
              <a:spcBef>
                <a:spcPts val="0"/>
              </a:spcBef>
              <a:buNone/>
              <a:defRPr sz="1050" b="0" i="0" u="none" strike="noStrike" cap="none">
                <a:solidFill>
                  <a:srgbClr val="FFFFFF"/>
                </a:solidFill>
                <a:latin typeface="Calibri"/>
                <a:ea typeface="Calibri"/>
                <a:cs typeface="Calibri"/>
                <a:sym typeface="Calibri"/>
              </a:defRPr>
            </a:lvl2pPr>
            <a:lvl3pPr marL="0" marR="0" lvl="2" indent="0" algn="r" rtl="0">
              <a:spcBef>
                <a:spcPts val="0"/>
              </a:spcBef>
              <a:buNone/>
              <a:defRPr sz="1050" b="0" i="0" u="none" strike="noStrike" cap="none">
                <a:solidFill>
                  <a:srgbClr val="FFFFFF"/>
                </a:solidFill>
                <a:latin typeface="Calibri"/>
                <a:ea typeface="Calibri"/>
                <a:cs typeface="Calibri"/>
                <a:sym typeface="Calibri"/>
              </a:defRPr>
            </a:lvl3pPr>
            <a:lvl4pPr marL="0" marR="0" lvl="3" indent="0" algn="r" rtl="0">
              <a:spcBef>
                <a:spcPts val="0"/>
              </a:spcBef>
              <a:buNone/>
              <a:defRPr sz="1050" b="0" i="0" u="none" strike="noStrike" cap="none">
                <a:solidFill>
                  <a:srgbClr val="FFFFFF"/>
                </a:solidFill>
                <a:latin typeface="Calibri"/>
                <a:ea typeface="Calibri"/>
                <a:cs typeface="Calibri"/>
                <a:sym typeface="Calibri"/>
              </a:defRPr>
            </a:lvl4pPr>
            <a:lvl5pPr marL="0" marR="0" lvl="4" indent="0" algn="r" rtl="0">
              <a:spcBef>
                <a:spcPts val="0"/>
              </a:spcBef>
              <a:buNone/>
              <a:defRPr sz="1050" b="0" i="0" u="none" strike="noStrike" cap="none">
                <a:solidFill>
                  <a:srgbClr val="FFFFFF"/>
                </a:solidFill>
                <a:latin typeface="Calibri"/>
                <a:ea typeface="Calibri"/>
                <a:cs typeface="Calibri"/>
                <a:sym typeface="Calibri"/>
              </a:defRPr>
            </a:lvl5pPr>
            <a:lvl6pPr marL="0" marR="0" lvl="5" indent="0" algn="r" rtl="0">
              <a:spcBef>
                <a:spcPts val="0"/>
              </a:spcBef>
              <a:buNone/>
              <a:defRPr sz="1050" b="0" i="0" u="none" strike="noStrike" cap="none">
                <a:solidFill>
                  <a:srgbClr val="FFFFFF"/>
                </a:solidFill>
                <a:latin typeface="Calibri"/>
                <a:ea typeface="Calibri"/>
                <a:cs typeface="Calibri"/>
                <a:sym typeface="Calibri"/>
              </a:defRPr>
            </a:lvl6pPr>
            <a:lvl7pPr marL="0" marR="0" lvl="6" indent="0" algn="r" rtl="0">
              <a:spcBef>
                <a:spcPts val="0"/>
              </a:spcBef>
              <a:buNone/>
              <a:defRPr sz="1050" b="0" i="0" u="none" strike="noStrike" cap="none">
                <a:solidFill>
                  <a:srgbClr val="FFFFFF"/>
                </a:solidFill>
                <a:latin typeface="Calibri"/>
                <a:ea typeface="Calibri"/>
                <a:cs typeface="Calibri"/>
                <a:sym typeface="Calibri"/>
              </a:defRPr>
            </a:lvl7pPr>
            <a:lvl8pPr marL="0" marR="0" lvl="7" indent="0" algn="r" rtl="0">
              <a:spcBef>
                <a:spcPts val="0"/>
              </a:spcBef>
              <a:buNone/>
              <a:defRPr sz="1050" b="0" i="0" u="none" strike="noStrike" cap="none">
                <a:solidFill>
                  <a:srgbClr val="FFFFFF"/>
                </a:solidFill>
                <a:latin typeface="Calibri"/>
                <a:ea typeface="Calibri"/>
                <a:cs typeface="Calibri"/>
                <a:sym typeface="Calibri"/>
              </a:defRPr>
            </a:lvl8pPr>
            <a:lvl9pPr marL="0" marR="0" lvl="8" indent="0" algn="r" rtl="0">
              <a:spcBef>
                <a:spcPts val="0"/>
              </a:spcBef>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cxnSp>
        <p:nvCxnSpPr>
          <p:cNvPr id="17" name="Google Shape;17;p31"/>
          <p:cNvCxnSpPr/>
          <p:nvPr/>
        </p:nvCxnSpPr>
        <p:spPr>
          <a:xfrm>
            <a:off x="1193532" y="1737845"/>
            <a:ext cx="9966960" cy="0"/>
          </a:xfrm>
          <a:prstGeom prst="straightConnector1">
            <a:avLst/>
          </a:prstGeom>
          <a:noFill/>
          <a:ln w="9525" cap="flat" cmpd="sng">
            <a:solidFill>
              <a:srgbClr val="0D85AB"/>
            </a:solidFill>
            <a:prstDash val="solid"/>
            <a:round/>
            <a:headEnd type="none" w="sm" len="sm"/>
            <a:tailEnd type="none" w="sm" len="sm"/>
          </a:ln>
        </p:spPr>
      </p:cxn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5" r:id="rId5"/>
    <p:sldLayoutId id="2147483656" r:id="rId6"/>
    <p:sldLayoutId id="2147483657" r:id="rId7"/>
    <p:sldLayoutId id="2147483658" r:id="rId8"/>
    <p:sldLayoutId id="2147483659"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grpSp>
        <p:nvGrpSpPr>
          <p:cNvPr id="6" name="Google Shape;6;p1"/>
          <p:cNvGrpSpPr/>
          <p:nvPr/>
        </p:nvGrpSpPr>
        <p:grpSpPr>
          <a:xfrm>
            <a:off x="-11288" y="-8468"/>
            <a:ext cx="12228421" cy="6874935"/>
            <a:chOff x="-8466" y="-8468"/>
            <a:chExt cx="9171316" cy="6874935"/>
          </a:xfrm>
        </p:grpSpPr>
        <p:sp>
          <p:nvSpPr>
            <p:cNvPr id="7" name="Google Shape;7;p1"/>
            <p:cNvSpPr/>
            <p:nvPr/>
          </p:nvSpPr>
          <p:spPr>
            <a:xfrm>
              <a:off x="-8466" y="4013200"/>
              <a:ext cx="457200" cy="2853267"/>
            </a:xfrm>
            <a:custGeom>
              <a:avLst/>
              <a:gdLst/>
              <a:ahLst/>
              <a:cxnLst/>
              <a:rect l="l" t="t" r="r" b="b"/>
              <a:pathLst>
                <a:path w="120000" h="120000" extrusionOk="0">
                  <a:moveTo>
                    <a:pt x="0" y="0"/>
                  </a:moveTo>
                  <a:lnTo>
                    <a:pt x="120000" y="120000"/>
                  </a:lnTo>
                  <a:lnTo>
                    <a:pt x="0" y="119643"/>
                  </a:lnTo>
                  <a:cubicBezTo>
                    <a:pt x="740" y="80118"/>
                    <a:pt x="1481" y="40593"/>
                    <a:pt x="0" y="0"/>
                  </a:cubicBezTo>
                  <a:close/>
                </a:path>
              </a:pathLst>
            </a:custGeom>
            <a:solidFill>
              <a:schemeClr val="accent1">
                <a:alpha val="69411"/>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050" b="0" i="0" u="none" strike="noStrike" cap="none">
                <a:solidFill>
                  <a:srgbClr val="000000"/>
                </a:solidFill>
                <a:latin typeface="Arial"/>
                <a:ea typeface="Arial"/>
                <a:cs typeface="Arial"/>
                <a:sym typeface="Arial"/>
              </a:endParaRPr>
            </a:p>
          </p:txBody>
        </p:sp>
        <p:cxnSp>
          <p:nvCxnSpPr>
            <p:cNvPr id="8" name="Google Shape;8;p1"/>
            <p:cNvCxnSpPr/>
            <p:nvPr/>
          </p:nvCxnSpPr>
          <p:spPr>
            <a:xfrm rot="10800000" flipH="1">
              <a:off x="5130830" y="4175604"/>
              <a:ext cx="4022474" cy="2682396"/>
            </a:xfrm>
            <a:prstGeom prst="straightConnector1">
              <a:avLst/>
            </a:prstGeom>
            <a:noFill/>
            <a:ln w="9525" cap="flat" cmpd="sng">
              <a:solidFill>
                <a:schemeClr val="accent1">
                  <a:alpha val="69411"/>
                </a:schemeClr>
              </a:solidFill>
              <a:prstDash val="solid"/>
              <a:round/>
              <a:headEnd type="none" w="sm" len="sm"/>
              <a:tailEnd type="none" w="sm" len="sm"/>
            </a:ln>
          </p:spPr>
        </p:cxnSp>
        <p:cxnSp>
          <p:nvCxnSpPr>
            <p:cNvPr id="9" name="Google Shape;9;p1"/>
            <p:cNvCxnSpPr/>
            <p:nvPr/>
          </p:nvCxnSpPr>
          <p:spPr>
            <a:xfrm>
              <a:off x="7042707" y="0"/>
              <a:ext cx="1219199" cy="6858000"/>
            </a:xfrm>
            <a:prstGeom prst="straightConnector1">
              <a:avLst/>
            </a:prstGeom>
            <a:noFill/>
            <a:ln w="9525" cap="flat" cmpd="sng">
              <a:solidFill>
                <a:schemeClr val="accent1">
                  <a:alpha val="69411"/>
                </a:schemeClr>
              </a:solidFill>
              <a:prstDash val="solid"/>
              <a:round/>
              <a:headEnd type="none" w="sm" len="sm"/>
              <a:tailEnd type="none" w="sm" len="sm"/>
            </a:ln>
          </p:spPr>
        </p:cxnSp>
        <p:sp>
          <p:nvSpPr>
            <p:cNvPr id="10" name="Google Shape;10;p1"/>
            <p:cNvSpPr/>
            <p:nvPr/>
          </p:nvSpPr>
          <p:spPr>
            <a:xfrm>
              <a:off x="6891896" y="0"/>
              <a:ext cx="2269442" cy="6866465"/>
            </a:xfrm>
            <a:custGeom>
              <a:avLst/>
              <a:gdLst/>
              <a:ahLst/>
              <a:cxnLst/>
              <a:rect l="l" t="t" r="r" b="b"/>
              <a:pathLst>
                <a:path w="120000" h="120000" extrusionOk="0">
                  <a:moveTo>
                    <a:pt x="106997" y="0"/>
                  </a:moveTo>
                  <a:lnTo>
                    <a:pt x="0" y="119852"/>
                  </a:lnTo>
                  <a:lnTo>
                    <a:pt x="119980" y="120000"/>
                  </a:lnTo>
                  <a:cubicBezTo>
                    <a:pt x="120129" y="80049"/>
                    <a:pt x="119383" y="40098"/>
                    <a:pt x="119532" y="147"/>
                  </a:cubicBezTo>
                  <a:lnTo>
                    <a:pt x="106997" y="0"/>
                  </a:lnTo>
                  <a:close/>
                </a:path>
              </a:pathLst>
            </a:custGeom>
            <a:solidFill>
              <a:schemeClr val="accent1">
                <a:alpha val="35294"/>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050" b="0" i="0" u="none" strike="noStrike" cap="none">
                <a:solidFill>
                  <a:srgbClr val="000000"/>
                </a:solidFill>
                <a:latin typeface="Arial"/>
                <a:ea typeface="Arial"/>
                <a:cs typeface="Arial"/>
                <a:sym typeface="Arial"/>
              </a:endParaRPr>
            </a:p>
          </p:txBody>
        </p:sp>
        <p:sp>
          <p:nvSpPr>
            <p:cNvPr id="11" name="Google Shape;11;p1"/>
            <p:cNvSpPr/>
            <p:nvPr/>
          </p:nvSpPr>
          <p:spPr>
            <a:xfrm>
              <a:off x="7205157" y="-8466"/>
              <a:ext cx="1948147" cy="6866467"/>
            </a:xfrm>
            <a:custGeom>
              <a:avLst/>
              <a:gdLst/>
              <a:ahLst/>
              <a:cxnLst/>
              <a:rect l="l" t="t" r="r" b="b"/>
              <a:pathLst>
                <a:path w="120000" h="120000" extrusionOk="0">
                  <a:moveTo>
                    <a:pt x="0" y="0"/>
                  </a:moveTo>
                  <a:lnTo>
                    <a:pt x="74056" y="119999"/>
                  </a:lnTo>
                  <a:lnTo>
                    <a:pt x="119949" y="119999"/>
                  </a:lnTo>
                  <a:cubicBezTo>
                    <a:pt x="119776" y="80000"/>
                    <a:pt x="120123" y="39999"/>
                    <a:pt x="119949" y="0"/>
                  </a:cubicBezTo>
                  <a:lnTo>
                    <a:pt x="0" y="0"/>
                  </a:lnTo>
                  <a:close/>
                </a:path>
              </a:pathLst>
            </a:custGeom>
            <a:solidFill>
              <a:schemeClr val="accent1">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050" b="0" i="0" u="none" strike="noStrike" cap="none">
                <a:solidFill>
                  <a:srgbClr val="000000"/>
                </a:solidFill>
                <a:latin typeface="Arial"/>
                <a:ea typeface="Arial"/>
                <a:cs typeface="Arial"/>
                <a:sym typeface="Arial"/>
              </a:endParaRPr>
            </a:p>
          </p:txBody>
        </p:sp>
        <p:sp>
          <p:nvSpPr>
            <p:cNvPr id="12" name="Google Shape;12;p1"/>
            <p:cNvSpPr/>
            <p:nvPr/>
          </p:nvSpPr>
          <p:spPr>
            <a:xfrm>
              <a:off x="6637896" y="3920066"/>
              <a:ext cx="2513564" cy="2937932"/>
            </a:xfrm>
            <a:custGeom>
              <a:avLst/>
              <a:gdLst/>
              <a:ahLst/>
              <a:cxnLst/>
              <a:rect l="l" t="t" r="r" b="b"/>
              <a:pathLst>
                <a:path w="120000" h="120000" extrusionOk="0">
                  <a:moveTo>
                    <a:pt x="0" y="120000"/>
                  </a:moveTo>
                  <a:lnTo>
                    <a:pt x="119688" y="0"/>
                  </a:lnTo>
                  <a:cubicBezTo>
                    <a:pt x="119792" y="40000"/>
                    <a:pt x="119896" y="80000"/>
                    <a:pt x="120000" y="120000"/>
                  </a:cubicBezTo>
                  <a:lnTo>
                    <a:pt x="0" y="120000"/>
                  </a:lnTo>
                  <a:close/>
                </a:path>
              </a:pathLst>
            </a:custGeom>
            <a:solidFill>
              <a:srgbClr val="2E75B5">
                <a:alpha val="6549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050" b="0" i="0" u="none" strike="noStrike" cap="none">
                <a:solidFill>
                  <a:srgbClr val="000000"/>
                </a:solidFill>
                <a:latin typeface="Arial"/>
                <a:ea typeface="Arial"/>
                <a:cs typeface="Arial"/>
                <a:sym typeface="Arial"/>
              </a:endParaRPr>
            </a:p>
          </p:txBody>
        </p:sp>
        <p:sp>
          <p:nvSpPr>
            <p:cNvPr id="13" name="Google Shape;13;p1"/>
            <p:cNvSpPr/>
            <p:nvPr/>
          </p:nvSpPr>
          <p:spPr>
            <a:xfrm>
              <a:off x="7010428" y="-8466"/>
              <a:ext cx="2142875" cy="6866467"/>
            </a:xfrm>
            <a:custGeom>
              <a:avLst/>
              <a:gdLst/>
              <a:ahLst/>
              <a:cxnLst/>
              <a:rect l="l" t="t" r="r" b="b"/>
              <a:pathLst>
                <a:path w="120000" h="120000" extrusionOk="0">
                  <a:moveTo>
                    <a:pt x="0" y="0"/>
                  </a:moveTo>
                  <a:lnTo>
                    <a:pt x="103976" y="119999"/>
                  </a:lnTo>
                  <a:lnTo>
                    <a:pt x="120000" y="119852"/>
                  </a:lnTo>
                  <a:lnTo>
                    <a:pt x="120000" y="0"/>
                  </a:lnTo>
                  <a:lnTo>
                    <a:pt x="0" y="0"/>
                  </a:lnTo>
                  <a:close/>
                </a:path>
              </a:pathLst>
            </a:custGeom>
            <a:solidFill>
              <a:srgbClr val="2E75B5">
                <a:alpha val="49411"/>
              </a:srgbClr>
            </a:solidFill>
            <a:ln>
              <a:noFill/>
            </a:ln>
          </p:spPr>
        </p:sp>
        <p:sp>
          <p:nvSpPr>
            <p:cNvPr id="14" name="Google Shape;14;p1"/>
            <p:cNvSpPr/>
            <p:nvPr/>
          </p:nvSpPr>
          <p:spPr>
            <a:xfrm>
              <a:off x="8295775" y="-8466"/>
              <a:ext cx="857530" cy="6866467"/>
            </a:xfrm>
            <a:custGeom>
              <a:avLst/>
              <a:gdLst/>
              <a:ahLst/>
              <a:cxnLst/>
              <a:rect l="l" t="t" r="r" b="b"/>
              <a:pathLst>
                <a:path w="120000" h="120000" extrusionOk="0">
                  <a:moveTo>
                    <a:pt x="94736" y="0"/>
                  </a:moveTo>
                  <a:lnTo>
                    <a:pt x="0" y="119999"/>
                  </a:lnTo>
                  <a:lnTo>
                    <a:pt x="120000" y="119999"/>
                  </a:lnTo>
                  <a:cubicBezTo>
                    <a:pt x="119736" y="80000"/>
                    <a:pt x="119473" y="39999"/>
                    <a:pt x="119210" y="0"/>
                  </a:cubicBezTo>
                  <a:lnTo>
                    <a:pt x="94736" y="0"/>
                  </a:lnTo>
                  <a:close/>
                </a:path>
              </a:pathLst>
            </a:custGeom>
            <a:solidFill>
              <a:schemeClr val="accent2">
                <a:alpha val="69411"/>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050" b="0" i="0" u="none" strike="noStrike" cap="none">
                <a:solidFill>
                  <a:srgbClr val="000000"/>
                </a:solidFill>
                <a:latin typeface="Arial"/>
                <a:ea typeface="Arial"/>
                <a:cs typeface="Arial"/>
                <a:sym typeface="Arial"/>
              </a:endParaRPr>
            </a:p>
          </p:txBody>
        </p:sp>
        <p:sp>
          <p:nvSpPr>
            <p:cNvPr id="15" name="Google Shape;15;p1"/>
            <p:cNvSpPr/>
            <p:nvPr/>
          </p:nvSpPr>
          <p:spPr>
            <a:xfrm>
              <a:off x="8094164" y="-8468"/>
              <a:ext cx="1066769" cy="6866467"/>
            </a:xfrm>
            <a:custGeom>
              <a:avLst/>
              <a:gdLst/>
              <a:ahLst/>
              <a:cxnLst/>
              <a:rect l="l" t="t" r="r" b="b"/>
              <a:pathLst>
                <a:path w="120000" h="120000" extrusionOk="0">
                  <a:moveTo>
                    <a:pt x="0" y="0"/>
                  </a:moveTo>
                  <a:lnTo>
                    <a:pt x="105579" y="119999"/>
                  </a:lnTo>
                  <a:lnTo>
                    <a:pt x="119976" y="119999"/>
                  </a:lnTo>
                  <a:cubicBezTo>
                    <a:pt x="120243" y="79950"/>
                    <a:pt x="118110" y="40049"/>
                    <a:pt x="118377" y="0"/>
                  </a:cubicBezTo>
                  <a:lnTo>
                    <a:pt x="0" y="0"/>
                  </a:lnTo>
                  <a:close/>
                </a:path>
              </a:pathLst>
            </a:custGeom>
            <a:solidFill>
              <a:srgbClr val="C55A11">
                <a:alpha val="8156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050" b="0" i="0" u="none" strike="noStrike" cap="none">
                <a:solidFill>
                  <a:srgbClr val="000000"/>
                </a:solidFill>
                <a:latin typeface="Arial"/>
                <a:ea typeface="Arial"/>
                <a:cs typeface="Arial"/>
                <a:sym typeface="Arial"/>
              </a:endParaRPr>
            </a:p>
          </p:txBody>
        </p:sp>
        <p:sp>
          <p:nvSpPr>
            <p:cNvPr id="16" name="Google Shape;16;p1"/>
            <p:cNvSpPr/>
            <p:nvPr/>
          </p:nvSpPr>
          <p:spPr>
            <a:xfrm>
              <a:off x="8068764" y="4893732"/>
              <a:ext cx="1094086" cy="1964266"/>
            </a:xfrm>
            <a:custGeom>
              <a:avLst/>
              <a:gdLst/>
              <a:ahLst/>
              <a:cxnLst/>
              <a:rect l="l" t="t" r="r" b="b"/>
              <a:pathLst>
                <a:path w="120000" h="120000" extrusionOk="0">
                  <a:moveTo>
                    <a:pt x="0" y="120000"/>
                  </a:moveTo>
                  <a:lnTo>
                    <a:pt x="119441" y="0"/>
                  </a:lnTo>
                  <a:cubicBezTo>
                    <a:pt x="119627" y="39896"/>
                    <a:pt x="119813" y="79792"/>
                    <a:pt x="120000" y="119689"/>
                  </a:cubicBezTo>
                  <a:lnTo>
                    <a:pt x="0" y="120000"/>
                  </a:lnTo>
                  <a:close/>
                </a:path>
              </a:pathLst>
            </a:custGeom>
            <a:solidFill>
              <a:srgbClr val="2E75B5">
                <a:alpha val="6549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050" b="0" i="0" u="none" strike="noStrike" cap="none">
                <a:solidFill>
                  <a:srgbClr val="000000"/>
                </a:solidFill>
                <a:latin typeface="Arial"/>
                <a:ea typeface="Arial"/>
                <a:cs typeface="Arial"/>
                <a:sym typeface="Arial"/>
              </a:endParaRPr>
            </a:p>
          </p:txBody>
        </p:sp>
      </p:grpSp>
      <p:sp>
        <p:nvSpPr>
          <p:cNvPr id="17" name="Google Shape;17;p1"/>
          <p:cNvSpPr txBox="1">
            <a:spLocks noGrp="1"/>
          </p:cNvSpPr>
          <p:nvPr>
            <p:ph type="title"/>
          </p:nvPr>
        </p:nvSpPr>
        <p:spPr>
          <a:xfrm>
            <a:off x="812799" y="609600"/>
            <a:ext cx="8463616" cy="1320800"/>
          </a:xfrm>
          <a:prstGeom prst="rect">
            <a:avLst/>
          </a:prstGeom>
          <a:noFill/>
          <a:ln>
            <a:noFill/>
          </a:ln>
        </p:spPr>
        <p:txBody>
          <a:bodyPr spcFirstLastPara="1" wrap="square" lIns="91425" tIns="91425" rIns="91425" bIns="91425" anchor="t" anchorCtr="0"/>
          <a:lstStyle>
            <a:lvl1pPr marR="0" lvl="0" algn="l" rtl="0">
              <a:lnSpc>
                <a:spcPct val="100000"/>
              </a:lnSpc>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rtl="0">
              <a:spcBef>
                <a:spcPts val="0"/>
              </a:spcBef>
              <a:spcAft>
                <a:spcPts val="0"/>
              </a:spcAft>
              <a:buClr>
                <a:schemeClr val="dk2"/>
              </a:buClr>
              <a:buSzPts val="1800"/>
              <a:buFont typeface="Arial"/>
              <a:buNone/>
              <a:defRPr sz="1800" b="0" i="0" u="none" strike="noStrike" cap="none">
                <a:solidFill>
                  <a:schemeClr val="dk2"/>
                </a:solidFill>
              </a:defRPr>
            </a:lvl2pPr>
            <a:lvl3pPr marR="0" lvl="2" algn="l" rtl="0">
              <a:spcBef>
                <a:spcPts val="0"/>
              </a:spcBef>
              <a:spcAft>
                <a:spcPts val="0"/>
              </a:spcAft>
              <a:buClr>
                <a:schemeClr val="dk2"/>
              </a:buClr>
              <a:buSzPts val="1800"/>
              <a:buFont typeface="Arial"/>
              <a:buNone/>
              <a:defRPr sz="1800" b="0" i="0" u="none" strike="noStrike" cap="none">
                <a:solidFill>
                  <a:schemeClr val="dk2"/>
                </a:solidFill>
              </a:defRPr>
            </a:lvl3pPr>
            <a:lvl4pPr marR="0" lvl="3" algn="l" rtl="0">
              <a:spcBef>
                <a:spcPts val="0"/>
              </a:spcBef>
              <a:spcAft>
                <a:spcPts val="0"/>
              </a:spcAft>
              <a:buClr>
                <a:schemeClr val="dk2"/>
              </a:buClr>
              <a:buSzPts val="1800"/>
              <a:buFont typeface="Arial"/>
              <a:buNone/>
              <a:defRPr sz="1800" b="0" i="0" u="none" strike="noStrike" cap="none">
                <a:solidFill>
                  <a:schemeClr val="dk2"/>
                </a:solidFill>
              </a:defRPr>
            </a:lvl4pPr>
            <a:lvl5pPr marR="0" lvl="4" algn="l" rtl="0">
              <a:spcBef>
                <a:spcPts val="0"/>
              </a:spcBef>
              <a:spcAft>
                <a:spcPts val="0"/>
              </a:spcAft>
              <a:buClr>
                <a:schemeClr val="dk2"/>
              </a:buClr>
              <a:buSzPts val="1800"/>
              <a:buFont typeface="Arial"/>
              <a:buNone/>
              <a:defRPr sz="1800" b="0" i="0" u="none" strike="noStrike" cap="none">
                <a:solidFill>
                  <a:schemeClr val="dk2"/>
                </a:solidFill>
              </a:defRPr>
            </a:lvl5pPr>
            <a:lvl6pPr marR="0" lvl="5" algn="l" rtl="0">
              <a:spcBef>
                <a:spcPts val="0"/>
              </a:spcBef>
              <a:spcAft>
                <a:spcPts val="0"/>
              </a:spcAft>
              <a:buClr>
                <a:schemeClr val="dk2"/>
              </a:buClr>
              <a:buSzPts val="1800"/>
              <a:buFont typeface="Arial"/>
              <a:buNone/>
              <a:defRPr sz="1800" b="0" i="0" u="none" strike="noStrike" cap="none">
                <a:solidFill>
                  <a:schemeClr val="dk2"/>
                </a:solidFill>
              </a:defRPr>
            </a:lvl6pPr>
            <a:lvl7pPr marR="0" lvl="6" algn="l" rtl="0">
              <a:spcBef>
                <a:spcPts val="0"/>
              </a:spcBef>
              <a:spcAft>
                <a:spcPts val="0"/>
              </a:spcAft>
              <a:buClr>
                <a:schemeClr val="dk2"/>
              </a:buClr>
              <a:buSzPts val="1800"/>
              <a:buFont typeface="Arial"/>
              <a:buNone/>
              <a:defRPr sz="1800" b="0" i="0" u="none" strike="noStrike" cap="none">
                <a:solidFill>
                  <a:schemeClr val="dk2"/>
                </a:solidFill>
              </a:defRPr>
            </a:lvl7pPr>
            <a:lvl8pPr marR="0" lvl="7" algn="l" rtl="0">
              <a:spcBef>
                <a:spcPts val="0"/>
              </a:spcBef>
              <a:spcAft>
                <a:spcPts val="0"/>
              </a:spcAft>
              <a:buClr>
                <a:schemeClr val="dk2"/>
              </a:buClr>
              <a:buSzPts val="1800"/>
              <a:buFont typeface="Arial"/>
              <a:buNone/>
              <a:defRPr sz="1800" b="0" i="0" u="none" strike="noStrike" cap="none">
                <a:solidFill>
                  <a:schemeClr val="dk2"/>
                </a:solidFill>
              </a:defRPr>
            </a:lvl8pPr>
            <a:lvl9pPr marR="0" lvl="8" algn="l" rtl="0">
              <a:spcBef>
                <a:spcPts val="0"/>
              </a:spcBef>
              <a:spcAft>
                <a:spcPts val="0"/>
              </a:spcAft>
              <a:buClr>
                <a:schemeClr val="dk2"/>
              </a:buClr>
              <a:buSzPts val="1800"/>
              <a:buFont typeface="Arial"/>
              <a:buNone/>
              <a:defRPr sz="1800" b="0" i="0" u="none" strike="noStrike" cap="none">
                <a:solidFill>
                  <a:schemeClr val="dk2"/>
                </a:solidFill>
              </a:defRPr>
            </a:lvl9pPr>
          </a:lstStyle>
          <a:p>
            <a:endParaRPr/>
          </a:p>
        </p:txBody>
      </p:sp>
      <p:sp>
        <p:nvSpPr>
          <p:cNvPr id="18" name="Google Shape;18;p1"/>
          <p:cNvSpPr txBox="1">
            <a:spLocks noGrp="1"/>
          </p:cNvSpPr>
          <p:nvPr>
            <p:ph type="body" idx="1"/>
          </p:nvPr>
        </p:nvSpPr>
        <p:spPr>
          <a:xfrm>
            <a:off x="812801" y="2160590"/>
            <a:ext cx="8463617" cy="3880773"/>
          </a:xfrm>
          <a:prstGeom prst="rect">
            <a:avLst/>
          </a:prstGeom>
          <a:noFill/>
          <a:ln>
            <a:noFill/>
          </a:ln>
        </p:spPr>
        <p:txBody>
          <a:bodyPr spcFirstLastPara="1" wrap="square" lIns="91425" tIns="91425" rIns="91425" bIns="91425" anchor="t" anchorCtr="0"/>
          <a:lstStyle>
            <a:lvl1pPr marL="457200" marR="0" lvl="0" indent="-320038" algn="l" rtl="0">
              <a:lnSpc>
                <a:spcPct val="100000"/>
              </a:lnSpc>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rtl="0">
              <a:lnSpc>
                <a:spcPct val="100000"/>
              </a:lnSpc>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19" algn="l" rtl="0">
              <a:lnSpc>
                <a:spcPct val="100000"/>
              </a:lnSpc>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59"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59"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endParaRPr/>
          </a:p>
        </p:txBody>
      </p:sp>
      <p:sp>
        <p:nvSpPr>
          <p:cNvPr id="19" name="Google Shape;19;p1"/>
          <p:cNvSpPr txBox="1">
            <a:spLocks noGrp="1"/>
          </p:cNvSpPr>
          <p:nvPr>
            <p:ph type="dt" idx="10"/>
          </p:nvPr>
        </p:nvSpPr>
        <p:spPr>
          <a:xfrm>
            <a:off x="7207009" y="6041365"/>
            <a:ext cx="912176" cy="365125"/>
          </a:xfrm>
          <a:prstGeom prst="rect">
            <a:avLst/>
          </a:prstGeom>
          <a:noFill/>
          <a:ln>
            <a:noFill/>
          </a:ln>
        </p:spPr>
        <p:txBody>
          <a:bodyPr spcFirstLastPara="1" wrap="square" lIns="91425" tIns="91425" rIns="91425" bIns="91425" anchor="ctr" anchorCtr="0"/>
          <a:lstStyle>
            <a:lvl1pPr marR="0" lvl="0" algn="r" rtl="0">
              <a:lnSpc>
                <a:spcPct val="100000"/>
              </a:lnSpc>
              <a:spcBef>
                <a:spcPts val="0"/>
              </a:spcBef>
              <a:spcAft>
                <a:spcPts val="0"/>
              </a:spcAft>
              <a:buClr>
                <a:srgbClr val="888888"/>
              </a:buClr>
              <a:buSzPts val="900"/>
              <a:buFont typeface="Trebuchet MS"/>
              <a:buNone/>
              <a:defRPr sz="675"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800"/>
              <a:buFont typeface="Trebuchet MS"/>
              <a:buNone/>
              <a:defRPr sz="1350" b="0" i="0" u="none" strike="noStrike" cap="none">
                <a:solidFill>
                  <a:schemeClr val="dk1"/>
                </a:solidFill>
                <a:latin typeface="Trebuchet MS"/>
                <a:ea typeface="Trebuchet MS"/>
                <a:cs typeface="Trebuchet MS"/>
                <a:sym typeface="Trebuchet MS"/>
              </a:defRPr>
            </a:lvl9pPr>
          </a:lstStyle>
          <a:p>
            <a:fld id="{EC43563C-D9B3-4432-B336-144C997D6215}" type="datetime1">
              <a:rPr lang="en-US" smtClean="0">
                <a:solidFill>
                  <a:prstClr val="black">
                    <a:tint val="75000"/>
                  </a:prstClr>
                </a:solidFill>
              </a:rPr>
              <a:pPr/>
              <a:t>2/6/2024</a:t>
            </a:fld>
            <a:endParaRPr lang="en-US">
              <a:solidFill>
                <a:prstClr val="black">
                  <a:tint val="75000"/>
                </a:prstClr>
              </a:solidFill>
            </a:endParaRPr>
          </a:p>
        </p:txBody>
      </p:sp>
      <p:pic>
        <p:nvPicPr>
          <p:cNvPr id="20" name="Google Shape;20;p1" descr="APS_CMYK_white_horizontal.png"/>
          <p:cNvPicPr preferRelativeResize="0"/>
          <p:nvPr/>
        </p:nvPicPr>
        <p:blipFill rotWithShape="1">
          <a:blip r:embed="rId17">
            <a:alphaModFix/>
          </a:blip>
          <a:srcRect/>
          <a:stretch/>
        </p:blipFill>
        <p:spPr>
          <a:xfrm>
            <a:off x="10082300" y="6191912"/>
            <a:ext cx="1924129" cy="645818"/>
          </a:xfrm>
          <a:prstGeom prst="rect">
            <a:avLst/>
          </a:prstGeom>
          <a:noFill/>
          <a:ln>
            <a:noFill/>
          </a:ln>
        </p:spPr>
      </p:pic>
      <p:sp>
        <p:nvSpPr>
          <p:cNvPr id="21" name="Google Shape;21;p1"/>
          <p:cNvSpPr txBox="1"/>
          <p:nvPr/>
        </p:nvSpPr>
        <p:spPr>
          <a:xfrm>
            <a:off x="9669388" y="6538422"/>
            <a:ext cx="733501" cy="307777"/>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chemeClr val="lt1"/>
              </a:buClr>
              <a:buSzPts val="1400"/>
              <a:buFont typeface="Arial"/>
              <a:buNone/>
            </a:pPr>
            <a:fld id="{00000000-1234-1234-1234-123412341234}" type="slidenum">
              <a:rPr lang="en-US" sz="1050" b="0" i="0" u="none" strike="noStrike" cap="none">
                <a:solidFill>
                  <a:schemeClr val="lt1"/>
                </a:solidFill>
                <a:latin typeface="Arial"/>
                <a:ea typeface="Arial"/>
                <a:cs typeface="Arial"/>
                <a:sym typeface="Arial"/>
              </a:rPr>
              <a:pPr marL="0" marR="0" lvl="0" indent="0" algn="l" rtl="0">
                <a:lnSpc>
                  <a:spcPct val="100000"/>
                </a:lnSpc>
                <a:spcBef>
                  <a:spcPts val="0"/>
                </a:spcBef>
                <a:spcAft>
                  <a:spcPts val="0"/>
                </a:spcAft>
                <a:buClr>
                  <a:schemeClr val="lt1"/>
                </a:buClr>
                <a:buSzPts val="1400"/>
                <a:buFont typeface="Arial"/>
                <a:buNone/>
              </a:pPr>
              <a:t>‹#›</a:t>
            </a:fld>
            <a:endParaRPr sz="105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4180599991"/>
      </p:ext>
    </p:extLst>
  </p:cSld>
  <p:clrMap bg1="lt1" tx1="dk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6.png"/><Relationship Id="rId7" Type="http://schemas.openxmlformats.org/officeDocument/2006/relationships/diagramQuickStyle" Target="../diagrams/quickStyle1.xml"/><Relationship Id="rId2" Type="http://schemas.openxmlformats.org/officeDocument/2006/relationships/notesSlide" Target="../notesSlides/notesSlide11.xml"/><Relationship Id="rId1" Type="http://schemas.openxmlformats.org/officeDocument/2006/relationships/slideLayout" Target="../slideLayouts/slideLayout23.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17.png"/><Relationship Id="rId9" Type="http://schemas.microsoft.com/office/2007/relationships/diagramDrawing" Target="../diagrams/drawing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7.xml"/><Relationship Id="rId1" Type="http://schemas.openxmlformats.org/officeDocument/2006/relationships/slideLayout" Target="../slideLayouts/slideLayout9.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4.xml"/><Relationship Id="rId1" Type="http://schemas.openxmlformats.org/officeDocument/2006/relationships/slideLayout" Target="../slideLayouts/slideLayout9.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http://www.croomphysics.com/" TargetMode="Externa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atlantapublicschools.us/domain/10250"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1"/>
          <p:cNvSpPr txBox="1">
            <a:spLocks noGrp="1"/>
          </p:cNvSpPr>
          <p:nvPr>
            <p:ph type="ctrTitle"/>
          </p:nvPr>
        </p:nvSpPr>
        <p:spPr>
          <a:xfrm>
            <a:off x="1097280" y="758952"/>
            <a:ext cx="10058400" cy="3566160"/>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rgbClr val="0D85AB"/>
              </a:buClr>
              <a:buSzPts val="6600"/>
              <a:buFont typeface="Calibri"/>
              <a:buNone/>
            </a:pPr>
            <a:r>
              <a:rPr lang="en-US" sz="6600" dirty="0"/>
              <a:t>Board of Directors Meeting</a:t>
            </a:r>
            <a:br>
              <a:rPr lang="en-US" sz="6600" dirty="0"/>
            </a:br>
            <a:r>
              <a:rPr lang="en-US" sz="2800" i="1" dirty="0"/>
              <a:t>Good evening, everyone!  </a:t>
            </a:r>
            <a:br>
              <a:rPr lang="en-US" sz="2800" i="1" dirty="0"/>
            </a:br>
            <a:r>
              <a:rPr lang="en-US" sz="2800" i="1" dirty="0"/>
              <a:t>Thank you for joining us.  We will begin shortly.</a:t>
            </a:r>
            <a:endParaRPr dirty="0"/>
          </a:p>
        </p:txBody>
      </p:sp>
      <p:sp>
        <p:nvSpPr>
          <p:cNvPr id="194" name="Google Shape;194;p1"/>
          <p:cNvSpPr txBox="1">
            <a:spLocks noGrp="1"/>
          </p:cNvSpPr>
          <p:nvPr>
            <p:ph type="subTitle" idx="1"/>
          </p:nvPr>
        </p:nvSpPr>
        <p:spPr>
          <a:xfrm>
            <a:off x="1100051" y="4455620"/>
            <a:ext cx="10058400" cy="11430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SzPts val="2400"/>
              <a:buNone/>
            </a:pPr>
            <a:r>
              <a:rPr lang="en-US" dirty="0"/>
              <a:t>February 8, 2024</a:t>
            </a:r>
            <a:endParaRPr dirty="0"/>
          </a:p>
          <a:p>
            <a:pPr marL="0" lvl="0" indent="0" algn="ctr" rtl="0">
              <a:lnSpc>
                <a:spcPct val="90000"/>
              </a:lnSpc>
              <a:spcBef>
                <a:spcPts val="1400"/>
              </a:spcBef>
              <a:spcAft>
                <a:spcPts val="0"/>
              </a:spcAft>
              <a:buSzPts val="2400"/>
              <a:buNone/>
            </a:pPr>
            <a:r>
              <a:rPr lang="en-US" dirty="0"/>
              <a:t>4 P.M.</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2"/>
          <p:cNvSpPr txBox="1">
            <a:spLocks noGrp="1"/>
          </p:cNvSpPr>
          <p:nvPr>
            <p:ph type="title"/>
          </p:nvPr>
        </p:nvSpPr>
        <p:spPr>
          <a:xfrm>
            <a:off x="612371" y="395506"/>
            <a:ext cx="100584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0D85AB"/>
              </a:buClr>
              <a:buSzPts val="4800"/>
              <a:buFont typeface="Calibri"/>
              <a:buNone/>
            </a:pPr>
            <a:r>
              <a:rPr lang="en-US"/>
              <a:t>Welcome Board Members &amp; Visitors!</a:t>
            </a:r>
            <a:endParaRPr/>
          </a:p>
        </p:txBody>
      </p:sp>
      <p:pic>
        <p:nvPicPr>
          <p:cNvPr id="200" name="Google Shape;200;p2" descr="A picture containing sitting, drawing&#10;&#10;Description automatically generated"/>
          <p:cNvPicPr preferRelativeResize="0">
            <a:picLocks noGrp="1"/>
          </p:cNvPicPr>
          <p:nvPr>
            <p:ph type="body" idx="1"/>
          </p:nvPr>
        </p:nvPicPr>
        <p:blipFill rotWithShape="1">
          <a:blip r:embed="rId3">
            <a:alphaModFix/>
          </a:blip>
          <a:srcRect/>
          <a:stretch/>
        </p:blipFill>
        <p:spPr>
          <a:xfrm>
            <a:off x="2907983" y="1846263"/>
            <a:ext cx="6436360" cy="40227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BD66A-C1A0-46ED-BBB6-15ECFE97E5DB}"/>
              </a:ext>
            </a:extLst>
          </p:cNvPr>
          <p:cNvSpPr>
            <a:spLocks noGrp="1"/>
          </p:cNvSpPr>
          <p:nvPr>
            <p:ph type="title"/>
          </p:nvPr>
        </p:nvSpPr>
        <p:spPr>
          <a:xfrm>
            <a:off x="6411686" y="634947"/>
            <a:ext cx="4800798" cy="1141302"/>
          </a:xfrm>
        </p:spPr>
        <p:txBody>
          <a:bodyPr vert="horz" lIns="91440" tIns="45720" rIns="91440" bIns="45720" rtlCol="0" anchor="b">
            <a:noAutofit/>
          </a:bodyPr>
          <a:lstStyle/>
          <a:p>
            <a:r>
              <a:rPr lang="en-US" sz="2800" dirty="0">
                <a:solidFill>
                  <a:schemeClr val="tx1">
                    <a:lumMod val="75000"/>
                    <a:lumOff val="25000"/>
                  </a:schemeClr>
                </a:solidFill>
              </a:rPr>
              <a:t>Welcome </a:t>
            </a:r>
            <a:br>
              <a:rPr lang="en-US" sz="2800" dirty="0">
                <a:solidFill>
                  <a:schemeClr val="tx1">
                    <a:lumMod val="75000"/>
                    <a:lumOff val="25000"/>
                  </a:schemeClr>
                </a:solidFill>
              </a:rPr>
            </a:br>
            <a:r>
              <a:rPr lang="en-US" sz="2800" dirty="0">
                <a:solidFill>
                  <a:schemeClr val="tx1">
                    <a:lumMod val="75000"/>
                    <a:lumOff val="25000"/>
                  </a:schemeClr>
                </a:solidFill>
              </a:rPr>
              <a:t>ACCA Board Members </a:t>
            </a:r>
            <a:br>
              <a:rPr lang="en-US" sz="2800" dirty="0">
                <a:solidFill>
                  <a:schemeClr val="tx1">
                    <a:lumMod val="75000"/>
                    <a:lumOff val="25000"/>
                  </a:schemeClr>
                </a:solidFill>
              </a:rPr>
            </a:br>
            <a:r>
              <a:rPr lang="en-US" sz="2800" dirty="0">
                <a:solidFill>
                  <a:schemeClr val="tx1">
                    <a:lumMod val="75000"/>
                    <a:lumOff val="25000"/>
                  </a:schemeClr>
                </a:solidFill>
              </a:rPr>
              <a:t>&amp; Visitors!</a:t>
            </a:r>
          </a:p>
        </p:txBody>
      </p:sp>
      <p:pic>
        <p:nvPicPr>
          <p:cNvPr id="4098" name="Picture 2" descr="William Smith">
            <a:extLst>
              <a:ext uri="{FF2B5EF4-FFF2-40B4-BE49-F238E27FC236}">
                <a16:creationId xmlns:a16="http://schemas.microsoft.com/office/drawing/2014/main" id="{D0482C3B-BF4B-4AAA-B60B-45537CD03A1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201"/>
          <a:stretch/>
        </p:blipFill>
        <p:spPr bwMode="auto">
          <a:xfrm>
            <a:off x="686079" y="645106"/>
            <a:ext cx="5365852" cy="5247747"/>
          </a:xfrm>
          <a:prstGeom prst="rect">
            <a:avLst/>
          </a:prstGeom>
          <a:solidFill>
            <a:srgbClr val="FFFFFF"/>
          </a:solidFill>
        </p:spPr>
      </p:pic>
      <p:sp>
        <p:nvSpPr>
          <p:cNvPr id="3" name="Content Placeholder 2">
            <a:extLst>
              <a:ext uri="{FF2B5EF4-FFF2-40B4-BE49-F238E27FC236}">
                <a16:creationId xmlns:a16="http://schemas.microsoft.com/office/drawing/2014/main" id="{909C5DF7-1E34-4F68-98DE-46A14EB71997}"/>
              </a:ext>
            </a:extLst>
          </p:cNvPr>
          <p:cNvSpPr>
            <a:spLocks noGrp="1"/>
          </p:cNvSpPr>
          <p:nvPr>
            <p:ph sz="quarter" idx="4"/>
          </p:nvPr>
        </p:nvSpPr>
        <p:spPr>
          <a:xfrm>
            <a:off x="6411684" y="2198914"/>
            <a:ext cx="5127172" cy="3670180"/>
          </a:xfrm>
        </p:spPr>
        <p:txBody>
          <a:bodyPr vert="horz" lIns="0" tIns="45720" rIns="0" bIns="45720" rtlCol="0">
            <a:normAutofit/>
          </a:bodyPr>
          <a:lstStyle/>
          <a:p>
            <a:pPr marL="0" indent="0">
              <a:buFont typeface="Calibri" panose="020F0502020204030204" pitchFamily="34" charset="0"/>
              <a:buNone/>
            </a:pPr>
            <a:endParaRPr lang="en-US" i="1" dirty="0">
              <a:solidFill>
                <a:schemeClr val="tx1">
                  <a:lumMod val="75000"/>
                  <a:lumOff val="25000"/>
                </a:schemeClr>
              </a:solidFill>
            </a:endParaRPr>
          </a:p>
          <a:p>
            <a:pPr marL="0" indent="0">
              <a:buFont typeface="Calibri" panose="020F0502020204030204" pitchFamily="34" charset="0"/>
              <a:buNone/>
            </a:pPr>
            <a:r>
              <a:rPr lang="en-US" i="1" dirty="0">
                <a:solidFill>
                  <a:schemeClr val="tx1">
                    <a:lumMod val="75000"/>
                    <a:lumOff val="25000"/>
                  </a:schemeClr>
                </a:solidFill>
              </a:rPr>
              <a:t>Presiding</a:t>
            </a:r>
          </a:p>
          <a:p>
            <a:pPr marL="0" indent="0">
              <a:buFont typeface="Calibri" panose="020F0502020204030204" pitchFamily="34" charset="0"/>
              <a:buNone/>
            </a:pPr>
            <a:r>
              <a:rPr lang="en-US" b="1" dirty="0">
                <a:solidFill>
                  <a:schemeClr val="tx1">
                    <a:lumMod val="75000"/>
                    <a:lumOff val="25000"/>
                  </a:schemeClr>
                </a:solidFill>
              </a:rPr>
              <a:t>William F. Smith</a:t>
            </a:r>
          </a:p>
          <a:p>
            <a:pPr marL="0" indent="0">
              <a:buFont typeface="Calibri" panose="020F0502020204030204" pitchFamily="34" charset="0"/>
              <a:buNone/>
            </a:pPr>
            <a:r>
              <a:rPr lang="en-US" i="1" dirty="0">
                <a:solidFill>
                  <a:schemeClr val="tx1">
                    <a:lumMod val="75000"/>
                    <a:lumOff val="25000"/>
                  </a:schemeClr>
                </a:solidFill>
              </a:rPr>
              <a:t>Chair, ACCA Board of Directors</a:t>
            </a:r>
          </a:p>
          <a:p>
            <a:pPr marL="0" indent="0">
              <a:buFont typeface="Calibri" panose="020F0502020204030204" pitchFamily="34" charset="0"/>
              <a:buNone/>
            </a:pPr>
            <a:r>
              <a:rPr lang="en-US" b="1" dirty="0">
                <a:solidFill>
                  <a:schemeClr val="tx1">
                    <a:lumMod val="75000"/>
                    <a:lumOff val="25000"/>
                  </a:schemeClr>
                </a:solidFill>
              </a:rPr>
              <a:t>Director of TechOps Training and Development </a:t>
            </a:r>
          </a:p>
          <a:p>
            <a:pPr marL="0" indent="0">
              <a:buFont typeface="Calibri" panose="020F0502020204030204" pitchFamily="34" charset="0"/>
              <a:buNone/>
            </a:pPr>
            <a:r>
              <a:rPr lang="en-US" b="1" dirty="0">
                <a:solidFill>
                  <a:schemeClr val="tx1">
                    <a:lumMod val="75000"/>
                    <a:lumOff val="25000"/>
                  </a:schemeClr>
                </a:solidFill>
              </a:rPr>
              <a:t>Delta Air Lines</a:t>
            </a:r>
          </a:p>
          <a:p>
            <a:pPr marL="0" indent="0">
              <a:buFont typeface="Calibri" panose="020F0502020204030204" pitchFamily="34" charset="0"/>
              <a:buNone/>
            </a:pPr>
            <a:endParaRPr lang="en-US" dirty="0">
              <a:solidFill>
                <a:schemeClr val="tx1">
                  <a:lumMod val="75000"/>
                  <a:lumOff val="25000"/>
                </a:schemeClr>
              </a:solidFill>
            </a:endParaRPr>
          </a:p>
          <a:p>
            <a:endParaRPr lang="en-US" dirty="0">
              <a:solidFill>
                <a:schemeClr val="tx1">
                  <a:lumMod val="75000"/>
                  <a:lumOff val="25000"/>
                </a:schemeClr>
              </a:solidFill>
            </a:endParaRPr>
          </a:p>
        </p:txBody>
      </p:sp>
      <p:sp>
        <p:nvSpPr>
          <p:cNvPr id="75" name="Slide Number Placeholder 6">
            <a:extLst>
              <a:ext uri="{FF2B5EF4-FFF2-40B4-BE49-F238E27FC236}">
                <a16:creationId xmlns:a16="http://schemas.microsoft.com/office/drawing/2014/main" id="{05DA41C5-48B8-4A1A-B5A1-4DCB9A4CC853}"/>
              </a:ext>
            </a:extLst>
          </p:cNvPr>
          <p:cNvSpPr>
            <a:spLocks noGrp="1"/>
          </p:cNvSpPr>
          <p:nvPr>
            <p:ph type="sldNum" sz="quarter" idx="12"/>
          </p:nvPr>
        </p:nvSpPr>
        <p:spPr>
          <a:xfrm>
            <a:off x="9900458" y="6459785"/>
            <a:ext cx="1312025" cy="365125"/>
          </a:xfrm>
        </p:spPr>
        <p:txBody>
          <a:bodyPr vert="horz" lIns="91440" tIns="45720" rIns="91440" bIns="45720" rtlCol="0" anchor="ctr">
            <a:normAutofit/>
          </a:bodyPr>
          <a:lstStyle/>
          <a:p>
            <a:pPr defTabSz="914400">
              <a:spcAft>
                <a:spcPts val="600"/>
              </a:spcAft>
              <a:defRPr/>
            </a:pPr>
            <a:fld id="{3D6C3DC6-EF6E-8948-BFE6-808D46D584D8}" type="slidenum">
              <a:rPr lang="en-US" b="1"/>
              <a:pPr defTabSz="914400">
                <a:spcAft>
                  <a:spcPts val="600"/>
                </a:spcAft>
                <a:defRPr/>
              </a:pPr>
              <a:t>3</a:t>
            </a:fld>
            <a:endParaRPr lang="en-US" b="1"/>
          </a:p>
        </p:txBody>
      </p:sp>
    </p:spTree>
    <p:extLst>
      <p:ext uri="{BB962C8B-B14F-4D97-AF65-F5344CB8AC3E}">
        <p14:creationId xmlns:p14="http://schemas.microsoft.com/office/powerpoint/2010/main" val="2969577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8E18A-4AD9-424A-AE09-17737A40B496}"/>
              </a:ext>
            </a:extLst>
          </p:cNvPr>
          <p:cNvSpPr>
            <a:spLocks noGrp="1"/>
          </p:cNvSpPr>
          <p:nvPr>
            <p:ph type="title"/>
          </p:nvPr>
        </p:nvSpPr>
        <p:spPr/>
        <p:txBody>
          <a:bodyPr/>
          <a:lstStyle/>
          <a:p>
            <a:r>
              <a:rPr lang="en-US" dirty="0"/>
              <a:t>Public Comment</a:t>
            </a:r>
          </a:p>
        </p:txBody>
      </p:sp>
      <p:sp>
        <p:nvSpPr>
          <p:cNvPr id="3" name="Content Placeholder 2">
            <a:extLst>
              <a:ext uri="{FF2B5EF4-FFF2-40B4-BE49-F238E27FC236}">
                <a16:creationId xmlns:a16="http://schemas.microsoft.com/office/drawing/2014/main" id="{B5CA8423-981F-407E-BA1E-92A6646EA196}"/>
              </a:ext>
            </a:extLst>
          </p:cNvPr>
          <p:cNvSpPr>
            <a:spLocks noGrp="1"/>
          </p:cNvSpPr>
          <p:nvPr>
            <p:ph idx="1"/>
          </p:nvPr>
        </p:nvSpPr>
        <p:spPr/>
        <p:txBody>
          <a:bodyPr>
            <a:normAutofit/>
          </a:bodyPr>
          <a:lstStyle/>
          <a:p>
            <a:pPr lvl="0">
              <a:lnSpc>
                <a:spcPct val="100000"/>
              </a:lnSpc>
            </a:pPr>
            <a:r>
              <a:rPr lang="en-US" b="1" dirty="0"/>
              <a:t>Thank you for joining us!  </a:t>
            </a:r>
          </a:p>
          <a:p>
            <a:pPr lvl="0">
              <a:lnSpc>
                <a:spcPct val="100000"/>
              </a:lnSpc>
            </a:pPr>
            <a:r>
              <a:rPr lang="en-US" dirty="0"/>
              <a:t>Interested in addressing the board today?  Please sign up at the entry table and you will have the opportunity to address the board at the end of today’s meeting.  Each participant will be given two minutes to address the board during Public Comment.</a:t>
            </a:r>
          </a:p>
        </p:txBody>
      </p:sp>
      <p:sp>
        <p:nvSpPr>
          <p:cNvPr id="4" name="Slide Number Placeholder 3">
            <a:extLst>
              <a:ext uri="{FF2B5EF4-FFF2-40B4-BE49-F238E27FC236}">
                <a16:creationId xmlns:a16="http://schemas.microsoft.com/office/drawing/2014/main" id="{020E215E-BC72-4E84-BB3F-5AF5901CEE5F}"/>
              </a:ext>
            </a:extLst>
          </p:cNvPr>
          <p:cNvSpPr>
            <a:spLocks noGrp="1"/>
          </p:cNvSpPr>
          <p:nvPr>
            <p:ph type="sldNum" sz="quarter" idx="12"/>
          </p:nvPr>
        </p:nvSpPr>
        <p:spPr/>
        <p:txBody>
          <a:bodyPr/>
          <a:lstStyle/>
          <a:p>
            <a:fld id="{3D6C3DC6-EF6E-8948-BFE6-808D46D584D8}" type="slidenum">
              <a:rPr lang="en-US" smtClean="0"/>
              <a:t>4</a:t>
            </a:fld>
            <a:endParaRPr lang="en-US" dirty="0"/>
          </a:p>
        </p:txBody>
      </p:sp>
    </p:spTree>
    <p:extLst>
      <p:ext uri="{BB962C8B-B14F-4D97-AF65-F5344CB8AC3E}">
        <p14:creationId xmlns:p14="http://schemas.microsoft.com/office/powerpoint/2010/main" val="20079612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4"/>
        <p:cNvGrpSpPr/>
        <p:nvPr/>
      </p:nvGrpSpPr>
      <p:grpSpPr>
        <a:xfrm>
          <a:off x="0" y="0"/>
          <a:ext cx="0" cy="0"/>
          <a:chOff x="0" y="0"/>
          <a:chExt cx="0" cy="0"/>
        </a:xfrm>
      </p:grpSpPr>
      <p:sp>
        <p:nvSpPr>
          <p:cNvPr id="205" name="Google Shape;205;p3"/>
          <p:cNvSpPr/>
          <p:nvPr/>
        </p:nvSpPr>
        <p:spPr>
          <a:xfrm>
            <a:off x="0" y="0"/>
            <a:ext cx="12186316"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06" name="Google Shape;206;p3"/>
          <p:cNvSpPr/>
          <p:nvPr/>
        </p:nvSpPr>
        <p:spPr>
          <a:xfrm>
            <a:off x="16" y="0"/>
            <a:ext cx="4050791" cy="6858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3"/>
          <p:cNvSpPr txBox="1">
            <a:spLocks noGrp="1"/>
          </p:cNvSpPr>
          <p:nvPr>
            <p:ph type="title"/>
          </p:nvPr>
        </p:nvSpPr>
        <p:spPr>
          <a:xfrm>
            <a:off x="492370" y="516835"/>
            <a:ext cx="3084844" cy="5772840"/>
          </a:xfrm>
          <a:prstGeom prst="rect">
            <a:avLst/>
          </a:prstGeom>
          <a:noFill/>
          <a:ln>
            <a:noFill/>
          </a:ln>
        </p:spPr>
        <p:txBody>
          <a:bodyPr spcFirstLastPara="1" wrap="square" lIns="91425" tIns="45700" rIns="91425" bIns="45700" anchor="ctr" anchorCtr="0">
            <a:normAutofit/>
          </a:bodyPr>
          <a:lstStyle/>
          <a:p>
            <a:pPr marL="0" lvl="0" indent="0" algn="l" rtl="0">
              <a:lnSpc>
                <a:spcPct val="85000"/>
              </a:lnSpc>
              <a:spcBef>
                <a:spcPts val="0"/>
              </a:spcBef>
              <a:spcAft>
                <a:spcPts val="0"/>
              </a:spcAft>
              <a:buClr>
                <a:srgbClr val="FFFFFF"/>
              </a:buClr>
              <a:buSzPts val="3600"/>
              <a:buFont typeface="Calibri"/>
              <a:buNone/>
            </a:pPr>
            <a:r>
              <a:rPr lang="en-US" sz="3600" dirty="0">
                <a:solidFill>
                  <a:srgbClr val="FFFFFF"/>
                </a:solidFill>
              </a:rPr>
              <a:t>Virtual Meeting Norms</a:t>
            </a:r>
            <a:endParaRPr dirty="0"/>
          </a:p>
        </p:txBody>
      </p:sp>
      <p:sp>
        <p:nvSpPr>
          <p:cNvPr id="208" name="Google Shape;208;p3"/>
          <p:cNvSpPr/>
          <p:nvPr/>
        </p:nvSpPr>
        <p:spPr>
          <a:xfrm>
            <a:off x="4040071" y="0"/>
            <a:ext cx="64008" cy="685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9" name="Google Shape;209;p3"/>
          <p:cNvGrpSpPr/>
          <p:nvPr/>
        </p:nvGrpSpPr>
        <p:grpSpPr>
          <a:xfrm>
            <a:off x="4741863" y="643210"/>
            <a:ext cx="6797675" cy="5643017"/>
            <a:chOff x="0" y="3447"/>
            <a:chExt cx="6797675" cy="5643017"/>
          </a:xfrm>
        </p:grpSpPr>
        <p:sp>
          <p:nvSpPr>
            <p:cNvPr id="210" name="Google Shape;210;p3"/>
            <p:cNvSpPr/>
            <p:nvPr/>
          </p:nvSpPr>
          <p:spPr>
            <a:xfrm>
              <a:off x="0" y="3447"/>
              <a:ext cx="6797675" cy="1192549"/>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3"/>
            <p:cNvSpPr/>
            <p:nvPr/>
          </p:nvSpPr>
          <p:spPr>
            <a:xfrm>
              <a:off x="360746" y="271771"/>
              <a:ext cx="656543" cy="655902"/>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3"/>
            <p:cNvSpPr/>
            <p:nvPr/>
          </p:nvSpPr>
          <p:spPr>
            <a:xfrm>
              <a:off x="1378035" y="3447"/>
              <a:ext cx="5113403" cy="119371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3"/>
            <p:cNvSpPr txBox="1"/>
            <p:nvPr/>
          </p:nvSpPr>
          <p:spPr>
            <a:xfrm>
              <a:off x="1378035" y="3447"/>
              <a:ext cx="5113403" cy="1193715"/>
            </a:xfrm>
            <a:prstGeom prst="rect">
              <a:avLst/>
            </a:prstGeom>
            <a:noFill/>
            <a:ln>
              <a:noFill/>
            </a:ln>
          </p:spPr>
          <p:txBody>
            <a:bodyPr spcFirstLastPara="1" wrap="square" lIns="126325" tIns="126325" rIns="126325" bIns="126325" anchor="ctr" anchorCtr="0">
              <a:noAutofit/>
            </a:bodyPr>
            <a:lstStyle/>
            <a:p>
              <a:pPr marL="0" marR="0" lvl="0" indent="0" algn="l" rtl="0">
                <a:lnSpc>
                  <a:spcPct val="90000"/>
                </a:lnSpc>
                <a:spcBef>
                  <a:spcPts val="0"/>
                </a:spcBef>
                <a:spcAft>
                  <a:spcPts val="0"/>
                </a:spcAft>
                <a:buClr>
                  <a:schemeClr val="dk1"/>
                </a:buClr>
                <a:buSzPts val="1400"/>
                <a:buFont typeface="Calibri"/>
                <a:buNone/>
              </a:pPr>
              <a:r>
                <a:rPr lang="en-US" sz="1400" b="0" i="0" u="none" strike="noStrike" cap="none">
                  <a:solidFill>
                    <a:schemeClr val="dk1"/>
                  </a:solidFill>
                  <a:latin typeface="Calibri"/>
                  <a:ea typeface="Calibri"/>
                  <a:cs typeface="Calibri"/>
                  <a:sym typeface="Calibri"/>
                </a:rPr>
                <a:t>Mics on Mute</a:t>
              </a:r>
              <a:endParaRPr/>
            </a:p>
          </p:txBody>
        </p:sp>
        <p:sp>
          <p:nvSpPr>
            <p:cNvPr id="214" name="Google Shape;214;p3"/>
            <p:cNvSpPr/>
            <p:nvPr/>
          </p:nvSpPr>
          <p:spPr>
            <a:xfrm>
              <a:off x="0" y="1486548"/>
              <a:ext cx="6797675" cy="1192549"/>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3"/>
            <p:cNvSpPr/>
            <p:nvPr/>
          </p:nvSpPr>
          <p:spPr>
            <a:xfrm>
              <a:off x="360746" y="1754871"/>
              <a:ext cx="656543" cy="655902"/>
            </a:xfrm>
            <a:prstGeom prst="rect">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3"/>
            <p:cNvSpPr/>
            <p:nvPr/>
          </p:nvSpPr>
          <p:spPr>
            <a:xfrm>
              <a:off x="1378035" y="1486548"/>
              <a:ext cx="5113403" cy="119371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3"/>
            <p:cNvSpPr txBox="1"/>
            <p:nvPr/>
          </p:nvSpPr>
          <p:spPr>
            <a:xfrm>
              <a:off x="1378035" y="1486548"/>
              <a:ext cx="5113403" cy="1193715"/>
            </a:xfrm>
            <a:prstGeom prst="rect">
              <a:avLst/>
            </a:prstGeom>
            <a:noFill/>
            <a:ln>
              <a:noFill/>
            </a:ln>
          </p:spPr>
          <p:txBody>
            <a:bodyPr spcFirstLastPara="1" wrap="square" lIns="126325" tIns="126325" rIns="126325" bIns="126325" anchor="ctr" anchorCtr="0">
              <a:noAutofit/>
            </a:bodyPr>
            <a:lstStyle/>
            <a:p>
              <a:pPr marL="0" marR="0" lvl="0" indent="0" algn="l" rtl="0">
                <a:lnSpc>
                  <a:spcPct val="90000"/>
                </a:lnSpc>
                <a:spcBef>
                  <a:spcPts val="0"/>
                </a:spcBef>
                <a:spcAft>
                  <a:spcPts val="0"/>
                </a:spcAft>
                <a:buClr>
                  <a:schemeClr val="dk1"/>
                </a:buClr>
                <a:buSzPts val="1400"/>
                <a:buFont typeface="Calibri"/>
                <a:buNone/>
              </a:pPr>
              <a:r>
                <a:rPr lang="en-US" sz="1400" b="0" i="0" u="none" strike="noStrike" cap="none">
                  <a:solidFill>
                    <a:schemeClr val="dk1"/>
                  </a:solidFill>
                  <a:latin typeface="Calibri"/>
                  <a:ea typeface="Calibri"/>
                  <a:cs typeface="Calibri"/>
                  <a:sym typeface="Calibri"/>
                </a:rPr>
                <a:t>Actively Engage</a:t>
              </a:r>
              <a:endParaRPr/>
            </a:p>
          </p:txBody>
        </p:sp>
        <p:sp>
          <p:nvSpPr>
            <p:cNvPr id="218" name="Google Shape;218;p3"/>
            <p:cNvSpPr/>
            <p:nvPr/>
          </p:nvSpPr>
          <p:spPr>
            <a:xfrm>
              <a:off x="0" y="2969648"/>
              <a:ext cx="6797675" cy="1192549"/>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3"/>
            <p:cNvSpPr/>
            <p:nvPr/>
          </p:nvSpPr>
          <p:spPr>
            <a:xfrm>
              <a:off x="360746" y="3237972"/>
              <a:ext cx="656543" cy="655902"/>
            </a:xfrm>
            <a:prstGeom prst="rect">
              <a:avLst/>
            </a:prstGeom>
            <a:blipFill rotWithShape="1">
              <a:blip r:embed="rId5">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3"/>
            <p:cNvSpPr/>
            <p:nvPr/>
          </p:nvSpPr>
          <p:spPr>
            <a:xfrm>
              <a:off x="1378035" y="2969648"/>
              <a:ext cx="5113403" cy="119371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3"/>
            <p:cNvSpPr txBox="1"/>
            <p:nvPr/>
          </p:nvSpPr>
          <p:spPr>
            <a:xfrm>
              <a:off x="1378035" y="2969648"/>
              <a:ext cx="5113403" cy="1193715"/>
            </a:xfrm>
            <a:prstGeom prst="rect">
              <a:avLst/>
            </a:prstGeom>
            <a:noFill/>
            <a:ln>
              <a:noFill/>
            </a:ln>
          </p:spPr>
          <p:txBody>
            <a:bodyPr spcFirstLastPara="1" wrap="square" lIns="126325" tIns="126325" rIns="126325" bIns="126325" anchor="ctr" anchorCtr="0">
              <a:noAutofit/>
            </a:bodyPr>
            <a:lstStyle/>
            <a:p>
              <a:pPr marL="0" marR="0" lvl="0" indent="0" algn="l" rtl="0">
                <a:lnSpc>
                  <a:spcPct val="90000"/>
                </a:lnSpc>
                <a:spcBef>
                  <a:spcPts val="0"/>
                </a:spcBef>
                <a:spcAft>
                  <a:spcPts val="0"/>
                </a:spcAft>
                <a:buClr>
                  <a:schemeClr val="dk1"/>
                </a:buClr>
                <a:buSzPts val="1400"/>
                <a:buFont typeface="Calibri"/>
                <a:buNone/>
              </a:pPr>
              <a:r>
                <a:rPr lang="en-US" sz="1400" b="0" i="0" u="none" strike="noStrike" cap="none">
                  <a:solidFill>
                    <a:schemeClr val="dk1"/>
                  </a:solidFill>
                  <a:latin typeface="Calibri"/>
                  <a:ea typeface="Calibri"/>
                  <a:cs typeface="Calibri"/>
                  <a:sym typeface="Calibri"/>
                </a:rPr>
                <a:t>Cameras On</a:t>
              </a:r>
              <a:endParaRPr/>
            </a:p>
          </p:txBody>
        </p:sp>
        <p:sp>
          <p:nvSpPr>
            <p:cNvPr id="222" name="Google Shape;222;p3"/>
            <p:cNvSpPr/>
            <p:nvPr/>
          </p:nvSpPr>
          <p:spPr>
            <a:xfrm>
              <a:off x="0" y="4452749"/>
              <a:ext cx="6797675" cy="1192549"/>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3"/>
            <p:cNvSpPr/>
            <p:nvPr/>
          </p:nvSpPr>
          <p:spPr>
            <a:xfrm>
              <a:off x="361098" y="4721072"/>
              <a:ext cx="656543" cy="655902"/>
            </a:xfrm>
            <a:prstGeom prst="rect">
              <a:avLst/>
            </a:prstGeom>
            <a:blipFill rotWithShape="1">
              <a:blip r:embed="rId6">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3"/>
            <p:cNvSpPr/>
            <p:nvPr/>
          </p:nvSpPr>
          <p:spPr>
            <a:xfrm>
              <a:off x="1378740" y="4452749"/>
              <a:ext cx="5113403" cy="119371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3"/>
            <p:cNvSpPr txBox="1"/>
            <p:nvPr/>
          </p:nvSpPr>
          <p:spPr>
            <a:xfrm>
              <a:off x="1378740" y="4452749"/>
              <a:ext cx="5113403" cy="1193715"/>
            </a:xfrm>
            <a:prstGeom prst="rect">
              <a:avLst/>
            </a:prstGeom>
            <a:noFill/>
            <a:ln>
              <a:noFill/>
            </a:ln>
          </p:spPr>
          <p:txBody>
            <a:bodyPr spcFirstLastPara="1" wrap="square" lIns="126325" tIns="126325" rIns="126325" bIns="126325" anchor="ctr" anchorCtr="0">
              <a:noAutofit/>
            </a:bodyPr>
            <a:lstStyle/>
            <a:p>
              <a:pPr marL="0" marR="0" lvl="0" indent="0" algn="l" rtl="0">
                <a:lnSpc>
                  <a:spcPct val="90000"/>
                </a:lnSpc>
                <a:spcBef>
                  <a:spcPts val="0"/>
                </a:spcBef>
                <a:spcAft>
                  <a:spcPts val="0"/>
                </a:spcAft>
                <a:buClr>
                  <a:schemeClr val="dk1"/>
                </a:buClr>
                <a:buSzPts val="1400"/>
                <a:buFont typeface="Calibri"/>
                <a:buNone/>
              </a:pPr>
              <a:r>
                <a:rPr lang="en-US" sz="1100" b="1" i="0" u="sng" strike="noStrike" cap="none" dirty="0">
                  <a:solidFill>
                    <a:schemeClr val="dk1"/>
                  </a:solidFill>
                  <a:latin typeface="Calibri"/>
                  <a:ea typeface="Calibri"/>
                  <a:cs typeface="Calibri"/>
                  <a:sym typeface="Calibri"/>
                </a:rPr>
                <a:t>Non-ACCA Board Members:  </a:t>
              </a:r>
            </a:p>
            <a:p>
              <a:pPr marL="0" marR="0" lvl="0" indent="0" algn="l" rtl="0">
                <a:lnSpc>
                  <a:spcPct val="90000"/>
                </a:lnSpc>
                <a:spcBef>
                  <a:spcPts val="0"/>
                </a:spcBef>
                <a:spcAft>
                  <a:spcPts val="0"/>
                </a:spcAft>
                <a:buClr>
                  <a:schemeClr val="dk1"/>
                </a:buClr>
                <a:buSzPts val="1400"/>
                <a:buFont typeface="Calibri"/>
                <a:buNone/>
              </a:pPr>
              <a:r>
                <a:rPr lang="en-US" sz="1100" dirty="0">
                  <a:solidFill>
                    <a:schemeClr val="dk1"/>
                  </a:solidFill>
                  <a:latin typeface="Calibri"/>
                  <a:ea typeface="Calibri"/>
                  <a:cs typeface="Calibri"/>
                  <a:sym typeface="Calibri"/>
                </a:rPr>
                <a:t>Thank you for taking time out </a:t>
              </a:r>
              <a:r>
                <a:rPr lang="en-US" sz="1100" b="0" i="0" u="none" strike="noStrike" cap="none" dirty="0">
                  <a:solidFill>
                    <a:schemeClr val="dk1"/>
                  </a:solidFill>
                  <a:latin typeface="Calibri"/>
                  <a:ea typeface="Calibri"/>
                  <a:cs typeface="Calibri"/>
                  <a:sym typeface="Calibri"/>
                </a:rPr>
                <a:t>of your schedules to support the great work happening at ACCA.  We appreciate you! </a:t>
              </a:r>
              <a:endParaRPr sz="1100" dirty="0"/>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4" name="TextBox 3">
            <a:extLst>
              <a:ext uri="{FF2B5EF4-FFF2-40B4-BE49-F238E27FC236}">
                <a16:creationId xmlns:a16="http://schemas.microsoft.com/office/drawing/2014/main" id="{C0B9551C-D662-D501-8594-1889C41F147F}"/>
              </a:ext>
            </a:extLst>
          </p:cNvPr>
          <p:cNvSpPr txBox="1"/>
          <p:nvPr/>
        </p:nvSpPr>
        <p:spPr>
          <a:xfrm>
            <a:off x="777766" y="871912"/>
            <a:ext cx="9280633" cy="4004814"/>
          </a:xfrm>
          <a:prstGeom prst="rect">
            <a:avLst/>
          </a:prstGeom>
          <a:noFill/>
        </p:spPr>
        <p:txBody>
          <a:bodyPr wrap="square">
            <a:spAutoFit/>
          </a:bodyPr>
          <a:lstStyle/>
          <a:p>
            <a:pPr marL="0" marR="0" algn="ctr">
              <a:lnSpc>
                <a:spcPct val="107000"/>
              </a:lnSpc>
              <a:spcBef>
                <a:spcPts val="0"/>
              </a:spcBef>
              <a:spcAft>
                <a:spcPts val="0"/>
              </a:spcAft>
            </a:pPr>
            <a:r>
              <a:rPr lang="en-US" sz="1600" i="1"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Atlanta College and Career Academy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Date: </a:t>
            </a:r>
            <a:r>
              <a:rPr lang="en-US" sz="1400" b="1" dirty="0">
                <a:solidFill>
                  <a:srgbClr val="0083A9"/>
                </a:solidFill>
                <a:effectLst/>
                <a:latin typeface="Calibri" panose="020F0502020204030204" pitchFamily="34" charset="0"/>
                <a:ea typeface="Calibri" panose="020F0502020204030204" pitchFamily="34" charset="0"/>
                <a:cs typeface="Arial" panose="020B0604020202020204" pitchFamily="34" charset="0"/>
              </a:rPr>
              <a:t>February 8, 2024</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Time: </a:t>
            </a:r>
            <a:r>
              <a:rPr lang="en-US" sz="1400" b="1" dirty="0">
                <a:solidFill>
                  <a:srgbClr val="0083A9"/>
                </a:solidFill>
                <a:effectLst/>
                <a:latin typeface="Calibri" panose="020F0502020204030204" pitchFamily="34" charset="0"/>
                <a:ea typeface="Calibri" panose="020F0502020204030204" pitchFamily="34" charset="0"/>
                <a:cs typeface="Arial" panose="020B0604020202020204" pitchFamily="34" charset="0"/>
              </a:rPr>
              <a:t>4 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Location: </a:t>
            </a:r>
            <a:r>
              <a:rPr lang="en-US" sz="1400" b="1" dirty="0">
                <a:solidFill>
                  <a:srgbClr val="0083A9"/>
                </a:solidFill>
                <a:effectLst/>
                <a:latin typeface="Calibri" panose="020F0502020204030204" pitchFamily="34" charset="0"/>
                <a:ea typeface="Calibri" panose="020F0502020204030204" pitchFamily="34" charset="0"/>
                <a:cs typeface="Arial" panose="020B0604020202020204" pitchFamily="34" charset="0"/>
              </a:rPr>
              <a:t>1090 Windsor Street SW</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D47B22"/>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Call to order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D47B22"/>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Roll Call; Establish Quorum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D47B22"/>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Action Items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1200" b="1" dirty="0">
                <a:effectLst/>
                <a:latin typeface="Calibri" panose="020F0502020204030204" pitchFamily="34" charset="0"/>
                <a:ea typeface="Calibri" panose="020F0502020204030204" pitchFamily="34" charset="0"/>
                <a:cs typeface="Arial" panose="020B0604020202020204" pitchFamily="34" charset="0"/>
              </a:rPr>
              <a:t>Approval of Agenda</a:t>
            </a:r>
            <a:r>
              <a:rPr lang="en-US" sz="1200"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1200" b="1" dirty="0">
                <a:effectLst/>
                <a:latin typeface="Calibri" panose="020F0502020204030204" pitchFamily="34" charset="0"/>
                <a:ea typeface="Calibri" panose="020F0502020204030204" pitchFamily="34" charset="0"/>
                <a:cs typeface="Arial" panose="020B0604020202020204" pitchFamily="34" charset="0"/>
              </a:rPr>
              <a:t>Approval of Previous Minutes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D47B22"/>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Discussion Items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1200" b="1" dirty="0">
                <a:effectLst/>
                <a:latin typeface="Calibri" panose="020F0502020204030204" pitchFamily="34" charset="0"/>
                <a:ea typeface="Calibri" panose="020F0502020204030204" pitchFamily="34" charset="0"/>
                <a:cs typeface="Arial" panose="020B0604020202020204" pitchFamily="34" charset="0"/>
              </a:rPr>
              <a:t>Budget Allocation and Feedback Presentation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D47B22"/>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Announcements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D47B22"/>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Public Comment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Clr>
                <a:srgbClr val="D47B22"/>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Adjournment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br>
              <a:rPr lang="en-US" sz="11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FB48F-65CB-BF4B-484F-4750DE3BD35D}"/>
              </a:ext>
            </a:extLst>
          </p:cNvPr>
          <p:cNvSpPr>
            <a:spLocks noGrp="1"/>
          </p:cNvSpPr>
          <p:nvPr>
            <p:ph type="title"/>
          </p:nvPr>
        </p:nvSpPr>
        <p:spPr/>
        <p:txBody>
          <a:bodyPr/>
          <a:lstStyle/>
          <a:p>
            <a:r>
              <a:rPr lang="en-US" dirty="0"/>
              <a:t>Roll Call</a:t>
            </a:r>
          </a:p>
        </p:txBody>
      </p:sp>
      <p:sp>
        <p:nvSpPr>
          <p:cNvPr id="3" name="Text Placeholder 2">
            <a:extLst>
              <a:ext uri="{FF2B5EF4-FFF2-40B4-BE49-F238E27FC236}">
                <a16:creationId xmlns:a16="http://schemas.microsoft.com/office/drawing/2014/main" id="{3918FB67-B46B-1096-0633-912E908C8B40}"/>
              </a:ext>
            </a:extLst>
          </p:cNvPr>
          <p:cNvSpPr>
            <a:spLocks noGrp="1"/>
          </p:cNvSpPr>
          <p:nvPr>
            <p:ph type="body" idx="1"/>
          </p:nvPr>
        </p:nvSpPr>
        <p:spPr/>
        <p:txBody>
          <a:bodyPr/>
          <a:lstStyle/>
          <a:p>
            <a:endParaRPr lang="en-US" dirty="0"/>
          </a:p>
        </p:txBody>
      </p:sp>
      <p:graphicFrame>
        <p:nvGraphicFramePr>
          <p:cNvPr id="4" name="Table 3">
            <a:extLst>
              <a:ext uri="{FF2B5EF4-FFF2-40B4-BE49-F238E27FC236}">
                <a16:creationId xmlns:a16="http://schemas.microsoft.com/office/drawing/2014/main" id="{C226A729-3D18-AFBD-B234-17049706EAD7}"/>
              </a:ext>
            </a:extLst>
          </p:cNvPr>
          <p:cNvGraphicFramePr>
            <a:graphicFrameLocks noGrp="1"/>
          </p:cNvGraphicFramePr>
          <p:nvPr>
            <p:extLst>
              <p:ext uri="{D42A27DB-BD31-4B8C-83A1-F6EECF244321}">
                <p14:modId xmlns:p14="http://schemas.microsoft.com/office/powerpoint/2010/main" val="2225262435"/>
              </p:ext>
            </p:extLst>
          </p:nvPr>
        </p:nvGraphicFramePr>
        <p:xfrm>
          <a:off x="3157538" y="2379345"/>
          <a:ext cx="5937250" cy="2956560"/>
        </p:xfrm>
        <a:graphic>
          <a:graphicData uri="http://schemas.openxmlformats.org/drawingml/2006/table">
            <a:tbl>
              <a:tblPr firstRow="1" firstCol="1" bandRow="1"/>
              <a:tblGrid>
                <a:gridCol w="2282825">
                  <a:extLst>
                    <a:ext uri="{9D8B030D-6E8A-4147-A177-3AD203B41FA5}">
                      <a16:colId xmlns:a16="http://schemas.microsoft.com/office/drawing/2014/main" val="4099733315"/>
                    </a:ext>
                  </a:extLst>
                </a:gridCol>
                <a:gridCol w="1943100">
                  <a:extLst>
                    <a:ext uri="{9D8B030D-6E8A-4147-A177-3AD203B41FA5}">
                      <a16:colId xmlns:a16="http://schemas.microsoft.com/office/drawing/2014/main" val="677841776"/>
                    </a:ext>
                  </a:extLst>
                </a:gridCol>
                <a:gridCol w="1711325">
                  <a:extLst>
                    <a:ext uri="{9D8B030D-6E8A-4147-A177-3AD203B41FA5}">
                      <a16:colId xmlns:a16="http://schemas.microsoft.com/office/drawing/2014/main" val="1164607121"/>
                    </a:ext>
                  </a:extLst>
                </a:gridCol>
              </a:tblGrid>
              <a:tr h="0">
                <a:tc>
                  <a:txBody>
                    <a:bodyPr/>
                    <a:lstStyle/>
                    <a:p>
                      <a:pPr marL="0" marR="0" algn="ctr">
                        <a:spcBef>
                          <a:spcPts val="0"/>
                        </a:spcBef>
                        <a:spcAft>
                          <a:spcPts val="0"/>
                        </a:spcAft>
                      </a:pPr>
                      <a:r>
                        <a:rPr lang="en-US" sz="1400" b="1">
                          <a:solidFill>
                            <a:srgbClr val="000000"/>
                          </a:solidFill>
                          <a:effectLst/>
                          <a:latin typeface="Calibri" panose="020F0502020204030204" pitchFamily="34" charset="0"/>
                          <a:ea typeface="Calibri" panose="020F0502020204030204" pitchFamily="34" charset="0"/>
                          <a:cs typeface="Arial" panose="020B0604020202020204" pitchFamily="34" charset="0"/>
                        </a:rPr>
                        <a:t>Role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marL="0" marR="0" algn="ctr">
                        <a:spcBef>
                          <a:spcPts val="0"/>
                        </a:spcBef>
                        <a:spcAft>
                          <a:spcPts val="0"/>
                        </a:spcAft>
                      </a:pPr>
                      <a:r>
                        <a:rPr lang="en-US" sz="1400" b="1" dirty="0">
                          <a:solidFill>
                            <a:srgbClr val="000000"/>
                          </a:solidFill>
                          <a:effectLst/>
                          <a:latin typeface="Calibri" panose="020F0502020204030204" pitchFamily="34" charset="0"/>
                          <a:ea typeface="Calibri" panose="020F0502020204030204" pitchFamily="34" charset="0"/>
                          <a:cs typeface="Arial" panose="020B0604020202020204" pitchFamily="34" charset="0"/>
                        </a:rPr>
                        <a:t>Name </a:t>
                      </a:r>
                      <a:r>
                        <a:rPr lang="en-US" sz="1200" i="1" dirty="0">
                          <a:solidFill>
                            <a:srgbClr val="000000"/>
                          </a:solidFill>
                          <a:effectLst/>
                          <a:latin typeface="Calibri" panose="020F0502020204030204" pitchFamily="34" charset="0"/>
                          <a:ea typeface="Calibri" panose="020F0502020204030204" pitchFamily="34" charset="0"/>
                          <a:cs typeface="Arial" panose="020B0604020202020204" pitchFamily="34" charset="0"/>
                        </a:rPr>
                        <a:t>(or Vacant)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marL="0" marR="0" algn="ctr">
                        <a:spcBef>
                          <a:spcPts val="0"/>
                        </a:spcBef>
                        <a:spcAft>
                          <a:spcPts val="0"/>
                        </a:spcAft>
                      </a:pPr>
                      <a:r>
                        <a:rPr lang="en-US" sz="1400" b="1">
                          <a:solidFill>
                            <a:srgbClr val="000000"/>
                          </a:solidFill>
                          <a:effectLst/>
                          <a:latin typeface="Calibri" panose="020F0502020204030204" pitchFamily="34" charset="0"/>
                          <a:ea typeface="Calibri" panose="020F0502020204030204" pitchFamily="34" charset="0"/>
                          <a:cs typeface="Arial" panose="020B0604020202020204" pitchFamily="34" charset="0"/>
                        </a:rPr>
                        <a:t>Present or Absent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extLst>
                  <a:ext uri="{0D108BD9-81ED-4DB2-BD59-A6C34878D82A}">
                    <a16:rowId xmlns:a16="http://schemas.microsoft.com/office/drawing/2014/main" val="1020543470"/>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Parent/Guardian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Alexandria Robinson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78346726"/>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Business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Sharyl Chatman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20541388"/>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Business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William Smith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26137863"/>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Business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Dayna Vidal</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72391707"/>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Business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Jon Lewis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33025524"/>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Business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Patricia Horton</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32041383"/>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Metro RESA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solidFill>
                            <a:schemeClr val="tx1"/>
                          </a:solidFill>
                          <a:effectLst/>
                          <a:latin typeface="Calibri" panose="020F0502020204030204" pitchFamily="34" charset="0"/>
                          <a:ea typeface="Calibri" panose="020F0502020204030204" pitchFamily="34" charset="0"/>
                          <a:cs typeface="Arial" panose="020B0604020202020204" pitchFamily="34" charset="0"/>
                        </a:rPr>
                        <a:t>Tim Cairl</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19758394"/>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Secondary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Dwionne Freeman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68334711"/>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Secondary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Shelly Goodrum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68873075"/>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Post-Secondary Representative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Sonya McCoy-Wilson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51155035"/>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Post-Secondary Representative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Niya Eady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78017967"/>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Ex-Officio</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Katie Howard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11801648"/>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Ex-Officio</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Tasharah Wilson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04708691"/>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Student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Wesley Gilliard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83649651"/>
                  </a:ext>
                </a:extLst>
              </a:tr>
              <a:tr h="0">
                <a:tc>
                  <a:txBody>
                    <a:bodyPr/>
                    <a:lstStyle/>
                    <a:p>
                      <a:pPr marL="0" marR="0">
                        <a:spcBef>
                          <a:spcPts val="0"/>
                        </a:spcBef>
                        <a:spcAft>
                          <a:spcPts val="0"/>
                        </a:spcAft>
                      </a:pPr>
                      <a:r>
                        <a:rPr lang="en-US" sz="1200" b="1">
                          <a:solidFill>
                            <a:srgbClr val="D9D9D9"/>
                          </a:solidFill>
                          <a:effectLst/>
                          <a:latin typeface="Calibri" panose="020F0502020204030204" pitchFamily="34" charset="0"/>
                          <a:ea typeface="Calibri" panose="020F0502020204030204" pitchFamily="34" charset="0"/>
                          <a:cs typeface="Arial" panose="020B0604020202020204" pitchFamily="34" charset="0"/>
                        </a:rPr>
                        <a:t>Student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a:effectLst/>
                          <a:latin typeface="Calibri" panose="020F0502020204030204" pitchFamily="34" charset="0"/>
                          <a:ea typeface="Calibri" panose="020F0502020204030204" pitchFamily="34" charset="0"/>
                          <a:cs typeface="Arial" panose="020B0604020202020204" pitchFamily="34" charset="0"/>
                        </a:rPr>
                        <a:t>Kyla Moore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26864321"/>
                  </a:ext>
                </a:extLst>
              </a:tr>
            </a:tbl>
          </a:graphicData>
        </a:graphic>
      </p:graphicFrame>
    </p:spTree>
    <p:extLst>
      <p:ext uri="{BB962C8B-B14F-4D97-AF65-F5344CB8AC3E}">
        <p14:creationId xmlns:p14="http://schemas.microsoft.com/office/powerpoint/2010/main" val="31504596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4" name="TextBox 3">
            <a:extLst>
              <a:ext uri="{FF2B5EF4-FFF2-40B4-BE49-F238E27FC236}">
                <a16:creationId xmlns:a16="http://schemas.microsoft.com/office/drawing/2014/main" id="{C0B9551C-D662-D501-8594-1889C41F147F}"/>
              </a:ext>
            </a:extLst>
          </p:cNvPr>
          <p:cNvSpPr txBox="1"/>
          <p:nvPr/>
        </p:nvSpPr>
        <p:spPr>
          <a:xfrm>
            <a:off x="777766" y="871912"/>
            <a:ext cx="9280633" cy="4004814"/>
          </a:xfrm>
          <a:prstGeom prst="rect">
            <a:avLst/>
          </a:prstGeom>
          <a:noFill/>
        </p:spPr>
        <p:txBody>
          <a:bodyPr wrap="square">
            <a:spAutoFit/>
          </a:bodyPr>
          <a:lstStyle/>
          <a:p>
            <a:pPr marL="0" marR="0" algn="ctr">
              <a:lnSpc>
                <a:spcPct val="107000"/>
              </a:lnSpc>
              <a:spcBef>
                <a:spcPts val="0"/>
              </a:spcBef>
              <a:spcAft>
                <a:spcPts val="0"/>
              </a:spcAft>
            </a:pPr>
            <a:r>
              <a:rPr lang="en-US" sz="1600" i="1"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Atlanta College and Career Academy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Date: </a:t>
            </a:r>
            <a:r>
              <a:rPr lang="en-US" sz="1400" b="1" dirty="0">
                <a:solidFill>
                  <a:srgbClr val="0083A9"/>
                </a:solidFill>
                <a:effectLst/>
                <a:latin typeface="Calibri" panose="020F0502020204030204" pitchFamily="34" charset="0"/>
                <a:ea typeface="Calibri" panose="020F0502020204030204" pitchFamily="34" charset="0"/>
                <a:cs typeface="Arial" panose="020B0604020202020204" pitchFamily="34" charset="0"/>
              </a:rPr>
              <a:t>February 8, 2024</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Time: </a:t>
            </a:r>
            <a:r>
              <a:rPr lang="en-US" sz="1400" b="1" dirty="0">
                <a:solidFill>
                  <a:srgbClr val="0083A9"/>
                </a:solidFill>
                <a:effectLst/>
                <a:latin typeface="Calibri" panose="020F0502020204030204" pitchFamily="34" charset="0"/>
                <a:ea typeface="Calibri" panose="020F0502020204030204" pitchFamily="34" charset="0"/>
                <a:cs typeface="Arial" panose="020B0604020202020204" pitchFamily="34" charset="0"/>
              </a:rPr>
              <a:t>4 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Location: </a:t>
            </a:r>
            <a:r>
              <a:rPr lang="en-US" sz="1400" b="1" dirty="0">
                <a:solidFill>
                  <a:srgbClr val="0083A9"/>
                </a:solidFill>
                <a:effectLst/>
                <a:latin typeface="Calibri" panose="020F0502020204030204" pitchFamily="34" charset="0"/>
                <a:ea typeface="Calibri" panose="020F0502020204030204" pitchFamily="34" charset="0"/>
                <a:cs typeface="Arial" panose="020B0604020202020204" pitchFamily="34" charset="0"/>
              </a:rPr>
              <a:t>1090 Windsor Street SW</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D47B22"/>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Call to order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D47B22"/>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Roll Call; Establish Quorum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D47B22"/>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Action Items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1200" b="1" dirty="0">
                <a:effectLst/>
                <a:latin typeface="Calibri" panose="020F0502020204030204" pitchFamily="34" charset="0"/>
                <a:ea typeface="Calibri" panose="020F0502020204030204" pitchFamily="34" charset="0"/>
                <a:cs typeface="Arial" panose="020B0604020202020204" pitchFamily="34" charset="0"/>
              </a:rPr>
              <a:t>Approval of Agenda</a:t>
            </a:r>
            <a:r>
              <a:rPr lang="en-US" sz="1200"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1200" b="1" dirty="0">
                <a:effectLst/>
                <a:latin typeface="Calibri" panose="020F0502020204030204" pitchFamily="34" charset="0"/>
                <a:ea typeface="Calibri" panose="020F0502020204030204" pitchFamily="34" charset="0"/>
                <a:cs typeface="Arial" panose="020B0604020202020204" pitchFamily="34" charset="0"/>
              </a:rPr>
              <a:t>Approval of Previous Minutes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D47B22"/>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Discussion Items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1200" b="1" dirty="0">
                <a:effectLst/>
                <a:latin typeface="Calibri" panose="020F0502020204030204" pitchFamily="34" charset="0"/>
                <a:ea typeface="Calibri" panose="020F0502020204030204" pitchFamily="34" charset="0"/>
                <a:cs typeface="Arial" panose="020B0604020202020204" pitchFamily="34" charset="0"/>
              </a:rPr>
              <a:t>Budget Allocation and Feedback Presentation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D47B22"/>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Announcements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D47B22"/>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Public Comment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Clr>
                <a:srgbClr val="D47B22"/>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Adjournment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br>
              <a:rPr lang="en-US" sz="11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Tree>
    <p:extLst>
      <p:ext uri="{BB962C8B-B14F-4D97-AF65-F5344CB8AC3E}">
        <p14:creationId xmlns:p14="http://schemas.microsoft.com/office/powerpoint/2010/main" val="28453662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80"/>
        <p:cNvGrpSpPr/>
        <p:nvPr/>
      </p:nvGrpSpPr>
      <p:grpSpPr>
        <a:xfrm>
          <a:off x="0" y="0"/>
          <a:ext cx="0" cy="0"/>
          <a:chOff x="0" y="0"/>
          <a:chExt cx="0" cy="0"/>
        </a:xfrm>
      </p:grpSpPr>
      <p:sp>
        <p:nvSpPr>
          <p:cNvPr id="281" name="Google Shape;281;p10"/>
          <p:cNvSpPr/>
          <p:nvPr/>
        </p:nvSpPr>
        <p:spPr>
          <a:xfrm>
            <a:off x="0" y="0"/>
            <a:ext cx="12186316"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82" name="Google Shape;282;p10"/>
          <p:cNvSpPr/>
          <p:nvPr/>
        </p:nvSpPr>
        <p:spPr>
          <a:xfrm>
            <a:off x="16" y="0"/>
            <a:ext cx="4050791" cy="6858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10"/>
          <p:cNvSpPr txBox="1">
            <a:spLocks noGrp="1"/>
          </p:cNvSpPr>
          <p:nvPr>
            <p:ph type="title"/>
          </p:nvPr>
        </p:nvSpPr>
        <p:spPr>
          <a:xfrm>
            <a:off x="492370" y="516835"/>
            <a:ext cx="3084844" cy="2103875"/>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FFFFFF"/>
              </a:buClr>
              <a:buSzPts val="3600"/>
              <a:buFont typeface="Calibri"/>
              <a:buNone/>
            </a:pPr>
            <a:r>
              <a:rPr lang="en-US" sz="3600" dirty="0">
                <a:solidFill>
                  <a:srgbClr val="FFFFFF"/>
                </a:solidFill>
              </a:rPr>
              <a:t>Meeting Minutes </a:t>
            </a:r>
            <a:br>
              <a:rPr lang="en-US" sz="3600" dirty="0">
                <a:solidFill>
                  <a:srgbClr val="FFFFFF"/>
                </a:solidFill>
              </a:rPr>
            </a:br>
            <a:r>
              <a:rPr lang="en-US" sz="3600" dirty="0">
                <a:solidFill>
                  <a:srgbClr val="FFFFFF"/>
                </a:solidFill>
              </a:rPr>
              <a:t> </a:t>
            </a:r>
            <a:br>
              <a:rPr lang="en-US" sz="3600" dirty="0">
                <a:solidFill>
                  <a:srgbClr val="FFFFFF"/>
                </a:solidFill>
              </a:rPr>
            </a:br>
            <a:r>
              <a:rPr lang="en-US" sz="3600" dirty="0">
                <a:solidFill>
                  <a:srgbClr val="FFFFFF"/>
                </a:solidFill>
              </a:rPr>
              <a:t>01/25/2024</a:t>
            </a:r>
            <a:endParaRPr dirty="0"/>
          </a:p>
        </p:txBody>
      </p:sp>
      <p:sp>
        <p:nvSpPr>
          <p:cNvPr id="284" name="Google Shape;284;p10"/>
          <p:cNvSpPr txBox="1">
            <a:spLocks noGrp="1"/>
          </p:cNvSpPr>
          <p:nvPr>
            <p:ph type="body" idx="1"/>
          </p:nvPr>
        </p:nvSpPr>
        <p:spPr>
          <a:xfrm>
            <a:off x="492371" y="2653800"/>
            <a:ext cx="3084844" cy="3335519"/>
          </a:xfrm>
          <a:prstGeom prst="rect">
            <a:avLst/>
          </a:prstGeom>
          <a:noFill/>
          <a:ln>
            <a:noFill/>
          </a:ln>
        </p:spPr>
        <p:txBody>
          <a:bodyPr spcFirstLastPara="1" wrap="square" lIns="0" tIns="45700" rIns="0" bIns="45700" anchor="t" anchorCtr="0">
            <a:normAutofit/>
          </a:bodyPr>
          <a:lstStyle/>
          <a:p>
            <a:pPr marL="233363" lvl="0" indent="-138113" algn="l" rtl="0">
              <a:lnSpc>
                <a:spcPct val="90000"/>
              </a:lnSpc>
              <a:spcBef>
                <a:spcPts val="0"/>
              </a:spcBef>
              <a:spcAft>
                <a:spcPts val="0"/>
              </a:spcAft>
              <a:buSzPts val="1500"/>
              <a:buNone/>
            </a:pPr>
            <a:endParaRPr sz="1500">
              <a:solidFill>
                <a:srgbClr val="FFFFFF"/>
              </a:solidFill>
            </a:endParaRPr>
          </a:p>
          <a:p>
            <a:pPr marL="233363" lvl="0" indent="-138113" algn="l" rtl="0">
              <a:lnSpc>
                <a:spcPct val="90000"/>
              </a:lnSpc>
              <a:spcBef>
                <a:spcPts val="1400"/>
              </a:spcBef>
              <a:spcAft>
                <a:spcPts val="0"/>
              </a:spcAft>
              <a:buSzPts val="1500"/>
              <a:buNone/>
            </a:pPr>
            <a:endParaRPr sz="1500">
              <a:solidFill>
                <a:srgbClr val="FFFFFF"/>
              </a:solidFill>
            </a:endParaRPr>
          </a:p>
        </p:txBody>
      </p:sp>
      <p:sp>
        <p:nvSpPr>
          <p:cNvPr id="285" name="Google Shape;285;p10"/>
          <p:cNvSpPr/>
          <p:nvPr/>
        </p:nvSpPr>
        <p:spPr>
          <a:xfrm>
            <a:off x="4040071" y="0"/>
            <a:ext cx="64008" cy="685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86" name="Google Shape;286;p10" descr="Top view of laptop, pen and notebook written with text MEETING MINUTES over brown background. Business concept."/>
          <p:cNvPicPr preferRelativeResize="0"/>
          <p:nvPr/>
        </p:nvPicPr>
        <p:blipFill rotWithShape="1">
          <a:blip r:embed="rId3">
            <a:alphaModFix/>
          </a:blip>
          <a:srcRect b="5109"/>
          <a:stretch/>
        </p:blipFill>
        <p:spPr>
          <a:xfrm>
            <a:off x="4742017" y="1015681"/>
            <a:ext cx="6798082" cy="458004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0" y="0"/>
            <a:ext cx="8382000" cy="6858000"/>
          </a:xfrm>
          <a:prstGeom prst="rect">
            <a:avLst/>
          </a:prstGeom>
        </p:spPr>
      </p:pic>
      <p:sp>
        <p:nvSpPr>
          <p:cNvPr id="2" name="Slide Number Placeholder 1"/>
          <p:cNvSpPr>
            <a:spLocks noGrp="1"/>
          </p:cNvSpPr>
          <p:nvPr>
            <p:ph type="sldNum" idx="12"/>
          </p:nvPr>
        </p:nvSpPr>
        <p:spPr/>
        <p:txBody>
          <a:bodyPr/>
          <a:lstStyle/>
          <a:p>
            <a:fld id="{3D6C3DC6-EF6E-8948-BFE6-808D46D584D8}" type="slidenum">
              <a:rPr lang="en-US" smtClean="0"/>
              <a:t>10</a:t>
            </a:fld>
            <a:endParaRPr lang="en-US" dirty="0"/>
          </a:p>
        </p:txBody>
      </p:sp>
    </p:spTree>
    <p:extLst>
      <p:ext uri="{BB962C8B-B14F-4D97-AF65-F5344CB8AC3E}">
        <p14:creationId xmlns:p14="http://schemas.microsoft.com/office/powerpoint/2010/main" val="23159680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9007181" y="3429000"/>
            <a:ext cx="1282994" cy="1568385"/>
          </a:xfrm>
          <a:prstGeom prst="rect">
            <a:avLst/>
          </a:prstGeom>
        </p:spPr>
      </p:pic>
      <p:pic>
        <p:nvPicPr>
          <p:cNvPr id="7" name="Picture 4" descr="Image result for you are her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15715" y="2080142"/>
            <a:ext cx="570059" cy="831576"/>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3175986" y="6182530"/>
            <a:ext cx="3871877" cy="253916"/>
          </a:xfrm>
          <a:prstGeom prst="rect">
            <a:avLst/>
          </a:prstGeom>
        </p:spPr>
        <p:txBody>
          <a:bodyPr wrap="square">
            <a:spAutoFit/>
          </a:bodyPr>
          <a:lstStyle/>
          <a:p>
            <a:pPr defTabSz="685800">
              <a:buClrTx/>
              <a:defRPr/>
            </a:pPr>
            <a:r>
              <a:rPr lang="en-US" sz="1050" b="1" kern="1200" dirty="0">
                <a:solidFill>
                  <a:prstClr val="black"/>
                </a:solidFill>
                <a:latin typeface="Calibri"/>
                <a:ea typeface="+mn-ea"/>
                <a:cs typeface="+mn-cs"/>
              </a:rPr>
              <a:t>GO Teams are encouraged to have ongoing conversations</a:t>
            </a:r>
          </a:p>
        </p:txBody>
      </p:sp>
      <p:grpSp>
        <p:nvGrpSpPr>
          <p:cNvPr id="8" name="Group 7"/>
          <p:cNvGrpSpPr/>
          <p:nvPr/>
        </p:nvGrpSpPr>
        <p:grpSpPr>
          <a:xfrm>
            <a:off x="5471629" y="2687700"/>
            <a:ext cx="1404936" cy="3355787"/>
            <a:chOff x="3514648" y="-2315583"/>
            <a:chExt cx="1579830" cy="4474383"/>
          </a:xfrm>
        </p:grpSpPr>
        <p:sp>
          <p:nvSpPr>
            <p:cNvPr id="9" name="Rectangle 8"/>
            <p:cNvSpPr/>
            <p:nvPr/>
          </p:nvSpPr>
          <p:spPr>
            <a:xfrm>
              <a:off x="3514648" y="1240439"/>
              <a:ext cx="928670" cy="918361"/>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pPr defTabSz="685800">
                <a:buClrTx/>
              </a:pPr>
              <a:endParaRPr lang="en-US" sz="1350" kern="1200">
                <a:solidFill>
                  <a:srgbClr val="000000">
                    <a:hueOff val="0"/>
                    <a:satOff val="0"/>
                    <a:lumOff val="0"/>
                    <a:alphaOff val="0"/>
                  </a:srgbClr>
                </a:solidFill>
                <a:latin typeface="Arial"/>
              </a:endParaRPr>
            </a:p>
          </p:txBody>
        </p:sp>
        <p:sp>
          <p:nvSpPr>
            <p:cNvPr id="10" name="Rectangle 9"/>
            <p:cNvSpPr/>
            <p:nvPr/>
          </p:nvSpPr>
          <p:spPr>
            <a:xfrm>
              <a:off x="4165808" y="-2315583"/>
              <a:ext cx="928670" cy="918361"/>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45720" tIns="45720" rIns="45720" bIns="45720" numCol="1" spcCol="1270" anchor="t" anchorCtr="0">
              <a:noAutofit/>
            </a:bodyPr>
            <a:lstStyle/>
            <a:p>
              <a:pPr defTabSz="533400">
                <a:lnSpc>
                  <a:spcPct val="90000"/>
                </a:lnSpc>
                <a:spcBef>
                  <a:spcPct val="0"/>
                </a:spcBef>
                <a:spcAft>
                  <a:spcPct val="35000"/>
                </a:spcAft>
                <a:buClrTx/>
                <a:defRPr/>
              </a:pPr>
              <a:r>
                <a:rPr lang="en-US" sz="1200" b="1" kern="1200" dirty="0">
                  <a:solidFill>
                    <a:prstClr val="black"/>
                  </a:solidFill>
                  <a:latin typeface="Calibri"/>
                </a:rPr>
                <a:t>Step 5        </a:t>
              </a:r>
              <a:r>
                <a:rPr lang="en-US" sz="1050" kern="1200" dirty="0">
                  <a:solidFill>
                    <a:prstClr val="black">
                      <a:hueOff val="0"/>
                      <a:satOff val="0"/>
                      <a:lumOff val="0"/>
                      <a:alphaOff val="0"/>
                    </a:prstClr>
                  </a:solidFill>
                  <a:latin typeface="Calibri"/>
                </a:rPr>
                <a:t> </a:t>
              </a:r>
              <a:r>
                <a:rPr lang="en-US" sz="1050" kern="1200" dirty="0">
                  <a:solidFill>
                    <a:prstClr val="black">
                      <a:hueOff val="0"/>
                      <a:satOff val="0"/>
                      <a:lumOff val="0"/>
                      <a:alphaOff val="0"/>
                    </a:prstClr>
                  </a:solidFill>
                  <a:latin typeface="Arial"/>
                </a:rPr>
                <a:t>GO Team Feedback Session</a:t>
              </a:r>
            </a:p>
            <a:p>
              <a:pPr defTabSz="533400">
                <a:lnSpc>
                  <a:spcPct val="90000"/>
                </a:lnSpc>
                <a:spcBef>
                  <a:spcPct val="0"/>
                </a:spcBef>
                <a:spcAft>
                  <a:spcPct val="35000"/>
                </a:spcAft>
                <a:buClrTx/>
                <a:defRPr/>
              </a:pPr>
              <a:r>
                <a:rPr lang="en-US" sz="900" kern="1200"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February – ongoing if necessary</a:t>
              </a:r>
              <a:endParaRPr lang="en-US" sz="900" kern="1200" dirty="0">
                <a:solidFill>
                  <a:srgbClr val="FF0000"/>
                </a:solidFill>
                <a:latin typeface="Arial"/>
              </a:endParaRPr>
            </a:p>
            <a:p>
              <a:pPr defTabSz="533400">
                <a:lnSpc>
                  <a:spcPct val="90000"/>
                </a:lnSpc>
                <a:spcBef>
                  <a:spcPct val="0"/>
                </a:spcBef>
                <a:spcAft>
                  <a:spcPct val="35000"/>
                </a:spcAft>
                <a:buClrTx/>
                <a:defRPr/>
              </a:pPr>
              <a:endParaRPr lang="en-US" sz="1050" kern="1200" dirty="0">
                <a:solidFill>
                  <a:prstClr val="black">
                    <a:hueOff val="0"/>
                    <a:satOff val="0"/>
                    <a:lumOff val="0"/>
                    <a:alphaOff val="0"/>
                  </a:prstClr>
                </a:solidFill>
                <a:latin typeface="Arial"/>
              </a:endParaRPr>
            </a:p>
          </p:txBody>
        </p:sp>
      </p:grpSp>
      <p:sp>
        <p:nvSpPr>
          <p:cNvPr id="11" name="Title 1"/>
          <p:cNvSpPr txBox="1">
            <a:spLocks/>
          </p:cNvSpPr>
          <p:nvPr/>
        </p:nvSpPr>
        <p:spPr>
          <a:xfrm>
            <a:off x="1617701" y="1099244"/>
            <a:ext cx="6556249" cy="831576"/>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defTabSz="342900">
              <a:buClrTx/>
            </a:pPr>
            <a:r>
              <a:rPr lang="en-US" sz="3000" b="1" dirty="0">
                <a:solidFill>
                  <a:srgbClr val="000000"/>
                </a:solidFill>
                <a:latin typeface="Trebuchet MS" panose="020B0603020202020204" pitchFamily="34" charset="0"/>
              </a:rPr>
              <a:t>Overview of FY ‘25 GO Team Budget Process</a:t>
            </a:r>
          </a:p>
        </p:txBody>
      </p:sp>
      <p:graphicFrame>
        <p:nvGraphicFramePr>
          <p:cNvPr id="12" name="Diagram 11">
            <a:extLst>
              <a:ext uri="{FF2B5EF4-FFF2-40B4-BE49-F238E27FC236}">
                <a16:creationId xmlns:a16="http://schemas.microsoft.com/office/drawing/2014/main" id="{5DB4F5CC-35F9-48D1-AC24-5F92E210AC21}"/>
              </a:ext>
            </a:extLst>
          </p:cNvPr>
          <p:cNvGraphicFramePr/>
          <p:nvPr>
            <p:extLst>
              <p:ext uri="{D42A27DB-BD31-4B8C-83A1-F6EECF244321}">
                <p14:modId xmlns:p14="http://schemas.microsoft.com/office/powerpoint/2010/main" val="3896449754"/>
              </p:ext>
            </p:extLst>
          </p:nvPr>
        </p:nvGraphicFramePr>
        <p:xfrm>
          <a:off x="1617701" y="2080142"/>
          <a:ext cx="7269480" cy="246888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2858434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Shape 99"/>
          <p:cNvSpPr txBox="1">
            <a:spLocks noGrp="1"/>
          </p:cNvSpPr>
          <p:nvPr>
            <p:ph type="title"/>
          </p:nvPr>
        </p:nvSpPr>
        <p:spPr>
          <a:xfrm>
            <a:off x="1981202" y="857250"/>
            <a:ext cx="8229599" cy="857250"/>
          </a:xfrm>
          <a:prstGeom prst="rect">
            <a:avLst/>
          </a:prstGeom>
          <a:noFill/>
          <a:ln>
            <a:noFill/>
          </a:ln>
        </p:spPr>
        <p:txBody>
          <a:bodyPr spcFirstLastPara="1" wrap="square" lIns="68569" tIns="34275" rIns="68569" bIns="34275" anchor="ctr" anchorCtr="0">
            <a:noAutofit/>
          </a:bodyPr>
          <a:lstStyle/>
          <a:p>
            <a:pPr>
              <a:buClr>
                <a:schemeClr val="dk1"/>
              </a:buClr>
              <a:buSzPct val="25000"/>
            </a:pPr>
            <a:r>
              <a:rPr lang="en-US" sz="3300" b="1" u="sng" dirty="0">
                <a:solidFill>
                  <a:schemeClr val="dk1"/>
                </a:solidFill>
                <a:latin typeface="Calibri"/>
                <a:ea typeface="Calibri"/>
                <a:cs typeface="Calibri"/>
                <a:sym typeface="Calibri"/>
              </a:rPr>
              <a:t>Budget Allocation Meeting</a:t>
            </a:r>
          </a:p>
        </p:txBody>
      </p:sp>
      <p:sp>
        <p:nvSpPr>
          <p:cNvPr id="100" name="Shape 100"/>
          <p:cNvSpPr txBox="1">
            <a:spLocks noGrp="1"/>
          </p:cNvSpPr>
          <p:nvPr>
            <p:ph idx="1"/>
          </p:nvPr>
        </p:nvSpPr>
        <p:spPr>
          <a:xfrm>
            <a:off x="1981200" y="1707098"/>
            <a:ext cx="6647381" cy="3443807"/>
          </a:xfrm>
          <a:prstGeom prst="rect">
            <a:avLst/>
          </a:prstGeom>
          <a:noFill/>
          <a:ln>
            <a:noFill/>
          </a:ln>
        </p:spPr>
        <p:txBody>
          <a:bodyPr spcFirstLastPara="1" wrap="square" lIns="68569" tIns="34275" rIns="68569" bIns="34275" anchor="t" anchorCtr="0">
            <a:noAutofit/>
          </a:bodyPr>
          <a:lstStyle/>
          <a:p>
            <a:pPr marL="47625" indent="0">
              <a:spcBef>
                <a:spcPts val="0"/>
              </a:spcBef>
              <a:buSzPct val="100000"/>
              <a:buNone/>
            </a:pPr>
            <a:r>
              <a:rPr lang="en-US" sz="1875" b="1" u="sng" dirty="0"/>
              <a:t>What</a:t>
            </a:r>
          </a:p>
          <a:p>
            <a:pPr marL="342900" indent="-295275">
              <a:spcBef>
                <a:spcPts val="0"/>
              </a:spcBef>
              <a:buSzPct val="100000"/>
            </a:pPr>
            <a:r>
              <a:rPr lang="en-US" sz="1875" dirty="0"/>
              <a:t>The first GO Team meeting should be scheduled for the principal to provide an overview of the budget allocation for GO Team members and the general public. </a:t>
            </a:r>
          </a:p>
          <a:p>
            <a:pPr marL="47625" indent="0">
              <a:spcBef>
                <a:spcPts val="600"/>
              </a:spcBef>
              <a:buSzPct val="100000"/>
              <a:buNone/>
            </a:pPr>
            <a:r>
              <a:rPr lang="en-US" sz="1875" b="1" u="sng" dirty="0"/>
              <a:t>Why</a:t>
            </a:r>
          </a:p>
          <a:p>
            <a:pPr marL="342900" indent="-295275">
              <a:spcBef>
                <a:spcPts val="600"/>
              </a:spcBef>
              <a:buSzPct val="100000"/>
            </a:pPr>
            <a:r>
              <a:rPr lang="en-US" sz="1875" dirty="0"/>
              <a:t>This meeting provides an opportunity for the principal and GO Team to ensure alignment on the school’s key strategic priorities, gain a deeper understanding of the budget allocation and provide input to drive the direction of the draft budget. </a:t>
            </a:r>
          </a:p>
          <a:p>
            <a:pPr marL="47625" indent="0">
              <a:spcBef>
                <a:spcPts val="600"/>
              </a:spcBef>
              <a:buSzPct val="100000"/>
              <a:buNone/>
            </a:pPr>
            <a:r>
              <a:rPr lang="en-US" sz="1875" b="1" u="sng" dirty="0"/>
              <a:t>When</a:t>
            </a:r>
          </a:p>
          <a:p>
            <a:pPr marL="390525" indent="-342900">
              <a:spcBef>
                <a:spcPts val="600"/>
              </a:spcBef>
              <a:buSzPct val="100000"/>
            </a:pPr>
            <a:r>
              <a:rPr lang="en-US" sz="1875" dirty="0">
                <a:solidFill>
                  <a:schemeClr val="dk1"/>
                </a:solidFill>
                <a:latin typeface="Calibri"/>
                <a:ea typeface="Calibri"/>
                <a:cs typeface="Calibri"/>
                <a:sym typeface="Calibri"/>
              </a:rPr>
              <a:t>End of January- Early February</a:t>
            </a:r>
          </a:p>
        </p:txBody>
      </p:sp>
      <p:sp>
        <p:nvSpPr>
          <p:cNvPr id="2" name="Slide Number Placeholder 1"/>
          <p:cNvSpPr>
            <a:spLocks noGrp="1"/>
          </p:cNvSpPr>
          <p:nvPr>
            <p:ph type="sldNum" sz="quarter" idx="12"/>
          </p:nvPr>
        </p:nvSpPr>
        <p:spPr/>
        <p:txBody>
          <a:bodyPr/>
          <a:lstStyle/>
          <a:p>
            <a:pPr algn="r" defTabSz="685800">
              <a:buSzPct val="25000"/>
            </a:pPr>
            <a:fld id="{00000000-1234-1234-1234-123412341234}" type="slidenum">
              <a:rPr lang="en-US" sz="900">
                <a:solidFill>
                  <a:srgbClr val="888888"/>
                </a:solidFill>
                <a:latin typeface="Calibri"/>
                <a:ea typeface="Calibri"/>
                <a:cs typeface="Calibri"/>
                <a:sym typeface="Calibri"/>
              </a:rPr>
              <a:pPr algn="r" defTabSz="685800">
                <a:buSzPct val="25000"/>
              </a:pPr>
              <a:t>12</a:t>
            </a:fld>
            <a:endParaRPr lang="en-US" sz="90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2852293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Shape 99"/>
          <p:cNvSpPr txBox="1">
            <a:spLocks noGrp="1"/>
          </p:cNvSpPr>
          <p:nvPr>
            <p:ph type="title"/>
          </p:nvPr>
        </p:nvSpPr>
        <p:spPr>
          <a:xfrm>
            <a:off x="1981202" y="857250"/>
            <a:ext cx="8229599" cy="857250"/>
          </a:xfrm>
          <a:prstGeom prst="rect">
            <a:avLst/>
          </a:prstGeom>
          <a:noFill/>
          <a:ln>
            <a:noFill/>
          </a:ln>
        </p:spPr>
        <p:txBody>
          <a:bodyPr spcFirstLastPara="1" wrap="square" lIns="68569" tIns="34275" rIns="68569" bIns="34275" anchor="ctr" anchorCtr="0">
            <a:noAutofit/>
          </a:bodyPr>
          <a:lstStyle/>
          <a:p>
            <a:pPr>
              <a:buClr>
                <a:schemeClr val="dk1"/>
              </a:buClr>
              <a:buSzPct val="25000"/>
            </a:pPr>
            <a:r>
              <a:rPr lang="en-US" sz="3300" b="1" u="sng" dirty="0">
                <a:solidFill>
                  <a:schemeClr val="dk1"/>
                </a:solidFill>
                <a:latin typeface="Calibri"/>
                <a:ea typeface="Calibri"/>
                <a:cs typeface="Calibri"/>
                <a:sym typeface="Calibri"/>
              </a:rPr>
              <a:t>Budget Feedback Meeting</a:t>
            </a:r>
          </a:p>
        </p:txBody>
      </p:sp>
      <p:sp>
        <p:nvSpPr>
          <p:cNvPr id="100" name="Shape 100"/>
          <p:cNvSpPr txBox="1">
            <a:spLocks noGrp="1"/>
          </p:cNvSpPr>
          <p:nvPr>
            <p:ph idx="1"/>
          </p:nvPr>
        </p:nvSpPr>
        <p:spPr>
          <a:xfrm>
            <a:off x="1981201" y="1652291"/>
            <a:ext cx="6616557" cy="3394575"/>
          </a:xfrm>
          <a:prstGeom prst="rect">
            <a:avLst/>
          </a:prstGeom>
          <a:noFill/>
          <a:ln>
            <a:noFill/>
          </a:ln>
        </p:spPr>
        <p:txBody>
          <a:bodyPr spcFirstLastPara="1" wrap="square" lIns="68569" tIns="34275" rIns="68569" bIns="34275" anchor="t" anchorCtr="0">
            <a:noAutofit/>
          </a:bodyPr>
          <a:lstStyle/>
          <a:p>
            <a:pPr marL="47625" indent="0">
              <a:spcBef>
                <a:spcPts val="0"/>
              </a:spcBef>
              <a:buSzPct val="100000"/>
              <a:buNone/>
            </a:pPr>
            <a:r>
              <a:rPr lang="en-US" sz="1650" b="1" u="sng" dirty="0"/>
              <a:t>What</a:t>
            </a:r>
          </a:p>
          <a:p>
            <a:pPr marL="342900" indent="-295275">
              <a:spcBef>
                <a:spcPts val="0"/>
              </a:spcBef>
              <a:buSzPct val="100000"/>
            </a:pPr>
            <a:r>
              <a:rPr lang="en-US" sz="1650" dirty="0"/>
              <a:t>The GO Team feedback session should be scheduled for the principal to provide an overview of the school’s draft budget for the GO Team members and the general public. </a:t>
            </a:r>
          </a:p>
          <a:p>
            <a:pPr marL="47625" indent="0">
              <a:lnSpc>
                <a:spcPct val="115000"/>
              </a:lnSpc>
              <a:spcBef>
                <a:spcPts val="600"/>
              </a:spcBef>
              <a:buSzPct val="100000"/>
              <a:buNone/>
            </a:pPr>
            <a:r>
              <a:rPr lang="en-US" sz="1650" b="1" u="sng" dirty="0"/>
              <a:t>Why</a:t>
            </a:r>
          </a:p>
          <a:p>
            <a:pPr marL="342900" indent="-295275">
              <a:lnSpc>
                <a:spcPct val="115000"/>
              </a:lnSpc>
              <a:spcBef>
                <a:spcPts val="600"/>
              </a:spcBef>
              <a:buSzPct val="100000"/>
            </a:pPr>
            <a:r>
              <a:rPr lang="en-US" sz="1650" dirty="0"/>
              <a:t>This meeting provides an opportunity for GO Teams to discuss how the school’s budget has been allocated to support the programmatic needs and key strategic priorities. </a:t>
            </a:r>
          </a:p>
          <a:p>
            <a:pPr marL="47625" indent="0">
              <a:lnSpc>
                <a:spcPct val="115000"/>
              </a:lnSpc>
              <a:spcBef>
                <a:spcPts val="600"/>
              </a:spcBef>
              <a:buSzPct val="100000"/>
              <a:buNone/>
            </a:pPr>
            <a:r>
              <a:rPr lang="en-US" sz="1650" b="1" u="sng" dirty="0"/>
              <a:t>When</a:t>
            </a:r>
            <a:r>
              <a:rPr lang="en-US" sz="1650" dirty="0"/>
              <a:t> </a:t>
            </a:r>
          </a:p>
          <a:p>
            <a:pPr marL="390525" indent="-342900">
              <a:lnSpc>
                <a:spcPct val="115000"/>
              </a:lnSpc>
              <a:spcBef>
                <a:spcPts val="600"/>
              </a:spcBef>
              <a:buSzPct val="100000"/>
            </a:pPr>
            <a:r>
              <a:rPr lang="en-US" sz="1650" dirty="0">
                <a:solidFill>
                  <a:schemeClr val="dk1"/>
                </a:solidFill>
                <a:latin typeface="Trebuchet MS" panose="020B0603020202020204" pitchFamily="34" charset="0"/>
                <a:ea typeface="Calibri"/>
                <a:cs typeface="Calibri"/>
                <a:sym typeface="Calibri"/>
              </a:rPr>
              <a:t>Meetings should be held in February before staffing conferences. Can be combined with the initial meeting, as needed. </a:t>
            </a:r>
          </a:p>
        </p:txBody>
      </p:sp>
      <p:sp>
        <p:nvSpPr>
          <p:cNvPr id="2" name="Slide Number Placeholder 1"/>
          <p:cNvSpPr>
            <a:spLocks noGrp="1"/>
          </p:cNvSpPr>
          <p:nvPr>
            <p:ph type="sldNum" sz="quarter" idx="12"/>
          </p:nvPr>
        </p:nvSpPr>
        <p:spPr/>
        <p:txBody>
          <a:bodyPr/>
          <a:lstStyle/>
          <a:p>
            <a:pPr algn="r" defTabSz="685800">
              <a:buSzPct val="25000"/>
            </a:pPr>
            <a:fld id="{00000000-1234-1234-1234-123412341234}" type="slidenum">
              <a:rPr lang="en-US" sz="900">
                <a:solidFill>
                  <a:srgbClr val="888888"/>
                </a:solidFill>
                <a:latin typeface="Calibri"/>
                <a:ea typeface="Calibri"/>
                <a:cs typeface="Calibri"/>
                <a:sym typeface="Calibri"/>
              </a:rPr>
              <a:pPr algn="r" defTabSz="685800">
                <a:buSzPct val="25000"/>
              </a:pPr>
              <a:t>13</a:t>
            </a:fld>
            <a:endParaRPr lang="en-US" sz="90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9422301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1AD0246D-7A94-18FF-8CD1-544805F93147}"/>
              </a:ext>
            </a:extLst>
          </p:cNvPr>
          <p:cNvSpPr>
            <a:spLocks noGrp="1"/>
          </p:cNvSpPr>
          <p:nvPr>
            <p:ph type="title"/>
          </p:nvPr>
        </p:nvSpPr>
        <p:spPr>
          <a:xfrm>
            <a:off x="5680599" y="112999"/>
            <a:ext cx="2443655" cy="1153642"/>
          </a:xfrm>
        </p:spPr>
        <p:txBody>
          <a:bodyPr>
            <a:noAutofit/>
          </a:bodyPr>
          <a:lstStyle/>
          <a:p>
            <a:r>
              <a:rPr lang="en-US" sz="2400" b="1" dirty="0">
                <a:solidFill>
                  <a:schemeClr val="accent2"/>
                </a:solidFill>
              </a:rPr>
              <a:t>FY25 Budget Development Process</a:t>
            </a:r>
          </a:p>
        </p:txBody>
      </p:sp>
      <p:sp>
        <p:nvSpPr>
          <p:cNvPr id="13" name="Text Placeholder 3">
            <a:extLst>
              <a:ext uri="{FF2B5EF4-FFF2-40B4-BE49-F238E27FC236}">
                <a16:creationId xmlns:a16="http://schemas.microsoft.com/office/drawing/2014/main" id="{84CFD367-B718-20B6-128A-A5E2DB1B6AB7}"/>
              </a:ext>
            </a:extLst>
          </p:cNvPr>
          <p:cNvSpPr>
            <a:spLocks noGrp="1"/>
          </p:cNvSpPr>
          <p:nvPr>
            <p:ph type="body" sz="half" idx="2"/>
          </p:nvPr>
        </p:nvSpPr>
        <p:spPr>
          <a:xfrm>
            <a:off x="331076" y="112999"/>
            <a:ext cx="3263462" cy="6745001"/>
          </a:xfrm>
        </p:spPr>
        <p:txBody>
          <a:bodyPr>
            <a:normAutofit fontScale="70000" lnSpcReduction="20000"/>
          </a:bodyPr>
          <a:lstStyle/>
          <a:p>
            <a:r>
              <a:rPr lang="en-US" sz="2500" b="1" u="sng" dirty="0">
                <a:solidFill>
                  <a:schemeClr val="bg1"/>
                </a:solidFill>
                <a:latin typeface="Calibri" panose="020F0502020204030204" pitchFamily="34" charset="0"/>
                <a:cs typeface="Calibri" panose="020F0502020204030204" pitchFamily="34" charset="0"/>
              </a:rPr>
              <a:t>Principal’s Role</a:t>
            </a:r>
          </a:p>
          <a:p>
            <a:pPr marL="128588" indent="-128588">
              <a:lnSpc>
                <a:spcPct val="110000"/>
              </a:lnSpc>
              <a:spcBef>
                <a:spcPts val="0"/>
              </a:spcBef>
              <a:spcAft>
                <a:spcPts val="450"/>
              </a:spcAft>
              <a:buFont typeface="Arial" panose="020B0604020202020204" pitchFamily="34" charset="0"/>
              <a:buChar char="•"/>
            </a:pPr>
            <a:r>
              <a:rPr lang="en-US" sz="2500" dirty="0">
                <a:solidFill>
                  <a:schemeClr val="tx1"/>
                </a:solidFill>
                <a:latin typeface="Calibri" panose="020F0502020204030204" pitchFamily="34" charset="0"/>
                <a:cs typeface="Calibri" panose="020F0502020204030204" pitchFamily="34" charset="0"/>
              </a:rPr>
              <a:t>Design the budget and propose operational changes that can raise student achievement</a:t>
            </a:r>
          </a:p>
          <a:p>
            <a:pPr marL="128588" indent="-128588">
              <a:lnSpc>
                <a:spcPct val="110000"/>
              </a:lnSpc>
              <a:spcBef>
                <a:spcPts val="0"/>
              </a:spcBef>
              <a:spcAft>
                <a:spcPts val="450"/>
              </a:spcAft>
              <a:buFont typeface="Arial" panose="020B0604020202020204" pitchFamily="34" charset="0"/>
              <a:buChar char="•"/>
            </a:pPr>
            <a:r>
              <a:rPr lang="en-US" sz="2500" dirty="0">
                <a:solidFill>
                  <a:schemeClr val="tx1"/>
                </a:solidFill>
                <a:latin typeface="Calibri" panose="020F0502020204030204" pitchFamily="34" charset="0"/>
                <a:cs typeface="Calibri" panose="020F0502020204030204" pitchFamily="34" charset="0"/>
              </a:rPr>
              <a:t>Flesh out strategies, implement and manage them at the school level </a:t>
            </a:r>
          </a:p>
          <a:p>
            <a:pPr marL="128588" indent="-128588">
              <a:lnSpc>
                <a:spcPct val="110000"/>
              </a:lnSpc>
              <a:spcBef>
                <a:spcPts val="0"/>
              </a:spcBef>
              <a:spcAft>
                <a:spcPts val="450"/>
              </a:spcAft>
              <a:buFont typeface="Arial" panose="020B0604020202020204" pitchFamily="34" charset="0"/>
              <a:buChar char="•"/>
            </a:pPr>
            <a:r>
              <a:rPr lang="en-US" sz="2500" dirty="0">
                <a:solidFill>
                  <a:schemeClr val="tx1"/>
                </a:solidFill>
                <a:latin typeface="Calibri" panose="020F0502020204030204" pitchFamily="34" charset="0"/>
                <a:cs typeface="Calibri" panose="020F0502020204030204" pitchFamily="34" charset="0"/>
              </a:rPr>
              <a:t>Focus on the day-to-day operations</a:t>
            </a:r>
          </a:p>
          <a:p>
            <a:pPr marL="128588" indent="-128588">
              <a:lnSpc>
                <a:spcPct val="110000"/>
              </a:lnSpc>
              <a:spcBef>
                <a:spcPts val="0"/>
              </a:spcBef>
              <a:spcAft>
                <a:spcPts val="450"/>
              </a:spcAft>
              <a:buFont typeface="Arial" panose="020B0604020202020204" pitchFamily="34" charset="0"/>
              <a:buChar char="•"/>
            </a:pPr>
            <a:r>
              <a:rPr lang="en-US" sz="2500" dirty="0">
                <a:solidFill>
                  <a:schemeClr val="tx1"/>
                </a:solidFill>
                <a:latin typeface="Calibri" panose="020F0502020204030204" pitchFamily="34" charset="0"/>
                <a:cs typeface="Calibri" panose="020F0502020204030204" pitchFamily="34" charset="0"/>
              </a:rPr>
              <a:t>Serve as the expert on the school</a:t>
            </a:r>
          </a:p>
          <a:p>
            <a:pPr marL="128588" indent="-128588">
              <a:lnSpc>
                <a:spcPct val="110000"/>
              </a:lnSpc>
              <a:spcBef>
                <a:spcPts val="0"/>
              </a:spcBef>
              <a:spcAft>
                <a:spcPts val="450"/>
              </a:spcAft>
              <a:buFont typeface="Arial" panose="020B0604020202020204" pitchFamily="34" charset="0"/>
              <a:buChar char="•"/>
            </a:pPr>
            <a:r>
              <a:rPr lang="en-US" sz="2500" dirty="0">
                <a:solidFill>
                  <a:schemeClr val="tx1"/>
                </a:solidFill>
                <a:latin typeface="Calibri" panose="020F0502020204030204" pitchFamily="34" charset="0"/>
                <a:cs typeface="Calibri" panose="020F0502020204030204" pitchFamily="34" charset="0"/>
              </a:rPr>
              <a:t>Hire quality instructional and support personnel</a:t>
            </a:r>
          </a:p>
          <a:p>
            <a:endParaRPr lang="en-US" sz="2500" dirty="0">
              <a:latin typeface="Calibri" panose="020F0502020204030204" pitchFamily="34" charset="0"/>
              <a:cs typeface="Calibri" panose="020F0502020204030204" pitchFamily="34" charset="0"/>
            </a:endParaRPr>
          </a:p>
          <a:p>
            <a:r>
              <a:rPr lang="en-US" sz="2500" b="1" u="sng" dirty="0">
                <a:solidFill>
                  <a:schemeClr val="bg1"/>
                </a:solidFill>
                <a:latin typeface="Calibri" panose="020F0502020204030204" pitchFamily="34" charset="0"/>
                <a:cs typeface="Calibri" panose="020F0502020204030204" pitchFamily="34" charset="0"/>
              </a:rPr>
              <a:t>The GO Team’s Role</a:t>
            </a:r>
          </a:p>
          <a:p>
            <a:pPr marL="128588" indent="-128588">
              <a:lnSpc>
                <a:spcPct val="120000"/>
              </a:lnSpc>
              <a:spcBef>
                <a:spcPts val="0"/>
              </a:spcBef>
              <a:spcAft>
                <a:spcPts val="450"/>
              </a:spcAft>
              <a:buFont typeface="Arial" panose="020B0604020202020204" pitchFamily="34" charset="0"/>
              <a:buChar char="•"/>
            </a:pPr>
            <a:r>
              <a:rPr lang="en-US" sz="2500" dirty="0">
                <a:solidFill>
                  <a:schemeClr val="tx1"/>
                </a:solidFill>
                <a:latin typeface="Calibri" panose="020F0502020204030204" pitchFamily="34" charset="0"/>
                <a:cs typeface="Calibri" panose="020F0502020204030204" pitchFamily="34" charset="0"/>
              </a:rPr>
              <a:t>Focus on the big picture (positions and resources, not people)</a:t>
            </a:r>
          </a:p>
          <a:p>
            <a:pPr marL="128588" indent="-128588">
              <a:lnSpc>
                <a:spcPct val="120000"/>
              </a:lnSpc>
              <a:spcBef>
                <a:spcPts val="0"/>
              </a:spcBef>
              <a:spcAft>
                <a:spcPts val="450"/>
              </a:spcAft>
              <a:buFont typeface="Arial" panose="020B0604020202020204" pitchFamily="34" charset="0"/>
              <a:buChar char="•"/>
            </a:pPr>
            <a:r>
              <a:rPr lang="en-US" sz="2500" dirty="0">
                <a:solidFill>
                  <a:schemeClr val="tx1"/>
                </a:solidFill>
                <a:latin typeface="Calibri" panose="020F0502020204030204" pitchFamily="34" charset="0"/>
                <a:cs typeface="Calibri" panose="020F0502020204030204" pitchFamily="34" charset="0"/>
              </a:rPr>
              <a:t>Ensure that the budget is aligned to the school’s mission and vision and that resources are allocated to support key strategic priorities</a:t>
            </a:r>
          </a:p>
          <a:p>
            <a:endParaRPr lang="en-US" sz="2500" dirty="0">
              <a:latin typeface="Calibri" panose="020F0502020204030204" pitchFamily="34" charset="0"/>
              <a:cs typeface="Calibri" panose="020F0502020204030204" pitchFamily="34" charset="0"/>
            </a:endParaRPr>
          </a:p>
          <a:p>
            <a:endParaRPr lang="en-US" sz="2500" dirty="0">
              <a:latin typeface="Calibri" panose="020F0502020204030204" pitchFamily="34" charset="0"/>
              <a:cs typeface="Calibri" panose="020F0502020204030204" pitchFamily="34" charset="0"/>
            </a:endParaRPr>
          </a:p>
          <a:p>
            <a:endParaRPr lang="en-US" sz="2500" dirty="0">
              <a:latin typeface="Calibri" panose="020F0502020204030204" pitchFamily="34" charset="0"/>
              <a:cs typeface="Calibri" panose="020F0502020204030204" pitchFamily="34" charset="0"/>
            </a:endParaRPr>
          </a:p>
          <a:p>
            <a:endParaRPr lang="en-US" dirty="0"/>
          </a:p>
        </p:txBody>
      </p:sp>
      <p:sp>
        <p:nvSpPr>
          <p:cNvPr id="4" name="Slide Number Placeholder 3">
            <a:extLst>
              <a:ext uri="{FF2B5EF4-FFF2-40B4-BE49-F238E27FC236}">
                <a16:creationId xmlns:a16="http://schemas.microsoft.com/office/drawing/2014/main" id="{D61A6842-899E-F145-7B9F-376423DFC167}"/>
              </a:ext>
            </a:extLst>
          </p:cNvPr>
          <p:cNvSpPr>
            <a:spLocks noGrp="1"/>
          </p:cNvSpPr>
          <p:nvPr>
            <p:ph type="sldNum" sz="quarter" idx="12"/>
          </p:nvPr>
        </p:nvSpPr>
        <p:spPr>
          <a:xfrm>
            <a:off x="1666875" y="5637610"/>
            <a:ext cx="555498" cy="205740"/>
          </a:xfrm>
        </p:spPr>
        <p:txBody>
          <a:bodyPr anchor="ctr">
            <a:normAutofit fontScale="40000" lnSpcReduction="20000"/>
          </a:bodyPr>
          <a:lstStyle/>
          <a:p>
            <a:pPr defTabSz="342900">
              <a:spcAft>
                <a:spcPts val="450"/>
              </a:spcAft>
            </a:pPr>
            <a:fld id="{AEC10A0C-BB77-FD4A-8FA4-D4334D01E3A4}" type="slidenum">
              <a:rPr lang="en-US">
                <a:solidFill>
                  <a:srgbClr val="159839"/>
                </a:solidFill>
              </a:rPr>
              <a:pPr defTabSz="342900">
                <a:spcAft>
                  <a:spcPts val="450"/>
                </a:spcAft>
              </a:pPr>
              <a:t>14</a:t>
            </a:fld>
            <a:endParaRPr lang="en-US">
              <a:solidFill>
                <a:srgbClr val="159839"/>
              </a:solidFill>
            </a:endParaRPr>
          </a:p>
        </p:txBody>
      </p:sp>
      <p:pic>
        <p:nvPicPr>
          <p:cNvPr id="5" name="Content Placeholder 4">
            <a:extLst>
              <a:ext uri="{FF2B5EF4-FFF2-40B4-BE49-F238E27FC236}">
                <a16:creationId xmlns:a16="http://schemas.microsoft.com/office/drawing/2014/main" id="{BCDBAA0E-8BE3-B7AE-6382-CAE119C96DD0}"/>
              </a:ext>
            </a:extLst>
          </p:cNvPr>
          <p:cNvPicPr>
            <a:picLocks noGrp="1" noChangeAspect="1"/>
          </p:cNvPicPr>
          <p:nvPr>
            <p:ph idx="1"/>
          </p:nvPr>
        </p:nvPicPr>
        <p:blipFill rotWithShape="1">
          <a:blip r:embed="rId3"/>
          <a:srcRect t="3534" r="46898"/>
          <a:stretch/>
        </p:blipFill>
        <p:spPr>
          <a:xfrm>
            <a:off x="5489401" y="1804842"/>
            <a:ext cx="2929386" cy="4054223"/>
          </a:xfrm>
          <a:prstGeom prst="rect">
            <a:avLst/>
          </a:prstGeom>
        </p:spPr>
      </p:pic>
      <p:sp>
        <p:nvSpPr>
          <p:cNvPr id="6" name="Arrow: Down 5">
            <a:extLst>
              <a:ext uri="{FF2B5EF4-FFF2-40B4-BE49-F238E27FC236}">
                <a16:creationId xmlns:a16="http://schemas.microsoft.com/office/drawing/2014/main" id="{1FA7688D-877E-4C98-40FE-1C0C79C83AFA}"/>
              </a:ext>
            </a:extLst>
          </p:cNvPr>
          <p:cNvSpPr/>
          <p:nvPr/>
        </p:nvSpPr>
        <p:spPr>
          <a:xfrm rot="19351245">
            <a:off x="6263897" y="1604305"/>
            <a:ext cx="590082" cy="120917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sz="1350">
              <a:solidFill>
                <a:prstClr val="white"/>
              </a:solidFill>
              <a:latin typeface="Sabon Next LT"/>
            </a:endParaRPr>
          </a:p>
        </p:txBody>
      </p:sp>
      <p:sp>
        <p:nvSpPr>
          <p:cNvPr id="7" name="Arrow: Down 6">
            <a:extLst>
              <a:ext uri="{FF2B5EF4-FFF2-40B4-BE49-F238E27FC236}">
                <a16:creationId xmlns:a16="http://schemas.microsoft.com/office/drawing/2014/main" id="{5D5C3359-5B4D-38F6-A140-99299D4DE4E6}"/>
              </a:ext>
            </a:extLst>
          </p:cNvPr>
          <p:cNvSpPr/>
          <p:nvPr/>
        </p:nvSpPr>
        <p:spPr>
          <a:xfrm rot="2126405">
            <a:off x="7845124" y="1642891"/>
            <a:ext cx="558260" cy="117203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sz="1350">
              <a:solidFill>
                <a:prstClr val="white"/>
              </a:solidFill>
              <a:latin typeface="Sabon Next LT"/>
            </a:endParaRPr>
          </a:p>
        </p:txBody>
      </p:sp>
    </p:spTree>
    <p:extLst>
      <p:ext uri="{BB962C8B-B14F-4D97-AF65-F5344CB8AC3E}">
        <p14:creationId xmlns:p14="http://schemas.microsoft.com/office/powerpoint/2010/main" val="12707044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BB84B3D-1260-44E8-AD03-B38BDB6C0A07}"/>
              </a:ext>
            </a:extLst>
          </p:cNvPr>
          <p:cNvSpPr>
            <a:spLocks noGrp="1"/>
          </p:cNvSpPr>
          <p:nvPr>
            <p:ph type="sldNum" idx="12"/>
          </p:nvPr>
        </p:nvSpPr>
        <p:spPr/>
        <p:txBody>
          <a:bodyPr>
            <a:normAutofit/>
          </a:bodyPr>
          <a:lstStyle/>
          <a:p>
            <a:pPr defTabSz="457200">
              <a:spcAft>
                <a:spcPts val="600"/>
              </a:spcAft>
              <a:buClrTx/>
            </a:pPr>
            <a:fld id="{3D6C3DC6-EF6E-8948-BFE6-808D46D584D8}" type="slidenum">
              <a:rPr lang="en-US" sz="825" i="1" kern="1200">
                <a:solidFill>
                  <a:srgbClr val="F5F5F5"/>
                </a:solidFill>
                <a:latin typeface="Century Schoolbook" panose="02040604050505020304"/>
                <a:ea typeface="+mn-ea"/>
                <a:cs typeface="+mn-cs"/>
              </a:rPr>
              <a:pPr defTabSz="457200">
                <a:spcAft>
                  <a:spcPts val="600"/>
                </a:spcAft>
                <a:buClrTx/>
              </a:pPr>
              <a:t>15</a:t>
            </a:fld>
            <a:endParaRPr lang="en-US" sz="825" i="1" kern="1200">
              <a:solidFill>
                <a:srgbClr val="F5F5F5"/>
              </a:solidFill>
              <a:latin typeface="Century Schoolbook" panose="02040604050505020304"/>
              <a:ea typeface="+mn-ea"/>
              <a:cs typeface="+mn-cs"/>
            </a:endParaRPr>
          </a:p>
        </p:txBody>
      </p:sp>
      <p:sp>
        <p:nvSpPr>
          <p:cNvPr id="2" name="Title 1">
            <a:extLst>
              <a:ext uri="{FF2B5EF4-FFF2-40B4-BE49-F238E27FC236}">
                <a16:creationId xmlns:a16="http://schemas.microsoft.com/office/drawing/2014/main" id="{4577AB70-0636-4BF3-BF14-11D556BCEC92}"/>
              </a:ext>
            </a:extLst>
          </p:cNvPr>
          <p:cNvSpPr>
            <a:spLocks noGrp="1"/>
          </p:cNvSpPr>
          <p:nvPr>
            <p:ph type="title" idx="4294967295"/>
          </p:nvPr>
        </p:nvSpPr>
        <p:spPr>
          <a:xfrm>
            <a:off x="704192" y="764820"/>
            <a:ext cx="2676525" cy="1662386"/>
          </a:xfrm>
        </p:spPr>
        <p:txBody>
          <a:bodyPr>
            <a:normAutofit/>
          </a:bodyPr>
          <a:lstStyle/>
          <a:p>
            <a:r>
              <a:rPr lang="en-US" sz="2400" b="1" dirty="0">
                <a:solidFill>
                  <a:schemeClr val="tx1"/>
                </a:solidFill>
              </a:rPr>
              <a:t>2024-25</a:t>
            </a:r>
            <a:br>
              <a:rPr lang="en-US" sz="2400" b="1" dirty="0">
                <a:solidFill>
                  <a:schemeClr val="tx1"/>
                </a:solidFill>
              </a:rPr>
            </a:br>
            <a:r>
              <a:rPr lang="en-US" sz="2400" b="1" dirty="0">
                <a:solidFill>
                  <a:schemeClr val="tx1"/>
                </a:solidFill>
              </a:rPr>
              <a:t>Approved </a:t>
            </a:r>
            <a:br>
              <a:rPr lang="en-US" sz="2400" b="1" dirty="0">
                <a:solidFill>
                  <a:schemeClr val="tx1"/>
                </a:solidFill>
              </a:rPr>
            </a:br>
            <a:r>
              <a:rPr lang="en-US" sz="2400" b="1" dirty="0">
                <a:solidFill>
                  <a:schemeClr val="tx1"/>
                </a:solidFill>
              </a:rPr>
              <a:t>Ranking of Priorities</a:t>
            </a:r>
          </a:p>
        </p:txBody>
      </p:sp>
      <p:graphicFrame>
        <p:nvGraphicFramePr>
          <p:cNvPr id="6" name="Content Placeholder 2">
            <a:extLst>
              <a:ext uri="{FF2B5EF4-FFF2-40B4-BE49-F238E27FC236}">
                <a16:creationId xmlns:a16="http://schemas.microsoft.com/office/drawing/2014/main" id="{09275EB2-C601-4252-9F57-7A5D8CCA6B31}"/>
              </a:ext>
            </a:extLst>
          </p:cNvPr>
          <p:cNvGraphicFramePr>
            <a:graphicFrameLocks noGrp="1"/>
          </p:cNvGraphicFramePr>
          <p:nvPr>
            <p:ph idx="4294967295"/>
          </p:nvPr>
        </p:nvGraphicFramePr>
        <p:xfrm>
          <a:off x="4258003" y="764820"/>
          <a:ext cx="4686300" cy="56562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334942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205295" y="1389269"/>
            <a:ext cx="6304619" cy="11906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42900">
              <a:defRPr/>
            </a:pPr>
            <a:endParaRPr lang="en-US" sz="1350">
              <a:solidFill>
                <a:prstClr val="black"/>
              </a:solidFill>
              <a:latin typeface="Sabon Next LT"/>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2454" y="5522119"/>
            <a:ext cx="870309" cy="392906"/>
          </a:xfrm>
          <a:prstGeom prst="rect">
            <a:avLst/>
          </a:prstGeom>
        </p:spPr>
      </p:pic>
      <p:sp>
        <p:nvSpPr>
          <p:cNvPr id="2" name="TextBox 1"/>
          <p:cNvSpPr txBox="1"/>
          <p:nvPr/>
        </p:nvSpPr>
        <p:spPr>
          <a:xfrm>
            <a:off x="4745058" y="2685662"/>
            <a:ext cx="4356463" cy="1415772"/>
          </a:xfrm>
          <a:prstGeom prst="rect">
            <a:avLst/>
          </a:prstGeom>
          <a:noFill/>
        </p:spPr>
        <p:txBody>
          <a:bodyPr wrap="square" rtlCol="0">
            <a:spAutoFit/>
          </a:bodyPr>
          <a:lstStyle/>
          <a:p>
            <a:pPr algn="ctr" defTabSz="342900"/>
            <a:r>
              <a:rPr lang="en-US" sz="2400" b="1">
                <a:solidFill>
                  <a:prstClr val="black"/>
                </a:solidFill>
                <a:latin typeface="Arial Black"/>
              </a:rPr>
              <a:t>Discussion of Budget Summary</a:t>
            </a:r>
          </a:p>
          <a:p>
            <a:pPr algn="ctr" defTabSz="342900"/>
            <a:r>
              <a:rPr lang="en-US" b="1">
                <a:solidFill>
                  <a:prstClr val="black"/>
                </a:solidFill>
                <a:latin typeface="Arial Black"/>
              </a:rPr>
              <a:t>(Step 4: Budget Choices)</a:t>
            </a:r>
          </a:p>
          <a:p>
            <a:pPr algn="ctr" defTabSz="342900"/>
            <a:endParaRPr lang="en-US" sz="2400" b="1">
              <a:solidFill>
                <a:prstClr val="black"/>
              </a:solidFill>
              <a:latin typeface="Arial Black"/>
            </a:endParaRPr>
          </a:p>
        </p:txBody>
      </p:sp>
      <p:sp>
        <p:nvSpPr>
          <p:cNvPr id="4" name="Slide Number Placeholder 3"/>
          <p:cNvSpPr>
            <a:spLocks noGrp="1"/>
          </p:cNvSpPr>
          <p:nvPr>
            <p:ph type="sldNum" sz="quarter" idx="12"/>
          </p:nvPr>
        </p:nvSpPr>
        <p:spPr/>
        <p:txBody>
          <a:bodyPr/>
          <a:lstStyle/>
          <a:p>
            <a:pPr defTabSz="342900"/>
            <a:fld id="{3D6C3DC6-EF6E-8948-BFE6-808D46D584D8}" type="slidenum">
              <a:rPr lang="en-US">
                <a:solidFill>
                  <a:srgbClr val="F5F5F5"/>
                </a:solidFill>
              </a:rPr>
              <a:pPr defTabSz="342900"/>
              <a:t>16</a:t>
            </a:fld>
            <a:endParaRPr lang="en-US">
              <a:solidFill>
                <a:srgbClr val="F5F5F5"/>
              </a:solidFill>
            </a:endParaRPr>
          </a:p>
        </p:txBody>
      </p:sp>
    </p:spTree>
    <p:extLst>
      <p:ext uri="{BB962C8B-B14F-4D97-AF65-F5344CB8AC3E}">
        <p14:creationId xmlns:p14="http://schemas.microsoft.com/office/powerpoint/2010/main" val="36779610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22499" y="1200150"/>
            <a:ext cx="6002465" cy="576072"/>
          </a:xfrm>
        </p:spPr>
        <p:txBody>
          <a:bodyPr anchor="t">
            <a:normAutofit fontScale="90000"/>
          </a:bodyPr>
          <a:lstStyle/>
          <a:p>
            <a:r>
              <a:rPr lang="en-US" b="1" i="1"/>
              <a:t>Executive Summary</a:t>
            </a:r>
            <a:endParaRPr lang="en-US"/>
          </a:p>
        </p:txBody>
      </p:sp>
      <p:sp>
        <p:nvSpPr>
          <p:cNvPr id="4" name="Slide Number Placeholder 3"/>
          <p:cNvSpPr>
            <a:spLocks noGrp="1"/>
          </p:cNvSpPr>
          <p:nvPr>
            <p:ph type="sldNum" sz="quarter" idx="12"/>
          </p:nvPr>
        </p:nvSpPr>
        <p:spPr>
          <a:xfrm>
            <a:off x="8823770" y="1200150"/>
            <a:ext cx="555498" cy="205740"/>
          </a:xfrm>
        </p:spPr>
        <p:txBody>
          <a:bodyPr anchor="ctr">
            <a:normAutofit fontScale="40000" lnSpcReduction="20000"/>
          </a:bodyPr>
          <a:lstStyle/>
          <a:p>
            <a:pPr defTabSz="342900">
              <a:spcAft>
                <a:spcPts val="450"/>
              </a:spcAft>
            </a:pPr>
            <a:fld id="{3D6C3DC6-EF6E-8948-BFE6-808D46D584D8}" type="slidenum">
              <a:rPr lang="en-US">
                <a:solidFill>
                  <a:srgbClr val="159839"/>
                </a:solidFill>
              </a:rPr>
              <a:pPr defTabSz="342900">
                <a:spcAft>
                  <a:spcPts val="450"/>
                </a:spcAft>
              </a:pPr>
              <a:t>17</a:t>
            </a:fld>
            <a:endParaRPr lang="en-US">
              <a:solidFill>
                <a:srgbClr val="159839"/>
              </a:solidFill>
            </a:endParaRPr>
          </a:p>
        </p:txBody>
      </p:sp>
      <p:graphicFrame>
        <p:nvGraphicFramePr>
          <p:cNvPr id="6" name="Subtitle 2">
            <a:extLst>
              <a:ext uri="{FF2B5EF4-FFF2-40B4-BE49-F238E27FC236}">
                <a16:creationId xmlns:a16="http://schemas.microsoft.com/office/drawing/2014/main" id="{DCD8B65D-52A3-ACBC-3405-CF46D4317870}"/>
              </a:ext>
            </a:extLst>
          </p:cNvPr>
          <p:cNvGraphicFramePr>
            <a:graphicFrameLocks noGrp="1"/>
          </p:cNvGraphicFramePr>
          <p:nvPr>
            <p:ph sz="half" idx="1"/>
            <p:extLst>
              <p:ext uri="{D42A27DB-BD31-4B8C-83A1-F6EECF244321}">
                <p14:modId xmlns:p14="http://schemas.microsoft.com/office/powerpoint/2010/main" val="1448289671"/>
              </p:ext>
            </p:extLst>
          </p:nvPr>
        </p:nvGraphicFramePr>
        <p:xfrm>
          <a:off x="3096482" y="1776222"/>
          <a:ext cx="6657118" cy="38816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506007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defTabSz="342900"/>
            <a:fld id="{3D6C3DC6-EF6E-8948-BFE6-808D46D584D8}" type="slidenum">
              <a:rPr lang="en-US">
                <a:solidFill>
                  <a:srgbClr val="F5F5F5"/>
                </a:solidFill>
              </a:rPr>
              <a:pPr defTabSz="342900"/>
              <a:t>18</a:t>
            </a:fld>
            <a:endParaRPr lang="en-US">
              <a:solidFill>
                <a:srgbClr val="F5F5F5"/>
              </a:solidFill>
            </a:endParaRPr>
          </a:p>
        </p:txBody>
      </p:sp>
      <p:sp>
        <p:nvSpPr>
          <p:cNvPr id="4" name="Title 1"/>
          <p:cNvSpPr txBox="1">
            <a:spLocks/>
          </p:cNvSpPr>
          <p:nvPr/>
        </p:nvSpPr>
        <p:spPr>
          <a:xfrm>
            <a:off x="3217127" y="946818"/>
            <a:ext cx="6172200" cy="292785"/>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defTabSz="342900">
              <a:defRPr/>
            </a:pPr>
            <a:r>
              <a:rPr lang="en-US" sz="2400" b="1" dirty="0">
                <a:solidFill>
                  <a:srgbClr val="D47B22"/>
                </a:solidFill>
                <a:latin typeface="Calibri"/>
              </a:rPr>
              <a:t>School Allocation</a:t>
            </a:r>
          </a:p>
        </p:txBody>
      </p:sp>
      <p:graphicFrame>
        <p:nvGraphicFramePr>
          <p:cNvPr id="3" name="Table 2">
            <a:extLst>
              <a:ext uri="{FF2B5EF4-FFF2-40B4-BE49-F238E27FC236}">
                <a16:creationId xmlns:a16="http://schemas.microsoft.com/office/drawing/2014/main" id="{4FACBBDD-48B6-BE1A-DDAE-FFB1190329BE}"/>
              </a:ext>
            </a:extLst>
          </p:cNvPr>
          <p:cNvGraphicFramePr>
            <a:graphicFrameLocks noGrp="1"/>
          </p:cNvGraphicFramePr>
          <p:nvPr>
            <p:extLst>
              <p:ext uri="{D42A27DB-BD31-4B8C-83A1-F6EECF244321}">
                <p14:modId xmlns:p14="http://schemas.microsoft.com/office/powerpoint/2010/main" val="863825381"/>
              </p:ext>
            </p:extLst>
          </p:nvPr>
        </p:nvGraphicFramePr>
        <p:xfrm>
          <a:off x="3745605" y="310344"/>
          <a:ext cx="4364552" cy="6035040"/>
        </p:xfrm>
        <a:graphic>
          <a:graphicData uri="http://schemas.openxmlformats.org/drawingml/2006/table">
            <a:tbl>
              <a:tblPr/>
              <a:tblGrid>
                <a:gridCol w="1384791">
                  <a:extLst>
                    <a:ext uri="{9D8B030D-6E8A-4147-A177-3AD203B41FA5}">
                      <a16:colId xmlns:a16="http://schemas.microsoft.com/office/drawing/2014/main" val="4294140745"/>
                    </a:ext>
                  </a:extLst>
                </a:gridCol>
                <a:gridCol w="883911">
                  <a:extLst>
                    <a:ext uri="{9D8B030D-6E8A-4147-A177-3AD203B41FA5}">
                      <a16:colId xmlns:a16="http://schemas.microsoft.com/office/drawing/2014/main" val="3602021034"/>
                    </a:ext>
                  </a:extLst>
                </a:gridCol>
                <a:gridCol w="958552">
                  <a:extLst>
                    <a:ext uri="{9D8B030D-6E8A-4147-A177-3AD203B41FA5}">
                      <a16:colId xmlns:a16="http://schemas.microsoft.com/office/drawing/2014/main" val="3149540498"/>
                    </a:ext>
                  </a:extLst>
                </a:gridCol>
                <a:gridCol w="1137298">
                  <a:extLst>
                    <a:ext uri="{9D8B030D-6E8A-4147-A177-3AD203B41FA5}">
                      <a16:colId xmlns:a16="http://schemas.microsoft.com/office/drawing/2014/main" val="915007820"/>
                    </a:ext>
                  </a:extLst>
                </a:gridCol>
              </a:tblGrid>
              <a:tr h="266098">
                <a:tc gridSpan="4">
                  <a:txBody>
                    <a:bodyPr/>
                    <a:lstStyle/>
                    <a:p>
                      <a:pPr algn="ctr" fontAlgn="b"/>
                      <a:r>
                        <a:rPr lang="en-US" sz="700" b="1" i="0" u="none" strike="noStrike">
                          <a:solidFill>
                            <a:srgbClr val="FFFFFF"/>
                          </a:solidFill>
                          <a:effectLst/>
                          <a:latin typeface="Calibri" panose="020F0502020204030204" pitchFamily="34" charset="0"/>
                        </a:rPr>
                        <a:t>FY2025 TOTAL SCHOOL ALLOCATIONS</a:t>
                      </a:r>
                    </a:p>
                  </a:txBody>
                  <a:tcPr marL="90075" marR="90075" marT="45038" marB="45038" anchor="b">
                    <a:lnL>
                      <a:noFill/>
                    </a:lnL>
                    <a:lnR>
                      <a:noFill/>
                    </a:lnR>
                    <a:lnT>
                      <a:noFill/>
                    </a:lnT>
                    <a:lnB>
                      <a:noFill/>
                    </a:lnB>
                    <a:solidFill>
                      <a:srgbClr val="3362AE"/>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26216748"/>
                  </a:ext>
                </a:extLst>
              </a:tr>
              <a:tr h="245811">
                <a:tc>
                  <a:txBody>
                    <a:bodyPr/>
                    <a:lstStyle/>
                    <a:p>
                      <a:pPr algn="l" fontAlgn="b"/>
                      <a:r>
                        <a:rPr lang="en-US" sz="600" b="0" i="0" u="none" strike="noStrike">
                          <a:effectLst/>
                          <a:latin typeface="Calibri" panose="020F0502020204030204" pitchFamily="34" charset="0"/>
                        </a:rPr>
                        <a:t>School</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gridSpan="3">
                  <a:txBody>
                    <a:bodyPr/>
                    <a:lstStyle/>
                    <a:p>
                      <a:pPr algn="ctr" fontAlgn="b"/>
                      <a:r>
                        <a:rPr lang="en-US" sz="600" b="1" i="0" u="none" strike="noStrike">
                          <a:effectLst/>
                          <a:latin typeface="Calibri" panose="020F0502020204030204" pitchFamily="34" charset="0"/>
                        </a:rPr>
                        <a:t>ACCA</a:t>
                      </a:r>
                    </a:p>
                  </a:txBody>
                  <a:tcPr marL="90075" marR="90075" marT="45038" marB="45038"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80015788"/>
                  </a:ext>
                </a:extLst>
              </a:tr>
              <a:tr h="245811">
                <a:tc>
                  <a:txBody>
                    <a:bodyPr/>
                    <a:lstStyle/>
                    <a:p>
                      <a:pPr algn="l" fontAlgn="b"/>
                      <a:r>
                        <a:rPr lang="en-US" sz="600" b="0" i="0" u="none" strike="noStrike">
                          <a:effectLst/>
                          <a:latin typeface="Calibri" panose="020F0502020204030204" pitchFamily="34" charset="0"/>
                        </a:rPr>
                        <a:t>Location</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3">
                  <a:txBody>
                    <a:bodyPr/>
                    <a:lstStyle/>
                    <a:p>
                      <a:pPr algn="ctr" fontAlgn="b"/>
                      <a:r>
                        <a:rPr lang="en-US" sz="600" b="1" i="0" u="none" strike="noStrike">
                          <a:effectLst/>
                          <a:latin typeface="Calibri" panose="020F0502020204030204" pitchFamily="34" charset="0"/>
                        </a:rPr>
                        <a:t>6097 </a:t>
                      </a:r>
                    </a:p>
                  </a:txBody>
                  <a:tcPr marL="90075" marR="90075" marT="45038" marB="45038"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26020261"/>
                  </a:ext>
                </a:extLst>
              </a:tr>
              <a:tr h="245811">
                <a:tc>
                  <a:txBody>
                    <a:bodyPr/>
                    <a:lstStyle/>
                    <a:p>
                      <a:pPr algn="l" fontAlgn="b"/>
                      <a:r>
                        <a:rPr lang="en-US" sz="600" b="0" i="0" u="none" strike="noStrike">
                          <a:effectLst/>
                          <a:latin typeface="Calibri" panose="020F0502020204030204" pitchFamily="34" charset="0"/>
                        </a:rPr>
                        <a:t>Level</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3">
                  <a:txBody>
                    <a:bodyPr/>
                    <a:lstStyle/>
                    <a:p>
                      <a:pPr algn="ctr" fontAlgn="b"/>
                      <a:r>
                        <a:rPr lang="en-US" sz="600" b="1" i="0" u="none" strike="noStrike">
                          <a:effectLst/>
                          <a:latin typeface="Calibri" panose="020F0502020204030204" pitchFamily="34" charset="0"/>
                        </a:rPr>
                        <a:t>HS </a:t>
                      </a:r>
                    </a:p>
                  </a:txBody>
                  <a:tcPr marL="90075" marR="90075" marT="45038" marB="45038"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46970393"/>
                  </a:ext>
                </a:extLst>
              </a:tr>
              <a:tr h="245811">
                <a:tc>
                  <a:txBody>
                    <a:bodyPr/>
                    <a:lstStyle/>
                    <a:p>
                      <a:pPr algn="l" fontAlgn="b"/>
                      <a:r>
                        <a:rPr lang="en-US" sz="600" b="0" i="0" u="none" strike="noStrike">
                          <a:effectLst/>
                          <a:latin typeface="Calibri" panose="020F0502020204030204" pitchFamily="34" charset="0"/>
                        </a:rPr>
                        <a:t>FY2025 Projected Enrollment</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3">
                  <a:txBody>
                    <a:bodyPr/>
                    <a:lstStyle/>
                    <a:p>
                      <a:pPr algn="ctr" fontAlgn="b"/>
                      <a:r>
                        <a:rPr lang="en-US" sz="600" b="1" i="0" u="none" strike="noStrike">
                          <a:effectLst/>
                          <a:latin typeface="Calibri" panose="020F0502020204030204" pitchFamily="34" charset="0"/>
                        </a:rPr>
                        <a:t>488</a:t>
                      </a:r>
                    </a:p>
                  </a:txBody>
                  <a:tcPr marL="90075" marR="90075" marT="45038" marB="45038"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33198408"/>
                  </a:ext>
                </a:extLst>
              </a:tr>
              <a:tr h="245811">
                <a:tc>
                  <a:txBody>
                    <a:bodyPr/>
                    <a:lstStyle/>
                    <a:p>
                      <a:pPr algn="l" fontAlgn="b"/>
                      <a:r>
                        <a:rPr lang="en-US" sz="600" b="0" i="0" u="none" strike="noStrike">
                          <a:effectLst/>
                          <a:latin typeface="Calibri" panose="020F0502020204030204" pitchFamily="34" charset="0"/>
                        </a:rPr>
                        <a:t>Change in Enrollment</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3">
                  <a:txBody>
                    <a:bodyPr/>
                    <a:lstStyle/>
                    <a:p>
                      <a:pPr algn="ctr" fontAlgn="b"/>
                      <a:r>
                        <a:rPr lang="en-US" sz="600" b="1" i="0" u="none" strike="noStrike">
                          <a:effectLst/>
                          <a:latin typeface="Calibri" panose="020F0502020204030204" pitchFamily="34" charset="0"/>
                        </a:rPr>
                        <a:t>47</a:t>
                      </a:r>
                    </a:p>
                  </a:txBody>
                  <a:tcPr marL="90075" marR="90075" marT="45038" marB="45038"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72707280"/>
                  </a:ext>
                </a:extLst>
              </a:tr>
              <a:tr h="245811">
                <a:tc>
                  <a:txBody>
                    <a:bodyPr/>
                    <a:lstStyle/>
                    <a:p>
                      <a:pPr algn="l" fontAlgn="b"/>
                      <a:r>
                        <a:rPr lang="en-US" sz="600" b="0" i="0" u="none" strike="noStrike">
                          <a:effectLst/>
                          <a:latin typeface="Calibri" panose="020F0502020204030204" pitchFamily="34" charset="0"/>
                        </a:rPr>
                        <a:t>Total Earned</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3">
                  <a:txBody>
                    <a:bodyPr/>
                    <a:lstStyle/>
                    <a:p>
                      <a:pPr algn="ctr" fontAlgn="b"/>
                      <a:r>
                        <a:rPr lang="en-US" sz="600" b="1" i="0" u="none" strike="noStrike">
                          <a:effectLst/>
                          <a:latin typeface="Calibri" panose="020F0502020204030204" pitchFamily="34" charset="0"/>
                        </a:rPr>
                        <a:t>$4,296,512</a:t>
                      </a:r>
                    </a:p>
                  </a:txBody>
                  <a:tcPr marL="90075" marR="90075" marT="45038" marB="4503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17240107"/>
                  </a:ext>
                </a:extLst>
              </a:tr>
              <a:tr h="185196">
                <a:tc>
                  <a:txBody>
                    <a:bodyPr/>
                    <a:lstStyle/>
                    <a:p>
                      <a:pPr algn="ctr" fontAlgn="b"/>
                      <a:endParaRPr lang="en-US" sz="700" b="1" i="0" u="none" strike="noStrike">
                        <a:solidFill>
                          <a:srgbClr val="FFFFFF"/>
                        </a:solidFill>
                        <a:effectLst/>
                        <a:latin typeface="Arial" panose="020B0604020202020204" pitchFamily="34" charset="0"/>
                      </a:endParaRPr>
                    </a:p>
                  </a:txBody>
                  <a:tcPr marL="5892" marR="5892" marT="5892" marB="28311"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700" b="1" i="0" u="none" strike="noStrike">
                        <a:solidFill>
                          <a:srgbClr val="FFFFFF"/>
                        </a:solidFill>
                        <a:effectLst/>
                        <a:latin typeface="Arial" panose="020B0604020202020204" pitchFamily="34" charset="0"/>
                      </a:endParaRPr>
                    </a:p>
                  </a:txBody>
                  <a:tcPr marL="5892" marR="5892" marT="5892" marB="28311"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700" b="1" i="0" u="none" strike="noStrike">
                        <a:solidFill>
                          <a:srgbClr val="FFFFFF"/>
                        </a:solidFill>
                        <a:effectLst/>
                        <a:latin typeface="Arial" panose="020B0604020202020204" pitchFamily="34" charset="0"/>
                      </a:endParaRPr>
                    </a:p>
                  </a:txBody>
                  <a:tcPr marL="5892" marR="5892" marT="5892" marB="28311"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700" b="1" i="0" u="none" strike="noStrike">
                        <a:solidFill>
                          <a:srgbClr val="FFFFFF"/>
                        </a:solidFill>
                        <a:effectLst/>
                        <a:latin typeface="Arial" panose="020B0604020202020204" pitchFamily="34" charset="0"/>
                      </a:endParaRPr>
                    </a:p>
                  </a:txBody>
                  <a:tcPr marL="5892" marR="5892" marT="5892" marB="28311"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6022193"/>
                  </a:ext>
                </a:extLst>
              </a:tr>
              <a:tr h="147448">
                <a:tc>
                  <a:txBody>
                    <a:bodyPr/>
                    <a:lstStyle/>
                    <a:p>
                      <a:pPr algn="l" fontAlgn="b"/>
                      <a:r>
                        <a:rPr lang="en-US" sz="500" b="1" i="0" u="none" strike="noStrike">
                          <a:effectLst/>
                          <a:latin typeface="Calibri" panose="020F0502020204030204" pitchFamily="34" charset="0"/>
                        </a:rPr>
                        <a:t>Additional Earnings</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l" fontAlgn="b"/>
                      <a:endParaRPr lang="en-US" sz="500" b="1"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l" fontAlgn="b"/>
                      <a:endParaRPr lang="en-US" sz="500" b="1"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b"/>
                      <a:endParaRPr lang="en-US" sz="500" b="1"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extLst>
                  <a:ext uri="{0D108BD9-81ED-4DB2-BD59-A6C34878D82A}">
                    <a16:rowId xmlns:a16="http://schemas.microsoft.com/office/drawing/2014/main" val="1362307800"/>
                  </a:ext>
                </a:extLst>
              </a:tr>
              <a:tr h="147448">
                <a:tc>
                  <a:txBody>
                    <a:bodyPr/>
                    <a:lstStyle/>
                    <a:p>
                      <a:pPr algn="l" fontAlgn="b"/>
                      <a:r>
                        <a:rPr lang="en-US" sz="500" b="0" i="0" u="none" strike="noStrike">
                          <a:effectLst/>
                          <a:latin typeface="Calibri" panose="020F0502020204030204" pitchFamily="34" charset="0"/>
                        </a:rPr>
                        <a:t>Signature</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500" b="0" i="0" u="none" strike="noStrike">
                          <a:effectLst/>
                          <a:latin typeface="Calibri" panose="020F0502020204030204" pitchFamily="34" charset="0"/>
                        </a:rPr>
                        <a:t>$0</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7303207"/>
                  </a:ext>
                </a:extLst>
              </a:tr>
              <a:tr h="147448">
                <a:tc>
                  <a:txBody>
                    <a:bodyPr/>
                    <a:lstStyle/>
                    <a:p>
                      <a:pPr algn="l" fontAlgn="b"/>
                      <a:r>
                        <a:rPr lang="en-US" sz="500" b="0" i="0" u="none" strike="noStrike">
                          <a:effectLst/>
                          <a:latin typeface="Calibri" panose="020F0502020204030204" pitchFamily="34" charset="0"/>
                        </a:rPr>
                        <a:t>Turnaround</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500" b="0" i="0" u="none" strike="noStrike">
                          <a:effectLst/>
                          <a:latin typeface="Calibri" panose="020F0502020204030204" pitchFamily="34" charset="0"/>
                        </a:rPr>
                        <a:t>$0</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13898526"/>
                  </a:ext>
                </a:extLst>
              </a:tr>
              <a:tr h="147448">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95838116"/>
                  </a:ext>
                </a:extLst>
              </a:tr>
              <a:tr h="147448">
                <a:tc>
                  <a:txBody>
                    <a:bodyPr/>
                    <a:lstStyle/>
                    <a:p>
                      <a:pPr algn="l" fontAlgn="b"/>
                      <a:r>
                        <a:rPr lang="en-US" sz="500" b="0" i="0" u="none" strike="noStrike">
                          <a:effectLst/>
                          <a:latin typeface="Calibri" panose="020F0502020204030204" pitchFamily="34" charset="0"/>
                        </a:rPr>
                        <a:t>Title I</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500" b="0" i="0" u="none" strike="noStrike">
                          <a:effectLst/>
                          <a:latin typeface="Calibri" panose="020F0502020204030204" pitchFamily="34" charset="0"/>
                        </a:rPr>
                        <a:t>$0</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73581299"/>
                  </a:ext>
                </a:extLst>
              </a:tr>
              <a:tr h="147448">
                <a:tc>
                  <a:txBody>
                    <a:bodyPr/>
                    <a:lstStyle/>
                    <a:p>
                      <a:pPr algn="l" fontAlgn="b"/>
                      <a:r>
                        <a:rPr lang="en-US" sz="500" b="0" i="0" u="none" strike="noStrike">
                          <a:effectLst/>
                          <a:latin typeface="Calibri" panose="020F0502020204030204" pitchFamily="34" charset="0"/>
                        </a:rPr>
                        <a:t>Title I Holdback</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500" b="0" i="0" u="none" strike="noStrike">
                          <a:effectLst/>
                          <a:latin typeface="Calibri" panose="020F0502020204030204" pitchFamily="34" charset="0"/>
                        </a:rPr>
                        <a:t>$0</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95059613"/>
                  </a:ext>
                </a:extLst>
              </a:tr>
              <a:tr h="147448">
                <a:tc>
                  <a:txBody>
                    <a:bodyPr/>
                    <a:lstStyle/>
                    <a:p>
                      <a:pPr algn="l" fontAlgn="b"/>
                      <a:r>
                        <a:rPr lang="en-US" sz="500" b="0" i="0" u="none" strike="noStrike">
                          <a:effectLst/>
                          <a:latin typeface="Calibri" panose="020F0502020204030204" pitchFamily="34" charset="0"/>
                        </a:rPr>
                        <a:t>Title I Family Engagement</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500" b="0" i="0" u="none" strike="noStrike">
                          <a:effectLst/>
                          <a:latin typeface="Calibri" panose="020F0502020204030204" pitchFamily="34" charset="0"/>
                        </a:rPr>
                        <a:t>$0</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45910312"/>
                  </a:ext>
                </a:extLst>
              </a:tr>
              <a:tr h="147448">
                <a:tc>
                  <a:txBody>
                    <a:bodyPr/>
                    <a:lstStyle/>
                    <a:p>
                      <a:pPr algn="l" fontAlgn="b"/>
                      <a:r>
                        <a:rPr lang="en-US" sz="500" b="0" i="0" u="none" strike="noStrike">
                          <a:effectLst/>
                          <a:latin typeface="Calibri" panose="020F0502020204030204" pitchFamily="34" charset="0"/>
                        </a:rPr>
                        <a:t>Title I School Improvement</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500" b="0" i="0" u="none" strike="noStrike">
                          <a:effectLst/>
                          <a:latin typeface="Calibri" panose="020F0502020204030204" pitchFamily="34" charset="0"/>
                        </a:rPr>
                        <a:t>$0</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50201562"/>
                  </a:ext>
                </a:extLst>
              </a:tr>
              <a:tr h="147448">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3824658"/>
                  </a:ext>
                </a:extLst>
              </a:tr>
              <a:tr h="147448">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44455203"/>
                  </a:ext>
                </a:extLst>
              </a:tr>
              <a:tr h="147448">
                <a:tc>
                  <a:txBody>
                    <a:bodyPr/>
                    <a:lstStyle/>
                    <a:p>
                      <a:pPr algn="l" fontAlgn="b"/>
                      <a:r>
                        <a:rPr lang="en-US" sz="500" b="0" i="0" u="none" strike="noStrike">
                          <a:effectLst/>
                          <a:latin typeface="Calibri" panose="020F0502020204030204" pitchFamily="34" charset="0"/>
                        </a:rPr>
                        <a:t>Field Trip Transportation</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500" b="0" i="0" u="none" strike="noStrike">
                          <a:effectLst/>
                          <a:latin typeface="Calibri" panose="020F0502020204030204" pitchFamily="34" charset="0"/>
                        </a:rPr>
                        <a:t>$12,688</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16301499"/>
                  </a:ext>
                </a:extLst>
              </a:tr>
              <a:tr h="147448">
                <a:tc>
                  <a:txBody>
                    <a:bodyPr/>
                    <a:lstStyle/>
                    <a:p>
                      <a:pPr algn="l" fontAlgn="b"/>
                      <a:r>
                        <a:rPr lang="en-US" sz="500" b="0" i="0" u="none" strike="noStrike">
                          <a:effectLst/>
                          <a:latin typeface="Calibri" panose="020F0502020204030204" pitchFamily="34" charset="0"/>
                        </a:rPr>
                        <a:t>Dual Campus Supplement</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500" b="0" i="0" u="none" strike="noStrike">
                          <a:effectLst/>
                          <a:latin typeface="Calibri" panose="020F0502020204030204" pitchFamily="34" charset="0"/>
                        </a:rPr>
                        <a:t>$0</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36209738"/>
                  </a:ext>
                </a:extLst>
              </a:tr>
              <a:tr h="147448">
                <a:tc>
                  <a:txBody>
                    <a:bodyPr/>
                    <a:lstStyle/>
                    <a:p>
                      <a:pPr algn="l" fontAlgn="b"/>
                      <a:r>
                        <a:rPr lang="en-US" sz="500" b="0" i="0" u="none" strike="noStrike">
                          <a:effectLst/>
                          <a:latin typeface="Calibri" panose="020F0502020204030204" pitchFamily="34" charset="0"/>
                        </a:rPr>
                        <a:t>District Funded Stipends</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500" b="0" i="0" u="none" strike="noStrike">
                          <a:effectLst/>
                          <a:latin typeface="Calibri" panose="020F0502020204030204" pitchFamily="34" charset="0"/>
                        </a:rPr>
                        <a:t>$22,500</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35310703"/>
                  </a:ext>
                </a:extLst>
              </a:tr>
              <a:tr h="147448">
                <a:tc>
                  <a:txBody>
                    <a:bodyPr/>
                    <a:lstStyle/>
                    <a:p>
                      <a:pPr algn="l" fontAlgn="b"/>
                      <a:r>
                        <a:rPr lang="en-US" sz="500" b="0" i="0" u="none" strike="noStrike">
                          <a:effectLst/>
                          <a:latin typeface="Calibri" panose="020F0502020204030204" pitchFamily="34" charset="0"/>
                        </a:rPr>
                        <a:t>Substitute Teachers</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500" b="0" i="0" u="none" strike="noStrike">
                          <a:effectLst/>
                          <a:latin typeface="Calibri" panose="020F0502020204030204" pitchFamily="34" charset="0"/>
                        </a:rPr>
                        <a:t>$87,840</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43759359"/>
                  </a:ext>
                </a:extLst>
              </a:tr>
              <a:tr h="147448">
                <a:tc>
                  <a:txBody>
                    <a:bodyPr/>
                    <a:lstStyle/>
                    <a:p>
                      <a:pPr algn="l" fontAlgn="b"/>
                      <a:r>
                        <a:rPr lang="en-US" sz="500" b="0" i="0" u="none" strike="noStrike">
                          <a:effectLst/>
                          <a:latin typeface="Calibri" panose="020F0502020204030204" pitchFamily="34" charset="0"/>
                        </a:rPr>
                        <a:t>Textbooks</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500" b="0" i="0" u="none" strike="noStrike">
                          <a:effectLst/>
                          <a:latin typeface="Calibri" panose="020F0502020204030204" pitchFamily="34" charset="0"/>
                        </a:rPr>
                        <a:t>$54,168</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11589308"/>
                  </a:ext>
                </a:extLst>
              </a:tr>
              <a:tr h="147448">
                <a:tc>
                  <a:txBody>
                    <a:bodyPr/>
                    <a:lstStyle/>
                    <a:p>
                      <a:pPr algn="l" fontAlgn="b"/>
                      <a:r>
                        <a:rPr lang="en-US" sz="500" b="0" i="0" u="none" strike="noStrike">
                          <a:effectLst/>
                          <a:latin typeface="Calibri" panose="020F0502020204030204" pitchFamily="34" charset="0"/>
                        </a:rPr>
                        <a:t>Per Pupil</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500" b="0" i="0" u="none" strike="noStrike">
                          <a:effectLst/>
                          <a:latin typeface="Calibri" panose="020F0502020204030204" pitchFamily="34" charset="0"/>
                        </a:rPr>
                        <a:t>$66,056</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37676164"/>
                  </a:ext>
                </a:extLst>
              </a:tr>
              <a:tr h="147448">
                <a:tc>
                  <a:txBody>
                    <a:bodyPr/>
                    <a:lstStyle/>
                    <a:p>
                      <a:pPr algn="l" fontAlgn="b"/>
                      <a:r>
                        <a:rPr lang="en-US" sz="500" b="0" i="0" u="none" strike="noStrike">
                          <a:effectLst/>
                          <a:latin typeface="Calibri" panose="020F0502020204030204" pitchFamily="34" charset="0"/>
                        </a:rPr>
                        <a:t>Flex</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500" b="0" i="0" u="none" strike="noStrike">
                          <a:effectLst/>
                          <a:latin typeface="Calibri" panose="020F0502020204030204" pitchFamily="34" charset="0"/>
                        </a:rPr>
                        <a:t>$109,171</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27929787"/>
                  </a:ext>
                </a:extLst>
              </a:tr>
              <a:tr h="147448">
                <a:tc>
                  <a:txBody>
                    <a:bodyPr/>
                    <a:lstStyle/>
                    <a:p>
                      <a:pPr algn="l" fontAlgn="b"/>
                      <a:r>
                        <a:rPr lang="en-US" sz="500" b="0" i="0" u="none" strike="noStrike">
                          <a:effectLst/>
                          <a:latin typeface="Calibri" panose="020F0502020204030204" pitchFamily="34" charset="0"/>
                        </a:rPr>
                        <a:t>Additional Flex</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500" b="0" i="0" u="none" strike="noStrike">
                          <a:effectLst/>
                          <a:latin typeface="Calibri" panose="020F0502020204030204" pitchFamily="34" charset="0"/>
                        </a:rPr>
                        <a:t>$9,810</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0658163"/>
                  </a:ext>
                </a:extLst>
              </a:tr>
              <a:tr h="147448">
                <a:tc>
                  <a:txBody>
                    <a:bodyPr/>
                    <a:lstStyle/>
                    <a:p>
                      <a:pPr algn="l" fontAlgn="b"/>
                      <a:r>
                        <a:rPr lang="en-US" sz="500" b="0" i="0" u="none" strike="noStrike">
                          <a:effectLst/>
                          <a:latin typeface="Calibri" panose="020F0502020204030204" pitchFamily="34" charset="0"/>
                        </a:rPr>
                        <a:t>Cluster</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500" b="0" i="0" u="none" strike="noStrike">
                          <a:effectLst/>
                          <a:latin typeface="Calibri" panose="020F0502020204030204" pitchFamily="34" charset="0"/>
                        </a:rPr>
                        <a:t>$35,000</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0245644"/>
                  </a:ext>
                </a:extLst>
              </a:tr>
              <a:tr h="147448">
                <a:tc>
                  <a:txBody>
                    <a:bodyPr/>
                    <a:lstStyle/>
                    <a:p>
                      <a:pPr algn="l" fontAlgn="b"/>
                      <a:r>
                        <a:rPr lang="en-US" sz="500" b="0" i="0" u="none" strike="noStrike">
                          <a:effectLst/>
                          <a:latin typeface="Calibri" panose="020F0502020204030204" pitchFamily="34" charset="0"/>
                        </a:rPr>
                        <a:t>Marta Cards</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500" b="0" i="0" u="none" strike="noStrike">
                          <a:effectLst/>
                          <a:latin typeface="Calibri" panose="020F0502020204030204" pitchFamily="34" charset="0"/>
                        </a:rPr>
                        <a:t>$41,250</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10690380"/>
                  </a:ext>
                </a:extLst>
              </a:tr>
              <a:tr h="147448">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21614108"/>
                  </a:ext>
                </a:extLst>
              </a:tr>
              <a:tr h="147448">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96859245"/>
                  </a:ext>
                </a:extLst>
              </a:tr>
              <a:tr h="147448">
                <a:tc>
                  <a:txBody>
                    <a:bodyPr/>
                    <a:lstStyle/>
                    <a:p>
                      <a:pPr algn="l" fontAlgn="b"/>
                      <a:r>
                        <a:rPr lang="en-US" sz="500" b="0" i="0" u="none" strike="noStrike">
                          <a:effectLst/>
                          <a:latin typeface="Calibri" panose="020F0502020204030204" pitchFamily="34" charset="0"/>
                        </a:rPr>
                        <a:t>Total FTE Allotments</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500" b="0" i="0" u="none" strike="noStrike">
                          <a:effectLst/>
                          <a:latin typeface="Calibri" panose="020F0502020204030204" pitchFamily="34" charset="0"/>
                        </a:rPr>
                        <a:t>37.00</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500" b="0" i="0" u="none" strike="noStrike">
                          <a:effectLst/>
                          <a:latin typeface="Calibri" panose="020F0502020204030204" pitchFamily="34" charset="0"/>
                        </a:rPr>
                        <a:t>$3,858,030</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66099614"/>
                  </a:ext>
                </a:extLst>
              </a:tr>
              <a:tr h="147448">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endParaRPr lang="en-US" sz="500" b="0"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79296035"/>
                  </a:ext>
                </a:extLst>
              </a:tr>
              <a:tr h="147448">
                <a:tc>
                  <a:txBody>
                    <a:bodyPr/>
                    <a:lstStyle/>
                    <a:p>
                      <a:pPr algn="l" fontAlgn="b"/>
                      <a:r>
                        <a:rPr lang="en-US" sz="500" b="1" i="0" u="none" strike="noStrike">
                          <a:effectLst/>
                          <a:latin typeface="Calibri" panose="020F0502020204030204" pitchFamily="34" charset="0"/>
                        </a:rPr>
                        <a:t>Total Additional Earnings</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tc>
                  <a:txBody>
                    <a:bodyPr/>
                    <a:lstStyle/>
                    <a:p>
                      <a:pPr algn="l" fontAlgn="b"/>
                      <a:endParaRPr lang="en-US" sz="500" b="1"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tc>
                  <a:txBody>
                    <a:bodyPr/>
                    <a:lstStyle/>
                    <a:p>
                      <a:pPr algn="l" fontAlgn="b"/>
                      <a:endParaRPr lang="en-US" sz="500" b="1"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tc>
                  <a:txBody>
                    <a:bodyPr/>
                    <a:lstStyle/>
                    <a:p>
                      <a:pPr algn="ctr" fontAlgn="b"/>
                      <a:r>
                        <a:rPr lang="en-US" sz="500" b="1" i="0" u="none" strike="noStrike">
                          <a:effectLst/>
                          <a:latin typeface="Calibri" panose="020F0502020204030204" pitchFamily="34" charset="0"/>
                        </a:rPr>
                        <a:t>$4,296,512</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extLst>
                  <a:ext uri="{0D108BD9-81ED-4DB2-BD59-A6C34878D82A}">
                    <a16:rowId xmlns:a16="http://schemas.microsoft.com/office/drawing/2014/main" val="3816096375"/>
                  </a:ext>
                </a:extLst>
              </a:tr>
              <a:tr h="137616">
                <a:tc>
                  <a:txBody>
                    <a:bodyPr/>
                    <a:lstStyle/>
                    <a:p>
                      <a:pPr algn="l" fontAlgn="b"/>
                      <a:endParaRPr lang="en-US" sz="500" b="0" i="0" u="none" strike="noStrike">
                        <a:effectLst/>
                        <a:latin typeface="Arial" panose="020B0604020202020204" pitchFamily="34" charset="0"/>
                      </a:endParaRPr>
                    </a:p>
                  </a:txBody>
                  <a:tcPr marL="5892" marR="5892" marT="5892" marB="28311"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endParaRPr lang="en-US" sz="500" b="0" i="0" u="none" strike="noStrike">
                        <a:effectLst/>
                        <a:latin typeface="Arial" panose="020B0604020202020204" pitchFamily="34" charset="0"/>
                      </a:endParaRPr>
                    </a:p>
                  </a:txBody>
                  <a:tcPr marL="5892" marR="5892" marT="5892" marB="28311"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endParaRPr lang="en-US" sz="500" b="0" i="0" u="none" strike="noStrike">
                        <a:effectLst/>
                        <a:latin typeface="Arial" panose="020B0604020202020204" pitchFamily="34" charset="0"/>
                      </a:endParaRPr>
                    </a:p>
                  </a:txBody>
                  <a:tcPr marL="5892" marR="5892" marT="5892" marB="28311"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endParaRPr lang="en-US" sz="500" b="0" i="0" u="none" strike="noStrike">
                        <a:effectLst/>
                        <a:latin typeface="Arial" panose="020B0604020202020204" pitchFamily="34" charset="0"/>
                      </a:endParaRPr>
                    </a:p>
                  </a:txBody>
                  <a:tcPr marL="5892" marR="5892" marT="5892" marB="28311" anchor="b">
                    <a:lnL>
                      <a:noFill/>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2143954073"/>
                  </a:ext>
                </a:extLst>
              </a:tr>
              <a:tr h="137616">
                <a:tc>
                  <a:txBody>
                    <a:bodyPr/>
                    <a:lstStyle/>
                    <a:p>
                      <a:pPr algn="l" fontAlgn="b"/>
                      <a:endParaRPr lang="en-US" sz="500" b="0" i="0" u="none" strike="noStrike">
                        <a:effectLst/>
                        <a:latin typeface="Arial" panose="020B0604020202020204" pitchFamily="34" charset="0"/>
                      </a:endParaRPr>
                    </a:p>
                  </a:txBody>
                  <a:tcPr marL="5892" marR="5892" marT="5892" marB="28311"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Arial" panose="020B0604020202020204" pitchFamily="34" charset="0"/>
                      </a:endParaRPr>
                    </a:p>
                  </a:txBody>
                  <a:tcPr marL="5892" marR="5892" marT="5892" marB="28311"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Arial" panose="020B0604020202020204" pitchFamily="34" charset="0"/>
                      </a:endParaRPr>
                    </a:p>
                  </a:txBody>
                  <a:tcPr marL="5892" marR="5892" marT="5892" marB="28311"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en-US" sz="500" b="0" i="0" u="none" strike="noStrike">
                        <a:effectLst/>
                        <a:latin typeface="Arial" panose="020B0604020202020204" pitchFamily="34" charset="0"/>
                      </a:endParaRPr>
                    </a:p>
                  </a:txBody>
                  <a:tcPr marL="5892" marR="5892" marT="5892" marB="28311" anchor="b">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66676771"/>
                  </a:ext>
                </a:extLst>
              </a:tr>
              <a:tr h="147448">
                <a:tc>
                  <a:txBody>
                    <a:bodyPr/>
                    <a:lstStyle/>
                    <a:p>
                      <a:pPr algn="l" fontAlgn="b"/>
                      <a:r>
                        <a:rPr lang="en-US" sz="500" b="1" i="0" u="none" strike="noStrike">
                          <a:effectLst/>
                          <a:latin typeface="Calibri" panose="020F0502020204030204" pitchFamily="34" charset="0"/>
                        </a:rPr>
                        <a:t>Total Allocation</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tc>
                  <a:txBody>
                    <a:bodyPr/>
                    <a:lstStyle/>
                    <a:p>
                      <a:pPr algn="l" fontAlgn="b"/>
                      <a:endParaRPr lang="en-US" sz="500" b="1"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tc>
                  <a:txBody>
                    <a:bodyPr/>
                    <a:lstStyle/>
                    <a:p>
                      <a:pPr algn="l" fontAlgn="b"/>
                      <a:endParaRPr lang="en-US" sz="500" b="1" i="0" u="none" strike="noStrike">
                        <a:effectLst/>
                        <a:latin typeface="Calibri" panose="020F0502020204030204" pitchFamily="34" charset="0"/>
                      </a:endParaRP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tc>
                  <a:txBody>
                    <a:bodyPr/>
                    <a:lstStyle/>
                    <a:p>
                      <a:pPr algn="ctr" fontAlgn="b"/>
                      <a:r>
                        <a:rPr lang="en-US" sz="500" b="1" i="0" u="none" strike="noStrike" dirty="0">
                          <a:effectLst/>
                          <a:latin typeface="Calibri" panose="020F0502020204030204" pitchFamily="34" charset="0"/>
                        </a:rPr>
                        <a:t>$4,296,512</a:t>
                      </a:r>
                    </a:p>
                  </a:txBody>
                  <a:tcPr marL="5892" marR="5892" marT="5892" marB="2831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extLst>
                  <a:ext uri="{0D108BD9-81ED-4DB2-BD59-A6C34878D82A}">
                    <a16:rowId xmlns:a16="http://schemas.microsoft.com/office/drawing/2014/main" val="3418027873"/>
                  </a:ext>
                </a:extLst>
              </a:tr>
            </a:tbl>
          </a:graphicData>
        </a:graphic>
      </p:graphicFrame>
    </p:spTree>
    <p:extLst>
      <p:ext uri="{BB962C8B-B14F-4D97-AF65-F5344CB8AC3E}">
        <p14:creationId xmlns:p14="http://schemas.microsoft.com/office/powerpoint/2010/main" val="27366379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1271" y="6219825"/>
            <a:ext cx="1160412" cy="523875"/>
          </a:xfrm>
          <a:prstGeom prst="rect">
            <a:avLst/>
          </a:prstGeom>
        </p:spPr>
      </p:pic>
      <p:graphicFrame>
        <p:nvGraphicFramePr>
          <p:cNvPr id="4" name="Table 3"/>
          <p:cNvGraphicFramePr>
            <a:graphicFrameLocks noGrp="1"/>
          </p:cNvGraphicFramePr>
          <p:nvPr>
            <p:extLst>
              <p:ext uri="{D42A27DB-BD31-4B8C-83A1-F6EECF244321}">
                <p14:modId xmlns:p14="http://schemas.microsoft.com/office/powerpoint/2010/main" val="56857496"/>
              </p:ext>
            </p:extLst>
          </p:nvPr>
        </p:nvGraphicFramePr>
        <p:xfrm>
          <a:off x="1620317" y="209309"/>
          <a:ext cx="7723574" cy="6010516"/>
        </p:xfrm>
        <a:graphic>
          <a:graphicData uri="http://schemas.openxmlformats.org/drawingml/2006/table">
            <a:tbl>
              <a:tblPr firstRow="1" bandRow="1">
                <a:tableStyleId>{5C22544A-7EE6-4342-B048-85BDC9FD1C3A}</a:tableStyleId>
              </a:tblPr>
              <a:tblGrid>
                <a:gridCol w="3588335">
                  <a:extLst>
                    <a:ext uri="{9D8B030D-6E8A-4147-A177-3AD203B41FA5}">
                      <a16:colId xmlns:a16="http://schemas.microsoft.com/office/drawing/2014/main" val="20000"/>
                    </a:ext>
                  </a:extLst>
                </a:gridCol>
                <a:gridCol w="4135239">
                  <a:extLst>
                    <a:ext uri="{9D8B030D-6E8A-4147-A177-3AD203B41FA5}">
                      <a16:colId xmlns:a16="http://schemas.microsoft.com/office/drawing/2014/main" val="20001"/>
                    </a:ext>
                  </a:extLst>
                </a:gridCol>
              </a:tblGrid>
              <a:tr h="825623">
                <a:tc>
                  <a:txBody>
                    <a:bodyPr/>
                    <a:lstStyle/>
                    <a:p>
                      <a:pPr algn="ctr"/>
                      <a:endParaRPr lang="en-US" sz="2000" dirty="0">
                        <a:latin typeface="Arial" panose="020B0604020202020204" pitchFamily="34" charset="0"/>
                        <a:cs typeface="Arial" panose="020B0604020202020204" pitchFamily="34" charset="0"/>
                      </a:endParaRPr>
                    </a:p>
                    <a:p>
                      <a:pPr algn="ctr"/>
                      <a:r>
                        <a:rPr lang="en-US" sz="2000" baseline="0" dirty="0">
                          <a:latin typeface="Arial" panose="020B0604020202020204" pitchFamily="34" charset="0"/>
                          <a:cs typeface="Arial" panose="020B0604020202020204" pitchFamily="34" charset="0"/>
                        </a:rPr>
                        <a:t>School Priorities</a:t>
                      </a:r>
                      <a:endParaRPr lang="en-US" sz="2000" dirty="0">
                        <a:latin typeface="Arial" panose="020B0604020202020204" pitchFamily="34" charset="0"/>
                        <a:cs typeface="Arial" panose="020B0604020202020204" pitchFamily="34" charset="0"/>
                      </a:endParaRPr>
                    </a:p>
                  </a:txBody>
                  <a:tcPr/>
                </a:tc>
                <a:tc>
                  <a:txBody>
                    <a:bodyPr/>
                    <a:lstStyle/>
                    <a:p>
                      <a:pPr algn="ctr"/>
                      <a:endParaRPr lang="en-US" sz="2000" dirty="0">
                        <a:latin typeface="Arial" panose="020B0604020202020204" pitchFamily="34" charset="0"/>
                        <a:cs typeface="Arial" panose="020B0604020202020204" pitchFamily="34" charset="0"/>
                      </a:endParaRPr>
                    </a:p>
                    <a:p>
                      <a:pPr algn="ctr"/>
                      <a:r>
                        <a:rPr lang="en-US" sz="2000" dirty="0">
                          <a:latin typeface="Arial" panose="020B0604020202020204" pitchFamily="34" charset="0"/>
                          <a:cs typeface="Arial" panose="020B0604020202020204" pitchFamily="34" charset="0"/>
                        </a:rPr>
                        <a:t>Example Strategies</a:t>
                      </a:r>
                    </a:p>
                  </a:txBody>
                  <a:tcPr/>
                </a:tc>
                <a:extLst>
                  <a:ext uri="{0D108BD9-81ED-4DB2-BD59-A6C34878D82A}">
                    <a16:rowId xmlns:a16="http://schemas.microsoft.com/office/drawing/2014/main" val="10000"/>
                  </a:ext>
                </a:extLst>
              </a:tr>
              <a:tr h="825623">
                <a:tc>
                  <a:txBody>
                    <a:bodyPr/>
                    <a:lstStyle/>
                    <a:p>
                      <a:pPr marL="0" marR="0" lvl="0" indent="0" algn="ctr" defTabSz="914400" rtl="0" eaLnBrk="1" fontAlgn="auto" latinLnBrk="0" hangingPunct="1">
                        <a:lnSpc>
                          <a:spcPct val="107000"/>
                        </a:lnSpc>
                        <a:spcBef>
                          <a:spcPts val="0"/>
                        </a:spcBef>
                        <a:spcAft>
                          <a:spcPts val="800"/>
                        </a:spcAft>
                        <a:buClr>
                          <a:srgbClr val="000000"/>
                        </a:buClr>
                        <a:buSzTx/>
                        <a:buFont typeface="Arial"/>
                        <a:buNone/>
                        <a:tabLst/>
                        <a:defRPr/>
                      </a:pPr>
                      <a:r>
                        <a:rPr lang="en-US" sz="1400" dirty="0">
                          <a:solidFill>
                            <a:schemeClr val="tx1"/>
                          </a:solidFill>
                          <a:ea typeface="Calibri" panose="020F0502020204030204" pitchFamily="34" charset="0"/>
                          <a:cs typeface="Times New Roman" panose="02020603050405020304" pitchFamily="18" charset="0"/>
                        </a:rPr>
                        <a:t>Teaching and Assessing for Learning</a:t>
                      </a:r>
                    </a:p>
                    <a:p>
                      <a:pPr algn="ctr">
                        <a:lnSpc>
                          <a:spcPct val="107000"/>
                        </a:lnSpc>
                        <a:spcAft>
                          <a:spcPts val="800"/>
                        </a:spcAft>
                      </a:pPr>
                      <a:endParaRPr lang="en-US" sz="1400" dirty="0">
                        <a:solidFill>
                          <a:prstClr val="white"/>
                        </a:solidFill>
                        <a:ea typeface="Calibri" panose="020F0502020204030204" pitchFamily="34" charset="0"/>
                        <a:cs typeface="Times New Roman" panose="02020603050405020304" pitchFamily="18" charset="0"/>
                      </a:endParaRPr>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400" dirty="0">
                          <a:solidFill>
                            <a:schemeClr val="accent5">
                              <a:lumMod val="75000"/>
                            </a:schemeClr>
                          </a:solidFill>
                        </a:rPr>
                        <a:t>Ensure close coordination with students’ home high schools and post-secondary partners to address other student needs such as counseling, assessment, referral, and education planning</a:t>
                      </a: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400" dirty="0">
                        <a:solidFill>
                          <a:schemeClr val="accent5">
                            <a:lumMod val="75000"/>
                          </a:schemeClr>
                        </a:solidFill>
                      </a:endParaRPr>
                    </a:p>
                    <a:p>
                      <a:pPr algn="ctr"/>
                      <a:r>
                        <a:rPr lang="en-US" sz="1400" i="1" dirty="0"/>
                        <a:t>Ex.  Guidance plans, career guidance lessons, four-year planning documents, </a:t>
                      </a:r>
                      <a:r>
                        <a:rPr lang="en-US" sz="1400" i="1" dirty="0" err="1"/>
                        <a:t>YouScience</a:t>
                      </a:r>
                      <a:r>
                        <a:rPr lang="en-US" sz="1400" i="1" dirty="0"/>
                        <a:t> reports</a:t>
                      </a:r>
                    </a:p>
                    <a:p>
                      <a:pPr algn="ctr"/>
                      <a:endParaRPr lang="en-US" sz="1400" dirty="0"/>
                    </a:p>
                  </a:txBody>
                  <a:tcPr/>
                </a:tc>
                <a:extLst>
                  <a:ext uri="{0D108BD9-81ED-4DB2-BD59-A6C34878D82A}">
                    <a16:rowId xmlns:a16="http://schemas.microsoft.com/office/drawing/2014/main" val="714927768"/>
                  </a:ext>
                </a:extLst>
              </a:tr>
              <a:tr h="1402710">
                <a:tc>
                  <a:txBody>
                    <a:bodyPr/>
                    <a:lstStyle/>
                    <a:p>
                      <a:pPr marL="0" marR="0" lvl="0" indent="0" algn="ctr" defTabSz="685800" rtl="0" eaLnBrk="1" fontAlgn="auto" latinLnBrk="0" hangingPunct="1">
                        <a:lnSpc>
                          <a:spcPct val="107000"/>
                        </a:lnSpc>
                        <a:spcBef>
                          <a:spcPts val="0"/>
                        </a:spcBef>
                        <a:spcAft>
                          <a:spcPts val="800"/>
                        </a:spcAft>
                        <a:buClrTx/>
                        <a:buSzTx/>
                        <a:buFontTx/>
                        <a:buNone/>
                        <a:tabLst/>
                        <a:defRPr/>
                      </a:pPr>
                      <a:r>
                        <a:rPr lang="en-US" sz="1400" dirty="0"/>
                        <a:t>Economic and Workforce Development</a:t>
                      </a:r>
                    </a:p>
                    <a:p>
                      <a:pPr algn="ctr">
                        <a:lnSpc>
                          <a:spcPct val="107000"/>
                        </a:lnSpc>
                        <a:spcAft>
                          <a:spcPts val="800"/>
                        </a:spcAft>
                      </a:pPr>
                      <a:endParaRPr lang="en-US" sz="1400" dirty="0">
                        <a:solidFill>
                          <a:prstClr val="white"/>
                        </a:solidFill>
                        <a:ea typeface="Calibri" panose="020F0502020204030204" pitchFamily="34" charset="0"/>
                        <a:cs typeface="Times New Roman" panose="02020603050405020304" pitchFamily="18" charset="0"/>
                      </a:endParaRPr>
                    </a:p>
                    <a:p>
                      <a:pPr algn="ctr">
                        <a:lnSpc>
                          <a:spcPct val="107000"/>
                        </a:lnSpc>
                        <a:spcAft>
                          <a:spcPts val="800"/>
                        </a:spcAft>
                      </a:pPr>
                      <a:endParaRPr lang="en-US" sz="1400" dirty="0">
                        <a:solidFill>
                          <a:prstClr val="white"/>
                        </a:solidFill>
                        <a:ea typeface="Calibri" panose="020F0502020204030204" pitchFamily="34" charset="0"/>
                        <a:cs typeface="Times New Roman" panose="02020603050405020304" pitchFamily="18" charset="0"/>
                      </a:endParaRPr>
                    </a:p>
                    <a:p>
                      <a:pPr algn="ctr">
                        <a:lnSpc>
                          <a:spcPct val="107000"/>
                        </a:lnSpc>
                        <a:spcAft>
                          <a:spcPts val="800"/>
                        </a:spcAft>
                      </a:pPr>
                      <a:endParaRPr lang="en-US" sz="1400" dirty="0">
                        <a:solidFill>
                          <a:prstClr val="white"/>
                        </a:solidFill>
                        <a:ea typeface="Calibri" panose="020F0502020204030204" pitchFamily="34" charset="0"/>
                        <a:cs typeface="Times New Roman" panose="02020603050405020304" pitchFamily="18" charset="0"/>
                      </a:endParaRPr>
                    </a:p>
                  </a:txBody>
                  <a:tcPr/>
                </a:tc>
                <a:tc>
                  <a:txBody>
                    <a:bodyPr/>
                    <a:lstStyle/>
                    <a:p>
                      <a:pPr algn="ctr"/>
                      <a:r>
                        <a:rPr lang="en-US" sz="1400" dirty="0"/>
                        <a:t>Increase student participation in work-based learning opportunities </a:t>
                      </a:r>
                    </a:p>
                    <a:p>
                      <a:pPr algn="ctr"/>
                      <a:endParaRPr lang="en-US" sz="1400" dirty="0"/>
                    </a:p>
                    <a:p>
                      <a:pPr algn="ctr"/>
                      <a:r>
                        <a:rPr lang="en-US" sz="1400" dirty="0"/>
                        <a:t>Increase student participation in Accelerated Career</a:t>
                      </a:r>
                    </a:p>
                    <a:p>
                      <a:pPr algn="ctr"/>
                      <a:endParaRPr lang="en-US" sz="1400" dirty="0"/>
                    </a:p>
                  </a:txBody>
                  <a:tcPr/>
                </a:tc>
                <a:extLst>
                  <a:ext uri="{0D108BD9-81ED-4DB2-BD59-A6C34878D82A}">
                    <a16:rowId xmlns:a16="http://schemas.microsoft.com/office/drawing/2014/main" val="10001"/>
                  </a:ext>
                </a:extLst>
              </a:tr>
              <a:tr h="825623">
                <a:tc>
                  <a:txBody>
                    <a:bodyPr/>
                    <a:lstStyle/>
                    <a:p>
                      <a:pPr algn="ctr"/>
                      <a:endParaRPr lang="en-US" sz="1400" dirty="0"/>
                    </a:p>
                    <a:p>
                      <a:pPr algn="ctr"/>
                      <a:r>
                        <a:rPr lang="en-US" sz="1400" dirty="0"/>
                        <a:t>Strategic Planning and Sustainability </a:t>
                      </a:r>
                    </a:p>
                  </a:txBody>
                  <a:tcPr/>
                </a:tc>
                <a:tc>
                  <a:txBody>
                    <a:bodyPr/>
                    <a:lstStyle/>
                    <a:p>
                      <a:pPr algn="ctr"/>
                      <a:endParaRPr lang="en-US" sz="1400" dirty="0"/>
                    </a:p>
                    <a:p>
                      <a:pPr algn="ctr"/>
                      <a:r>
                        <a:rPr lang="en-US" sz="1400" dirty="0"/>
                        <a:t>Provide pathway options that meet employment needs of the region and state and take into account students’ interests</a:t>
                      </a:r>
                    </a:p>
                  </a:txBody>
                  <a:tcPr/>
                </a:tc>
                <a:extLst>
                  <a:ext uri="{0D108BD9-81ED-4DB2-BD59-A6C34878D82A}">
                    <a16:rowId xmlns:a16="http://schemas.microsoft.com/office/drawing/2014/main" val="1889886442"/>
                  </a:ext>
                </a:extLst>
              </a:tr>
              <a:tr h="825623">
                <a:tc>
                  <a:txBody>
                    <a:bodyPr/>
                    <a:lstStyle/>
                    <a:p>
                      <a:pPr algn="ctr"/>
                      <a:r>
                        <a:rPr lang="en-US" sz="1400" dirty="0"/>
                        <a:t>Governance and Leadership</a:t>
                      </a:r>
                    </a:p>
                  </a:txBody>
                  <a:tcPr/>
                </a:tc>
                <a:tc>
                  <a:txBody>
                    <a:bodyPr/>
                    <a:lstStyle/>
                    <a:p>
                      <a:pPr algn="ctr"/>
                      <a:r>
                        <a:rPr lang="en-US" sz="1400" dirty="0"/>
                        <a:t>Funding  a marketing plan</a:t>
                      </a:r>
                    </a:p>
                  </a:txBody>
                  <a:tcPr/>
                </a:tc>
                <a:extLst>
                  <a:ext uri="{0D108BD9-81ED-4DB2-BD59-A6C34878D82A}">
                    <a16:rowId xmlns:a16="http://schemas.microsoft.com/office/drawing/2014/main" val="1692774256"/>
                  </a:ext>
                </a:extLst>
              </a:tr>
            </a:tbl>
          </a:graphicData>
        </a:graphic>
      </p:graphicFrame>
      <p:sp>
        <p:nvSpPr>
          <p:cNvPr id="5" name="Slide Number Placeholder 4"/>
          <p:cNvSpPr>
            <a:spLocks noGrp="1"/>
          </p:cNvSpPr>
          <p:nvPr>
            <p:ph type="sldNum" idx="12"/>
          </p:nvPr>
        </p:nvSpPr>
        <p:spPr/>
        <p:txBody>
          <a:bodyPr/>
          <a:lstStyle/>
          <a:p>
            <a:fld id="{3D6C3DC6-EF6E-8948-BFE6-808D46D584D8}" type="slidenum">
              <a:rPr lang="en-US" smtClean="0"/>
              <a:t>19</a:t>
            </a:fld>
            <a:endParaRPr lang="en-US" dirty="0"/>
          </a:p>
        </p:txBody>
      </p:sp>
    </p:spTree>
    <p:extLst>
      <p:ext uri="{BB962C8B-B14F-4D97-AF65-F5344CB8AC3E}">
        <p14:creationId xmlns:p14="http://schemas.microsoft.com/office/powerpoint/2010/main" val="21442467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241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1271" y="6219825"/>
            <a:ext cx="1160412" cy="523875"/>
          </a:xfrm>
          <a:prstGeom prst="rect">
            <a:avLst/>
          </a:prstGeom>
        </p:spPr>
      </p:pic>
      <p:sp>
        <p:nvSpPr>
          <p:cNvPr id="2" name="TextBox 1"/>
          <p:cNvSpPr txBox="1"/>
          <p:nvPr/>
        </p:nvSpPr>
        <p:spPr>
          <a:xfrm>
            <a:off x="2241725" y="177198"/>
            <a:ext cx="8329958" cy="461665"/>
          </a:xfrm>
          <a:prstGeom prst="rect">
            <a:avLst/>
          </a:prstGeom>
          <a:noFill/>
        </p:spPr>
        <p:txBody>
          <a:bodyPr wrap="square" rtlCol="0">
            <a:spAutoFit/>
          </a:bodyPr>
          <a:lstStyle/>
          <a:p>
            <a:pPr algn="ctr"/>
            <a:r>
              <a:rPr lang="en-US" sz="2400" b="1" i="1" dirty="0">
                <a:latin typeface="+mj-lt"/>
              </a:rPr>
              <a:t>Description of Strategic Plan Breakout Categories</a:t>
            </a:r>
          </a:p>
        </p:txBody>
      </p:sp>
      <p:sp>
        <p:nvSpPr>
          <p:cNvPr id="5" name="TextBox 4"/>
          <p:cNvSpPr txBox="1"/>
          <p:nvPr/>
        </p:nvSpPr>
        <p:spPr>
          <a:xfrm>
            <a:off x="2382786" y="1078327"/>
            <a:ext cx="8085658" cy="5632311"/>
          </a:xfrm>
          <a:prstGeom prst="rect">
            <a:avLst/>
          </a:prstGeom>
          <a:noFill/>
        </p:spPr>
        <p:txBody>
          <a:bodyPr wrap="square" rtlCol="0">
            <a:spAutoFit/>
          </a:bodyPr>
          <a:lstStyle/>
          <a:p>
            <a:pPr marL="742950" indent="-742950">
              <a:buFont typeface="+mj-lt"/>
              <a:buAutoNum type="arabicPeriod"/>
            </a:pPr>
            <a:r>
              <a:rPr lang="en-US" sz="2400" b="1" dirty="0">
                <a:latin typeface="Calibri" panose="020F0502020204030204" pitchFamily="34" charset="0"/>
                <a:cs typeface="Calibri" panose="020F0502020204030204" pitchFamily="34" charset="0"/>
              </a:rPr>
              <a:t>Priorities</a:t>
            </a:r>
            <a:r>
              <a:rPr lang="en-US" sz="2400" dirty="0">
                <a:latin typeface="Calibri" panose="020F0502020204030204" pitchFamily="34" charset="0"/>
                <a:cs typeface="Calibri" panose="020F0502020204030204" pitchFamily="34" charset="0"/>
              </a:rPr>
              <a:t>– FY25 funding </a:t>
            </a:r>
            <a:r>
              <a:rPr lang="en-US" sz="2400" u="sng" dirty="0">
                <a:latin typeface="Calibri" panose="020F0502020204030204" pitchFamily="34" charset="0"/>
                <a:cs typeface="Calibri" panose="020F0502020204030204" pitchFamily="34" charset="0"/>
              </a:rPr>
              <a:t>priorities</a:t>
            </a:r>
            <a:r>
              <a:rPr lang="en-US" sz="2400" dirty="0">
                <a:latin typeface="Calibri" panose="020F0502020204030204" pitchFamily="34" charset="0"/>
                <a:cs typeface="Calibri" panose="020F0502020204030204" pitchFamily="34" charset="0"/>
              </a:rPr>
              <a:t> from the school’s strategic plan, ranked by the order of importance. </a:t>
            </a:r>
          </a:p>
          <a:p>
            <a:pPr marL="742950" indent="-742950">
              <a:buFont typeface="+mj-lt"/>
              <a:buAutoNum type="arabicPeriod"/>
            </a:pPr>
            <a:endParaRPr lang="en-US" sz="2400" dirty="0">
              <a:latin typeface="Calibri" panose="020F0502020204030204" pitchFamily="34" charset="0"/>
              <a:cs typeface="Calibri" panose="020F0502020204030204" pitchFamily="34" charset="0"/>
            </a:endParaRPr>
          </a:p>
          <a:p>
            <a:pPr marL="742950" indent="-742950">
              <a:buFont typeface="+mj-lt"/>
              <a:buAutoNum type="arabicPeriod"/>
            </a:pPr>
            <a:r>
              <a:rPr lang="en-US" sz="2400" b="1" dirty="0">
                <a:latin typeface="Calibri" panose="020F0502020204030204" pitchFamily="34" charset="0"/>
                <a:cs typeface="Calibri" panose="020F0502020204030204" pitchFamily="34" charset="0"/>
              </a:rPr>
              <a:t>APS Five Focus Area- </a:t>
            </a:r>
            <a:r>
              <a:rPr lang="en-US" sz="2400" dirty="0">
                <a:latin typeface="Calibri" panose="020F0502020204030204" pitchFamily="34" charset="0"/>
                <a:cs typeface="Calibri" panose="020F0502020204030204" pitchFamily="34" charset="0"/>
              </a:rPr>
              <a:t>What part of the APS Five is the priority aligned to?</a:t>
            </a:r>
          </a:p>
          <a:p>
            <a:pPr marL="742950" indent="-742950">
              <a:buFont typeface="+mj-lt"/>
              <a:buAutoNum type="arabicPeriod"/>
            </a:pPr>
            <a:endParaRPr lang="en-US" sz="2400" b="1" dirty="0">
              <a:latin typeface="Calibri" panose="020F0502020204030204" pitchFamily="34" charset="0"/>
              <a:cs typeface="Calibri" panose="020F0502020204030204" pitchFamily="34" charset="0"/>
            </a:endParaRPr>
          </a:p>
          <a:p>
            <a:pPr marL="742950" indent="-742950">
              <a:buFont typeface="+mj-lt"/>
              <a:buAutoNum type="arabicPeriod"/>
            </a:pPr>
            <a:r>
              <a:rPr lang="en-US" sz="2400" b="1" dirty="0">
                <a:latin typeface="Calibri" panose="020F0502020204030204" pitchFamily="34" charset="0"/>
                <a:cs typeface="Calibri" panose="020F0502020204030204" pitchFamily="34" charset="0"/>
              </a:rPr>
              <a:t>Strategies </a:t>
            </a:r>
            <a:r>
              <a:rPr lang="en-US" sz="2400" dirty="0">
                <a:latin typeface="Calibri" panose="020F0502020204030204" pitchFamily="34" charset="0"/>
                <a:cs typeface="Calibri" panose="020F0502020204030204" pitchFamily="34" charset="0"/>
              </a:rPr>
              <a:t>– </a:t>
            </a:r>
            <a:r>
              <a:rPr lang="en-US" sz="2400" b="1" dirty="0">
                <a:latin typeface="Calibri" panose="020F0502020204030204" pitchFamily="34" charset="0"/>
                <a:cs typeface="Calibri" panose="020F0502020204030204" pitchFamily="34" charset="0"/>
              </a:rPr>
              <a:t> </a:t>
            </a:r>
            <a:r>
              <a:rPr lang="en-US" sz="2400" dirty="0">
                <a:latin typeface="Calibri" panose="020F0502020204030204" pitchFamily="34" charset="0"/>
                <a:cs typeface="Calibri" panose="020F0502020204030204" pitchFamily="34" charset="0"/>
              </a:rPr>
              <a:t>Lays out specific objectives for schools improvement.</a:t>
            </a:r>
          </a:p>
          <a:p>
            <a:pPr marL="742950" indent="-742950">
              <a:buFont typeface="+mj-lt"/>
              <a:buAutoNum type="arabicPeriod"/>
            </a:pPr>
            <a:endParaRPr lang="en-US" sz="2400" b="1" dirty="0">
              <a:latin typeface="Calibri" panose="020F0502020204030204" pitchFamily="34" charset="0"/>
              <a:cs typeface="Calibri" panose="020F0502020204030204" pitchFamily="34" charset="0"/>
            </a:endParaRPr>
          </a:p>
          <a:p>
            <a:pPr marL="742950" indent="-742950">
              <a:buFont typeface="+mj-lt"/>
              <a:buAutoNum type="arabicPeriod"/>
            </a:pPr>
            <a:r>
              <a:rPr lang="en-US" sz="2400" b="1" dirty="0">
                <a:latin typeface="Calibri" panose="020F0502020204030204" pitchFamily="34" charset="0"/>
                <a:cs typeface="Calibri" panose="020F0502020204030204" pitchFamily="34" charset="0"/>
              </a:rPr>
              <a:t>Request</a:t>
            </a:r>
            <a:r>
              <a:rPr lang="en-US" sz="2400" dirty="0">
                <a:latin typeface="Calibri" panose="020F0502020204030204" pitchFamily="34" charset="0"/>
                <a:cs typeface="Calibri" panose="020F0502020204030204" pitchFamily="34" charset="0"/>
              </a:rPr>
              <a:t> – “The Ask”.  What needs to be funded in order to support the strategy?  </a:t>
            </a:r>
          </a:p>
          <a:p>
            <a:pPr marL="742950" indent="-742950">
              <a:buFont typeface="+mj-lt"/>
              <a:buAutoNum type="arabicPeriod"/>
            </a:pPr>
            <a:endParaRPr lang="en-US" sz="2400" dirty="0">
              <a:latin typeface="Calibri" panose="020F0502020204030204" pitchFamily="34" charset="0"/>
              <a:cs typeface="Calibri" panose="020F0502020204030204" pitchFamily="34" charset="0"/>
            </a:endParaRPr>
          </a:p>
          <a:p>
            <a:pPr marL="742950" indent="-742950">
              <a:buFont typeface="+mj-lt"/>
              <a:buAutoNum type="arabicPeriod"/>
            </a:pPr>
            <a:r>
              <a:rPr lang="en-US" sz="2400" b="1" dirty="0">
                <a:latin typeface="Calibri" panose="020F0502020204030204" pitchFamily="34" charset="0"/>
                <a:cs typeface="Calibri" panose="020F0502020204030204" pitchFamily="34" charset="0"/>
              </a:rPr>
              <a:t>Amount</a:t>
            </a:r>
            <a:r>
              <a:rPr lang="en-US" sz="2400" dirty="0">
                <a:latin typeface="Calibri" panose="020F0502020204030204" pitchFamily="34" charset="0"/>
                <a:cs typeface="Calibri" panose="020F0502020204030204" pitchFamily="34" charset="0"/>
              </a:rPr>
              <a:t>- What is the cost associated with the Request?</a:t>
            </a:r>
          </a:p>
          <a:p>
            <a:pPr marL="742950" indent="-742950">
              <a:buFont typeface="+mj-lt"/>
              <a:buAutoNum type="arabicPeriod"/>
            </a:pPr>
            <a:endParaRPr lang="en-US" sz="2400" dirty="0">
              <a:latin typeface="Calibri" panose="020F0502020204030204" pitchFamily="34" charset="0"/>
              <a:cs typeface="Calibri" panose="020F0502020204030204" pitchFamily="34" charset="0"/>
            </a:endParaRPr>
          </a:p>
          <a:p>
            <a:endParaRPr lang="en-US" sz="24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idx="12"/>
          </p:nvPr>
        </p:nvSpPr>
        <p:spPr/>
        <p:txBody>
          <a:bodyPr/>
          <a:lstStyle/>
          <a:p>
            <a:fld id="{3D6C3DC6-EF6E-8948-BFE6-808D46D584D8}" type="slidenum">
              <a:rPr lang="en-US" smtClean="0"/>
              <a:t>20</a:t>
            </a:fld>
            <a:endParaRPr lang="en-US" dirty="0"/>
          </a:p>
        </p:txBody>
      </p:sp>
    </p:spTree>
    <p:extLst>
      <p:ext uri="{BB962C8B-B14F-4D97-AF65-F5344CB8AC3E}">
        <p14:creationId xmlns:p14="http://schemas.microsoft.com/office/powerpoint/2010/main" val="41193726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374473" y="840706"/>
            <a:ext cx="6304619" cy="11906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dirty="0">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2454" y="5522119"/>
            <a:ext cx="870309" cy="392906"/>
          </a:xfrm>
          <a:prstGeom prst="rect">
            <a:avLst/>
          </a:prstGeom>
        </p:spPr>
      </p:pic>
      <p:graphicFrame>
        <p:nvGraphicFramePr>
          <p:cNvPr id="11" name="Table 10"/>
          <p:cNvGraphicFramePr>
            <a:graphicFrameLocks noGrp="1"/>
          </p:cNvGraphicFramePr>
          <p:nvPr>
            <p:extLst>
              <p:ext uri="{D42A27DB-BD31-4B8C-83A1-F6EECF244321}">
                <p14:modId xmlns:p14="http://schemas.microsoft.com/office/powerpoint/2010/main" val="2230138464"/>
              </p:ext>
            </p:extLst>
          </p:nvPr>
        </p:nvGraphicFramePr>
        <p:xfrm>
          <a:off x="1945532" y="678241"/>
          <a:ext cx="7811312" cy="5339053"/>
        </p:xfrm>
        <a:graphic>
          <a:graphicData uri="http://schemas.openxmlformats.org/drawingml/2006/table">
            <a:tbl>
              <a:tblPr firstRow="1" bandRow="1">
                <a:tableStyleId>{5C22544A-7EE6-4342-B048-85BDC9FD1C3A}</a:tableStyleId>
              </a:tblPr>
              <a:tblGrid>
                <a:gridCol w="1527975">
                  <a:extLst>
                    <a:ext uri="{9D8B030D-6E8A-4147-A177-3AD203B41FA5}">
                      <a16:colId xmlns:a16="http://schemas.microsoft.com/office/drawing/2014/main" val="20000"/>
                    </a:ext>
                  </a:extLst>
                </a:gridCol>
                <a:gridCol w="1699404">
                  <a:extLst>
                    <a:ext uri="{9D8B030D-6E8A-4147-A177-3AD203B41FA5}">
                      <a16:colId xmlns:a16="http://schemas.microsoft.com/office/drawing/2014/main" val="20001"/>
                    </a:ext>
                  </a:extLst>
                </a:gridCol>
                <a:gridCol w="1699404">
                  <a:extLst>
                    <a:ext uri="{9D8B030D-6E8A-4147-A177-3AD203B41FA5}">
                      <a16:colId xmlns:a16="http://schemas.microsoft.com/office/drawing/2014/main" val="20002"/>
                    </a:ext>
                  </a:extLst>
                </a:gridCol>
                <a:gridCol w="1967490">
                  <a:extLst>
                    <a:ext uri="{9D8B030D-6E8A-4147-A177-3AD203B41FA5}">
                      <a16:colId xmlns:a16="http://schemas.microsoft.com/office/drawing/2014/main" val="20003"/>
                    </a:ext>
                  </a:extLst>
                </a:gridCol>
                <a:gridCol w="917039">
                  <a:extLst>
                    <a:ext uri="{9D8B030D-6E8A-4147-A177-3AD203B41FA5}">
                      <a16:colId xmlns:a16="http://schemas.microsoft.com/office/drawing/2014/main" val="20005"/>
                    </a:ext>
                  </a:extLst>
                </a:gridCol>
              </a:tblGrid>
              <a:tr h="285847">
                <a:tc>
                  <a:txBody>
                    <a:bodyPr/>
                    <a:lstStyle/>
                    <a:p>
                      <a:pPr algn="ctr"/>
                      <a:r>
                        <a:rPr lang="en-US" sz="1400" dirty="0">
                          <a:latin typeface="Calibri" panose="020F0502020204030204" pitchFamily="34" charset="0"/>
                        </a:rPr>
                        <a:t>Priorities</a:t>
                      </a:r>
                    </a:p>
                  </a:txBody>
                  <a:tcPr marL="68580" marR="68580" marT="34290" marB="34290" anchor="ctr"/>
                </a:tc>
                <a:tc>
                  <a:txBody>
                    <a:bodyPr/>
                    <a:lstStyle/>
                    <a:p>
                      <a:pPr algn="ctr"/>
                      <a:r>
                        <a:rPr lang="en-US" sz="1400" dirty="0">
                          <a:latin typeface="Calibri" panose="020F0502020204030204" pitchFamily="34" charset="0"/>
                        </a:rPr>
                        <a:t>APS FIVE Focus Area</a:t>
                      </a:r>
                    </a:p>
                  </a:txBody>
                  <a:tcPr marL="68580" marR="68580" marT="34290" marB="34290" anchor="ctr"/>
                </a:tc>
                <a:tc>
                  <a:txBody>
                    <a:bodyPr/>
                    <a:lstStyle/>
                    <a:p>
                      <a:pPr algn="ctr"/>
                      <a:r>
                        <a:rPr lang="en-US" sz="1400" dirty="0">
                          <a:latin typeface="Calibri" panose="020F0502020204030204" pitchFamily="34" charset="0"/>
                        </a:rPr>
                        <a:t>Strategies</a:t>
                      </a:r>
                    </a:p>
                  </a:txBody>
                  <a:tcPr marL="68580" marR="68580" marT="34290" marB="34290" anchor="ctr"/>
                </a:tc>
                <a:tc>
                  <a:txBody>
                    <a:bodyPr/>
                    <a:lstStyle/>
                    <a:p>
                      <a:pPr marL="0" algn="ctr" defTabSz="685800" rtl="0" eaLnBrk="1" latinLnBrk="0" hangingPunct="1"/>
                      <a:r>
                        <a:rPr lang="en-US" sz="1400" b="1" kern="1200" dirty="0">
                          <a:solidFill>
                            <a:schemeClr val="lt1"/>
                          </a:solidFill>
                          <a:latin typeface="Calibri" panose="020F0502020204030204" pitchFamily="34" charset="0"/>
                          <a:ea typeface="+mn-ea"/>
                          <a:cs typeface="+mn-cs"/>
                        </a:rPr>
                        <a:t>Requests</a:t>
                      </a:r>
                    </a:p>
                  </a:txBody>
                  <a:tcPr marL="68580" marR="68580" marT="34290" marB="34290" anchor="ctr"/>
                </a:tc>
                <a:tc>
                  <a:txBody>
                    <a:bodyPr/>
                    <a:lstStyle/>
                    <a:p>
                      <a:pPr algn="ctr"/>
                      <a:r>
                        <a:rPr lang="en-US" sz="1400" dirty="0">
                          <a:latin typeface="Calibri" panose="020F0502020204030204" pitchFamily="34" charset="0"/>
                        </a:rPr>
                        <a:t>Amount</a:t>
                      </a:r>
                    </a:p>
                  </a:txBody>
                  <a:tcPr marL="68580" marR="68580" marT="34290" marB="34290" anchor="ctr"/>
                </a:tc>
                <a:extLst>
                  <a:ext uri="{0D108BD9-81ED-4DB2-BD59-A6C34878D82A}">
                    <a16:rowId xmlns:a16="http://schemas.microsoft.com/office/drawing/2014/main" val="10000"/>
                  </a:ext>
                </a:extLst>
              </a:tr>
              <a:tr h="5053206">
                <a:tc>
                  <a:txBody>
                    <a:bodyPr/>
                    <a:lstStyle/>
                    <a:p>
                      <a:pPr algn="ctr"/>
                      <a:r>
                        <a:rPr lang="en-US" sz="900" dirty="0">
                          <a:latin typeface="+mn-lt"/>
                        </a:rPr>
                        <a:t>Teaching and Assessing for Learning</a:t>
                      </a:r>
                    </a:p>
                  </a:txBody>
                  <a:tcPr marL="68580" marR="68580" marT="34290" marB="34290" anchor="ctr"/>
                </a:tc>
                <a:tc>
                  <a:txBody>
                    <a:bodyPr/>
                    <a:lstStyle/>
                    <a:p>
                      <a:pPr algn="ctr"/>
                      <a:r>
                        <a:rPr lang="en-US" sz="900" dirty="0">
                          <a:latin typeface="+mn-lt"/>
                        </a:rPr>
                        <a:t>Curriculum and Instruction</a:t>
                      </a:r>
                    </a:p>
                  </a:txBody>
                  <a:tcPr marL="68580" marR="68580" marT="34290" marB="3429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0" i="0" dirty="0">
                          <a:solidFill>
                            <a:schemeClr val="tx1"/>
                          </a:solidFill>
                          <a:latin typeface="+mn-lt"/>
                          <a:cs typeface="Arial" panose="020B0604020202020204" pitchFamily="34" charset="0"/>
                        </a:rPr>
                        <a:t>S3-A1</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0" i="0" dirty="0">
                          <a:solidFill>
                            <a:schemeClr val="tx1"/>
                          </a:solidFill>
                          <a:latin typeface="+mn-lt"/>
                          <a:cs typeface="Arial" panose="020B0604020202020204" pitchFamily="34" charset="0"/>
                        </a:rPr>
                        <a:t>Establish a culture that promotes the success of students in the work force, including soft skills, employability skills, and financial literacy.</a:t>
                      </a: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900" b="0" i="0" dirty="0">
                        <a:solidFill>
                          <a:schemeClr val="tx1"/>
                        </a:solidFill>
                        <a:latin typeface="+mn-lt"/>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0" i="0" dirty="0">
                          <a:solidFill>
                            <a:schemeClr val="tx1"/>
                          </a:solidFill>
                          <a:latin typeface="+mn-lt"/>
                          <a:cs typeface="Arial" panose="020B0604020202020204" pitchFamily="34" charset="0"/>
                        </a:rPr>
                        <a:t>S3-A5</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0" i="0" dirty="0">
                          <a:solidFill>
                            <a:schemeClr val="tx1"/>
                          </a:solidFill>
                          <a:latin typeface="+mn-lt"/>
                          <a:cs typeface="Arial" panose="020B0604020202020204" pitchFamily="34" charset="0"/>
                        </a:rPr>
                        <a:t>Establish shared accountability and collaboration between the GCCA and its partners to improve student learning.</a:t>
                      </a: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900" b="0" i="0" dirty="0">
                        <a:solidFill>
                          <a:schemeClr val="tx1"/>
                        </a:solidFill>
                        <a:latin typeface="+mn-lt"/>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0" i="0" dirty="0">
                          <a:solidFill>
                            <a:schemeClr val="tx1"/>
                          </a:solidFill>
                          <a:latin typeface="+mn-lt"/>
                          <a:cs typeface="Arial" panose="020B0604020202020204" pitchFamily="34" charset="0"/>
                        </a:rPr>
                        <a:t>S3-A6</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0" i="0" dirty="0">
                          <a:solidFill>
                            <a:schemeClr val="tx1"/>
                          </a:solidFill>
                          <a:latin typeface="+mn-lt"/>
                          <a:cs typeface="Arial" panose="020B0604020202020204" pitchFamily="34" charset="0"/>
                        </a:rPr>
                        <a:t>Ensure access to support to address the physical, social, financial and emotional needs of GCCA students.</a:t>
                      </a: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900" b="0" i="0" dirty="0">
                        <a:solidFill>
                          <a:schemeClr val="tx1"/>
                        </a:solidFill>
                        <a:latin typeface="+mn-lt"/>
                        <a:cs typeface="Arial" panose="020B0604020202020204" pitchFamily="34" charset="0"/>
                      </a:endParaRPr>
                    </a:p>
                  </a:txBody>
                  <a:tcPr marL="68580" marR="68580" marT="34290" marB="34290" anchor="ct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latin typeface="+mn-lt"/>
                          <a:ea typeface="+mn-ea"/>
                          <a:cs typeface="Arial" panose="020B0604020202020204" pitchFamily="34" charset="0"/>
                        </a:rPr>
                        <a:t>Support the growing dual enrollment classes offered on ACCA’s campus</a:t>
                      </a:r>
                    </a:p>
                    <a:p>
                      <a:pPr marL="0" marR="0" indent="0" algn="ctr" defTabSz="6858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latin typeface="+mn-lt"/>
                          <a:ea typeface="+mn-ea"/>
                          <a:cs typeface="Arial" panose="020B0604020202020204" pitchFamily="34" charset="0"/>
                        </a:rPr>
                        <a:t>(materials/supplies, lab equipment and maintenance costs)</a:t>
                      </a:r>
                      <a:endParaRPr lang="en-US" sz="1200" b="1" dirty="0">
                        <a:latin typeface="+mn-lt"/>
                      </a:endParaRPr>
                    </a:p>
                    <a:p>
                      <a:pPr algn="ctr"/>
                      <a:endParaRPr lang="en-US" sz="1200" b="1" dirty="0">
                        <a:latin typeface="+mn-lt"/>
                      </a:endParaRPr>
                    </a:p>
                    <a:p>
                      <a:pPr algn="ctr"/>
                      <a:endParaRPr lang="en-US" sz="1200" b="1" dirty="0">
                        <a:latin typeface="+mn-lt"/>
                      </a:endParaRPr>
                    </a:p>
                    <a:p>
                      <a:pPr algn="ctr"/>
                      <a:r>
                        <a:rPr lang="en-US" sz="1200" b="1" dirty="0">
                          <a:latin typeface="+mn-lt"/>
                        </a:rPr>
                        <a:t>Hire a full-time Program Administrator to support dual enrollment</a:t>
                      </a:r>
                    </a:p>
                    <a:p>
                      <a:pPr algn="ctr"/>
                      <a:endParaRPr lang="en-US" sz="1200" b="1" dirty="0">
                        <a:latin typeface="+mn-lt"/>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US" sz="1200" b="1" dirty="0">
                        <a:latin typeface="+mn-lt"/>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200" b="1" dirty="0">
                          <a:latin typeface="+mn-lt"/>
                        </a:rPr>
                        <a:t>Hire a full-time sub to support Aviation Maintenance</a:t>
                      </a:r>
                    </a:p>
                    <a:p>
                      <a:pPr algn="ctr"/>
                      <a:endParaRPr lang="en-US" sz="1200" b="1" dirty="0"/>
                    </a:p>
                    <a:p>
                      <a:pPr algn="ctr"/>
                      <a:r>
                        <a:rPr lang="en-US" sz="1200" b="1" dirty="0"/>
                        <a:t>Provide transportation for summer career exposure camps, field trips, work-based learning opportunities, and students taking classes on Atlanta Tech’s campus (Marta).</a:t>
                      </a:r>
                    </a:p>
                    <a:p>
                      <a:pPr algn="ctr"/>
                      <a:endParaRPr lang="en-US" sz="1200" b="1" dirty="0"/>
                    </a:p>
                  </a:txBody>
                  <a:tcPr marL="68580" marR="68580" marT="34290" marB="34290" anchor="ctr"/>
                </a:tc>
                <a:tc>
                  <a:txBody>
                    <a:bodyPr/>
                    <a:lstStyle/>
                    <a:p>
                      <a:pPr algn="ctr"/>
                      <a:endParaRPr lang="en-US" sz="1200" b="1" dirty="0">
                        <a:latin typeface="+mn-lt"/>
                      </a:endParaRPr>
                    </a:p>
                    <a:p>
                      <a:pPr algn="ctr"/>
                      <a:r>
                        <a:rPr lang="en-US" sz="1200" b="1" dirty="0">
                          <a:latin typeface="+mn-lt"/>
                        </a:rPr>
                        <a:t>$197,829  </a:t>
                      </a:r>
                    </a:p>
                    <a:p>
                      <a:pPr algn="ctr"/>
                      <a:endParaRPr lang="en-US" sz="1200" b="1" dirty="0">
                        <a:latin typeface="+mn-lt"/>
                      </a:endParaRPr>
                    </a:p>
                    <a:p>
                      <a:pPr algn="ctr"/>
                      <a:endParaRPr lang="en-US" sz="1200" b="1" dirty="0">
                        <a:latin typeface="+mn-lt"/>
                      </a:endParaRPr>
                    </a:p>
                    <a:p>
                      <a:pPr algn="ctr"/>
                      <a:endParaRPr lang="en-US" sz="1200" b="1" dirty="0">
                        <a:latin typeface="+mn-lt"/>
                      </a:endParaRPr>
                    </a:p>
                    <a:p>
                      <a:pPr algn="ctr"/>
                      <a:endParaRPr lang="en-US" sz="1200" b="1" dirty="0">
                        <a:latin typeface="+mn-lt"/>
                      </a:endParaRPr>
                    </a:p>
                    <a:p>
                      <a:pPr algn="ctr"/>
                      <a:endParaRPr lang="en-US" sz="1200" b="1" dirty="0">
                        <a:latin typeface="+mn-lt"/>
                      </a:endParaRPr>
                    </a:p>
                    <a:p>
                      <a:pPr algn="ctr"/>
                      <a:endParaRPr lang="en-US" sz="1200" b="1" dirty="0">
                        <a:latin typeface="+mn-lt"/>
                      </a:endParaRPr>
                    </a:p>
                    <a:p>
                      <a:pPr algn="ctr"/>
                      <a:endParaRPr lang="en-US" sz="1200" b="1" dirty="0">
                        <a:latin typeface="+mn-lt"/>
                      </a:endParaRPr>
                    </a:p>
                    <a:p>
                      <a:pPr algn="ctr"/>
                      <a:r>
                        <a:rPr lang="en-US" sz="1200" b="1" dirty="0">
                          <a:latin typeface="+mn-lt"/>
                        </a:rPr>
                        <a:t>$178,713 </a:t>
                      </a:r>
                    </a:p>
                    <a:p>
                      <a:pPr algn="ctr"/>
                      <a:endParaRPr lang="en-US" sz="1200" b="1" dirty="0"/>
                    </a:p>
                    <a:p>
                      <a:pPr algn="ctr"/>
                      <a:endParaRPr lang="en-US" sz="1200" b="1" dirty="0"/>
                    </a:p>
                    <a:p>
                      <a:pPr algn="ctr"/>
                      <a:endParaRPr lang="en-US" sz="1200" b="1" dirty="0"/>
                    </a:p>
                    <a:p>
                      <a:pPr algn="ctr"/>
                      <a:endParaRPr lang="en-US" sz="1200" b="1" dirty="0"/>
                    </a:p>
                    <a:p>
                      <a:pPr algn="ctr"/>
                      <a:endParaRPr lang="en-US" sz="1200" b="1" dirty="0"/>
                    </a:p>
                    <a:p>
                      <a:pPr algn="ctr"/>
                      <a:r>
                        <a:rPr lang="en-US" sz="1200" b="1" dirty="0"/>
                        <a:t>$38,348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US" sz="1200" b="1" dirty="0">
                        <a:latin typeface="+mn-lt"/>
                      </a:endParaRPr>
                    </a:p>
                    <a:p>
                      <a:pPr algn="ctr"/>
                      <a:endParaRPr lang="en-US" sz="1200" b="1" dirty="0">
                        <a:latin typeface="+mn-lt"/>
                      </a:endParaRPr>
                    </a:p>
                    <a:p>
                      <a:pPr algn="ctr"/>
                      <a:endParaRPr lang="en-US" sz="1200" b="1" dirty="0">
                        <a:latin typeface="+mn-lt"/>
                      </a:endParaRPr>
                    </a:p>
                    <a:p>
                      <a:pPr algn="ctr"/>
                      <a:r>
                        <a:rPr lang="en-US" sz="1200" b="1" dirty="0">
                          <a:latin typeface="+mn-lt"/>
                        </a:rPr>
                        <a:t> $10,000 </a:t>
                      </a:r>
                    </a:p>
                    <a:p>
                      <a:pPr algn="ctr"/>
                      <a:endParaRPr lang="en-US" sz="1200" b="1" dirty="0"/>
                    </a:p>
                    <a:p>
                      <a:pPr algn="ctr"/>
                      <a:endParaRPr lang="en-US" sz="1200" b="1" dirty="0"/>
                    </a:p>
                    <a:p>
                      <a:pPr algn="ctr"/>
                      <a:endParaRPr lang="en-US" sz="1200" b="1" dirty="0"/>
                    </a:p>
                  </a:txBody>
                  <a:tcPr marL="68580" marR="68580" marT="34290" marB="34290"/>
                </a:tc>
                <a:extLst>
                  <a:ext uri="{0D108BD9-81ED-4DB2-BD59-A6C34878D82A}">
                    <a16:rowId xmlns:a16="http://schemas.microsoft.com/office/drawing/2014/main" val="10002"/>
                  </a:ext>
                </a:extLst>
              </a:tr>
            </a:tbl>
          </a:graphicData>
        </a:graphic>
      </p:graphicFrame>
      <p:sp>
        <p:nvSpPr>
          <p:cNvPr id="12" name="TextBox 11"/>
          <p:cNvSpPr txBox="1"/>
          <p:nvPr/>
        </p:nvSpPr>
        <p:spPr>
          <a:xfrm>
            <a:off x="3155906" y="34050"/>
            <a:ext cx="5671709" cy="507831"/>
          </a:xfrm>
          <a:prstGeom prst="rect">
            <a:avLst/>
          </a:prstGeom>
          <a:noFill/>
        </p:spPr>
        <p:txBody>
          <a:bodyPr wrap="square" rtlCol="0">
            <a:spAutoFit/>
          </a:bodyPr>
          <a:lstStyle/>
          <a:p>
            <a:pPr algn="ctr"/>
            <a:r>
              <a:rPr lang="en-US" sz="2700" b="1" dirty="0">
                <a:solidFill>
                  <a:prstClr val="black"/>
                </a:solidFill>
                <a:latin typeface="Century Schoolbook" panose="02040604050505020304"/>
              </a:rPr>
              <a:t>FY25 Strategic Plan Break-out</a:t>
            </a:r>
          </a:p>
        </p:txBody>
      </p:sp>
      <p:sp>
        <p:nvSpPr>
          <p:cNvPr id="2" name="Slide Number Placeholder 1"/>
          <p:cNvSpPr>
            <a:spLocks noGrp="1"/>
          </p:cNvSpPr>
          <p:nvPr>
            <p:ph type="sldNum" idx="12"/>
          </p:nvPr>
        </p:nvSpPr>
        <p:spPr/>
        <p:txBody>
          <a:bodyPr/>
          <a:lstStyle/>
          <a:p>
            <a:fld id="{3D6C3DC6-EF6E-8948-BFE6-808D46D584D8}" type="slidenum">
              <a:rPr lang="en-US" smtClean="0">
                <a:solidFill>
                  <a:srgbClr val="F5F5F5"/>
                </a:solidFill>
              </a:rPr>
              <a:pPr/>
              <a:t>21</a:t>
            </a:fld>
            <a:endParaRPr lang="en-US" dirty="0">
              <a:solidFill>
                <a:srgbClr val="F5F5F5"/>
              </a:solidFill>
            </a:endParaRPr>
          </a:p>
        </p:txBody>
      </p:sp>
    </p:spTree>
    <p:extLst>
      <p:ext uri="{BB962C8B-B14F-4D97-AF65-F5344CB8AC3E}">
        <p14:creationId xmlns:p14="http://schemas.microsoft.com/office/powerpoint/2010/main" val="545796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374473" y="840706"/>
            <a:ext cx="6304619" cy="11906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dirty="0">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2454" y="5522119"/>
            <a:ext cx="870309" cy="392906"/>
          </a:xfrm>
          <a:prstGeom prst="rect">
            <a:avLst/>
          </a:prstGeom>
        </p:spPr>
      </p:pic>
      <p:graphicFrame>
        <p:nvGraphicFramePr>
          <p:cNvPr id="11" name="Table 10"/>
          <p:cNvGraphicFramePr>
            <a:graphicFrameLocks noGrp="1"/>
          </p:cNvGraphicFramePr>
          <p:nvPr>
            <p:extLst>
              <p:ext uri="{D42A27DB-BD31-4B8C-83A1-F6EECF244321}">
                <p14:modId xmlns:p14="http://schemas.microsoft.com/office/powerpoint/2010/main" val="1458703533"/>
              </p:ext>
            </p:extLst>
          </p:nvPr>
        </p:nvGraphicFramePr>
        <p:xfrm>
          <a:off x="1503894" y="1011004"/>
          <a:ext cx="8272403" cy="4806828"/>
        </p:xfrm>
        <a:graphic>
          <a:graphicData uri="http://schemas.openxmlformats.org/drawingml/2006/table">
            <a:tbl>
              <a:tblPr firstRow="1" bandRow="1">
                <a:tableStyleId>{5C22544A-7EE6-4342-B048-85BDC9FD1C3A}</a:tableStyleId>
              </a:tblPr>
              <a:tblGrid>
                <a:gridCol w="1618169">
                  <a:extLst>
                    <a:ext uri="{9D8B030D-6E8A-4147-A177-3AD203B41FA5}">
                      <a16:colId xmlns:a16="http://schemas.microsoft.com/office/drawing/2014/main" val="20000"/>
                    </a:ext>
                  </a:extLst>
                </a:gridCol>
                <a:gridCol w="1799718">
                  <a:extLst>
                    <a:ext uri="{9D8B030D-6E8A-4147-A177-3AD203B41FA5}">
                      <a16:colId xmlns:a16="http://schemas.microsoft.com/office/drawing/2014/main" val="20001"/>
                    </a:ext>
                  </a:extLst>
                </a:gridCol>
                <a:gridCol w="1799718">
                  <a:extLst>
                    <a:ext uri="{9D8B030D-6E8A-4147-A177-3AD203B41FA5}">
                      <a16:colId xmlns:a16="http://schemas.microsoft.com/office/drawing/2014/main" val="20002"/>
                    </a:ext>
                  </a:extLst>
                </a:gridCol>
                <a:gridCol w="2083628">
                  <a:extLst>
                    <a:ext uri="{9D8B030D-6E8A-4147-A177-3AD203B41FA5}">
                      <a16:colId xmlns:a16="http://schemas.microsoft.com/office/drawing/2014/main" val="20003"/>
                    </a:ext>
                  </a:extLst>
                </a:gridCol>
                <a:gridCol w="971170">
                  <a:extLst>
                    <a:ext uri="{9D8B030D-6E8A-4147-A177-3AD203B41FA5}">
                      <a16:colId xmlns:a16="http://schemas.microsoft.com/office/drawing/2014/main" val="20005"/>
                    </a:ext>
                  </a:extLst>
                </a:gridCol>
              </a:tblGrid>
              <a:tr h="261793">
                <a:tc>
                  <a:txBody>
                    <a:bodyPr/>
                    <a:lstStyle/>
                    <a:p>
                      <a:pPr algn="ctr"/>
                      <a:r>
                        <a:rPr lang="en-US" sz="1400" dirty="0">
                          <a:latin typeface="Calibri" panose="020F0502020204030204" pitchFamily="34" charset="0"/>
                        </a:rPr>
                        <a:t>Priorities</a:t>
                      </a:r>
                    </a:p>
                  </a:txBody>
                  <a:tcPr marL="68580" marR="68580" marT="34290" marB="34290" anchor="ctr"/>
                </a:tc>
                <a:tc>
                  <a:txBody>
                    <a:bodyPr/>
                    <a:lstStyle/>
                    <a:p>
                      <a:pPr algn="ctr"/>
                      <a:r>
                        <a:rPr lang="en-US" sz="1400" dirty="0">
                          <a:latin typeface="Calibri" panose="020F0502020204030204" pitchFamily="34" charset="0"/>
                        </a:rPr>
                        <a:t>APS FIVE Focus Area</a:t>
                      </a:r>
                    </a:p>
                  </a:txBody>
                  <a:tcPr marL="68580" marR="68580" marT="34290" marB="34290" anchor="ctr"/>
                </a:tc>
                <a:tc>
                  <a:txBody>
                    <a:bodyPr/>
                    <a:lstStyle/>
                    <a:p>
                      <a:pPr algn="ctr"/>
                      <a:r>
                        <a:rPr lang="en-US" sz="1400" dirty="0">
                          <a:latin typeface="Calibri" panose="020F0502020204030204" pitchFamily="34" charset="0"/>
                        </a:rPr>
                        <a:t>Strategies</a:t>
                      </a:r>
                    </a:p>
                  </a:txBody>
                  <a:tcPr marL="68580" marR="68580" marT="34290" marB="34290" anchor="ctr"/>
                </a:tc>
                <a:tc>
                  <a:txBody>
                    <a:bodyPr/>
                    <a:lstStyle/>
                    <a:p>
                      <a:pPr marL="0" algn="ctr" defTabSz="685800" rtl="0" eaLnBrk="1" latinLnBrk="0" hangingPunct="1"/>
                      <a:r>
                        <a:rPr lang="en-US" sz="1400" b="1" kern="1200" dirty="0">
                          <a:solidFill>
                            <a:schemeClr val="lt1"/>
                          </a:solidFill>
                          <a:latin typeface="Calibri" panose="020F0502020204030204" pitchFamily="34" charset="0"/>
                          <a:ea typeface="+mn-ea"/>
                          <a:cs typeface="+mn-cs"/>
                        </a:rPr>
                        <a:t>Requests</a:t>
                      </a:r>
                    </a:p>
                  </a:txBody>
                  <a:tcPr marL="68580" marR="68580" marT="34290" marB="34290" anchor="ctr"/>
                </a:tc>
                <a:tc>
                  <a:txBody>
                    <a:bodyPr/>
                    <a:lstStyle/>
                    <a:p>
                      <a:pPr algn="ctr"/>
                      <a:r>
                        <a:rPr lang="en-US" sz="1400" dirty="0">
                          <a:latin typeface="Calibri" panose="020F0502020204030204" pitchFamily="34" charset="0"/>
                        </a:rPr>
                        <a:t>Amount</a:t>
                      </a:r>
                    </a:p>
                  </a:txBody>
                  <a:tcPr marL="68580" marR="68580" marT="34290" marB="34290" anchor="ctr"/>
                </a:tc>
                <a:extLst>
                  <a:ext uri="{0D108BD9-81ED-4DB2-BD59-A6C34878D82A}">
                    <a16:rowId xmlns:a16="http://schemas.microsoft.com/office/drawing/2014/main" val="10000"/>
                  </a:ext>
                </a:extLst>
              </a:tr>
              <a:tr h="4524888">
                <a:tc>
                  <a:txBody>
                    <a:bodyPr/>
                    <a:lstStyle/>
                    <a:p>
                      <a:pPr algn="ctr"/>
                      <a:r>
                        <a:rPr lang="en-US" sz="1000" dirty="0">
                          <a:latin typeface="+mn-lt"/>
                        </a:rPr>
                        <a:t>Economic &amp; Workforce Development</a:t>
                      </a:r>
                    </a:p>
                  </a:txBody>
                  <a:tcPr marL="68580" marR="68580" marT="34290" marB="34290" anchor="ctr"/>
                </a:tc>
                <a:tc>
                  <a:txBody>
                    <a:bodyPr/>
                    <a:lstStyle/>
                    <a:p>
                      <a:pPr algn="ctr"/>
                      <a:r>
                        <a:rPr lang="en-US" sz="1000" dirty="0">
                          <a:latin typeface="+mn-lt"/>
                        </a:rPr>
                        <a:t>Personalized Learning </a:t>
                      </a:r>
                    </a:p>
                  </a:txBody>
                  <a:tcPr marL="68580" marR="68580" marT="34290" marB="34290" anchor="ctr"/>
                </a:tc>
                <a:tc>
                  <a:txBody>
                    <a:bodyPr/>
                    <a:lstStyle/>
                    <a:p>
                      <a:r>
                        <a:rPr lang="en-US" sz="1000" b="1" i="0" u="none" strike="noStrike" cap="none" dirty="0">
                          <a:solidFill>
                            <a:schemeClr val="dk1"/>
                          </a:solidFill>
                          <a:effectLst/>
                          <a:latin typeface="+mn-lt"/>
                          <a:ea typeface="+mn-ea"/>
                          <a:cs typeface="+mn-cs"/>
                          <a:sym typeface="Arial"/>
                        </a:rPr>
                        <a:t>S4-A1</a:t>
                      </a:r>
                      <a:endParaRPr lang="en-US" sz="1000" b="0" i="0" u="none" strike="noStrike" cap="none" dirty="0">
                        <a:solidFill>
                          <a:schemeClr val="dk1"/>
                        </a:solidFill>
                        <a:effectLst/>
                        <a:latin typeface="+mn-lt"/>
                        <a:ea typeface="+mn-ea"/>
                        <a:cs typeface="+mn-cs"/>
                        <a:sym typeface="Arial"/>
                      </a:endParaRPr>
                    </a:p>
                    <a:p>
                      <a:r>
                        <a:rPr lang="en-US" sz="1000" b="0" i="0" u="none" strike="noStrike" cap="none" dirty="0">
                          <a:solidFill>
                            <a:schemeClr val="dk1"/>
                          </a:solidFill>
                          <a:effectLst/>
                          <a:latin typeface="+mn-lt"/>
                          <a:ea typeface="+mn-ea"/>
                          <a:cs typeface="+mn-cs"/>
                          <a:sym typeface="Arial"/>
                        </a:rPr>
                        <a:t>Collaborate with employers to develop and promote work-based learning opportunities for students, GCCA faculty, and staff.</a:t>
                      </a:r>
                    </a:p>
                    <a:p>
                      <a:endParaRPr lang="en-US" sz="1000" b="0" i="0" u="none" strike="noStrike" cap="none" dirty="0">
                        <a:solidFill>
                          <a:schemeClr val="dk1"/>
                        </a:solidFill>
                        <a:effectLst/>
                        <a:latin typeface="+mn-lt"/>
                        <a:ea typeface="+mn-ea"/>
                        <a:cs typeface="+mn-cs"/>
                        <a:sym typeface="Arial"/>
                      </a:endParaRPr>
                    </a:p>
                    <a:p>
                      <a:r>
                        <a:rPr lang="en-US" sz="1000" b="1" i="0" u="none" strike="noStrike" cap="none" dirty="0">
                          <a:solidFill>
                            <a:schemeClr val="dk1"/>
                          </a:solidFill>
                          <a:effectLst/>
                          <a:latin typeface="+mn-lt"/>
                          <a:ea typeface="+mn-ea"/>
                          <a:cs typeface="+mn-cs"/>
                          <a:sym typeface="Arial"/>
                        </a:rPr>
                        <a:t>S4-A6 </a:t>
                      </a:r>
                      <a:endParaRPr lang="en-US" sz="1000" b="0" i="0" u="none" strike="noStrike" cap="none" dirty="0">
                        <a:solidFill>
                          <a:schemeClr val="dk1"/>
                        </a:solidFill>
                        <a:effectLst/>
                        <a:latin typeface="+mn-lt"/>
                        <a:ea typeface="+mn-ea"/>
                        <a:cs typeface="+mn-cs"/>
                        <a:sym typeface="Arial"/>
                      </a:endParaRPr>
                    </a:p>
                    <a:p>
                      <a:r>
                        <a:rPr lang="en-US" sz="1000" b="0" i="0" u="none" strike="noStrike" cap="none" dirty="0">
                          <a:solidFill>
                            <a:schemeClr val="dk1"/>
                          </a:solidFill>
                          <a:effectLst/>
                          <a:latin typeface="+mn-lt"/>
                          <a:ea typeface="+mn-ea"/>
                          <a:cs typeface="+mn-cs"/>
                          <a:sym typeface="Arial"/>
                        </a:rPr>
                        <a:t>Provide evidence of innovative practices that ensure students are college and career ready with coursework aligned to the expectations of business and industry.</a:t>
                      </a:r>
                      <a:endParaRPr lang="en-US" sz="1000" b="0" i="0" dirty="0">
                        <a:solidFill>
                          <a:schemeClr val="tx1"/>
                        </a:solidFill>
                        <a:latin typeface="+mn-lt"/>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00" b="0" i="0" dirty="0">
                        <a:solidFill>
                          <a:schemeClr val="tx1"/>
                        </a:solidFill>
                        <a:latin typeface="+mn-lt"/>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00" dirty="0">
                        <a:latin typeface="+mn-lt"/>
                      </a:endParaRPr>
                    </a:p>
                  </a:txBody>
                  <a:tcPr marL="68580" marR="68580" marT="34290" marB="34290" anchor="ct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400" b="1" dirty="0">
                          <a:latin typeface="+mn-lt"/>
                        </a:rPr>
                        <a:t>Hire a full-time Program Administrator to support dual enrollment</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US" sz="1400" b="1" dirty="0"/>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US" sz="1400" b="1" dirty="0"/>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400" b="1" dirty="0"/>
                        <a:t>Provide transportation for summer career exposure camps, field trips, work-based learning opportunities, and students taking classes on Atlanta Tech’s campus (Marta).</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US" sz="1400" b="1" dirty="0"/>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US" sz="1400" b="1" dirty="0"/>
                    </a:p>
                    <a:p>
                      <a:pPr algn="ctr"/>
                      <a:endParaRPr lang="en-US" sz="1400" b="1" dirty="0">
                        <a:latin typeface="+mn-lt"/>
                      </a:endParaRPr>
                    </a:p>
                  </a:txBody>
                  <a:tcPr marL="68580" marR="68580" marT="34290" marB="34290" anchor="ct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400" b="1" dirty="0">
                          <a:latin typeface="+mn-lt"/>
                        </a:rPr>
                        <a:t>$178,713 </a:t>
                      </a:r>
                    </a:p>
                    <a:p>
                      <a:pPr algn="ctr"/>
                      <a:endParaRPr lang="en-US" sz="1400" b="1" dirty="0">
                        <a:latin typeface="+mn-lt"/>
                      </a:endParaRPr>
                    </a:p>
                    <a:p>
                      <a:pPr algn="ctr"/>
                      <a:endParaRPr lang="en-US" sz="1400" b="1" dirty="0">
                        <a:latin typeface="+mn-lt"/>
                      </a:endParaRPr>
                    </a:p>
                    <a:p>
                      <a:pPr algn="ctr"/>
                      <a:endParaRPr lang="en-US" sz="1400" b="1" dirty="0">
                        <a:latin typeface="+mn-lt"/>
                      </a:endParaRPr>
                    </a:p>
                    <a:p>
                      <a:pPr algn="ctr"/>
                      <a:endParaRPr lang="en-US" sz="1400" b="1" dirty="0">
                        <a:latin typeface="+mn-lt"/>
                      </a:endParaRPr>
                    </a:p>
                    <a:p>
                      <a:pPr algn="ctr"/>
                      <a:endParaRPr lang="en-US" sz="1400" b="1" dirty="0">
                        <a:latin typeface="+mn-lt"/>
                      </a:endParaRPr>
                    </a:p>
                    <a:p>
                      <a:pPr algn="ctr"/>
                      <a:endParaRPr lang="en-US" sz="1400" b="1" dirty="0">
                        <a:latin typeface="+mn-lt"/>
                      </a:endParaRPr>
                    </a:p>
                    <a:p>
                      <a:pPr algn="ctr"/>
                      <a:endParaRPr lang="en-US" sz="1400" b="1" dirty="0">
                        <a:latin typeface="+mn-lt"/>
                      </a:endParaRPr>
                    </a:p>
                    <a:p>
                      <a:pPr algn="ctr"/>
                      <a:r>
                        <a:rPr lang="en-US" sz="1400" b="1" dirty="0">
                          <a:latin typeface="+mn-lt"/>
                        </a:rPr>
                        <a:t>$10,000</a:t>
                      </a:r>
                    </a:p>
                    <a:p>
                      <a:pPr algn="ctr"/>
                      <a:endParaRPr lang="en-US" sz="1400" b="1" dirty="0">
                        <a:latin typeface="+mn-lt"/>
                      </a:endParaRPr>
                    </a:p>
                    <a:p>
                      <a:pPr algn="ctr"/>
                      <a:endParaRPr lang="en-US" sz="1400" b="1" dirty="0">
                        <a:latin typeface="+mn-lt"/>
                      </a:endParaRPr>
                    </a:p>
                    <a:p>
                      <a:pPr algn="ctr"/>
                      <a:endParaRPr lang="en-US" sz="1400" b="1" dirty="0">
                        <a:latin typeface="+mn-lt"/>
                      </a:endParaRPr>
                    </a:p>
                    <a:p>
                      <a:pPr algn="ctr"/>
                      <a:endParaRPr lang="en-US" sz="1400" b="1" dirty="0">
                        <a:latin typeface="+mn-lt"/>
                      </a:endParaRPr>
                    </a:p>
                  </a:txBody>
                  <a:tcPr marL="68580" marR="68580" marT="34290" marB="34290" anchor="ctr"/>
                </a:tc>
                <a:extLst>
                  <a:ext uri="{0D108BD9-81ED-4DB2-BD59-A6C34878D82A}">
                    <a16:rowId xmlns:a16="http://schemas.microsoft.com/office/drawing/2014/main" val="10003"/>
                  </a:ext>
                </a:extLst>
              </a:tr>
            </a:tbl>
          </a:graphicData>
        </a:graphic>
      </p:graphicFrame>
      <p:sp>
        <p:nvSpPr>
          <p:cNvPr id="12" name="TextBox 11"/>
          <p:cNvSpPr txBox="1"/>
          <p:nvPr/>
        </p:nvSpPr>
        <p:spPr>
          <a:xfrm>
            <a:off x="3574687" y="281641"/>
            <a:ext cx="5671709" cy="507831"/>
          </a:xfrm>
          <a:prstGeom prst="rect">
            <a:avLst/>
          </a:prstGeom>
          <a:noFill/>
        </p:spPr>
        <p:txBody>
          <a:bodyPr wrap="square" rtlCol="0">
            <a:spAutoFit/>
          </a:bodyPr>
          <a:lstStyle/>
          <a:p>
            <a:pPr algn="ctr"/>
            <a:r>
              <a:rPr lang="en-US" sz="2700" b="1" dirty="0">
                <a:solidFill>
                  <a:prstClr val="black"/>
                </a:solidFill>
                <a:latin typeface="Century Schoolbook" panose="02040604050505020304"/>
              </a:rPr>
              <a:t>FY25 Strategic Plan Break-out</a:t>
            </a:r>
          </a:p>
        </p:txBody>
      </p:sp>
      <p:sp>
        <p:nvSpPr>
          <p:cNvPr id="2" name="Slide Number Placeholder 1"/>
          <p:cNvSpPr>
            <a:spLocks noGrp="1"/>
          </p:cNvSpPr>
          <p:nvPr>
            <p:ph type="sldNum" idx="12"/>
          </p:nvPr>
        </p:nvSpPr>
        <p:spPr/>
        <p:txBody>
          <a:bodyPr/>
          <a:lstStyle/>
          <a:p>
            <a:fld id="{3D6C3DC6-EF6E-8948-BFE6-808D46D584D8}" type="slidenum">
              <a:rPr lang="en-US" smtClean="0">
                <a:solidFill>
                  <a:srgbClr val="F5F5F5"/>
                </a:solidFill>
              </a:rPr>
              <a:pPr/>
              <a:t>22</a:t>
            </a:fld>
            <a:endParaRPr lang="en-US" dirty="0">
              <a:solidFill>
                <a:srgbClr val="F5F5F5"/>
              </a:solidFill>
            </a:endParaRPr>
          </a:p>
        </p:txBody>
      </p:sp>
    </p:spTree>
    <p:extLst>
      <p:ext uri="{BB962C8B-B14F-4D97-AF65-F5344CB8AC3E}">
        <p14:creationId xmlns:p14="http://schemas.microsoft.com/office/powerpoint/2010/main" val="29201017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idx="12"/>
          </p:nvPr>
        </p:nvSpPr>
        <p:spPr/>
        <p:txBody>
          <a:bodyPr/>
          <a:lstStyle/>
          <a:p>
            <a:fld id="{3D6C3DC6-EF6E-8948-BFE6-808D46D584D8}" type="slidenum">
              <a:rPr lang="en-US" smtClean="0"/>
              <a:t>23</a:t>
            </a:fld>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213980709"/>
              </p:ext>
            </p:extLst>
          </p:nvPr>
        </p:nvGraphicFramePr>
        <p:xfrm>
          <a:off x="2352807" y="1898299"/>
          <a:ext cx="7196965" cy="3915698"/>
        </p:xfrm>
        <a:graphic>
          <a:graphicData uri="http://schemas.openxmlformats.org/drawingml/2006/table">
            <a:tbl>
              <a:tblPr firstRow="1" bandRow="1">
                <a:tableStyleId>{5C22544A-7EE6-4342-B048-85BDC9FD1C3A}</a:tableStyleId>
              </a:tblPr>
              <a:tblGrid>
                <a:gridCol w="1407800">
                  <a:extLst>
                    <a:ext uri="{9D8B030D-6E8A-4147-A177-3AD203B41FA5}">
                      <a16:colId xmlns:a16="http://schemas.microsoft.com/office/drawing/2014/main" val="20000"/>
                    </a:ext>
                  </a:extLst>
                </a:gridCol>
                <a:gridCol w="1565750">
                  <a:extLst>
                    <a:ext uri="{9D8B030D-6E8A-4147-A177-3AD203B41FA5}">
                      <a16:colId xmlns:a16="http://schemas.microsoft.com/office/drawing/2014/main" val="20001"/>
                    </a:ext>
                  </a:extLst>
                </a:gridCol>
                <a:gridCol w="1565750">
                  <a:extLst>
                    <a:ext uri="{9D8B030D-6E8A-4147-A177-3AD203B41FA5}">
                      <a16:colId xmlns:a16="http://schemas.microsoft.com/office/drawing/2014/main" val="20002"/>
                    </a:ext>
                  </a:extLst>
                </a:gridCol>
                <a:gridCol w="1442151">
                  <a:extLst>
                    <a:ext uri="{9D8B030D-6E8A-4147-A177-3AD203B41FA5}">
                      <a16:colId xmlns:a16="http://schemas.microsoft.com/office/drawing/2014/main" val="20003"/>
                    </a:ext>
                  </a:extLst>
                </a:gridCol>
                <a:gridCol w="1215514">
                  <a:extLst>
                    <a:ext uri="{9D8B030D-6E8A-4147-A177-3AD203B41FA5}">
                      <a16:colId xmlns:a16="http://schemas.microsoft.com/office/drawing/2014/main" val="20005"/>
                    </a:ext>
                  </a:extLst>
                </a:gridCol>
              </a:tblGrid>
              <a:tr h="677198">
                <a:tc>
                  <a:txBody>
                    <a:bodyPr/>
                    <a:lstStyle/>
                    <a:p>
                      <a:pPr algn="ctr"/>
                      <a:r>
                        <a:rPr lang="en-US" sz="1400" dirty="0">
                          <a:latin typeface="Calibri" panose="020F0502020204030204" pitchFamily="34" charset="0"/>
                        </a:rPr>
                        <a:t>Priorities</a:t>
                      </a:r>
                    </a:p>
                  </a:txBody>
                  <a:tcPr marL="68580" marR="68580" marT="34290" marB="34290" anchor="ctr"/>
                </a:tc>
                <a:tc>
                  <a:txBody>
                    <a:bodyPr/>
                    <a:lstStyle/>
                    <a:p>
                      <a:pPr algn="ctr"/>
                      <a:r>
                        <a:rPr lang="en-US" sz="1400" dirty="0">
                          <a:latin typeface="Calibri" panose="020F0502020204030204" pitchFamily="34" charset="0"/>
                        </a:rPr>
                        <a:t>APS Five Focus Area</a:t>
                      </a:r>
                    </a:p>
                  </a:txBody>
                  <a:tcPr marL="68580" marR="68580" marT="34290" marB="34290" anchor="ctr"/>
                </a:tc>
                <a:tc>
                  <a:txBody>
                    <a:bodyPr/>
                    <a:lstStyle/>
                    <a:p>
                      <a:pPr algn="ctr"/>
                      <a:r>
                        <a:rPr lang="en-US" sz="1400" dirty="0">
                          <a:latin typeface="Calibri" panose="020F0502020204030204" pitchFamily="34" charset="0"/>
                        </a:rPr>
                        <a:t>Strategies</a:t>
                      </a:r>
                    </a:p>
                  </a:txBody>
                  <a:tcPr marL="68580" marR="68580" marT="34290" marB="34290" anchor="ctr"/>
                </a:tc>
                <a:tc>
                  <a:txBody>
                    <a:bodyPr/>
                    <a:lstStyle/>
                    <a:p>
                      <a:pPr marL="0" algn="ctr" defTabSz="685800" rtl="0" eaLnBrk="1" latinLnBrk="0" hangingPunct="1"/>
                      <a:r>
                        <a:rPr lang="en-US" sz="1400" b="1" kern="1200" dirty="0">
                          <a:solidFill>
                            <a:schemeClr val="lt1"/>
                          </a:solidFill>
                          <a:latin typeface="Calibri" panose="020F0502020204030204" pitchFamily="34" charset="0"/>
                          <a:ea typeface="+mn-ea"/>
                          <a:cs typeface="+mn-cs"/>
                        </a:rPr>
                        <a:t>Requests</a:t>
                      </a:r>
                    </a:p>
                  </a:txBody>
                  <a:tcPr marL="68580" marR="68580" marT="34290" marB="34290" anchor="ctr"/>
                </a:tc>
                <a:tc>
                  <a:txBody>
                    <a:bodyPr/>
                    <a:lstStyle/>
                    <a:p>
                      <a:pPr algn="ctr"/>
                      <a:r>
                        <a:rPr lang="en-US" sz="1400" dirty="0">
                          <a:latin typeface="Calibri" panose="020F0502020204030204" pitchFamily="34" charset="0"/>
                        </a:rPr>
                        <a:t>Amount</a:t>
                      </a:r>
                    </a:p>
                  </a:txBody>
                  <a:tcPr marL="68580" marR="68580" marT="34290" marB="34290" anchor="ctr"/>
                </a:tc>
                <a:extLst>
                  <a:ext uri="{0D108BD9-81ED-4DB2-BD59-A6C34878D82A}">
                    <a16:rowId xmlns:a16="http://schemas.microsoft.com/office/drawing/2014/main" val="10000"/>
                  </a:ext>
                </a:extLst>
              </a:tr>
              <a:tr h="1809388">
                <a:tc>
                  <a:txBody>
                    <a:bodyPr/>
                    <a:lstStyle/>
                    <a:p>
                      <a:pPr algn="ctr"/>
                      <a:r>
                        <a:rPr lang="en-US" sz="800" dirty="0"/>
                        <a:t>Strategic Planning and Sustainability</a:t>
                      </a:r>
                    </a:p>
                    <a:p>
                      <a:pPr algn="ctr"/>
                      <a:endParaRPr lang="en-US" sz="800" dirty="0"/>
                    </a:p>
                  </a:txBody>
                  <a:tcPr marL="68580" marR="68580" marT="34290" marB="34290" anchor="ctr"/>
                </a:tc>
                <a:tc>
                  <a:txBody>
                    <a:bodyPr/>
                    <a:lstStyle/>
                    <a:p>
                      <a:pPr algn="ctr"/>
                      <a:r>
                        <a:rPr lang="en-US" sz="800" dirty="0"/>
                        <a:t>Personalized Learning</a:t>
                      </a:r>
                    </a:p>
                  </a:txBody>
                  <a:tcPr marL="68580" marR="68580" marT="34290" marB="3429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S2-A3 </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Consolidated Marketing Plan: Adopt and implement a marketing plan that includes collaboration with stakeholders.  Suggestions may include, but are not limited to:</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Communication:</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•social media</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•website</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•brochures</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•flyers</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•campus tours</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•career fairs	</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Promotion:</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•special populations</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•academic advisement</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•articulation</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•fund raising</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•CTSOs and other student organizations</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•career development</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mn-lt"/>
                          <a:cs typeface="Arial" panose="020B0604020202020204" pitchFamily="34" charset="0"/>
                        </a:rPr>
                        <a:t>•dual enrollment (academic, CTAE, and Accelerated Career)</a:t>
                      </a:r>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800" b="0" i="0" dirty="0">
                        <a:solidFill>
                          <a:schemeClr val="tx1"/>
                        </a:solidFill>
                        <a:latin typeface="+mn-lt"/>
                        <a:cs typeface="Arial" panose="020B0604020202020204" pitchFamily="34" charset="0"/>
                      </a:endParaRPr>
                    </a:p>
                  </a:txBody>
                  <a:tcPr marL="68580" marR="68580" marT="34290" marB="34290" anchor="ctr"/>
                </a:tc>
                <a:tc>
                  <a:txBody>
                    <a:bodyPr/>
                    <a:lstStyle/>
                    <a:p>
                      <a:pPr algn="ctr"/>
                      <a:endParaRPr lang="en-US" sz="1200" b="1" dirty="0"/>
                    </a:p>
                    <a:p>
                      <a:pPr algn="ctr"/>
                      <a:endParaRPr lang="en-US" sz="1200" b="1" dirty="0"/>
                    </a:p>
                    <a:p>
                      <a:pPr algn="ctr"/>
                      <a:r>
                        <a:rPr lang="en-US" sz="1200" b="1" dirty="0"/>
                        <a:t>Create additional marketing materials that promote individual pathways and training opportunities</a:t>
                      </a:r>
                    </a:p>
                    <a:p>
                      <a:pPr algn="ctr"/>
                      <a:endParaRPr lang="en-US" sz="1200" b="1" dirty="0"/>
                    </a:p>
                  </a:txBody>
                  <a:tcPr marL="68580" marR="68580" marT="34290" marB="34290" anchor="ctr"/>
                </a:tc>
                <a:tc>
                  <a:txBody>
                    <a:bodyPr/>
                    <a:lstStyle/>
                    <a:p>
                      <a:pPr algn="ctr"/>
                      <a:r>
                        <a:rPr lang="en-US" sz="1200" b="1" dirty="0"/>
                        <a:t>$45,000</a:t>
                      </a:r>
                    </a:p>
                    <a:p>
                      <a:pPr algn="ctr"/>
                      <a:endParaRPr lang="en-US" sz="1200" b="1" dirty="0"/>
                    </a:p>
                  </a:txBody>
                  <a:tcPr marL="68580" marR="68580" marT="34290" marB="34290" anchor="ctr"/>
                </a:tc>
                <a:extLst>
                  <a:ext uri="{0D108BD9-81ED-4DB2-BD59-A6C34878D82A}">
                    <a16:rowId xmlns:a16="http://schemas.microsoft.com/office/drawing/2014/main" val="10002"/>
                  </a:ext>
                </a:extLst>
              </a:tr>
            </a:tbl>
          </a:graphicData>
        </a:graphic>
      </p:graphicFrame>
      <p:pic>
        <p:nvPicPr>
          <p:cNvPr id="5" name="Picture 4">
            <a:extLst>
              <a:ext uri="{FF2B5EF4-FFF2-40B4-BE49-F238E27FC236}">
                <a16:creationId xmlns:a16="http://schemas.microsoft.com/office/drawing/2014/main" id="{7164539D-93EB-392B-D4E9-3FDDCBE5D764}"/>
              </a:ext>
            </a:extLst>
          </p:cNvPr>
          <p:cNvPicPr>
            <a:picLocks noChangeAspect="1"/>
          </p:cNvPicPr>
          <p:nvPr/>
        </p:nvPicPr>
        <p:blipFill>
          <a:blip r:embed="rId3"/>
          <a:stretch>
            <a:fillRect/>
          </a:stretch>
        </p:blipFill>
        <p:spPr>
          <a:xfrm>
            <a:off x="3037148" y="1044003"/>
            <a:ext cx="5828281" cy="719390"/>
          </a:xfrm>
          <a:prstGeom prst="rect">
            <a:avLst/>
          </a:prstGeom>
        </p:spPr>
      </p:pic>
    </p:spTree>
    <p:extLst>
      <p:ext uri="{BB962C8B-B14F-4D97-AF65-F5344CB8AC3E}">
        <p14:creationId xmlns:p14="http://schemas.microsoft.com/office/powerpoint/2010/main" val="2343350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noGrp="1"/>
          </p:cNvSpPr>
          <p:nvPr>
            <p:ph type="title"/>
          </p:nvPr>
        </p:nvSpPr>
        <p:spPr>
          <a:xfrm>
            <a:off x="1097280" y="286603"/>
            <a:ext cx="10058400" cy="1450757"/>
          </a:xfrm>
        </p:spPr>
        <p:txBody>
          <a:bodyPr wrap="square" rtlCol="0" anchor="b">
            <a:normAutofit/>
          </a:bodyPr>
          <a:lstStyle/>
          <a:p>
            <a:pPr>
              <a:lnSpc>
                <a:spcPct val="90000"/>
              </a:lnSpc>
            </a:pPr>
            <a:r>
              <a:rPr lang="en-US" b="1" dirty="0"/>
              <a:t>Questions for the GO Team to Consider</a:t>
            </a:r>
          </a:p>
        </p:txBody>
      </p:sp>
      <p:sp>
        <p:nvSpPr>
          <p:cNvPr id="15" name="Slide Number Placeholder 3">
            <a:extLst>
              <a:ext uri="{FF2B5EF4-FFF2-40B4-BE49-F238E27FC236}">
                <a16:creationId xmlns:a16="http://schemas.microsoft.com/office/drawing/2014/main" id="{063ED4F3-DFC7-3159-BBF8-7438ED0FF0D6}"/>
              </a:ext>
            </a:extLst>
          </p:cNvPr>
          <p:cNvSpPr>
            <a:spLocks noGrp="1"/>
          </p:cNvSpPr>
          <p:nvPr>
            <p:ph type="sldNum" sz="quarter" idx="12"/>
          </p:nvPr>
        </p:nvSpPr>
        <p:spPr>
          <a:xfrm>
            <a:off x="9900458" y="6459785"/>
            <a:ext cx="1312025" cy="365125"/>
          </a:xfrm>
        </p:spPr>
        <p:txBody>
          <a:bodyPr/>
          <a:lstStyle/>
          <a:p>
            <a:pPr>
              <a:spcAft>
                <a:spcPts val="600"/>
              </a:spcAft>
            </a:pPr>
            <a:fld id="{AEC10A0C-BB77-FD4A-8FA4-D4334D01E3A4}" type="slidenum">
              <a:rPr lang="en-US" smtClean="0"/>
              <a:pPr>
                <a:spcAft>
                  <a:spcPts val="600"/>
                </a:spcAft>
              </a:pPr>
              <a:t>24</a:t>
            </a:fld>
            <a:endParaRPr lang="en-US"/>
          </a:p>
        </p:txBody>
      </p:sp>
      <p:sp>
        <p:nvSpPr>
          <p:cNvPr id="2" name="Slide Number Placeholder 1" hidden="1"/>
          <p:cNvSpPr>
            <a:spLocks noGrp="1"/>
          </p:cNvSpPr>
          <p:nvPr>
            <p:ph type="sldNum" idx="12"/>
          </p:nvPr>
        </p:nvSpPr>
        <p:spPr>
          <a:prstGeom prst="rect">
            <a:avLst/>
          </a:prstGeom>
        </p:spPr>
        <p:txBody>
          <a:bodyPr spcFirstLastPara="1" vert="horz" wrap="square" lIns="91440" tIns="45720" rIns="91440" bIns="45720" rtlCol="0" anchor="ctr" anchorCtr="0">
            <a:noAutofit/>
          </a:bodyPr>
          <a:lstStyle>
            <a:defPPr>
              <a:defRPr lang="en-US"/>
            </a:defPPr>
            <a:lvl1pPr marL="0" algn="ctr" defTabSz="457200" rtl="0" eaLnBrk="1" latinLnBrk="0" hangingPunct="1">
              <a:defRPr sz="105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600"/>
              </a:spcAft>
            </a:pPr>
            <a:fld id="{3D6C3DC6-EF6E-8948-BFE6-808D46D584D8}" type="slidenum">
              <a:rPr lang="en-US" smtClean="0"/>
              <a:pPr>
                <a:spcAft>
                  <a:spcPts val="600"/>
                </a:spcAft>
              </a:pPr>
              <a:t>24</a:t>
            </a:fld>
            <a:endParaRPr lang="en-US"/>
          </a:p>
        </p:txBody>
      </p:sp>
      <p:graphicFrame>
        <p:nvGraphicFramePr>
          <p:cNvPr id="11" name="Subtitle 2">
            <a:extLst>
              <a:ext uri="{FF2B5EF4-FFF2-40B4-BE49-F238E27FC236}">
                <a16:creationId xmlns:a16="http://schemas.microsoft.com/office/drawing/2014/main" id="{9CA7A99B-00A8-5142-EA21-99B142955576}"/>
              </a:ext>
            </a:extLst>
          </p:cNvPr>
          <p:cNvGraphicFramePr/>
          <p:nvPr>
            <p:extLst>
              <p:ext uri="{D42A27DB-BD31-4B8C-83A1-F6EECF244321}">
                <p14:modId xmlns:p14="http://schemas.microsoft.com/office/powerpoint/2010/main" val="3765775151"/>
              </p:ext>
            </p:extLst>
          </p:nvPr>
        </p:nvGraphicFramePr>
        <p:xfrm>
          <a:off x="536448" y="1881152"/>
          <a:ext cx="11119104" cy="44348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754231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3E63B-B8D9-4872-9937-755305413B80}"/>
              </a:ext>
            </a:extLst>
          </p:cNvPr>
          <p:cNvSpPr>
            <a:spLocks noGrp="1"/>
          </p:cNvSpPr>
          <p:nvPr>
            <p:ph type="title"/>
          </p:nvPr>
        </p:nvSpPr>
        <p:spPr/>
        <p:txBody>
          <a:bodyPr/>
          <a:lstStyle/>
          <a:p>
            <a:r>
              <a:rPr lang="en-US" dirty="0"/>
              <a:t>Announcements</a:t>
            </a:r>
          </a:p>
        </p:txBody>
      </p:sp>
      <p:sp>
        <p:nvSpPr>
          <p:cNvPr id="3" name="Content Placeholder 2">
            <a:extLst>
              <a:ext uri="{FF2B5EF4-FFF2-40B4-BE49-F238E27FC236}">
                <a16:creationId xmlns:a16="http://schemas.microsoft.com/office/drawing/2014/main" id="{CDC0F2C4-4560-4C86-924B-0E0A391BB09D}"/>
              </a:ext>
            </a:extLst>
          </p:cNvPr>
          <p:cNvSpPr>
            <a:spLocks noGrp="1"/>
          </p:cNvSpPr>
          <p:nvPr>
            <p:ph idx="1"/>
          </p:nvPr>
        </p:nvSpPr>
        <p:spPr>
          <a:xfrm>
            <a:off x="2438400" y="1600201"/>
            <a:ext cx="8229600" cy="4525963"/>
          </a:xfrm>
        </p:spPr>
        <p:txBody>
          <a:bodyPr>
            <a:normAutofit/>
          </a:bodyPr>
          <a:lstStyle/>
          <a:p>
            <a:pPr marL="0" indent="0">
              <a:spcBef>
                <a:spcPts val="0"/>
              </a:spcBef>
              <a:buNone/>
            </a:pPr>
            <a:endParaRPr lang="en-US" sz="2600" dirty="0">
              <a:latin typeface="Calibri" panose="020F0502020204030204" pitchFamily="34" charset="0"/>
              <a:ea typeface="Calibri" panose="020F0502020204030204" pitchFamily="34" charset="0"/>
            </a:endParaRPr>
          </a:p>
          <a:p>
            <a:pPr marL="0" indent="0" algn="ctr">
              <a:buNone/>
            </a:pPr>
            <a:endParaRPr lang="en-US" sz="1800" i="1" dirty="0"/>
          </a:p>
        </p:txBody>
      </p:sp>
      <p:sp>
        <p:nvSpPr>
          <p:cNvPr id="4" name="Slide Number Placeholder 3">
            <a:extLst>
              <a:ext uri="{FF2B5EF4-FFF2-40B4-BE49-F238E27FC236}">
                <a16:creationId xmlns:a16="http://schemas.microsoft.com/office/drawing/2014/main" id="{6B9CA09C-B9D5-40B0-8135-C6A9B83B9586}"/>
              </a:ext>
            </a:extLst>
          </p:cNvPr>
          <p:cNvSpPr>
            <a:spLocks noGrp="1"/>
          </p:cNvSpPr>
          <p:nvPr>
            <p:ph type="sldNum" sz="quarter" idx="12"/>
          </p:nvPr>
        </p:nvSpPr>
        <p:spPr/>
        <p:txBody>
          <a:bodyPr/>
          <a:lstStyle/>
          <a:p>
            <a:pPr algn="ctr" defTabSz="457200">
              <a:buClrTx/>
              <a:defRPr/>
            </a:pPr>
            <a:fld id="{3D6C3DC6-EF6E-8948-BFE6-808D46D584D8}" type="slidenum">
              <a:rPr lang="en-US" b="1" kern="1200">
                <a:solidFill>
                  <a:prstClr val="white"/>
                </a:solidFill>
                <a:ea typeface="+mn-ea"/>
                <a:cs typeface="+mn-cs"/>
              </a:rPr>
              <a:pPr algn="ctr" defTabSz="457200">
                <a:buClrTx/>
                <a:defRPr/>
              </a:pPr>
              <a:t>25</a:t>
            </a:fld>
            <a:endParaRPr lang="en-US" b="1" kern="1200" dirty="0">
              <a:solidFill>
                <a:prstClr val="white"/>
              </a:solidFill>
              <a:ea typeface="+mn-ea"/>
              <a:cs typeface="+mn-cs"/>
            </a:endParaRPr>
          </a:p>
        </p:txBody>
      </p:sp>
      <p:pic>
        <p:nvPicPr>
          <p:cNvPr id="6" name="Picture 5" descr="A picture containing text&#10;&#10;Description automatically generated">
            <a:extLst>
              <a:ext uri="{FF2B5EF4-FFF2-40B4-BE49-F238E27FC236}">
                <a16:creationId xmlns:a16="http://schemas.microsoft.com/office/drawing/2014/main" id="{5FD1CE9B-568C-414F-95DC-3F9C049BF7AB}"/>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4684479" y="2073245"/>
            <a:ext cx="3254183" cy="2425478"/>
          </a:xfrm>
          <a:prstGeom prst="rect">
            <a:avLst/>
          </a:prstGeom>
        </p:spPr>
      </p:pic>
    </p:spTree>
    <p:extLst>
      <p:ext uri="{BB962C8B-B14F-4D97-AF65-F5344CB8AC3E}">
        <p14:creationId xmlns:p14="http://schemas.microsoft.com/office/powerpoint/2010/main" val="17819980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DF91E-572E-E6B8-FC1F-520857F47939}"/>
              </a:ext>
            </a:extLst>
          </p:cNvPr>
          <p:cNvSpPr>
            <a:spLocks noGrp="1"/>
          </p:cNvSpPr>
          <p:nvPr>
            <p:ph type="title"/>
          </p:nvPr>
        </p:nvSpPr>
        <p:spPr/>
        <p:txBody>
          <a:bodyPr/>
          <a:lstStyle/>
          <a:p>
            <a:r>
              <a:rPr lang="en-US" dirty="0"/>
              <a:t>Approved Meeting Dates</a:t>
            </a:r>
          </a:p>
        </p:txBody>
      </p:sp>
      <p:sp>
        <p:nvSpPr>
          <p:cNvPr id="3" name="Text Placeholder 2">
            <a:extLst>
              <a:ext uri="{FF2B5EF4-FFF2-40B4-BE49-F238E27FC236}">
                <a16:creationId xmlns:a16="http://schemas.microsoft.com/office/drawing/2014/main" id="{F180ABE3-F085-B681-A473-47100AD80D25}"/>
              </a:ext>
            </a:extLst>
          </p:cNvPr>
          <p:cNvSpPr>
            <a:spLocks noGrp="1"/>
          </p:cNvSpPr>
          <p:nvPr>
            <p:ph type="body" idx="1"/>
          </p:nvPr>
        </p:nvSpPr>
        <p:spPr/>
        <p:txBody>
          <a:bodyPr/>
          <a:lstStyle/>
          <a:p>
            <a:pPr algn="l">
              <a:buFont typeface="Arial" panose="020B0604020202020204" pitchFamily="34" charset="0"/>
              <a:buChar char="•"/>
            </a:pPr>
            <a:r>
              <a:rPr lang="en-US" b="0" i="0" dirty="0">
                <a:solidFill>
                  <a:srgbClr val="424242"/>
                </a:solidFill>
                <a:effectLst/>
                <a:latin typeface="Calibri" panose="020F0502020204030204" pitchFamily="34" charset="0"/>
              </a:rPr>
              <a:t> </a:t>
            </a:r>
            <a:r>
              <a:rPr lang="en-US" b="0" i="0" dirty="0">
                <a:solidFill>
                  <a:schemeClr val="bg1">
                    <a:lumMod val="75000"/>
                  </a:schemeClr>
                </a:solidFill>
                <a:effectLst/>
                <a:latin typeface="Calibri" panose="020F0502020204030204" pitchFamily="34" charset="0"/>
              </a:rPr>
              <a:t>Wednesday, 9/06/23  4 p.m.</a:t>
            </a:r>
          </a:p>
          <a:p>
            <a:pPr algn="l">
              <a:buFont typeface="Arial" panose="020B0604020202020204" pitchFamily="34" charset="0"/>
              <a:buChar char="•"/>
            </a:pPr>
            <a:r>
              <a:rPr lang="en-US" b="0" i="0" dirty="0">
                <a:solidFill>
                  <a:schemeClr val="bg1">
                    <a:lumMod val="75000"/>
                  </a:schemeClr>
                </a:solidFill>
                <a:effectLst/>
                <a:latin typeface="Calibri" panose="020F0502020204030204" pitchFamily="34" charset="0"/>
              </a:rPr>
              <a:t> Thursday, 11/30/23  4 p.m.</a:t>
            </a:r>
          </a:p>
          <a:p>
            <a:pPr algn="l">
              <a:buFont typeface="Arial" panose="020B0604020202020204" pitchFamily="34" charset="0"/>
              <a:buChar char="•"/>
            </a:pPr>
            <a:r>
              <a:rPr lang="en-US" b="0" i="0" dirty="0">
                <a:solidFill>
                  <a:srgbClr val="424242"/>
                </a:solidFill>
                <a:effectLst/>
                <a:latin typeface="Calibri" panose="020F0502020204030204" pitchFamily="34" charset="0"/>
              </a:rPr>
              <a:t> </a:t>
            </a:r>
            <a:r>
              <a:rPr lang="en-US" i="0" dirty="0">
                <a:solidFill>
                  <a:schemeClr val="bg1">
                    <a:lumMod val="75000"/>
                  </a:schemeClr>
                </a:solidFill>
                <a:effectLst/>
                <a:latin typeface="Calibri" panose="020F0502020204030204" pitchFamily="34" charset="0"/>
              </a:rPr>
              <a:t>Thursday, 1/25/24  4 p.m.</a:t>
            </a:r>
          </a:p>
          <a:p>
            <a:pPr algn="l">
              <a:buFont typeface="Arial" panose="020B0604020202020204" pitchFamily="34" charset="0"/>
              <a:buChar char="•"/>
            </a:pPr>
            <a:r>
              <a:rPr lang="en-US" b="0" i="0" dirty="0">
                <a:solidFill>
                  <a:srgbClr val="424242"/>
                </a:solidFill>
                <a:effectLst/>
                <a:latin typeface="Calibri" panose="020F0502020204030204" pitchFamily="34" charset="0"/>
              </a:rPr>
              <a:t> </a:t>
            </a:r>
            <a:r>
              <a:rPr lang="en-US" dirty="0">
                <a:solidFill>
                  <a:schemeClr val="bg1">
                    <a:lumMod val="75000"/>
                  </a:schemeClr>
                </a:solidFill>
                <a:effectLst/>
                <a:latin typeface="Calibri" panose="020F0502020204030204" pitchFamily="34" charset="0"/>
              </a:rPr>
              <a:t>Thursday, 2/08/24  4 p.m.  Initial Budget Allocation &amp; Feedback Meeting</a:t>
            </a:r>
          </a:p>
          <a:p>
            <a:pPr algn="l">
              <a:buFont typeface="Arial" panose="020B0604020202020204" pitchFamily="34" charset="0"/>
              <a:buChar char="•"/>
            </a:pPr>
            <a:r>
              <a:rPr lang="en-US" b="0" i="0" dirty="0">
                <a:solidFill>
                  <a:srgbClr val="424242"/>
                </a:solidFill>
                <a:effectLst/>
                <a:latin typeface="Calibri" panose="020F0502020204030204" pitchFamily="34" charset="0"/>
              </a:rPr>
              <a:t> </a:t>
            </a:r>
            <a:r>
              <a:rPr lang="en-US" b="1" dirty="0">
                <a:solidFill>
                  <a:srgbClr val="424242"/>
                </a:solidFill>
                <a:effectLst/>
                <a:latin typeface="Calibri" panose="020F0502020204030204" pitchFamily="34" charset="0"/>
              </a:rPr>
              <a:t>Thursday, 2/29/24  4 p.m.  Budget Approval Meeting</a:t>
            </a:r>
          </a:p>
          <a:p>
            <a:pPr algn="l">
              <a:buFont typeface="Arial" panose="020B0604020202020204" pitchFamily="34" charset="0"/>
              <a:buChar char="•"/>
            </a:pPr>
            <a:r>
              <a:rPr lang="en-US" b="1" dirty="0">
                <a:solidFill>
                  <a:srgbClr val="424242"/>
                </a:solidFill>
                <a:effectLst/>
                <a:latin typeface="Calibri" panose="020F0502020204030204" pitchFamily="34" charset="0"/>
              </a:rPr>
              <a:t> Monday, 3/04/24  4 p.m.  </a:t>
            </a:r>
          </a:p>
          <a:p>
            <a:pPr marL="0" marR="0" algn="l">
              <a:buFont typeface="Arial" panose="020B0604020202020204" pitchFamily="34" charset="0"/>
              <a:buChar char="•"/>
            </a:pPr>
            <a:r>
              <a:rPr lang="en-US" b="1" dirty="0">
                <a:solidFill>
                  <a:srgbClr val="424242"/>
                </a:solidFill>
                <a:effectLst/>
                <a:latin typeface="Calibri" panose="020F0502020204030204" pitchFamily="34" charset="0"/>
              </a:rPr>
              <a:t>   Thursday, 5/16/23  4 p.m.  </a:t>
            </a:r>
            <a:r>
              <a:rPr lang="en-US" b="1" i="1" dirty="0">
                <a:solidFill>
                  <a:srgbClr val="424242"/>
                </a:solidFill>
                <a:effectLst/>
                <a:latin typeface="Calibri" panose="020F0502020204030204" pitchFamily="34" charset="0"/>
              </a:rPr>
              <a:t>Strategic Planning Meeting</a:t>
            </a:r>
          </a:p>
          <a:p>
            <a:endParaRPr lang="en-US" dirty="0"/>
          </a:p>
        </p:txBody>
      </p:sp>
    </p:spTree>
    <p:extLst>
      <p:ext uri="{BB962C8B-B14F-4D97-AF65-F5344CB8AC3E}">
        <p14:creationId xmlns:p14="http://schemas.microsoft.com/office/powerpoint/2010/main" val="35388683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B712C-D5E6-7E3E-408F-07318BFA674C}"/>
              </a:ext>
            </a:extLst>
          </p:cNvPr>
          <p:cNvSpPr>
            <a:spLocks noGrp="1"/>
          </p:cNvSpPr>
          <p:nvPr>
            <p:ph type="title"/>
          </p:nvPr>
        </p:nvSpPr>
        <p:spPr>
          <a:xfrm>
            <a:off x="-2108375" y="-2277921"/>
            <a:ext cx="10058400" cy="1450757"/>
          </a:xfrm>
        </p:spPr>
        <p:txBody>
          <a:bodyPr/>
          <a:lstStyle/>
          <a:p>
            <a:endParaRPr lang="en-US" dirty="0"/>
          </a:p>
        </p:txBody>
      </p:sp>
      <p:sp>
        <p:nvSpPr>
          <p:cNvPr id="3" name="Text Placeholder 2">
            <a:extLst>
              <a:ext uri="{FF2B5EF4-FFF2-40B4-BE49-F238E27FC236}">
                <a16:creationId xmlns:a16="http://schemas.microsoft.com/office/drawing/2014/main" id="{8ED2169C-2F16-8FB5-3360-4EF4CD2A5C0C}"/>
              </a:ext>
            </a:extLst>
          </p:cNvPr>
          <p:cNvSpPr>
            <a:spLocks noGrp="1"/>
          </p:cNvSpPr>
          <p:nvPr>
            <p:ph type="body" idx="1"/>
          </p:nvPr>
        </p:nvSpPr>
        <p:spPr/>
        <p:txBody>
          <a:bodyPr>
            <a:normAutofit fontScale="77500" lnSpcReduction="20000"/>
          </a:bodyPr>
          <a:lstStyle/>
          <a:p>
            <a:endParaRPr lang="en-US" dirty="0"/>
          </a:p>
          <a:p>
            <a:r>
              <a:rPr lang="en-US" dirty="0"/>
              <a:t>  Complete your GO Team Training</a:t>
            </a:r>
          </a:p>
          <a:p>
            <a:endParaRPr lang="en-US" dirty="0"/>
          </a:p>
          <a:p>
            <a:r>
              <a:rPr lang="en-US" dirty="0"/>
              <a:t>Remember to complete your required GO Team trainings so your team will remain in compliance (see below for current status). At this time, all members will need to ensure they have completed their New Member Orientation (both parts: online and live) and the annual Ethics trainings (APS Staff will complete the District's training and non-staff will complete the GO Team Ethics course).</a:t>
            </a:r>
          </a:p>
          <a:p>
            <a:endParaRPr lang="en-US" dirty="0"/>
          </a:p>
          <a:p>
            <a:r>
              <a:rPr lang="en-US" dirty="0"/>
              <a:t>We're excited that all GO Team members have access to our learning and resource platform, </a:t>
            </a:r>
            <a:r>
              <a:rPr lang="en-US" dirty="0" err="1"/>
              <a:t>ELiS</a:t>
            </a:r>
            <a:r>
              <a:rPr lang="en-US" dirty="0"/>
              <a:t>!  This is where GO Team members will find required trainings, resources, and other items to help you with your governance work. </a:t>
            </a:r>
            <a:r>
              <a:rPr lang="en-US" dirty="0" err="1"/>
              <a:t>ELiS</a:t>
            </a:r>
            <a:r>
              <a:rPr lang="en-US" dirty="0"/>
              <a:t> automatically sends reminders until the trainings are completed. Non APS staff members have been sent an email with their credentials; if you need your login information, please email us. APS staff members will use their APS credentials to access the platform. </a:t>
            </a:r>
          </a:p>
          <a:p>
            <a:endParaRPr lang="en-US" dirty="0"/>
          </a:p>
          <a:p>
            <a:r>
              <a:rPr lang="en-US" dirty="0"/>
              <a:t>Be sure to check the site often, as we will continue to add support items and training opportunities!</a:t>
            </a:r>
          </a:p>
        </p:txBody>
      </p:sp>
      <p:pic>
        <p:nvPicPr>
          <p:cNvPr id="3074" name="Picture 2">
            <a:extLst>
              <a:ext uri="{FF2B5EF4-FFF2-40B4-BE49-F238E27FC236}">
                <a16:creationId xmlns:a16="http://schemas.microsoft.com/office/drawing/2014/main" id="{76371589-F083-75E0-F845-329963983D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595" y="192964"/>
            <a:ext cx="2857500" cy="1343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31556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9EFEC-8114-45BB-AAB2-C447B6DCAC08}"/>
              </a:ext>
            </a:extLst>
          </p:cNvPr>
          <p:cNvSpPr>
            <a:spLocks noGrp="1"/>
          </p:cNvSpPr>
          <p:nvPr>
            <p:ph type="title"/>
          </p:nvPr>
        </p:nvSpPr>
        <p:spPr/>
        <p:txBody>
          <a:bodyPr/>
          <a:lstStyle/>
          <a:p>
            <a:r>
              <a:rPr lang="en-US" dirty="0"/>
              <a:t>Public Comment</a:t>
            </a:r>
          </a:p>
        </p:txBody>
      </p:sp>
      <p:sp>
        <p:nvSpPr>
          <p:cNvPr id="3" name="Content Placeholder 2">
            <a:extLst>
              <a:ext uri="{FF2B5EF4-FFF2-40B4-BE49-F238E27FC236}">
                <a16:creationId xmlns:a16="http://schemas.microsoft.com/office/drawing/2014/main" id="{42CF02CA-D23E-4C06-8693-9F76520ECA94}"/>
              </a:ext>
            </a:extLst>
          </p:cNvPr>
          <p:cNvSpPr>
            <a:spLocks noGrp="1"/>
          </p:cNvSpPr>
          <p:nvPr>
            <p:ph idx="1"/>
          </p:nvPr>
        </p:nvSpPr>
        <p:spPr/>
        <p:txBody>
          <a:bodyPr>
            <a:normAutofit/>
          </a:bodyPr>
          <a:lstStyle/>
          <a:p>
            <a:pPr marL="748665" marR="73343">
              <a:spcBef>
                <a:spcPts val="0"/>
              </a:spcBef>
            </a:pPr>
            <a:r>
              <a:rPr lang="en-US" sz="1300" dirty="0">
                <a:latin typeface="Calibri" panose="020F0502020204030204" pitchFamily="34" charset="0"/>
                <a:ea typeface="Calibri" panose="020F0502020204030204" pitchFamily="34" charset="0"/>
                <a:cs typeface="Calibri" panose="020F0502020204030204" pitchFamily="34" charset="0"/>
              </a:rPr>
              <a:t>The Public Comment period is designed to gain input from the public</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and not for immediate responses by the Board to the public comment presented.</a:t>
            </a:r>
            <a:r>
              <a:rPr lang="en-US" sz="1300" spc="4" dirty="0">
                <a:latin typeface="Calibri" panose="020F0502020204030204" pitchFamily="34" charset="0"/>
                <a:ea typeface="Calibri" panose="020F0502020204030204" pitchFamily="34" charset="0"/>
                <a:cs typeface="Calibri" panose="020F0502020204030204" pitchFamily="34" charset="0"/>
              </a:rPr>
              <a:t> </a:t>
            </a:r>
          </a:p>
          <a:p>
            <a:pPr marL="748665" marR="73343">
              <a:spcBef>
                <a:spcPts val="0"/>
              </a:spcBef>
            </a:pPr>
            <a:endParaRPr lang="en-US" sz="1300" spc="4" dirty="0">
              <a:latin typeface="Calibri" panose="020F0502020204030204" pitchFamily="34" charset="0"/>
              <a:ea typeface="Calibri" panose="020F0502020204030204" pitchFamily="34" charset="0"/>
              <a:cs typeface="Calibri" panose="020F0502020204030204" pitchFamily="34" charset="0"/>
            </a:endParaRPr>
          </a:p>
          <a:p>
            <a:pPr marL="748665" marR="73343">
              <a:spcBef>
                <a:spcPts val="0"/>
              </a:spcBef>
            </a:pPr>
            <a:r>
              <a:rPr lang="en-US" sz="1300" dirty="0">
                <a:latin typeface="Calibri" panose="020F0502020204030204" pitchFamily="34" charset="0"/>
                <a:ea typeface="Calibri" panose="020F0502020204030204" pitchFamily="34" charset="0"/>
                <a:cs typeface="Calibri" panose="020F0502020204030204" pitchFamily="34" charset="0"/>
              </a:rPr>
              <a:t>Each member of the public</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will have 2 minutes to speak.</a:t>
            </a:r>
          </a:p>
          <a:p>
            <a:pPr marL="748665" marR="73343">
              <a:spcBef>
                <a:spcPts val="0"/>
              </a:spcBef>
            </a:pPr>
            <a:endParaRPr lang="en-US" sz="1300" spc="4" dirty="0">
              <a:latin typeface="Calibri" panose="020F0502020204030204" pitchFamily="34" charset="0"/>
              <a:ea typeface="Calibri" panose="020F0502020204030204" pitchFamily="34" charset="0"/>
              <a:cs typeface="Calibri" panose="020F0502020204030204" pitchFamily="34" charset="0"/>
            </a:endParaRPr>
          </a:p>
          <a:p>
            <a:pPr marL="748665" marR="73343">
              <a:spcBef>
                <a:spcPts val="0"/>
              </a:spcBef>
            </a:pPr>
            <a:r>
              <a:rPr lang="en-US" sz="1300" dirty="0">
                <a:latin typeface="Calibri" panose="020F0502020204030204" pitchFamily="34" charset="0"/>
                <a:ea typeface="Calibri" panose="020F0502020204030204" pitchFamily="34" charset="0"/>
                <a:cs typeface="Calibri" panose="020F0502020204030204" pitchFamily="34" charset="0"/>
              </a:rPr>
              <a:t>At the end of 20 minutes, we will close public comment and move on to the next</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agenda</a:t>
            </a:r>
            <a:r>
              <a:rPr lang="en-US" sz="1300" spc="-15"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item.</a:t>
            </a:r>
            <a:r>
              <a:rPr lang="en-US" sz="1300" spc="-8" dirty="0">
                <a:latin typeface="Calibri" panose="020F0502020204030204" pitchFamily="34" charset="0"/>
                <a:ea typeface="Calibri" panose="020F0502020204030204" pitchFamily="34" charset="0"/>
                <a:cs typeface="Calibri" panose="020F0502020204030204" pitchFamily="34" charset="0"/>
              </a:rPr>
              <a:t> </a:t>
            </a:r>
          </a:p>
          <a:p>
            <a:pPr marL="748665" marR="73343">
              <a:spcBef>
                <a:spcPts val="0"/>
              </a:spcBef>
            </a:pPr>
            <a:endParaRPr lang="en-US" sz="1300" spc="-8" dirty="0">
              <a:latin typeface="Calibri" panose="020F0502020204030204" pitchFamily="34" charset="0"/>
              <a:ea typeface="Calibri" panose="020F0502020204030204" pitchFamily="34" charset="0"/>
              <a:cs typeface="Calibri" panose="020F0502020204030204" pitchFamily="34" charset="0"/>
            </a:endParaRPr>
          </a:p>
          <a:p>
            <a:pPr marL="748665" marR="73343">
              <a:spcBef>
                <a:spcPts val="0"/>
              </a:spcBef>
            </a:pPr>
            <a:r>
              <a:rPr lang="en-US" sz="1300" dirty="0">
                <a:latin typeface="Calibri" panose="020F0502020204030204" pitchFamily="34" charset="0"/>
                <a:ea typeface="Calibri" panose="020F0502020204030204" pitchFamily="34" charset="0"/>
                <a:cs typeface="Calibri" panose="020F0502020204030204" pitchFamily="34" charset="0"/>
              </a:rPr>
              <a:t>If</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there</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are</a:t>
            </a:r>
            <a:r>
              <a:rPr lang="en-US" sz="1300" spc="-11"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questions</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or</a:t>
            </a:r>
            <a:r>
              <a:rPr lang="en-US" sz="1300" spc="-11"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information</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that</a:t>
            </a:r>
            <a:r>
              <a:rPr lang="en-US" sz="1300" spc="-11"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you</a:t>
            </a:r>
            <a:r>
              <a:rPr lang="en-US" sz="1300" spc="-8"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have</a:t>
            </a:r>
            <a:r>
              <a:rPr lang="en-US" sz="1300" spc="-15"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for the</a:t>
            </a:r>
            <a:r>
              <a:rPr lang="en-US" sz="1300" spc="-15" dirty="0">
                <a:latin typeface="Calibri" panose="020F0502020204030204" pitchFamily="34" charset="0"/>
                <a:ea typeface="Calibri" panose="020F0502020204030204" pitchFamily="34" charset="0"/>
                <a:cs typeface="Calibri" panose="020F0502020204030204" pitchFamily="34" charset="0"/>
              </a:rPr>
              <a:t> Board</a:t>
            </a:r>
            <a:r>
              <a:rPr lang="en-US" sz="1300" dirty="0">
                <a:latin typeface="Calibri" panose="020F0502020204030204" pitchFamily="34" charset="0"/>
                <a:ea typeface="Calibri" panose="020F0502020204030204" pitchFamily="34" charset="0"/>
                <a:cs typeface="Calibri" panose="020F0502020204030204" pitchFamily="34" charset="0"/>
              </a:rPr>
              <a:t>, you</a:t>
            </a:r>
            <a:r>
              <a:rPr lang="en-US" sz="1300" spc="-195"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may contact one or more Board members after this meeting. You can</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find Board member contact information, meeting dates and agendas on ACCA’s website </a:t>
            </a:r>
            <a:r>
              <a:rPr lang="en-US" sz="1300" dirty="0">
                <a:latin typeface="Calibri" panose="020F0502020204030204" pitchFamily="34" charset="0"/>
                <a:ea typeface="Calibri" panose="020F0502020204030204" pitchFamily="34" charset="0"/>
                <a:cs typeface="Calibri" panose="020F0502020204030204" pitchFamily="34" charset="0"/>
                <a:hlinkClick r:id="rId3"/>
              </a:rPr>
              <a:t>https://www.atlantapublicschools.us/domain/10250</a:t>
            </a:r>
            <a:endParaRPr lang="en-US" sz="1300" dirty="0">
              <a:latin typeface="Calibri" panose="020F0502020204030204" pitchFamily="34" charset="0"/>
              <a:ea typeface="Calibri" panose="020F0502020204030204" pitchFamily="34" charset="0"/>
              <a:cs typeface="Calibri" panose="020F0502020204030204" pitchFamily="34" charset="0"/>
            </a:endParaRPr>
          </a:p>
          <a:p>
            <a:pPr marL="748665" marR="73343">
              <a:spcBef>
                <a:spcPts val="0"/>
              </a:spcBef>
            </a:pPr>
            <a:endParaRPr lang="en-US" sz="1500" dirty="0">
              <a:latin typeface="Calibri" panose="020F0502020204030204" pitchFamily="34" charset="0"/>
              <a:ea typeface="Calibri" panose="020F0502020204030204" pitchFamily="34" charset="0"/>
            </a:endParaRPr>
          </a:p>
          <a:p>
            <a:endParaRPr lang="en-US" dirty="0"/>
          </a:p>
        </p:txBody>
      </p:sp>
    </p:spTree>
    <p:extLst>
      <p:ext uri="{BB962C8B-B14F-4D97-AF65-F5344CB8AC3E}">
        <p14:creationId xmlns:p14="http://schemas.microsoft.com/office/powerpoint/2010/main" val="36678845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32" name="Google Shape;432;p30"/>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rgbClr val="0D85AB"/>
              </a:buClr>
              <a:buSzPts val="4800"/>
              <a:buFont typeface="Calibri"/>
              <a:buNone/>
            </a:pPr>
            <a:r>
              <a:rPr lang="en-US"/>
              <a:t>Thank you!</a:t>
            </a:r>
            <a:endParaRPr/>
          </a:p>
        </p:txBody>
      </p:sp>
      <p:pic>
        <p:nvPicPr>
          <p:cNvPr id="433" name="Google Shape;433;p30" descr="Team-Based Learning: 2016 JGME-ALiEM Hot Topics in Medical ..."/>
          <p:cNvPicPr preferRelativeResize="0">
            <a:picLocks noGrp="1"/>
          </p:cNvPicPr>
          <p:nvPr>
            <p:ph type="body" idx="1"/>
          </p:nvPr>
        </p:nvPicPr>
        <p:blipFill rotWithShape="1">
          <a:blip r:embed="rId3">
            <a:alphaModFix/>
          </a:blip>
          <a:srcRect/>
          <a:stretch/>
        </p:blipFill>
        <p:spPr>
          <a:xfrm>
            <a:off x="2907983" y="1846263"/>
            <a:ext cx="6436360" cy="4022725"/>
          </a:xfrm>
          <a:prstGeom prst="rect">
            <a:avLst/>
          </a:prstGeom>
          <a:noFill/>
          <a:ln>
            <a:noFill/>
          </a:ln>
        </p:spPr>
      </p:pic>
    </p:spTree>
  </p:cSld>
  <p:clrMapOvr>
    <a:masterClrMapping/>
  </p:clrMapOvr>
</p:sld>
</file>

<file path=ppt/theme/theme1.xml><?xml version="1.0" encoding="utf-8"?>
<a:theme xmlns:a="http://schemas.openxmlformats.org/drawingml/2006/main" name="Retrospect">
  <a:themeElements>
    <a:clrScheme name="CCAES">
      <a:dk1>
        <a:srgbClr val="005685"/>
      </a:dk1>
      <a:lt1>
        <a:srgbClr val="FFFFFF"/>
      </a:lt1>
      <a:dk2>
        <a:srgbClr val="44546A"/>
      </a:dk2>
      <a:lt2>
        <a:srgbClr val="E7E6E6"/>
      </a:lt2>
      <a:accent1>
        <a:srgbClr val="0D85AB"/>
      </a:accent1>
      <a:accent2>
        <a:srgbClr val="EE7C29"/>
      </a:accent2>
      <a:accent3>
        <a:srgbClr val="A5A5A5"/>
      </a:accent3>
      <a:accent4>
        <a:srgbClr val="EE7C29"/>
      </a:accent4>
      <a:accent5>
        <a:srgbClr val="0D85AB"/>
      </a:accent5>
      <a:accent6>
        <a:srgbClr val="0D85AB"/>
      </a:accent6>
      <a:hlink>
        <a:srgbClr val="EE7C29"/>
      </a:hlink>
      <a:folHlink>
        <a:srgbClr val="0D85A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Facet">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FY2021 School Budgeting Workshop Template" id="{04DBA474-9D2F-41A5-B50F-EC6E7EE65FD2}" vid="{56851ABD-F05D-4AF1-B253-5731A9DC0AB4}"/>
    </a:ext>
  </a:ext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1369</TotalTime>
  <Words>3027</Words>
  <Application>Microsoft Office PowerPoint</Application>
  <PresentationFormat>Widescreen</PresentationFormat>
  <Paragraphs>451</Paragraphs>
  <Slides>29</Slides>
  <Notes>29</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29</vt:i4>
      </vt:variant>
    </vt:vector>
  </HeadingPairs>
  <TitlesOfParts>
    <vt:vector size="40" baseType="lpstr">
      <vt:lpstr>Arial</vt:lpstr>
      <vt:lpstr>Arial Black</vt:lpstr>
      <vt:lpstr>Aptos</vt:lpstr>
      <vt:lpstr>Century Schoolbook</vt:lpstr>
      <vt:lpstr>Noto Sans Symbols</vt:lpstr>
      <vt:lpstr>Symbol</vt:lpstr>
      <vt:lpstr>Calibri</vt:lpstr>
      <vt:lpstr>Trebuchet MS</vt:lpstr>
      <vt:lpstr>Sabon Next LT</vt:lpstr>
      <vt:lpstr>Retrospect</vt:lpstr>
      <vt:lpstr>Facet</vt:lpstr>
      <vt:lpstr>Board of Directors Meeting Good evening, everyone!   Thank you for joining us.  We will begin shortly.</vt:lpstr>
      <vt:lpstr>Welcome Board Members &amp; Visitors!</vt:lpstr>
      <vt:lpstr>Welcome  ACCA Board Members  &amp; Visitors!</vt:lpstr>
      <vt:lpstr>Public Comment</vt:lpstr>
      <vt:lpstr>Virtual Meeting Norms</vt:lpstr>
      <vt:lpstr>PowerPoint Presentation</vt:lpstr>
      <vt:lpstr>Roll Call</vt:lpstr>
      <vt:lpstr>PowerPoint Presentation</vt:lpstr>
      <vt:lpstr>Meeting Minutes    01/25/2024</vt:lpstr>
      <vt:lpstr>PowerPoint Presentation</vt:lpstr>
      <vt:lpstr>PowerPoint Presentation</vt:lpstr>
      <vt:lpstr>Budget Allocation Meeting</vt:lpstr>
      <vt:lpstr>Budget Feedback Meeting</vt:lpstr>
      <vt:lpstr>FY25 Budget Development Process</vt:lpstr>
      <vt:lpstr>2024-25 Approved  Ranking of Priorities</vt:lpstr>
      <vt:lpstr>PowerPoint Presentation</vt:lpstr>
      <vt:lpstr>Executive Summary</vt:lpstr>
      <vt:lpstr>PowerPoint Presentation</vt:lpstr>
      <vt:lpstr>PowerPoint Presentation</vt:lpstr>
      <vt:lpstr>PowerPoint Presentation</vt:lpstr>
      <vt:lpstr>PowerPoint Presentation</vt:lpstr>
      <vt:lpstr>PowerPoint Presentation</vt:lpstr>
      <vt:lpstr>PowerPoint Presentation</vt:lpstr>
      <vt:lpstr>Questions for the GO Team to Consider</vt:lpstr>
      <vt:lpstr>Announcements</vt:lpstr>
      <vt:lpstr>Approved Meeting Dates</vt:lpstr>
      <vt:lpstr>PowerPoint Presentation</vt:lpstr>
      <vt:lpstr>Public Comment</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Board of Directors Meeting Good morning everyone!   Thank you for joining us today.  We will begin shortly.</dc:title>
  <dc:creator>Fears, Shaundra</dc:creator>
  <cp:lastModifiedBy>Wilson, Tasharah</cp:lastModifiedBy>
  <cp:revision>50</cp:revision>
  <cp:lastPrinted>2024-02-06T18:32:42Z</cp:lastPrinted>
  <dcterms:created xsi:type="dcterms:W3CDTF">2020-08-09T18:40:41Z</dcterms:created>
  <dcterms:modified xsi:type="dcterms:W3CDTF">2024-02-06T18:37:59Z</dcterms:modified>
</cp:coreProperties>
</file>