
<file path=[Content_Types].xml><?xml version="1.0" encoding="utf-8"?>
<Types xmlns="http://schemas.openxmlformats.org/package/2006/content-types">
  <Default Extension="docx" ContentType="application/vnd.openxmlformats-officedocument.wordprocessingml.document"/>
  <Default Extension="emf" ContentType="image/x-emf"/>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8.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9.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0.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1.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2.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60" r:id="rId4"/>
    <p:sldMasterId id="2147483672" r:id="rId5"/>
    <p:sldMasterId id="2147483684" r:id="rId6"/>
    <p:sldMasterId id="2147483696" r:id="rId7"/>
    <p:sldMasterId id="2147483709" r:id="rId8"/>
    <p:sldMasterId id="2147483722" r:id="rId9"/>
    <p:sldMasterId id="2147483735" r:id="rId10"/>
    <p:sldMasterId id="2147483760" r:id="rId11"/>
    <p:sldMasterId id="2147483784" r:id="rId12"/>
    <p:sldMasterId id="2147483797" r:id="rId13"/>
    <p:sldMasterId id="2147483809" r:id="rId14"/>
    <p:sldMasterId id="2147483821" r:id="rId15"/>
    <p:sldMasterId id="2147483833" r:id="rId16"/>
  </p:sldMasterIdLst>
  <p:notesMasterIdLst>
    <p:notesMasterId r:id="rId53"/>
  </p:notesMasterIdLst>
  <p:handoutMasterIdLst>
    <p:handoutMasterId r:id="rId54"/>
  </p:handoutMasterIdLst>
  <p:sldIdLst>
    <p:sldId id="510" r:id="rId17"/>
    <p:sldId id="520" r:id="rId18"/>
    <p:sldId id="511" r:id="rId19"/>
    <p:sldId id="512" r:id="rId20"/>
    <p:sldId id="513" r:id="rId21"/>
    <p:sldId id="514" r:id="rId22"/>
    <p:sldId id="515" r:id="rId23"/>
    <p:sldId id="516" r:id="rId24"/>
    <p:sldId id="517" r:id="rId25"/>
    <p:sldId id="521" r:id="rId26"/>
    <p:sldId id="518" r:id="rId27"/>
    <p:sldId id="446" r:id="rId28"/>
    <p:sldId id="478" r:id="rId29"/>
    <p:sldId id="369" r:id="rId30"/>
    <p:sldId id="480" r:id="rId31"/>
    <p:sldId id="501" r:id="rId32"/>
    <p:sldId id="502" r:id="rId33"/>
    <p:sldId id="505" r:id="rId34"/>
    <p:sldId id="477" r:id="rId35"/>
    <p:sldId id="483" r:id="rId36"/>
    <p:sldId id="507" r:id="rId37"/>
    <p:sldId id="466" r:id="rId38"/>
    <p:sldId id="474" r:id="rId39"/>
    <p:sldId id="485" r:id="rId40"/>
    <p:sldId id="508" r:id="rId41"/>
    <p:sldId id="532" r:id="rId42"/>
    <p:sldId id="522" r:id="rId43"/>
    <p:sldId id="524" r:id="rId44"/>
    <p:sldId id="525" r:id="rId45"/>
    <p:sldId id="526" r:id="rId46"/>
    <p:sldId id="523" r:id="rId47"/>
    <p:sldId id="527" r:id="rId48"/>
    <p:sldId id="528" r:id="rId49"/>
    <p:sldId id="529" r:id="rId50"/>
    <p:sldId id="530" r:id="rId51"/>
    <p:sldId id="531" r:id="rId52"/>
  </p:sldIdLst>
  <p:sldSz cx="9144000" cy="6858000" type="screen4x3"/>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FFFF00"/>
    <a:srgbClr val="33CCFF"/>
    <a:srgbClr val="F5ECDB"/>
    <a:srgbClr val="F1E4CB"/>
    <a:srgbClr val="009999"/>
    <a:srgbClr val="C495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269" autoAdjust="0"/>
    <p:restoredTop sz="96357" autoAdjust="0"/>
  </p:normalViewPr>
  <p:slideViewPr>
    <p:cSldViewPr snapToGrid="0" snapToObjects="1">
      <p:cViewPr varScale="1">
        <p:scale>
          <a:sx n="68" d="100"/>
          <a:sy n="68" d="100"/>
        </p:scale>
        <p:origin x="1704" y="60"/>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186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2.xml"/><Relationship Id="rId26" Type="http://schemas.openxmlformats.org/officeDocument/2006/relationships/slide" Target="slides/slide10.xml"/><Relationship Id="rId39" Type="http://schemas.openxmlformats.org/officeDocument/2006/relationships/slide" Target="slides/slide23.xml"/><Relationship Id="rId21" Type="http://schemas.openxmlformats.org/officeDocument/2006/relationships/slide" Target="slides/slide5.xml"/><Relationship Id="rId34" Type="http://schemas.openxmlformats.org/officeDocument/2006/relationships/slide" Target="slides/slide18.xml"/><Relationship Id="rId42" Type="http://schemas.openxmlformats.org/officeDocument/2006/relationships/slide" Target="slides/slide26.xml"/><Relationship Id="rId47" Type="http://schemas.openxmlformats.org/officeDocument/2006/relationships/slide" Target="slides/slide31.xml"/><Relationship Id="rId50" Type="http://schemas.openxmlformats.org/officeDocument/2006/relationships/slide" Target="slides/slide34.xml"/><Relationship Id="rId55"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slide" Target="slides/slide22.xml"/><Relationship Id="rId46" Type="http://schemas.openxmlformats.org/officeDocument/2006/relationships/slide" Target="slides/slide30.xml"/><Relationship Id="rId2" Type="http://schemas.openxmlformats.org/officeDocument/2006/relationships/customXml" Target="../customXml/item2.xml"/><Relationship Id="rId16" Type="http://schemas.openxmlformats.org/officeDocument/2006/relationships/slideMaster" Target="slideMasters/slideMaster13.xml"/><Relationship Id="rId20" Type="http://schemas.openxmlformats.org/officeDocument/2006/relationships/slide" Target="slides/slide4.xml"/><Relationship Id="rId29" Type="http://schemas.openxmlformats.org/officeDocument/2006/relationships/slide" Target="slides/slide13.xml"/><Relationship Id="rId41" Type="http://schemas.openxmlformats.org/officeDocument/2006/relationships/slide" Target="slides/slide25.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8.xml"/><Relationship Id="rId32" Type="http://schemas.openxmlformats.org/officeDocument/2006/relationships/slide" Target="slides/slide16.xml"/><Relationship Id="rId37" Type="http://schemas.openxmlformats.org/officeDocument/2006/relationships/slide" Target="slides/slide21.xml"/><Relationship Id="rId40" Type="http://schemas.openxmlformats.org/officeDocument/2006/relationships/slide" Target="slides/slide24.xml"/><Relationship Id="rId45" Type="http://schemas.openxmlformats.org/officeDocument/2006/relationships/slide" Target="slides/slide29.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49" Type="http://schemas.openxmlformats.org/officeDocument/2006/relationships/slide" Target="slides/slide33.xml"/><Relationship Id="rId57"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slide" Target="slides/slide3.xml"/><Relationship Id="rId31" Type="http://schemas.openxmlformats.org/officeDocument/2006/relationships/slide" Target="slides/slide15.xml"/><Relationship Id="rId44" Type="http://schemas.openxmlformats.org/officeDocument/2006/relationships/slide" Target="slides/slide28.xml"/><Relationship Id="rId52" Type="http://schemas.openxmlformats.org/officeDocument/2006/relationships/slide" Target="slides/slide36.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slide" Target="slides/slide19.xml"/><Relationship Id="rId43" Type="http://schemas.openxmlformats.org/officeDocument/2006/relationships/slide" Target="slides/slide27.xml"/><Relationship Id="rId48" Type="http://schemas.openxmlformats.org/officeDocument/2006/relationships/slide" Target="slides/slide32.xml"/><Relationship Id="rId56" Type="http://schemas.openxmlformats.org/officeDocument/2006/relationships/viewProps" Target="viewProps.xml"/><Relationship Id="rId8" Type="http://schemas.openxmlformats.org/officeDocument/2006/relationships/slideMaster" Target="slideMasters/slideMaster5.xml"/><Relationship Id="rId51" Type="http://schemas.openxmlformats.org/officeDocument/2006/relationships/slide" Target="slides/slide35.xml"/><Relationship Id="rId3" Type="http://schemas.openxmlformats.org/officeDocument/2006/relationships/customXml" Target="../customXml/item3.xml"/></Relationships>
</file>

<file path=ppt/diagrams/_rels/data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4.svg"/></Relationships>
</file>

<file path=ppt/diagrams/_rels/data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image" Target="../media/image16.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4.svg"/></Relationships>
</file>

<file path=ppt/diagrams/_rels/drawing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image" Target="../media/image1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58A4BD-6FB5-449D-9893-6B54D9638775}" type="doc">
      <dgm:prSet loTypeId="urn:microsoft.com/office/officeart/2017/3/layout/DropPinTimeline" loCatId="process" qsTypeId="urn:microsoft.com/office/officeart/2005/8/quickstyle/simple2" qsCatId="simple" csTypeId="urn:microsoft.com/office/officeart/2005/8/colors/accent1_2" csCatId="accent1" phldr="1"/>
      <dgm:spPr/>
      <dgm:t>
        <a:bodyPr/>
        <a:lstStyle/>
        <a:p>
          <a:endParaRPr lang="en-US"/>
        </a:p>
      </dgm:t>
    </dgm:pt>
    <dgm:pt modelId="{2A6E46A1-B5BD-496D-8F25-871BA21EF6BD}">
      <dgm:prSet/>
      <dgm:spPr/>
      <dgm:t>
        <a:bodyPr/>
        <a:lstStyle/>
        <a:p>
          <a:pPr>
            <a:defRPr b="1"/>
          </a:pPr>
          <a:r>
            <a:rPr lang="en-US"/>
            <a:t>Nov. 2019</a:t>
          </a:r>
        </a:p>
      </dgm:t>
    </dgm:pt>
    <dgm:pt modelId="{28A4C4F1-B1E8-49B4-90DF-2CCCD7133159}" type="parTrans" cxnId="{C8B7365A-0171-4620-B1F9-1C61D9F4A289}">
      <dgm:prSet/>
      <dgm:spPr/>
      <dgm:t>
        <a:bodyPr/>
        <a:lstStyle/>
        <a:p>
          <a:endParaRPr lang="en-US"/>
        </a:p>
      </dgm:t>
    </dgm:pt>
    <dgm:pt modelId="{1E28E6F2-1E60-47AB-B3E4-F978C09CAAA1}" type="sibTrans" cxnId="{C8B7365A-0171-4620-B1F9-1C61D9F4A289}">
      <dgm:prSet/>
      <dgm:spPr/>
      <dgm:t>
        <a:bodyPr/>
        <a:lstStyle/>
        <a:p>
          <a:endParaRPr lang="en-US"/>
        </a:p>
      </dgm:t>
    </dgm:pt>
    <dgm:pt modelId="{25470F16-68C1-4873-A355-C11968D3A975}">
      <dgm:prSet/>
      <dgm:spPr/>
      <dgm:t>
        <a:bodyPr/>
        <a:lstStyle/>
        <a:p>
          <a:r>
            <a:rPr lang="en-US"/>
            <a:t>Strategic Planning</a:t>
          </a:r>
        </a:p>
      </dgm:t>
    </dgm:pt>
    <dgm:pt modelId="{9CEF2801-ABF2-4B92-9B20-1D6E2C4D0090}" type="parTrans" cxnId="{11703803-FBB5-45E9-BE34-C2AC3C7BB27B}">
      <dgm:prSet/>
      <dgm:spPr/>
      <dgm:t>
        <a:bodyPr/>
        <a:lstStyle/>
        <a:p>
          <a:endParaRPr lang="en-US"/>
        </a:p>
      </dgm:t>
    </dgm:pt>
    <dgm:pt modelId="{B53FCDAA-9B6A-4934-BE58-04C1BD4E7392}" type="sibTrans" cxnId="{11703803-FBB5-45E9-BE34-C2AC3C7BB27B}">
      <dgm:prSet/>
      <dgm:spPr/>
      <dgm:t>
        <a:bodyPr/>
        <a:lstStyle/>
        <a:p>
          <a:endParaRPr lang="en-US"/>
        </a:p>
      </dgm:t>
    </dgm:pt>
    <dgm:pt modelId="{1F86B08A-F0AE-4DFE-906B-EDA29CE4025B}">
      <dgm:prSet/>
      <dgm:spPr/>
      <dgm:t>
        <a:bodyPr/>
        <a:lstStyle/>
        <a:p>
          <a:pPr>
            <a:defRPr b="1"/>
          </a:pPr>
          <a:r>
            <a:rPr lang="en-US"/>
            <a:t>Feb. 2020</a:t>
          </a:r>
        </a:p>
      </dgm:t>
    </dgm:pt>
    <dgm:pt modelId="{AD414D4E-EF2A-40B1-822E-EA0120394A69}" type="parTrans" cxnId="{75CA6AC8-E0BC-48CA-853C-28EA6D8E399E}">
      <dgm:prSet/>
      <dgm:spPr/>
      <dgm:t>
        <a:bodyPr/>
        <a:lstStyle/>
        <a:p>
          <a:endParaRPr lang="en-US"/>
        </a:p>
      </dgm:t>
    </dgm:pt>
    <dgm:pt modelId="{A5B751D9-E951-4B21-8419-09C2387818C5}" type="sibTrans" cxnId="{75CA6AC8-E0BC-48CA-853C-28EA6D8E399E}">
      <dgm:prSet/>
      <dgm:spPr/>
      <dgm:t>
        <a:bodyPr/>
        <a:lstStyle/>
        <a:p>
          <a:endParaRPr lang="en-US"/>
        </a:p>
      </dgm:t>
    </dgm:pt>
    <dgm:pt modelId="{C26B8283-501A-4EB8-B726-42F4D5D55A71}">
      <dgm:prSet/>
      <dgm:spPr/>
      <dgm:t>
        <a:bodyPr/>
        <a:lstStyle/>
        <a:p>
          <a:r>
            <a:rPr lang="en-US"/>
            <a:t>Pre-Certification Visit</a:t>
          </a:r>
        </a:p>
      </dgm:t>
    </dgm:pt>
    <dgm:pt modelId="{C7435889-438E-4F3E-B6CC-97561A5EAFBD}" type="parTrans" cxnId="{36FFFD11-BBCA-44AD-9720-17D222E41E70}">
      <dgm:prSet/>
      <dgm:spPr/>
      <dgm:t>
        <a:bodyPr/>
        <a:lstStyle/>
        <a:p>
          <a:endParaRPr lang="en-US"/>
        </a:p>
      </dgm:t>
    </dgm:pt>
    <dgm:pt modelId="{653613A4-BD08-4C90-803C-F09EE27A53D6}" type="sibTrans" cxnId="{36FFFD11-BBCA-44AD-9720-17D222E41E70}">
      <dgm:prSet/>
      <dgm:spPr/>
      <dgm:t>
        <a:bodyPr/>
        <a:lstStyle/>
        <a:p>
          <a:endParaRPr lang="en-US"/>
        </a:p>
      </dgm:t>
    </dgm:pt>
    <dgm:pt modelId="{19C36CAB-6970-4189-A664-9DD8F110ADA4}">
      <dgm:prSet/>
      <dgm:spPr/>
      <dgm:t>
        <a:bodyPr/>
        <a:lstStyle/>
        <a:p>
          <a:pPr>
            <a:defRPr b="1"/>
          </a:pPr>
          <a:r>
            <a:rPr lang="en-US"/>
            <a:t>Feb. 2020</a:t>
          </a:r>
        </a:p>
      </dgm:t>
    </dgm:pt>
    <dgm:pt modelId="{EF0EAC9C-4F4B-4A5C-8502-9E3A8C03B121}" type="parTrans" cxnId="{3AE02D85-6A9F-403F-9BBA-22A198251BCF}">
      <dgm:prSet/>
      <dgm:spPr/>
      <dgm:t>
        <a:bodyPr/>
        <a:lstStyle/>
        <a:p>
          <a:endParaRPr lang="en-US"/>
        </a:p>
      </dgm:t>
    </dgm:pt>
    <dgm:pt modelId="{19ECC01C-2EE8-4094-9EEE-BC8C960B7528}" type="sibTrans" cxnId="{3AE02D85-6A9F-403F-9BBA-22A198251BCF}">
      <dgm:prSet/>
      <dgm:spPr/>
      <dgm:t>
        <a:bodyPr/>
        <a:lstStyle/>
        <a:p>
          <a:endParaRPr lang="en-US"/>
        </a:p>
      </dgm:t>
    </dgm:pt>
    <dgm:pt modelId="{FDED850C-A90C-42B5-A4C7-7DDB164880D2}">
      <dgm:prSet/>
      <dgm:spPr/>
      <dgm:t>
        <a:bodyPr/>
        <a:lstStyle/>
        <a:p>
          <a:r>
            <a:rPr lang="en-US"/>
            <a:t>We decided to hold off confirming the plan until we received the official feedback from certification team</a:t>
          </a:r>
        </a:p>
      </dgm:t>
    </dgm:pt>
    <dgm:pt modelId="{2669BC21-E123-4F6C-B318-C55827686DBC}" type="parTrans" cxnId="{A0C785A1-89C7-48CA-A791-35F3BFF49708}">
      <dgm:prSet/>
      <dgm:spPr/>
      <dgm:t>
        <a:bodyPr/>
        <a:lstStyle/>
        <a:p>
          <a:endParaRPr lang="en-US"/>
        </a:p>
      </dgm:t>
    </dgm:pt>
    <dgm:pt modelId="{B55D6D48-622D-4C01-8B41-FB783CEE396E}" type="sibTrans" cxnId="{A0C785A1-89C7-48CA-A791-35F3BFF49708}">
      <dgm:prSet/>
      <dgm:spPr/>
      <dgm:t>
        <a:bodyPr/>
        <a:lstStyle/>
        <a:p>
          <a:endParaRPr lang="en-US"/>
        </a:p>
      </dgm:t>
    </dgm:pt>
    <dgm:pt modelId="{B4B0B91F-6BC7-45B2-9352-AD748F66DF22}">
      <dgm:prSet/>
      <dgm:spPr/>
      <dgm:t>
        <a:bodyPr/>
        <a:lstStyle/>
        <a:p>
          <a:pPr>
            <a:defRPr b="1"/>
          </a:pPr>
          <a:r>
            <a:rPr lang="en-US"/>
            <a:t>Mar. 2020</a:t>
          </a:r>
        </a:p>
      </dgm:t>
    </dgm:pt>
    <dgm:pt modelId="{6B36E423-AF28-44AC-B673-C699855F67D0}" type="parTrans" cxnId="{5B5790AF-3E1C-43BF-AE3B-9CE930CB95B6}">
      <dgm:prSet/>
      <dgm:spPr/>
      <dgm:t>
        <a:bodyPr/>
        <a:lstStyle/>
        <a:p>
          <a:endParaRPr lang="en-US"/>
        </a:p>
      </dgm:t>
    </dgm:pt>
    <dgm:pt modelId="{44C8ADC9-4804-4BAF-9841-641E8CFC6CEC}" type="sibTrans" cxnId="{5B5790AF-3E1C-43BF-AE3B-9CE930CB95B6}">
      <dgm:prSet/>
      <dgm:spPr/>
      <dgm:t>
        <a:bodyPr/>
        <a:lstStyle/>
        <a:p>
          <a:endParaRPr lang="en-US"/>
        </a:p>
      </dgm:t>
    </dgm:pt>
    <dgm:pt modelId="{F7717227-053D-4668-AEB0-9DA09079E480}">
      <dgm:prSet/>
      <dgm:spPr/>
      <dgm:t>
        <a:bodyPr/>
        <a:lstStyle/>
        <a:p>
          <a:r>
            <a:rPr lang="en-US"/>
            <a:t>Pandemic</a:t>
          </a:r>
        </a:p>
      </dgm:t>
    </dgm:pt>
    <dgm:pt modelId="{7A275A7F-D3C4-41CA-AE38-1F8D741CBE26}" type="parTrans" cxnId="{75F4FD06-960B-4826-9E22-D551BA7AF4D0}">
      <dgm:prSet/>
      <dgm:spPr/>
      <dgm:t>
        <a:bodyPr/>
        <a:lstStyle/>
        <a:p>
          <a:endParaRPr lang="en-US"/>
        </a:p>
      </dgm:t>
    </dgm:pt>
    <dgm:pt modelId="{A13C0CC7-8533-4BA6-B1CA-8B355469AE7B}" type="sibTrans" cxnId="{75F4FD06-960B-4826-9E22-D551BA7AF4D0}">
      <dgm:prSet/>
      <dgm:spPr/>
      <dgm:t>
        <a:bodyPr/>
        <a:lstStyle/>
        <a:p>
          <a:endParaRPr lang="en-US"/>
        </a:p>
      </dgm:t>
    </dgm:pt>
    <dgm:pt modelId="{0BEE7D83-6873-402E-ABC4-6D5736E24DD4}">
      <dgm:prSet/>
      <dgm:spPr/>
      <dgm:t>
        <a:bodyPr/>
        <a:lstStyle/>
        <a:p>
          <a:pPr>
            <a:defRPr b="1"/>
          </a:pPr>
          <a:r>
            <a:rPr lang="en-US"/>
            <a:t>Dec. 2020</a:t>
          </a:r>
        </a:p>
      </dgm:t>
    </dgm:pt>
    <dgm:pt modelId="{82912A12-F7AE-46DF-B72B-B62E2F2681A4}" type="parTrans" cxnId="{5E73AEE0-47DD-4812-A682-DA025DBCEA06}">
      <dgm:prSet/>
      <dgm:spPr/>
      <dgm:t>
        <a:bodyPr/>
        <a:lstStyle/>
        <a:p>
          <a:endParaRPr lang="en-US"/>
        </a:p>
      </dgm:t>
    </dgm:pt>
    <dgm:pt modelId="{D1190BE6-E0B4-4D6B-B610-EA47FC5B9E4B}" type="sibTrans" cxnId="{5E73AEE0-47DD-4812-A682-DA025DBCEA06}">
      <dgm:prSet/>
      <dgm:spPr/>
      <dgm:t>
        <a:bodyPr/>
        <a:lstStyle/>
        <a:p>
          <a:endParaRPr lang="en-US"/>
        </a:p>
      </dgm:t>
    </dgm:pt>
    <dgm:pt modelId="{6F2DF944-7E9B-4203-803D-59EEB9306B38}">
      <dgm:prSet/>
      <dgm:spPr/>
      <dgm:t>
        <a:bodyPr/>
        <a:lstStyle/>
        <a:p>
          <a:r>
            <a:rPr lang="en-US" dirty="0"/>
            <a:t>Dr. Plunkett reviewed observations from pre-certification and shared that we must address all observations.  Our next certification visit is in five years</a:t>
          </a:r>
        </a:p>
      </dgm:t>
    </dgm:pt>
    <dgm:pt modelId="{7A363C3B-2365-4788-99C7-483D349B794E}" type="parTrans" cxnId="{BDA3D94D-86FC-469F-B54E-800D9449E1DE}">
      <dgm:prSet/>
      <dgm:spPr/>
      <dgm:t>
        <a:bodyPr/>
        <a:lstStyle/>
        <a:p>
          <a:endParaRPr lang="en-US"/>
        </a:p>
      </dgm:t>
    </dgm:pt>
    <dgm:pt modelId="{2BF3E33A-B10B-4D33-BF7F-BCF87803E359}" type="sibTrans" cxnId="{BDA3D94D-86FC-469F-B54E-800D9449E1DE}">
      <dgm:prSet/>
      <dgm:spPr/>
      <dgm:t>
        <a:bodyPr/>
        <a:lstStyle/>
        <a:p>
          <a:endParaRPr lang="en-US"/>
        </a:p>
      </dgm:t>
    </dgm:pt>
    <dgm:pt modelId="{3DEDAAC6-9FD3-4613-A62E-B909E9A8C7C5}" type="pres">
      <dgm:prSet presAssocID="{CA58A4BD-6FB5-449D-9893-6B54D9638775}" presName="root" presStyleCnt="0">
        <dgm:presLayoutVars>
          <dgm:chMax/>
          <dgm:chPref/>
          <dgm:animLvl val="lvl"/>
        </dgm:presLayoutVars>
      </dgm:prSet>
      <dgm:spPr/>
    </dgm:pt>
    <dgm:pt modelId="{85515F81-9A3F-4E01-8C5F-5FE7109D0935}" type="pres">
      <dgm:prSet presAssocID="{CA58A4BD-6FB5-449D-9893-6B54D9638775}" presName="divider" presStyleLbl="fgAcc1" presStyleIdx="0" presStyleCnt="6"/>
      <dgm:spPr>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tailEnd type="triangle" w="lg" len="lg"/>
        </a:ln>
        <a:effectLst/>
      </dgm:spPr>
    </dgm:pt>
    <dgm:pt modelId="{785845D3-93E1-4036-B0C3-63BB327CFBE0}" type="pres">
      <dgm:prSet presAssocID="{CA58A4BD-6FB5-449D-9893-6B54D9638775}" presName="nodes" presStyleCnt="0">
        <dgm:presLayoutVars>
          <dgm:chMax/>
          <dgm:chPref/>
          <dgm:animLvl val="lvl"/>
        </dgm:presLayoutVars>
      </dgm:prSet>
      <dgm:spPr/>
    </dgm:pt>
    <dgm:pt modelId="{D9CFD631-40D2-49D6-964D-22AA3B3B25B0}" type="pres">
      <dgm:prSet presAssocID="{2A6E46A1-B5BD-496D-8F25-871BA21EF6BD}" presName="composite" presStyleCnt="0"/>
      <dgm:spPr/>
    </dgm:pt>
    <dgm:pt modelId="{00A2B1D0-6950-4714-9E64-7586AA5A6ECF}" type="pres">
      <dgm:prSet presAssocID="{2A6E46A1-B5BD-496D-8F25-871BA21EF6BD}" presName="ConnectorPoint" presStyleLbl="lnNode1" presStyleIdx="0" presStyleCnt="5"/>
      <dgm:spPr>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gm:spPr>
    </dgm:pt>
    <dgm:pt modelId="{2D7708AE-A130-4A89-8DA1-76345E51A59F}" type="pres">
      <dgm:prSet presAssocID="{2A6E46A1-B5BD-496D-8F25-871BA21EF6BD}" presName="DropPinPlaceHolder" presStyleCnt="0"/>
      <dgm:spPr/>
    </dgm:pt>
    <dgm:pt modelId="{EF2A95A0-716E-4096-AEE4-DA2E6BE14718}" type="pres">
      <dgm:prSet presAssocID="{2A6E46A1-B5BD-496D-8F25-871BA21EF6BD}" presName="DropPin" presStyleLbl="alignNode1" presStyleIdx="0" presStyleCnt="5"/>
      <dgm:spPr/>
    </dgm:pt>
    <dgm:pt modelId="{FCA8D542-5EE7-4C47-804E-5EA7C188E572}" type="pres">
      <dgm:prSet presAssocID="{2A6E46A1-B5BD-496D-8F25-871BA21EF6BD}" presName="Ellipse" presStyleLbl="fgAcc1" presStyleIdx="1" presStyleCnt="6"/>
      <dgm:spPr>
        <a:solidFill>
          <a:schemeClr val="lt1">
            <a:alpha val="90000"/>
            <a:hueOff val="0"/>
            <a:satOff val="0"/>
            <a:lumOff val="0"/>
            <a:alphaOff val="0"/>
          </a:schemeClr>
        </a:solidFill>
        <a:ln w="25400" cap="flat" cmpd="sng" algn="ctr">
          <a:noFill/>
          <a:prstDash val="solid"/>
        </a:ln>
        <a:effectLst/>
      </dgm:spPr>
    </dgm:pt>
    <dgm:pt modelId="{295AB186-996C-4376-8CA8-49148AC0483A}" type="pres">
      <dgm:prSet presAssocID="{2A6E46A1-B5BD-496D-8F25-871BA21EF6BD}" presName="L2TextContainer" presStyleLbl="revTx" presStyleIdx="0" presStyleCnt="10">
        <dgm:presLayoutVars>
          <dgm:bulletEnabled val="1"/>
        </dgm:presLayoutVars>
      </dgm:prSet>
      <dgm:spPr/>
    </dgm:pt>
    <dgm:pt modelId="{39E488E0-DB2F-4920-8AC3-72C2A5BC8BE3}" type="pres">
      <dgm:prSet presAssocID="{2A6E46A1-B5BD-496D-8F25-871BA21EF6BD}" presName="L1TextContainer" presStyleLbl="revTx" presStyleIdx="1" presStyleCnt="10">
        <dgm:presLayoutVars>
          <dgm:chMax val="1"/>
          <dgm:chPref val="1"/>
          <dgm:bulletEnabled val="1"/>
        </dgm:presLayoutVars>
      </dgm:prSet>
      <dgm:spPr/>
    </dgm:pt>
    <dgm:pt modelId="{A7536C8C-8205-47A2-A1BF-8EFC94EA5157}" type="pres">
      <dgm:prSet presAssocID="{2A6E46A1-B5BD-496D-8F25-871BA21EF6BD}" presName="ConnectLine" presStyleLbl="sibTrans1D1" presStyleIdx="0" presStyleCnt="5"/>
      <dgm:spPr>
        <a:noFill/>
        <a:ln w="12700" cap="flat" cmpd="sng" algn="ctr">
          <a:solidFill>
            <a:schemeClr val="accent1">
              <a:hueOff val="0"/>
              <a:satOff val="0"/>
              <a:lumOff val="0"/>
              <a:alphaOff val="0"/>
            </a:schemeClr>
          </a:solidFill>
          <a:prstDash val="dash"/>
        </a:ln>
        <a:effectLst/>
      </dgm:spPr>
    </dgm:pt>
    <dgm:pt modelId="{F5106784-2D95-4C55-83F2-B8C339C6DB88}" type="pres">
      <dgm:prSet presAssocID="{2A6E46A1-B5BD-496D-8F25-871BA21EF6BD}" presName="EmptyPlaceHolder" presStyleCnt="0"/>
      <dgm:spPr/>
    </dgm:pt>
    <dgm:pt modelId="{6B51B9BC-5BED-43A0-A752-082E3A50B045}" type="pres">
      <dgm:prSet presAssocID="{1E28E6F2-1E60-47AB-B3E4-F978C09CAAA1}" presName="spaceBetweenRectangles" presStyleCnt="0"/>
      <dgm:spPr/>
    </dgm:pt>
    <dgm:pt modelId="{22FD7A95-87FA-4DAF-A4F9-DFF2CB653925}" type="pres">
      <dgm:prSet presAssocID="{1F86B08A-F0AE-4DFE-906B-EDA29CE4025B}" presName="composite" presStyleCnt="0"/>
      <dgm:spPr/>
    </dgm:pt>
    <dgm:pt modelId="{573E83C3-F8B7-4EC9-A17A-6B3BC1E32B4C}" type="pres">
      <dgm:prSet presAssocID="{1F86B08A-F0AE-4DFE-906B-EDA29CE4025B}" presName="ConnectorPoint" presStyleLbl="lnNode1" presStyleIdx="1" presStyleCnt="5"/>
      <dgm:spPr>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gm:spPr>
    </dgm:pt>
    <dgm:pt modelId="{411379AA-EFDE-418E-B2E8-D4229AC732FE}" type="pres">
      <dgm:prSet presAssocID="{1F86B08A-F0AE-4DFE-906B-EDA29CE4025B}" presName="DropPinPlaceHolder" presStyleCnt="0"/>
      <dgm:spPr/>
    </dgm:pt>
    <dgm:pt modelId="{38B2C4CE-5393-4F38-896A-C04BF4690343}" type="pres">
      <dgm:prSet presAssocID="{1F86B08A-F0AE-4DFE-906B-EDA29CE4025B}" presName="DropPin" presStyleLbl="alignNode1" presStyleIdx="1" presStyleCnt="5"/>
      <dgm:spPr/>
    </dgm:pt>
    <dgm:pt modelId="{15935E08-19D2-4D97-90B1-428E69E28AFD}" type="pres">
      <dgm:prSet presAssocID="{1F86B08A-F0AE-4DFE-906B-EDA29CE4025B}" presName="Ellipse" presStyleLbl="fgAcc1" presStyleIdx="2" presStyleCnt="6"/>
      <dgm:spPr>
        <a:solidFill>
          <a:schemeClr val="lt1">
            <a:alpha val="90000"/>
            <a:hueOff val="0"/>
            <a:satOff val="0"/>
            <a:lumOff val="0"/>
            <a:alphaOff val="0"/>
          </a:schemeClr>
        </a:solidFill>
        <a:ln w="25400" cap="flat" cmpd="sng" algn="ctr">
          <a:noFill/>
          <a:prstDash val="solid"/>
        </a:ln>
        <a:effectLst/>
      </dgm:spPr>
    </dgm:pt>
    <dgm:pt modelId="{5862B036-B86B-400B-B4BB-553B1745019C}" type="pres">
      <dgm:prSet presAssocID="{1F86B08A-F0AE-4DFE-906B-EDA29CE4025B}" presName="L2TextContainer" presStyleLbl="revTx" presStyleIdx="2" presStyleCnt="10">
        <dgm:presLayoutVars>
          <dgm:bulletEnabled val="1"/>
        </dgm:presLayoutVars>
      </dgm:prSet>
      <dgm:spPr/>
    </dgm:pt>
    <dgm:pt modelId="{C9C7FA28-7E37-4030-8347-F1F1EF8039C8}" type="pres">
      <dgm:prSet presAssocID="{1F86B08A-F0AE-4DFE-906B-EDA29CE4025B}" presName="L1TextContainer" presStyleLbl="revTx" presStyleIdx="3" presStyleCnt="10">
        <dgm:presLayoutVars>
          <dgm:chMax val="1"/>
          <dgm:chPref val="1"/>
          <dgm:bulletEnabled val="1"/>
        </dgm:presLayoutVars>
      </dgm:prSet>
      <dgm:spPr/>
    </dgm:pt>
    <dgm:pt modelId="{1D8B080C-FE1F-4E4B-BA4C-64AF10E8943A}" type="pres">
      <dgm:prSet presAssocID="{1F86B08A-F0AE-4DFE-906B-EDA29CE4025B}" presName="ConnectLine" presStyleLbl="sibTrans1D1" presStyleIdx="1" presStyleCnt="5"/>
      <dgm:spPr>
        <a:noFill/>
        <a:ln w="12700" cap="flat" cmpd="sng" algn="ctr">
          <a:solidFill>
            <a:schemeClr val="accent1">
              <a:hueOff val="0"/>
              <a:satOff val="0"/>
              <a:lumOff val="0"/>
              <a:alphaOff val="0"/>
            </a:schemeClr>
          </a:solidFill>
          <a:prstDash val="dash"/>
        </a:ln>
        <a:effectLst/>
      </dgm:spPr>
    </dgm:pt>
    <dgm:pt modelId="{277C290E-F69D-40F6-8966-DD119CF1DB95}" type="pres">
      <dgm:prSet presAssocID="{1F86B08A-F0AE-4DFE-906B-EDA29CE4025B}" presName="EmptyPlaceHolder" presStyleCnt="0"/>
      <dgm:spPr/>
    </dgm:pt>
    <dgm:pt modelId="{26B45EAF-56DD-4FE5-AC46-E3100B2FC57F}" type="pres">
      <dgm:prSet presAssocID="{A5B751D9-E951-4B21-8419-09C2387818C5}" presName="spaceBetweenRectangles" presStyleCnt="0"/>
      <dgm:spPr/>
    </dgm:pt>
    <dgm:pt modelId="{370EED8A-BE9B-4139-90DA-09E2E4FF215B}" type="pres">
      <dgm:prSet presAssocID="{19C36CAB-6970-4189-A664-9DD8F110ADA4}" presName="composite" presStyleCnt="0"/>
      <dgm:spPr/>
    </dgm:pt>
    <dgm:pt modelId="{E46225C8-ACCF-45B8-A46C-907F274C67D3}" type="pres">
      <dgm:prSet presAssocID="{19C36CAB-6970-4189-A664-9DD8F110ADA4}" presName="ConnectorPoint" presStyleLbl="lnNode1" presStyleIdx="2" presStyleCnt="5"/>
      <dgm:spPr>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gm:spPr>
    </dgm:pt>
    <dgm:pt modelId="{F7009293-18D0-40B0-AE6E-190AA4B38A5B}" type="pres">
      <dgm:prSet presAssocID="{19C36CAB-6970-4189-A664-9DD8F110ADA4}" presName="DropPinPlaceHolder" presStyleCnt="0"/>
      <dgm:spPr/>
    </dgm:pt>
    <dgm:pt modelId="{3B69299B-246F-4681-826E-3FC7DBD5D007}" type="pres">
      <dgm:prSet presAssocID="{19C36CAB-6970-4189-A664-9DD8F110ADA4}" presName="DropPin" presStyleLbl="alignNode1" presStyleIdx="2" presStyleCnt="5"/>
      <dgm:spPr/>
    </dgm:pt>
    <dgm:pt modelId="{71342217-7224-4FD2-8C5E-B5A464EC377E}" type="pres">
      <dgm:prSet presAssocID="{19C36CAB-6970-4189-A664-9DD8F110ADA4}" presName="Ellipse" presStyleLbl="fgAcc1" presStyleIdx="3" presStyleCnt="6"/>
      <dgm:spPr>
        <a:solidFill>
          <a:schemeClr val="lt1">
            <a:alpha val="90000"/>
            <a:hueOff val="0"/>
            <a:satOff val="0"/>
            <a:lumOff val="0"/>
            <a:alphaOff val="0"/>
          </a:schemeClr>
        </a:solidFill>
        <a:ln w="25400" cap="flat" cmpd="sng" algn="ctr">
          <a:noFill/>
          <a:prstDash val="solid"/>
        </a:ln>
        <a:effectLst/>
      </dgm:spPr>
    </dgm:pt>
    <dgm:pt modelId="{1024F928-BA94-47B8-AF61-5F860C1C4D04}" type="pres">
      <dgm:prSet presAssocID="{19C36CAB-6970-4189-A664-9DD8F110ADA4}" presName="L2TextContainer" presStyleLbl="revTx" presStyleIdx="4" presStyleCnt="10">
        <dgm:presLayoutVars>
          <dgm:bulletEnabled val="1"/>
        </dgm:presLayoutVars>
      </dgm:prSet>
      <dgm:spPr/>
    </dgm:pt>
    <dgm:pt modelId="{B8FF21A7-FB4F-400C-AE5B-CA0D675DF212}" type="pres">
      <dgm:prSet presAssocID="{19C36CAB-6970-4189-A664-9DD8F110ADA4}" presName="L1TextContainer" presStyleLbl="revTx" presStyleIdx="5" presStyleCnt="10">
        <dgm:presLayoutVars>
          <dgm:chMax val="1"/>
          <dgm:chPref val="1"/>
          <dgm:bulletEnabled val="1"/>
        </dgm:presLayoutVars>
      </dgm:prSet>
      <dgm:spPr/>
    </dgm:pt>
    <dgm:pt modelId="{112643FE-9D01-4483-BCAC-5B060F76869F}" type="pres">
      <dgm:prSet presAssocID="{19C36CAB-6970-4189-A664-9DD8F110ADA4}" presName="ConnectLine" presStyleLbl="sibTrans1D1" presStyleIdx="2" presStyleCnt="5"/>
      <dgm:spPr>
        <a:noFill/>
        <a:ln w="12700" cap="flat" cmpd="sng" algn="ctr">
          <a:solidFill>
            <a:schemeClr val="accent1">
              <a:hueOff val="0"/>
              <a:satOff val="0"/>
              <a:lumOff val="0"/>
              <a:alphaOff val="0"/>
            </a:schemeClr>
          </a:solidFill>
          <a:prstDash val="dash"/>
        </a:ln>
        <a:effectLst/>
      </dgm:spPr>
    </dgm:pt>
    <dgm:pt modelId="{C137C960-2912-4FAC-A1A8-677B330D6180}" type="pres">
      <dgm:prSet presAssocID="{19C36CAB-6970-4189-A664-9DD8F110ADA4}" presName="EmptyPlaceHolder" presStyleCnt="0"/>
      <dgm:spPr/>
    </dgm:pt>
    <dgm:pt modelId="{2681C67C-3B15-4619-ADFD-DD9C687D8EF3}" type="pres">
      <dgm:prSet presAssocID="{19ECC01C-2EE8-4094-9EEE-BC8C960B7528}" presName="spaceBetweenRectangles" presStyleCnt="0"/>
      <dgm:spPr/>
    </dgm:pt>
    <dgm:pt modelId="{28030A35-3A79-4438-8BE5-718547546646}" type="pres">
      <dgm:prSet presAssocID="{B4B0B91F-6BC7-45B2-9352-AD748F66DF22}" presName="composite" presStyleCnt="0"/>
      <dgm:spPr/>
    </dgm:pt>
    <dgm:pt modelId="{D6E78144-35EA-4B47-AE50-89B51EB82026}" type="pres">
      <dgm:prSet presAssocID="{B4B0B91F-6BC7-45B2-9352-AD748F66DF22}" presName="ConnectorPoint" presStyleLbl="lnNode1" presStyleIdx="3" presStyleCnt="5"/>
      <dgm:spPr>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gm:spPr>
    </dgm:pt>
    <dgm:pt modelId="{651E8B90-6C73-46AA-AA38-8FDEEB3B0BD3}" type="pres">
      <dgm:prSet presAssocID="{B4B0B91F-6BC7-45B2-9352-AD748F66DF22}" presName="DropPinPlaceHolder" presStyleCnt="0"/>
      <dgm:spPr/>
    </dgm:pt>
    <dgm:pt modelId="{FCF56945-F5B7-4959-A3E7-7A3611DF8303}" type="pres">
      <dgm:prSet presAssocID="{B4B0B91F-6BC7-45B2-9352-AD748F66DF22}" presName="DropPin" presStyleLbl="alignNode1" presStyleIdx="3" presStyleCnt="5"/>
      <dgm:spPr/>
    </dgm:pt>
    <dgm:pt modelId="{1D15E1AD-708B-4035-9684-9461C07CC913}" type="pres">
      <dgm:prSet presAssocID="{B4B0B91F-6BC7-45B2-9352-AD748F66DF22}" presName="Ellipse" presStyleLbl="fgAcc1" presStyleIdx="4" presStyleCnt="6"/>
      <dgm:spPr>
        <a:solidFill>
          <a:schemeClr val="lt1">
            <a:alpha val="90000"/>
            <a:hueOff val="0"/>
            <a:satOff val="0"/>
            <a:lumOff val="0"/>
            <a:alphaOff val="0"/>
          </a:schemeClr>
        </a:solidFill>
        <a:ln w="25400" cap="flat" cmpd="sng" algn="ctr">
          <a:noFill/>
          <a:prstDash val="solid"/>
        </a:ln>
        <a:effectLst/>
      </dgm:spPr>
    </dgm:pt>
    <dgm:pt modelId="{BB78EC4C-CFFE-4CBE-8A2D-1DD5BC3BA61E}" type="pres">
      <dgm:prSet presAssocID="{B4B0B91F-6BC7-45B2-9352-AD748F66DF22}" presName="L2TextContainer" presStyleLbl="revTx" presStyleIdx="6" presStyleCnt="10">
        <dgm:presLayoutVars>
          <dgm:bulletEnabled val="1"/>
        </dgm:presLayoutVars>
      </dgm:prSet>
      <dgm:spPr/>
    </dgm:pt>
    <dgm:pt modelId="{1135B484-8CDA-4978-B428-2B1AA11A4C5B}" type="pres">
      <dgm:prSet presAssocID="{B4B0B91F-6BC7-45B2-9352-AD748F66DF22}" presName="L1TextContainer" presStyleLbl="revTx" presStyleIdx="7" presStyleCnt="10">
        <dgm:presLayoutVars>
          <dgm:chMax val="1"/>
          <dgm:chPref val="1"/>
          <dgm:bulletEnabled val="1"/>
        </dgm:presLayoutVars>
      </dgm:prSet>
      <dgm:spPr/>
    </dgm:pt>
    <dgm:pt modelId="{5F8D2A90-3D48-43B5-84D8-7574F8F85F65}" type="pres">
      <dgm:prSet presAssocID="{B4B0B91F-6BC7-45B2-9352-AD748F66DF22}" presName="ConnectLine" presStyleLbl="sibTrans1D1" presStyleIdx="3" presStyleCnt="5"/>
      <dgm:spPr>
        <a:noFill/>
        <a:ln w="12700" cap="flat" cmpd="sng" algn="ctr">
          <a:solidFill>
            <a:schemeClr val="accent1">
              <a:hueOff val="0"/>
              <a:satOff val="0"/>
              <a:lumOff val="0"/>
              <a:alphaOff val="0"/>
            </a:schemeClr>
          </a:solidFill>
          <a:prstDash val="dash"/>
        </a:ln>
        <a:effectLst/>
      </dgm:spPr>
    </dgm:pt>
    <dgm:pt modelId="{2F0A3605-0FD8-4DC7-B988-BE1711842857}" type="pres">
      <dgm:prSet presAssocID="{B4B0B91F-6BC7-45B2-9352-AD748F66DF22}" presName="EmptyPlaceHolder" presStyleCnt="0"/>
      <dgm:spPr/>
    </dgm:pt>
    <dgm:pt modelId="{1B5ED16F-CE05-4CA3-B3AA-8013A3F6CB1A}" type="pres">
      <dgm:prSet presAssocID="{44C8ADC9-4804-4BAF-9841-641E8CFC6CEC}" presName="spaceBetweenRectangles" presStyleCnt="0"/>
      <dgm:spPr/>
    </dgm:pt>
    <dgm:pt modelId="{F50FB0CF-A089-45FA-92BC-33A71E8D10F1}" type="pres">
      <dgm:prSet presAssocID="{0BEE7D83-6873-402E-ABC4-6D5736E24DD4}" presName="composite" presStyleCnt="0"/>
      <dgm:spPr/>
    </dgm:pt>
    <dgm:pt modelId="{FEAC4241-97FE-4489-A41F-9F9453F84457}" type="pres">
      <dgm:prSet presAssocID="{0BEE7D83-6873-402E-ABC4-6D5736E24DD4}" presName="ConnectorPoint" presStyleLbl="lnNode1" presStyleIdx="4" presStyleCnt="5"/>
      <dgm:spPr>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gm:spPr>
    </dgm:pt>
    <dgm:pt modelId="{FB16F9CA-3F2B-4B09-A057-2F3D927800F0}" type="pres">
      <dgm:prSet presAssocID="{0BEE7D83-6873-402E-ABC4-6D5736E24DD4}" presName="DropPinPlaceHolder" presStyleCnt="0"/>
      <dgm:spPr/>
    </dgm:pt>
    <dgm:pt modelId="{C4925362-03CD-4234-AA99-68511BEE6E06}" type="pres">
      <dgm:prSet presAssocID="{0BEE7D83-6873-402E-ABC4-6D5736E24DD4}" presName="DropPin" presStyleLbl="alignNode1" presStyleIdx="4" presStyleCnt="5"/>
      <dgm:spPr/>
    </dgm:pt>
    <dgm:pt modelId="{D74E1532-CB65-4BCF-9932-25F19FCEE281}" type="pres">
      <dgm:prSet presAssocID="{0BEE7D83-6873-402E-ABC4-6D5736E24DD4}" presName="Ellipse" presStyleLbl="fgAcc1" presStyleIdx="5" presStyleCnt="6"/>
      <dgm:spPr>
        <a:solidFill>
          <a:schemeClr val="lt1">
            <a:alpha val="90000"/>
            <a:hueOff val="0"/>
            <a:satOff val="0"/>
            <a:lumOff val="0"/>
            <a:alphaOff val="0"/>
          </a:schemeClr>
        </a:solidFill>
        <a:ln w="25400" cap="flat" cmpd="sng" algn="ctr">
          <a:noFill/>
          <a:prstDash val="solid"/>
        </a:ln>
        <a:effectLst/>
      </dgm:spPr>
    </dgm:pt>
    <dgm:pt modelId="{EE5819B1-9938-4243-A974-F97A7770ECD5}" type="pres">
      <dgm:prSet presAssocID="{0BEE7D83-6873-402E-ABC4-6D5736E24DD4}" presName="L2TextContainer" presStyleLbl="revTx" presStyleIdx="8" presStyleCnt="10">
        <dgm:presLayoutVars>
          <dgm:bulletEnabled val="1"/>
        </dgm:presLayoutVars>
      </dgm:prSet>
      <dgm:spPr/>
    </dgm:pt>
    <dgm:pt modelId="{F1A23C51-585E-4C92-A653-00FD99C0AD6E}" type="pres">
      <dgm:prSet presAssocID="{0BEE7D83-6873-402E-ABC4-6D5736E24DD4}" presName="L1TextContainer" presStyleLbl="revTx" presStyleIdx="9" presStyleCnt="10">
        <dgm:presLayoutVars>
          <dgm:chMax val="1"/>
          <dgm:chPref val="1"/>
          <dgm:bulletEnabled val="1"/>
        </dgm:presLayoutVars>
      </dgm:prSet>
      <dgm:spPr/>
    </dgm:pt>
    <dgm:pt modelId="{DD7A1285-07DB-4906-9D81-CC304AE464A6}" type="pres">
      <dgm:prSet presAssocID="{0BEE7D83-6873-402E-ABC4-6D5736E24DD4}" presName="ConnectLine" presStyleLbl="sibTrans1D1" presStyleIdx="4" presStyleCnt="5"/>
      <dgm:spPr>
        <a:noFill/>
        <a:ln w="12700" cap="flat" cmpd="sng" algn="ctr">
          <a:solidFill>
            <a:schemeClr val="accent1">
              <a:hueOff val="0"/>
              <a:satOff val="0"/>
              <a:lumOff val="0"/>
              <a:alphaOff val="0"/>
            </a:schemeClr>
          </a:solidFill>
          <a:prstDash val="dash"/>
        </a:ln>
        <a:effectLst/>
      </dgm:spPr>
    </dgm:pt>
    <dgm:pt modelId="{20CB3A76-9608-4C18-BFD1-FE1636199408}" type="pres">
      <dgm:prSet presAssocID="{0BEE7D83-6873-402E-ABC4-6D5736E24DD4}" presName="EmptyPlaceHolder" presStyleCnt="0"/>
      <dgm:spPr/>
    </dgm:pt>
  </dgm:ptLst>
  <dgm:cxnLst>
    <dgm:cxn modelId="{11703803-FBB5-45E9-BE34-C2AC3C7BB27B}" srcId="{2A6E46A1-B5BD-496D-8F25-871BA21EF6BD}" destId="{25470F16-68C1-4873-A355-C11968D3A975}" srcOrd="0" destOrd="0" parTransId="{9CEF2801-ABF2-4B92-9B20-1D6E2C4D0090}" sibTransId="{B53FCDAA-9B6A-4934-BE58-04C1BD4E7392}"/>
    <dgm:cxn modelId="{75F4FD06-960B-4826-9E22-D551BA7AF4D0}" srcId="{B4B0B91F-6BC7-45B2-9352-AD748F66DF22}" destId="{F7717227-053D-4668-AEB0-9DA09079E480}" srcOrd="0" destOrd="0" parTransId="{7A275A7F-D3C4-41CA-AE38-1F8D741CBE26}" sibTransId="{A13C0CC7-8533-4BA6-B1CA-8B355469AE7B}"/>
    <dgm:cxn modelId="{36FFFD11-BBCA-44AD-9720-17D222E41E70}" srcId="{1F86B08A-F0AE-4DFE-906B-EDA29CE4025B}" destId="{C26B8283-501A-4EB8-B726-42F4D5D55A71}" srcOrd="0" destOrd="0" parTransId="{C7435889-438E-4F3E-B6CC-97561A5EAFBD}" sibTransId="{653613A4-BD08-4C90-803C-F09EE27A53D6}"/>
    <dgm:cxn modelId="{3105BF18-8D24-45C0-89ED-B0604E352B1E}" type="presOf" srcId="{2A6E46A1-B5BD-496D-8F25-871BA21EF6BD}" destId="{39E488E0-DB2F-4920-8AC3-72C2A5BC8BE3}" srcOrd="0" destOrd="0" presId="urn:microsoft.com/office/officeart/2017/3/layout/DropPinTimeline"/>
    <dgm:cxn modelId="{766C5033-5693-410A-A528-9F138C360528}" type="presOf" srcId="{CA58A4BD-6FB5-449D-9893-6B54D9638775}" destId="{3DEDAAC6-9FD3-4613-A62E-B909E9A8C7C5}" srcOrd="0" destOrd="0" presId="urn:microsoft.com/office/officeart/2017/3/layout/DropPinTimeline"/>
    <dgm:cxn modelId="{619A5E60-B949-43E1-A455-8A11761DE612}" type="presOf" srcId="{19C36CAB-6970-4189-A664-9DD8F110ADA4}" destId="{B8FF21A7-FB4F-400C-AE5B-CA0D675DF212}" srcOrd="0" destOrd="0" presId="urn:microsoft.com/office/officeart/2017/3/layout/DropPinTimeline"/>
    <dgm:cxn modelId="{BDA3D94D-86FC-469F-B54E-800D9449E1DE}" srcId="{0BEE7D83-6873-402E-ABC4-6D5736E24DD4}" destId="{6F2DF944-7E9B-4203-803D-59EEB9306B38}" srcOrd="0" destOrd="0" parTransId="{7A363C3B-2365-4788-99C7-483D349B794E}" sibTransId="{2BF3E33A-B10B-4D33-BF7F-BCF87803E359}"/>
    <dgm:cxn modelId="{E486AB4F-990F-41BD-8A7A-62799337A772}" type="presOf" srcId="{1F86B08A-F0AE-4DFE-906B-EDA29CE4025B}" destId="{C9C7FA28-7E37-4030-8347-F1F1EF8039C8}" srcOrd="0" destOrd="0" presId="urn:microsoft.com/office/officeart/2017/3/layout/DropPinTimeline"/>
    <dgm:cxn modelId="{244DF377-58DB-413A-9B62-7694669859B4}" type="presOf" srcId="{6F2DF944-7E9B-4203-803D-59EEB9306B38}" destId="{EE5819B1-9938-4243-A974-F97A7770ECD5}" srcOrd="0" destOrd="0" presId="urn:microsoft.com/office/officeart/2017/3/layout/DropPinTimeline"/>
    <dgm:cxn modelId="{C8B7365A-0171-4620-B1F9-1C61D9F4A289}" srcId="{CA58A4BD-6FB5-449D-9893-6B54D9638775}" destId="{2A6E46A1-B5BD-496D-8F25-871BA21EF6BD}" srcOrd="0" destOrd="0" parTransId="{28A4C4F1-B1E8-49B4-90DF-2CCCD7133159}" sibTransId="{1E28E6F2-1E60-47AB-B3E4-F978C09CAAA1}"/>
    <dgm:cxn modelId="{7FD0667A-5271-4B3C-9A29-D1B756D62C2C}" type="presOf" srcId="{0BEE7D83-6873-402E-ABC4-6D5736E24DD4}" destId="{F1A23C51-585E-4C92-A653-00FD99C0AD6E}" srcOrd="0" destOrd="0" presId="urn:microsoft.com/office/officeart/2017/3/layout/DropPinTimeline"/>
    <dgm:cxn modelId="{3AE02D85-6A9F-403F-9BBA-22A198251BCF}" srcId="{CA58A4BD-6FB5-449D-9893-6B54D9638775}" destId="{19C36CAB-6970-4189-A664-9DD8F110ADA4}" srcOrd="2" destOrd="0" parTransId="{EF0EAC9C-4F4B-4A5C-8502-9E3A8C03B121}" sibTransId="{19ECC01C-2EE8-4094-9EEE-BC8C960B7528}"/>
    <dgm:cxn modelId="{A0C785A1-89C7-48CA-A791-35F3BFF49708}" srcId="{19C36CAB-6970-4189-A664-9DD8F110ADA4}" destId="{FDED850C-A90C-42B5-A4C7-7DDB164880D2}" srcOrd="0" destOrd="0" parTransId="{2669BC21-E123-4F6C-B318-C55827686DBC}" sibTransId="{B55D6D48-622D-4C01-8B41-FB783CEE396E}"/>
    <dgm:cxn modelId="{F03EC8A6-9A31-4D56-9C3F-ED81A71B0642}" type="presOf" srcId="{B4B0B91F-6BC7-45B2-9352-AD748F66DF22}" destId="{1135B484-8CDA-4978-B428-2B1AA11A4C5B}" srcOrd="0" destOrd="0" presId="urn:microsoft.com/office/officeart/2017/3/layout/DropPinTimeline"/>
    <dgm:cxn modelId="{5B5790AF-3E1C-43BF-AE3B-9CE930CB95B6}" srcId="{CA58A4BD-6FB5-449D-9893-6B54D9638775}" destId="{B4B0B91F-6BC7-45B2-9352-AD748F66DF22}" srcOrd="3" destOrd="0" parTransId="{6B36E423-AF28-44AC-B673-C699855F67D0}" sibTransId="{44C8ADC9-4804-4BAF-9841-641E8CFC6CEC}"/>
    <dgm:cxn modelId="{E9836AB6-CB67-418F-A822-F2B2EA1E7E1B}" type="presOf" srcId="{C26B8283-501A-4EB8-B726-42F4D5D55A71}" destId="{5862B036-B86B-400B-B4BB-553B1745019C}" srcOrd="0" destOrd="0" presId="urn:microsoft.com/office/officeart/2017/3/layout/DropPinTimeline"/>
    <dgm:cxn modelId="{75CA6AC8-E0BC-48CA-853C-28EA6D8E399E}" srcId="{CA58A4BD-6FB5-449D-9893-6B54D9638775}" destId="{1F86B08A-F0AE-4DFE-906B-EDA29CE4025B}" srcOrd="1" destOrd="0" parTransId="{AD414D4E-EF2A-40B1-822E-EA0120394A69}" sibTransId="{A5B751D9-E951-4B21-8419-09C2387818C5}"/>
    <dgm:cxn modelId="{874A8ED7-5D3C-4C9F-B3E8-DE1A172C6CAC}" type="presOf" srcId="{25470F16-68C1-4873-A355-C11968D3A975}" destId="{295AB186-996C-4376-8CA8-49148AC0483A}" srcOrd="0" destOrd="0" presId="urn:microsoft.com/office/officeart/2017/3/layout/DropPinTimeline"/>
    <dgm:cxn modelId="{5DD636D8-5607-4C5D-9D14-F4CFB37DB187}" type="presOf" srcId="{F7717227-053D-4668-AEB0-9DA09079E480}" destId="{BB78EC4C-CFFE-4CBE-8A2D-1DD5BC3BA61E}" srcOrd="0" destOrd="0" presId="urn:microsoft.com/office/officeart/2017/3/layout/DropPinTimeline"/>
    <dgm:cxn modelId="{EA7A2AD9-F1E1-4B6A-B335-69F0536E74C1}" type="presOf" srcId="{FDED850C-A90C-42B5-A4C7-7DDB164880D2}" destId="{1024F928-BA94-47B8-AF61-5F860C1C4D04}" srcOrd="0" destOrd="0" presId="urn:microsoft.com/office/officeart/2017/3/layout/DropPinTimeline"/>
    <dgm:cxn modelId="{5E73AEE0-47DD-4812-A682-DA025DBCEA06}" srcId="{CA58A4BD-6FB5-449D-9893-6B54D9638775}" destId="{0BEE7D83-6873-402E-ABC4-6D5736E24DD4}" srcOrd="4" destOrd="0" parTransId="{82912A12-F7AE-46DF-B72B-B62E2F2681A4}" sibTransId="{D1190BE6-E0B4-4D6B-B610-EA47FC5B9E4B}"/>
    <dgm:cxn modelId="{172EBFAE-14EF-4B82-9B0B-D66CFAFF19A2}" type="presParOf" srcId="{3DEDAAC6-9FD3-4613-A62E-B909E9A8C7C5}" destId="{85515F81-9A3F-4E01-8C5F-5FE7109D0935}" srcOrd="0" destOrd="0" presId="urn:microsoft.com/office/officeart/2017/3/layout/DropPinTimeline"/>
    <dgm:cxn modelId="{59B74D0B-17B6-4F26-A3F2-EFB9150ACCE3}" type="presParOf" srcId="{3DEDAAC6-9FD3-4613-A62E-B909E9A8C7C5}" destId="{785845D3-93E1-4036-B0C3-63BB327CFBE0}" srcOrd="1" destOrd="0" presId="urn:microsoft.com/office/officeart/2017/3/layout/DropPinTimeline"/>
    <dgm:cxn modelId="{2FCDC40C-DF0D-43A1-9D91-1D506C0048C9}" type="presParOf" srcId="{785845D3-93E1-4036-B0C3-63BB327CFBE0}" destId="{D9CFD631-40D2-49D6-964D-22AA3B3B25B0}" srcOrd="0" destOrd="0" presId="urn:microsoft.com/office/officeart/2017/3/layout/DropPinTimeline"/>
    <dgm:cxn modelId="{E8AAE5F6-260C-4A86-99B3-675A21D3A53F}" type="presParOf" srcId="{D9CFD631-40D2-49D6-964D-22AA3B3B25B0}" destId="{00A2B1D0-6950-4714-9E64-7586AA5A6ECF}" srcOrd="0" destOrd="0" presId="urn:microsoft.com/office/officeart/2017/3/layout/DropPinTimeline"/>
    <dgm:cxn modelId="{3C4341B8-4613-4B9A-A1AD-3DC7A4900CD6}" type="presParOf" srcId="{D9CFD631-40D2-49D6-964D-22AA3B3B25B0}" destId="{2D7708AE-A130-4A89-8DA1-76345E51A59F}" srcOrd="1" destOrd="0" presId="urn:microsoft.com/office/officeart/2017/3/layout/DropPinTimeline"/>
    <dgm:cxn modelId="{F978D18D-A579-4526-A769-FDAA7635CA78}" type="presParOf" srcId="{2D7708AE-A130-4A89-8DA1-76345E51A59F}" destId="{EF2A95A0-716E-4096-AEE4-DA2E6BE14718}" srcOrd="0" destOrd="0" presId="urn:microsoft.com/office/officeart/2017/3/layout/DropPinTimeline"/>
    <dgm:cxn modelId="{823AB38E-A2AC-4E60-AFC2-507A40197186}" type="presParOf" srcId="{2D7708AE-A130-4A89-8DA1-76345E51A59F}" destId="{FCA8D542-5EE7-4C47-804E-5EA7C188E572}" srcOrd="1" destOrd="0" presId="urn:microsoft.com/office/officeart/2017/3/layout/DropPinTimeline"/>
    <dgm:cxn modelId="{8F7726E2-2AC3-4C5C-8B71-72A6C27C118A}" type="presParOf" srcId="{D9CFD631-40D2-49D6-964D-22AA3B3B25B0}" destId="{295AB186-996C-4376-8CA8-49148AC0483A}" srcOrd="2" destOrd="0" presId="urn:microsoft.com/office/officeart/2017/3/layout/DropPinTimeline"/>
    <dgm:cxn modelId="{FEE7A0FF-E4CD-4ABC-97D8-B598FA353542}" type="presParOf" srcId="{D9CFD631-40D2-49D6-964D-22AA3B3B25B0}" destId="{39E488E0-DB2F-4920-8AC3-72C2A5BC8BE3}" srcOrd="3" destOrd="0" presId="urn:microsoft.com/office/officeart/2017/3/layout/DropPinTimeline"/>
    <dgm:cxn modelId="{1EB1A3DB-DDF4-4FCB-9352-D8B6E379BDE4}" type="presParOf" srcId="{D9CFD631-40D2-49D6-964D-22AA3B3B25B0}" destId="{A7536C8C-8205-47A2-A1BF-8EFC94EA5157}" srcOrd="4" destOrd="0" presId="urn:microsoft.com/office/officeart/2017/3/layout/DropPinTimeline"/>
    <dgm:cxn modelId="{6D4C1582-249F-48DE-A291-E1D2A1F00511}" type="presParOf" srcId="{D9CFD631-40D2-49D6-964D-22AA3B3B25B0}" destId="{F5106784-2D95-4C55-83F2-B8C339C6DB88}" srcOrd="5" destOrd="0" presId="urn:microsoft.com/office/officeart/2017/3/layout/DropPinTimeline"/>
    <dgm:cxn modelId="{EB15B653-F801-4C6A-8470-F154B2A73CC0}" type="presParOf" srcId="{785845D3-93E1-4036-B0C3-63BB327CFBE0}" destId="{6B51B9BC-5BED-43A0-A752-082E3A50B045}" srcOrd="1" destOrd="0" presId="urn:microsoft.com/office/officeart/2017/3/layout/DropPinTimeline"/>
    <dgm:cxn modelId="{B76787AE-E441-4707-80D6-30D5758E5816}" type="presParOf" srcId="{785845D3-93E1-4036-B0C3-63BB327CFBE0}" destId="{22FD7A95-87FA-4DAF-A4F9-DFF2CB653925}" srcOrd="2" destOrd="0" presId="urn:microsoft.com/office/officeart/2017/3/layout/DropPinTimeline"/>
    <dgm:cxn modelId="{B0D25BBD-FF62-4D66-83B6-D9A59C2FE53D}" type="presParOf" srcId="{22FD7A95-87FA-4DAF-A4F9-DFF2CB653925}" destId="{573E83C3-F8B7-4EC9-A17A-6B3BC1E32B4C}" srcOrd="0" destOrd="0" presId="urn:microsoft.com/office/officeart/2017/3/layout/DropPinTimeline"/>
    <dgm:cxn modelId="{A63A10B2-A368-45BE-A003-59BBC423A614}" type="presParOf" srcId="{22FD7A95-87FA-4DAF-A4F9-DFF2CB653925}" destId="{411379AA-EFDE-418E-B2E8-D4229AC732FE}" srcOrd="1" destOrd="0" presId="urn:microsoft.com/office/officeart/2017/3/layout/DropPinTimeline"/>
    <dgm:cxn modelId="{394A7BF3-471B-4F6B-8720-8DC576861B19}" type="presParOf" srcId="{411379AA-EFDE-418E-B2E8-D4229AC732FE}" destId="{38B2C4CE-5393-4F38-896A-C04BF4690343}" srcOrd="0" destOrd="0" presId="urn:microsoft.com/office/officeart/2017/3/layout/DropPinTimeline"/>
    <dgm:cxn modelId="{B78DBAC4-C203-407D-8300-A071F722F233}" type="presParOf" srcId="{411379AA-EFDE-418E-B2E8-D4229AC732FE}" destId="{15935E08-19D2-4D97-90B1-428E69E28AFD}" srcOrd="1" destOrd="0" presId="urn:microsoft.com/office/officeart/2017/3/layout/DropPinTimeline"/>
    <dgm:cxn modelId="{CEC36561-04DE-4563-8445-6E2E6BFC0ACB}" type="presParOf" srcId="{22FD7A95-87FA-4DAF-A4F9-DFF2CB653925}" destId="{5862B036-B86B-400B-B4BB-553B1745019C}" srcOrd="2" destOrd="0" presId="urn:microsoft.com/office/officeart/2017/3/layout/DropPinTimeline"/>
    <dgm:cxn modelId="{009A9F54-1F90-48A1-9195-29A84E7A2DDF}" type="presParOf" srcId="{22FD7A95-87FA-4DAF-A4F9-DFF2CB653925}" destId="{C9C7FA28-7E37-4030-8347-F1F1EF8039C8}" srcOrd="3" destOrd="0" presId="urn:microsoft.com/office/officeart/2017/3/layout/DropPinTimeline"/>
    <dgm:cxn modelId="{BEC92B2A-B87D-41A1-BD7C-B6E33954DEBB}" type="presParOf" srcId="{22FD7A95-87FA-4DAF-A4F9-DFF2CB653925}" destId="{1D8B080C-FE1F-4E4B-BA4C-64AF10E8943A}" srcOrd="4" destOrd="0" presId="urn:microsoft.com/office/officeart/2017/3/layout/DropPinTimeline"/>
    <dgm:cxn modelId="{8E069899-4465-4100-84C9-17C306E80283}" type="presParOf" srcId="{22FD7A95-87FA-4DAF-A4F9-DFF2CB653925}" destId="{277C290E-F69D-40F6-8966-DD119CF1DB95}" srcOrd="5" destOrd="0" presId="urn:microsoft.com/office/officeart/2017/3/layout/DropPinTimeline"/>
    <dgm:cxn modelId="{72B1E264-FA24-4FAE-833F-ADA257155365}" type="presParOf" srcId="{785845D3-93E1-4036-B0C3-63BB327CFBE0}" destId="{26B45EAF-56DD-4FE5-AC46-E3100B2FC57F}" srcOrd="3" destOrd="0" presId="urn:microsoft.com/office/officeart/2017/3/layout/DropPinTimeline"/>
    <dgm:cxn modelId="{B0E8E076-5169-403A-832C-04D658D7BFFB}" type="presParOf" srcId="{785845D3-93E1-4036-B0C3-63BB327CFBE0}" destId="{370EED8A-BE9B-4139-90DA-09E2E4FF215B}" srcOrd="4" destOrd="0" presId="urn:microsoft.com/office/officeart/2017/3/layout/DropPinTimeline"/>
    <dgm:cxn modelId="{8A3C7A8B-7CDF-495D-BCAF-130C5E360D59}" type="presParOf" srcId="{370EED8A-BE9B-4139-90DA-09E2E4FF215B}" destId="{E46225C8-ACCF-45B8-A46C-907F274C67D3}" srcOrd="0" destOrd="0" presId="urn:microsoft.com/office/officeart/2017/3/layout/DropPinTimeline"/>
    <dgm:cxn modelId="{35803E64-1920-41CA-88D0-DF3756924747}" type="presParOf" srcId="{370EED8A-BE9B-4139-90DA-09E2E4FF215B}" destId="{F7009293-18D0-40B0-AE6E-190AA4B38A5B}" srcOrd="1" destOrd="0" presId="urn:microsoft.com/office/officeart/2017/3/layout/DropPinTimeline"/>
    <dgm:cxn modelId="{139ED4BD-8C9A-475E-8A8F-6A2B64F36E18}" type="presParOf" srcId="{F7009293-18D0-40B0-AE6E-190AA4B38A5B}" destId="{3B69299B-246F-4681-826E-3FC7DBD5D007}" srcOrd="0" destOrd="0" presId="urn:microsoft.com/office/officeart/2017/3/layout/DropPinTimeline"/>
    <dgm:cxn modelId="{79F4C848-2A89-40C1-8C42-AFA92FA6F8C4}" type="presParOf" srcId="{F7009293-18D0-40B0-AE6E-190AA4B38A5B}" destId="{71342217-7224-4FD2-8C5E-B5A464EC377E}" srcOrd="1" destOrd="0" presId="urn:microsoft.com/office/officeart/2017/3/layout/DropPinTimeline"/>
    <dgm:cxn modelId="{F72716A9-269E-477A-B8F4-C57D30BD1275}" type="presParOf" srcId="{370EED8A-BE9B-4139-90DA-09E2E4FF215B}" destId="{1024F928-BA94-47B8-AF61-5F860C1C4D04}" srcOrd="2" destOrd="0" presId="urn:microsoft.com/office/officeart/2017/3/layout/DropPinTimeline"/>
    <dgm:cxn modelId="{175A3667-6285-481B-82CD-FAA46BA3AB9A}" type="presParOf" srcId="{370EED8A-BE9B-4139-90DA-09E2E4FF215B}" destId="{B8FF21A7-FB4F-400C-AE5B-CA0D675DF212}" srcOrd="3" destOrd="0" presId="urn:microsoft.com/office/officeart/2017/3/layout/DropPinTimeline"/>
    <dgm:cxn modelId="{CD993CA5-6CB6-4331-85F4-535E0F54A7D0}" type="presParOf" srcId="{370EED8A-BE9B-4139-90DA-09E2E4FF215B}" destId="{112643FE-9D01-4483-BCAC-5B060F76869F}" srcOrd="4" destOrd="0" presId="urn:microsoft.com/office/officeart/2017/3/layout/DropPinTimeline"/>
    <dgm:cxn modelId="{0FE2E455-5700-4CCE-874F-B95D5766433C}" type="presParOf" srcId="{370EED8A-BE9B-4139-90DA-09E2E4FF215B}" destId="{C137C960-2912-4FAC-A1A8-677B330D6180}" srcOrd="5" destOrd="0" presId="urn:microsoft.com/office/officeart/2017/3/layout/DropPinTimeline"/>
    <dgm:cxn modelId="{772627D8-9615-4B5A-806A-7A24BBFA9464}" type="presParOf" srcId="{785845D3-93E1-4036-B0C3-63BB327CFBE0}" destId="{2681C67C-3B15-4619-ADFD-DD9C687D8EF3}" srcOrd="5" destOrd="0" presId="urn:microsoft.com/office/officeart/2017/3/layout/DropPinTimeline"/>
    <dgm:cxn modelId="{4CF33765-255E-478C-A7D1-B8F526053FA5}" type="presParOf" srcId="{785845D3-93E1-4036-B0C3-63BB327CFBE0}" destId="{28030A35-3A79-4438-8BE5-718547546646}" srcOrd="6" destOrd="0" presId="urn:microsoft.com/office/officeart/2017/3/layout/DropPinTimeline"/>
    <dgm:cxn modelId="{F551BA8E-971F-4689-883F-DFC0E1588C8A}" type="presParOf" srcId="{28030A35-3A79-4438-8BE5-718547546646}" destId="{D6E78144-35EA-4B47-AE50-89B51EB82026}" srcOrd="0" destOrd="0" presId="urn:microsoft.com/office/officeart/2017/3/layout/DropPinTimeline"/>
    <dgm:cxn modelId="{74E234B7-0516-4207-898C-ADE96EEE39BC}" type="presParOf" srcId="{28030A35-3A79-4438-8BE5-718547546646}" destId="{651E8B90-6C73-46AA-AA38-8FDEEB3B0BD3}" srcOrd="1" destOrd="0" presId="urn:microsoft.com/office/officeart/2017/3/layout/DropPinTimeline"/>
    <dgm:cxn modelId="{6A5E8752-ADA2-4BB3-8006-AB380ACE0C73}" type="presParOf" srcId="{651E8B90-6C73-46AA-AA38-8FDEEB3B0BD3}" destId="{FCF56945-F5B7-4959-A3E7-7A3611DF8303}" srcOrd="0" destOrd="0" presId="urn:microsoft.com/office/officeart/2017/3/layout/DropPinTimeline"/>
    <dgm:cxn modelId="{E68F7FEC-8AFD-4425-BED0-85010F78CCA4}" type="presParOf" srcId="{651E8B90-6C73-46AA-AA38-8FDEEB3B0BD3}" destId="{1D15E1AD-708B-4035-9684-9461C07CC913}" srcOrd="1" destOrd="0" presId="urn:microsoft.com/office/officeart/2017/3/layout/DropPinTimeline"/>
    <dgm:cxn modelId="{E3D7A1FA-C2B9-4D05-A298-5EDEBBB00220}" type="presParOf" srcId="{28030A35-3A79-4438-8BE5-718547546646}" destId="{BB78EC4C-CFFE-4CBE-8A2D-1DD5BC3BA61E}" srcOrd="2" destOrd="0" presId="urn:microsoft.com/office/officeart/2017/3/layout/DropPinTimeline"/>
    <dgm:cxn modelId="{DBC5EB71-A9E7-4465-A848-135B52F193CC}" type="presParOf" srcId="{28030A35-3A79-4438-8BE5-718547546646}" destId="{1135B484-8CDA-4978-B428-2B1AA11A4C5B}" srcOrd="3" destOrd="0" presId="urn:microsoft.com/office/officeart/2017/3/layout/DropPinTimeline"/>
    <dgm:cxn modelId="{AF5E72B1-C9A1-46AA-93E9-23FB7C480688}" type="presParOf" srcId="{28030A35-3A79-4438-8BE5-718547546646}" destId="{5F8D2A90-3D48-43B5-84D8-7574F8F85F65}" srcOrd="4" destOrd="0" presId="urn:microsoft.com/office/officeart/2017/3/layout/DropPinTimeline"/>
    <dgm:cxn modelId="{E7B3DCB3-C20D-4DC6-8443-DCE06BCA7370}" type="presParOf" srcId="{28030A35-3A79-4438-8BE5-718547546646}" destId="{2F0A3605-0FD8-4DC7-B988-BE1711842857}" srcOrd="5" destOrd="0" presId="urn:microsoft.com/office/officeart/2017/3/layout/DropPinTimeline"/>
    <dgm:cxn modelId="{120C2397-22D8-4388-9B87-E40A600D6155}" type="presParOf" srcId="{785845D3-93E1-4036-B0C3-63BB327CFBE0}" destId="{1B5ED16F-CE05-4CA3-B3AA-8013A3F6CB1A}" srcOrd="7" destOrd="0" presId="urn:microsoft.com/office/officeart/2017/3/layout/DropPinTimeline"/>
    <dgm:cxn modelId="{DEE5E4F7-8163-4978-9DAA-92CCF203A839}" type="presParOf" srcId="{785845D3-93E1-4036-B0C3-63BB327CFBE0}" destId="{F50FB0CF-A089-45FA-92BC-33A71E8D10F1}" srcOrd="8" destOrd="0" presId="urn:microsoft.com/office/officeart/2017/3/layout/DropPinTimeline"/>
    <dgm:cxn modelId="{0778BAD7-B1E8-4445-832F-41D41A2F032C}" type="presParOf" srcId="{F50FB0CF-A089-45FA-92BC-33A71E8D10F1}" destId="{FEAC4241-97FE-4489-A41F-9F9453F84457}" srcOrd="0" destOrd="0" presId="urn:microsoft.com/office/officeart/2017/3/layout/DropPinTimeline"/>
    <dgm:cxn modelId="{F3D566F5-7F80-4390-9EBF-6B8151999E36}" type="presParOf" srcId="{F50FB0CF-A089-45FA-92BC-33A71E8D10F1}" destId="{FB16F9CA-3F2B-4B09-A057-2F3D927800F0}" srcOrd="1" destOrd="0" presId="urn:microsoft.com/office/officeart/2017/3/layout/DropPinTimeline"/>
    <dgm:cxn modelId="{80C6CB1D-09AB-4330-B1FE-A30350309536}" type="presParOf" srcId="{FB16F9CA-3F2B-4B09-A057-2F3D927800F0}" destId="{C4925362-03CD-4234-AA99-68511BEE6E06}" srcOrd="0" destOrd="0" presId="urn:microsoft.com/office/officeart/2017/3/layout/DropPinTimeline"/>
    <dgm:cxn modelId="{394B45EB-C732-40AA-980D-FD2BE165E360}" type="presParOf" srcId="{FB16F9CA-3F2B-4B09-A057-2F3D927800F0}" destId="{D74E1532-CB65-4BCF-9932-25F19FCEE281}" srcOrd="1" destOrd="0" presId="urn:microsoft.com/office/officeart/2017/3/layout/DropPinTimeline"/>
    <dgm:cxn modelId="{BA528A03-15EA-4B0A-AB05-220408EE2BA6}" type="presParOf" srcId="{F50FB0CF-A089-45FA-92BC-33A71E8D10F1}" destId="{EE5819B1-9938-4243-A974-F97A7770ECD5}" srcOrd="2" destOrd="0" presId="urn:microsoft.com/office/officeart/2017/3/layout/DropPinTimeline"/>
    <dgm:cxn modelId="{92B025DE-338E-4D0C-A000-0E61E90164FF}" type="presParOf" srcId="{F50FB0CF-A089-45FA-92BC-33A71E8D10F1}" destId="{F1A23C51-585E-4C92-A653-00FD99C0AD6E}" srcOrd="3" destOrd="0" presId="urn:microsoft.com/office/officeart/2017/3/layout/DropPinTimeline"/>
    <dgm:cxn modelId="{665E93CC-7194-40EF-B84A-F0B175783188}" type="presParOf" srcId="{F50FB0CF-A089-45FA-92BC-33A71E8D10F1}" destId="{DD7A1285-07DB-4906-9D81-CC304AE464A6}" srcOrd="4" destOrd="0" presId="urn:microsoft.com/office/officeart/2017/3/layout/DropPinTimeline"/>
    <dgm:cxn modelId="{9D8410FE-1D0A-440A-8A19-7D3D3BC2BC2D}" type="presParOf" srcId="{F50FB0CF-A089-45FA-92BC-33A71E8D10F1}" destId="{20CB3A76-9608-4C18-BFD1-FE1636199408}" srcOrd="5" destOrd="0" presId="urn:microsoft.com/office/officeart/2017/3/layout/DropPi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855B08F-1518-4889-A2FB-12B153AC5A8D}" type="doc">
      <dgm:prSet loTypeId="urn:microsoft.com/office/officeart/2018/5/layout/IconCircleLabelList" loCatId="icon" qsTypeId="urn:microsoft.com/office/officeart/2005/8/quickstyle/simple1" qsCatId="simple" csTypeId="urn:microsoft.com/office/officeart/2005/8/colors/accent3_2" csCatId="accent3" phldr="1"/>
      <dgm:spPr/>
      <dgm:t>
        <a:bodyPr/>
        <a:lstStyle/>
        <a:p>
          <a:endParaRPr lang="en-US"/>
        </a:p>
      </dgm:t>
    </dgm:pt>
    <dgm:pt modelId="{3EE8C844-959F-4E7A-BB73-EBF4DD17BCC6}">
      <dgm:prSet/>
      <dgm:spPr/>
      <dgm:t>
        <a:bodyPr/>
        <a:lstStyle/>
        <a:p>
          <a:pPr>
            <a:defRPr cap="all"/>
          </a:pPr>
          <a:r>
            <a:rPr lang="en-US" dirty="0"/>
            <a:t>Certification Visit –</a:t>
          </a:r>
        </a:p>
        <a:p>
          <a:pPr>
            <a:defRPr cap="all"/>
          </a:pPr>
          <a:r>
            <a:rPr lang="en-US" dirty="0"/>
            <a:t> Requirement for district charter renewal </a:t>
          </a:r>
        </a:p>
      </dgm:t>
    </dgm:pt>
    <dgm:pt modelId="{D0124E05-B30F-4D6F-B7FA-02C2EC505711}" type="parTrans" cxnId="{8C301AE1-4BD2-4559-9444-B6940F36C39A}">
      <dgm:prSet/>
      <dgm:spPr/>
      <dgm:t>
        <a:bodyPr/>
        <a:lstStyle/>
        <a:p>
          <a:endParaRPr lang="en-US"/>
        </a:p>
      </dgm:t>
    </dgm:pt>
    <dgm:pt modelId="{635891D7-12EC-4DD9-A9B2-CD0CBE17C605}" type="sibTrans" cxnId="{8C301AE1-4BD2-4559-9444-B6940F36C39A}">
      <dgm:prSet/>
      <dgm:spPr/>
      <dgm:t>
        <a:bodyPr/>
        <a:lstStyle/>
        <a:p>
          <a:endParaRPr lang="en-US"/>
        </a:p>
      </dgm:t>
    </dgm:pt>
    <dgm:pt modelId="{48880839-38B8-443A-828B-13E45637F49B}">
      <dgm:prSet/>
      <dgm:spPr/>
      <dgm:t>
        <a:bodyPr/>
        <a:lstStyle/>
        <a:p>
          <a:pPr>
            <a:defRPr cap="all"/>
          </a:pPr>
          <a:r>
            <a:rPr lang="en-US" dirty="0"/>
            <a:t>Strategic Plan – </a:t>
          </a:r>
        </a:p>
        <a:p>
          <a:pPr>
            <a:defRPr cap="all"/>
          </a:pPr>
          <a:r>
            <a:rPr lang="en-US" dirty="0"/>
            <a:t>Roadmap for next five years</a:t>
          </a:r>
        </a:p>
      </dgm:t>
    </dgm:pt>
    <dgm:pt modelId="{413621B4-CEC0-4455-9270-B3B3947C182C}" type="parTrans" cxnId="{8BCBE27D-75FE-41B5-BA7B-900368ABC1FA}">
      <dgm:prSet/>
      <dgm:spPr/>
      <dgm:t>
        <a:bodyPr/>
        <a:lstStyle/>
        <a:p>
          <a:endParaRPr lang="en-US"/>
        </a:p>
      </dgm:t>
    </dgm:pt>
    <dgm:pt modelId="{5B267166-97E9-45B7-A7BB-5032297BDCAD}" type="sibTrans" cxnId="{8BCBE27D-75FE-41B5-BA7B-900368ABC1FA}">
      <dgm:prSet/>
      <dgm:spPr/>
      <dgm:t>
        <a:bodyPr/>
        <a:lstStyle/>
        <a:p>
          <a:endParaRPr lang="en-US"/>
        </a:p>
      </dgm:t>
    </dgm:pt>
    <dgm:pt modelId="{95D4E839-5F1C-4C52-975D-AD2274317594}" type="pres">
      <dgm:prSet presAssocID="{C855B08F-1518-4889-A2FB-12B153AC5A8D}" presName="root" presStyleCnt="0">
        <dgm:presLayoutVars>
          <dgm:dir/>
          <dgm:resizeHandles val="exact"/>
        </dgm:presLayoutVars>
      </dgm:prSet>
      <dgm:spPr/>
    </dgm:pt>
    <dgm:pt modelId="{CDC147A0-BD47-4FA9-B5CC-3F6CAE5DC375}" type="pres">
      <dgm:prSet presAssocID="{3EE8C844-959F-4E7A-BB73-EBF4DD17BCC6}" presName="compNode" presStyleCnt="0"/>
      <dgm:spPr/>
    </dgm:pt>
    <dgm:pt modelId="{81542488-B9BA-4B2B-AFD5-5631D2F3D0E3}" type="pres">
      <dgm:prSet presAssocID="{3EE8C844-959F-4E7A-BB73-EBF4DD17BCC6}" presName="iconBgRect" presStyleLbl="bgShp" presStyleIdx="0" presStyleCnt="2"/>
      <dgm:spPr/>
    </dgm:pt>
    <dgm:pt modelId="{1DDB7D3D-09AB-4457-A84C-D40563DBF115}" type="pres">
      <dgm:prSet presAssocID="{3EE8C844-959F-4E7A-BB73-EBF4DD17BCC6}"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iploma Roll"/>
        </a:ext>
      </dgm:extLst>
    </dgm:pt>
    <dgm:pt modelId="{86B61852-2C68-4854-B124-E6EEB8786215}" type="pres">
      <dgm:prSet presAssocID="{3EE8C844-959F-4E7A-BB73-EBF4DD17BCC6}" presName="spaceRect" presStyleCnt="0"/>
      <dgm:spPr/>
    </dgm:pt>
    <dgm:pt modelId="{4B6A35F7-7F2F-4105-AE38-D28DA8C6EFDD}" type="pres">
      <dgm:prSet presAssocID="{3EE8C844-959F-4E7A-BB73-EBF4DD17BCC6}" presName="textRect" presStyleLbl="revTx" presStyleIdx="0" presStyleCnt="2">
        <dgm:presLayoutVars>
          <dgm:chMax val="1"/>
          <dgm:chPref val="1"/>
        </dgm:presLayoutVars>
      </dgm:prSet>
      <dgm:spPr/>
    </dgm:pt>
    <dgm:pt modelId="{74C4F25D-0236-4A7E-9B88-1F4DAAF3063F}" type="pres">
      <dgm:prSet presAssocID="{635891D7-12EC-4DD9-A9B2-CD0CBE17C605}" presName="sibTrans" presStyleCnt="0"/>
      <dgm:spPr/>
    </dgm:pt>
    <dgm:pt modelId="{708D9831-DBF9-486D-A001-61E112285455}" type="pres">
      <dgm:prSet presAssocID="{48880839-38B8-443A-828B-13E45637F49B}" presName="compNode" presStyleCnt="0"/>
      <dgm:spPr/>
    </dgm:pt>
    <dgm:pt modelId="{F780AB83-58B8-4A6A-B21A-93B8FE5A6562}" type="pres">
      <dgm:prSet presAssocID="{48880839-38B8-443A-828B-13E45637F49B}" presName="iconBgRect" presStyleLbl="bgShp" presStyleIdx="1" presStyleCnt="2"/>
      <dgm:spPr/>
    </dgm:pt>
    <dgm:pt modelId="{A4C7FADA-AE8B-4655-BB5F-2FE7FCC5F17E}" type="pres">
      <dgm:prSet presAssocID="{48880839-38B8-443A-828B-13E45637F49B}"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andshake"/>
        </a:ext>
      </dgm:extLst>
    </dgm:pt>
    <dgm:pt modelId="{2A1CF381-9600-47E6-B3A2-F62F0E19ED9B}" type="pres">
      <dgm:prSet presAssocID="{48880839-38B8-443A-828B-13E45637F49B}" presName="spaceRect" presStyleCnt="0"/>
      <dgm:spPr/>
    </dgm:pt>
    <dgm:pt modelId="{13D2135B-4D10-4AE2-9C7C-9A67AADD7C63}" type="pres">
      <dgm:prSet presAssocID="{48880839-38B8-443A-828B-13E45637F49B}" presName="textRect" presStyleLbl="revTx" presStyleIdx="1" presStyleCnt="2">
        <dgm:presLayoutVars>
          <dgm:chMax val="1"/>
          <dgm:chPref val="1"/>
        </dgm:presLayoutVars>
      </dgm:prSet>
      <dgm:spPr/>
    </dgm:pt>
  </dgm:ptLst>
  <dgm:cxnLst>
    <dgm:cxn modelId="{A3096E20-6DEA-472F-9C1B-588F94D5D56C}" type="presOf" srcId="{48880839-38B8-443A-828B-13E45637F49B}" destId="{13D2135B-4D10-4AE2-9C7C-9A67AADD7C63}" srcOrd="0" destOrd="0" presId="urn:microsoft.com/office/officeart/2018/5/layout/IconCircleLabelList"/>
    <dgm:cxn modelId="{8BCBE27D-75FE-41B5-BA7B-900368ABC1FA}" srcId="{C855B08F-1518-4889-A2FB-12B153AC5A8D}" destId="{48880839-38B8-443A-828B-13E45637F49B}" srcOrd="1" destOrd="0" parTransId="{413621B4-CEC0-4455-9270-B3B3947C182C}" sibTransId="{5B267166-97E9-45B7-A7BB-5032297BDCAD}"/>
    <dgm:cxn modelId="{3D1FEE97-119F-4A8F-AC3C-A0EB86FCAD43}" type="presOf" srcId="{3EE8C844-959F-4E7A-BB73-EBF4DD17BCC6}" destId="{4B6A35F7-7F2F-4105-AE38-D28DA8C6EFDD}" srcOrd="0" destOrd="0" presId="urn:microsoft.com/office/officeart/2018/5/layout/IconCircleLabelList"/>
    <dgm:cxn modelId="{C55D31A1-D964-4A55-93B7-71F58AB084F4}" type="presOf" srcId="{C855B08F-1518-4889-A2FB-12B153AC5A8D}" destId="{95D4E839-5F1C-4C52-975D-AD2274317594}" srcOrd="0" destOrd="0" presId="urn:microsoft.com/office/officeart/2018/5/layout/IconCircleLabelList"/>
    <dgm:cxn modelId="{8C301AE1-4BD2-4559-9444-B6940F36C39A}" srcId="{C855B08F-1518-4889-A2FB-12B153AC5A8D}" destId="{3EE8C844-959F-4E7A-BB73-EBF4DD17BCC6}" srcOrd="0" destOrd="0" parTransId="{D0124E05-B30F-4D6F-B7FA-02C2EC505711}" sibTransId="{635891D7-12EC-4DD9-A9B2-CD0CBE17C605}"/>
    <dgm:cxn modelId="{71F14902-7CEF-4218-85B1-319A2E47FB07}" type="presParOf" srcId="{95D4E839-5F1C-4C52-975D-AD2274317594}" destId="{CDC147A0-BD47-4FA9-B5CC-3F6CAE5DC375}" srcOrd="0" destOrd="0" presId="urn:microsoft.com/office/officeart/2018/5/layout/IconCircleLabelList"/>
    <dgm:cxn modelId="{5829C5A0-B8DE-4911-95C2-41EFE809799C}" type="presParOf" srcId="{CDC147A0-BD47-4FA9-B5CC-3F6CAE5DC375}" destId="{81542488-B9BA-4B2B-AFD5-5631D2F3D0E3}" srcOrd="0" destOrd="0" presId="urn:microsoft.com/office/officeart/2018/5/layout/IconCircleLabelList"/>
    <dgm:cxn modelId="{EA17EE81-0FDC-45F3-B579-A81BE36EE09C}" type="presParOf" srcId="{CDC147A0-BD47-4FA9-B5CC-3F6CAE5DC375}" destId="{1DDB7D3D-09AB-4457-A84C-D40563DBF115}" srcOrd="1" destOrd="0" presId="urn:microsoft.com/office/officeart/2018/5/layout/IconCircleLabelList"/>
    <dgm:cxn modelId="{89C8E801-8EAE-4D33-BF54-A65E2AFE81DD}" type="presParOf" srcId="{CDC147A0-BD47-4FA9-B5CC-3F6CAE5DC375}" destId="{86B61852-2C68-4854-B124-E6EEB8786215}" srcOrd="2" destOrd="0" presId="urn:microsoft.com/office/officeart/2018/5/layout/IconCircleLabelList"/>
    <dgm:cxn modelId="{4C22815C-8135-4948-AF3C-918EB2AF537C}" type="presParOf" srcId="{CDC147A0-BD47-4FA9-B5CC-3F6CAE5DC375}" destId="{4B6A35F7-7F2F-4105-AE38-D28DA8C6EFDD}" srcOrd="3" destOrd="0" presId="urn:microsoft.com/office/officeart/2018/5/layout/IconCircleLabelList"/>
    <dgm:cxn modelId="{3A1DC4B5-A6FF-43F6-AE85-160809ABD7F7}" type="presParOf" srcId="{95D4E839-5F1C-4C52-975D-AD2274317594}" destId="{74C4F25D-0236-4A7E-9B88-1F4DAAF3063F}" srcOrd="1" destOrd="0" presId="urn:microsoft.com/office/officeart/2018/5/layout/IconCircleLabelList"/>
    <dgm:cxn modelId="{4A310695-98CF-4F86-84A5-F285CC03C5B6}" type="presParOf" srcId="{95D4E839-5F1C-4C52-975D-AD2274317594}" destId="{708D9831-DBF9-486D-A001-61E112285455}" srcOrd="2" destOrd="0" presId="urn:microsoft.com/office/officeart/2018/5/layout/IconCircleLabelList"/>
    <dgm:cxn modelId="{A47AF412-B78D-4E1B-8C08-66293157C8BB}" type="presParOf" srcId="{708D9831-DBF9-486D-A001-61E112285455}" destId="{F780AB83-58B8-4A6A-B21A-93B8FE5A6562}" srcOrd="0" destOrd="0" presId="urn:microsoft.com/office/officeart/2018/5/layout/IconCircleLabelList"/>
    <dgm:cxn modelId="{89E99CB5-55B7-44C4-A9E5-F0A8FDEDE53B}" type="presParOf" srcId="{708D9831-DBF9-486D-A001-61E112285455}" destId="{A4C7FADA-AE8B-4655-BB5F-2FE7FCC5F17E}" srcOrd="1" destOrd="0" presId="urn:microsoft.com/office/officeart/2018/5/layout/IconCircleLabelList"/>
    <dgm:cxn modelId="{BB918ECC-8A64-479C-AE70-53AEB2C2C5E0}" type="presParOf" srcId="{708D9831-DBF9-486D-A001-61E112285455}" destId="{2A1CF381-9600-47E6-B3A2-F62F0E19ED9B}" srcOrd="2" destOrd="0" presId="urn:microsoft.com/office/officeart/2018/5/layout/IconCircleLabelList"/>
    <dgm:cxn modelId="{804F0E08-CFAD-4F67-A438-8E8D57B6E9C5}" type="presParOf" srcId="{708D9831-DBF9-486D-A001-61E112285455}" destId="{13D2135B-4D10-4AE2-9C7C-9A67AADD7C63}"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432792C-4683-460B-8C2C-E3684166E464}" type="doc">
      <dgm:prSet loTypeId="urn:microsoft.com/office/officeart/2008/layout/VerticalCurvedList" loCatId="list" qsTypeId="urn:microsoft.com/office/officeart/2005/8/quickstyle/3d1" qsCatId="3D" csTypeId="urn:microsoft.com/office/officeart/2005/8/colors/accent1_2" csCatId="accent1" phldr="1"/>
      <dgm:spPr/>
      <dgm:t>
        <a:bodyPr/>
        <a:lstStyle/>
        <a:p>
          <a:endParaRPr lang="en-US"/>
        </a:p>
      </dgm:t>
    </dgm:pt>
    <dgm:pt modelId="{60B14AE1-BE8B-48F5-B9E4-627E3E3910A2}">
      <dgm:prSet phldrT="[Text]" custT="1"/>
      <dgm:spPr/>
      <dgm:t>
        <a:bodyPr/>
        <a:lstStyle/>
        <a:p>
          <a:r>
            <a:rPr lang="en-US" sz="3000" dirty="0">
              <a:latin typeface="Calibri" panose="020F0502020204030204" pitchFamily="34" charset="0"/>
              <a:cs typeface="Calibri" panose="020F0502020204030204" pitchFamily="34" charset="0"/>
            </a:rPr>
            <a:t>Step 1: Data Review</a:t>
          </a:r>
        </a:p>
      </dgm:t>
    </dgm:pt>
    <dgm:pt modelId="{A5C10E73-2194-4800-BEC0-22186DB3F0C3}" type="parTrans" cxnId="{5EAFEF98-FA33-4A3F-9B82-C3FEAF14962D}">
      <dgm:prSet/>
      <dgm:spPr/>
      <dgm:t>
        <a:bodyPr/>
        <a:lstStyle/>
        <a:p>
          <a:endParaRPr lang="en-US" sz="3000">
            <a:latin typeface="Calibri" panose="020F0502020204030204" pitchFamily="34" charset="0"/>
            <a:cs typeface="Calibri" panose="020F0502020204030204" pitchFamily="34" charset="0"/>
          </a:endParaRPr>
        </a:p>
      </dgm:t>
    </dgm:pt>
    <dgm:pt modelId="{3BC74C00-D5AA-4C59-BBD7-8DB4C360FB0A}" type="sibTrans" cxnId="{5EAFEF98-FA33-4A3F-9B82-C3FEAF14962D}">
      <dgm:prSet/>
      <dgm:spPr/>
      <dgm:t>
        <a:bodyPr/>
        <a:lstStyle/>
        <a:p>
          <a:endParaRPr lang="en-US" sz="3000">
            <a:latin typeface="Calibri" panose="020F0502020204030204" pitchFamily="34" charset="0"/>
            <a:cs typeface="Calibri" panose="020F0502020204030204" pitchFamily="34" charset="0"/>
          </a:endParaRPr>
        </a:p>
      </dgm:t>
    </dgm:pt>
    <dgm:pt modelId="{A9FE6BEA-BBFC-4D82-BFF8-16CA57ADEB27}">
      <dgm:prSet phldrT="[Text]" custT="1"/>
      <dgm:spPr/>
      <dgm:t>
        <a:bodyPr/>
        <a:lstStyle/>
        <a:p>
          <a:r>
            <a:rPr lang="en-US" sz="3000" dirty="0">
              <a:latin typeface="Calibri" panose="020F0502020204030204" pitchFamily="34" charset="0"/>
              <a:cs typeface="Calibri" panose="020F0502020204030204" pitchFamily="34" charset="0"/>
            </a:rPr>
            <a:t>Step 2: Strategic Plan Review</a:t>
          </a:r>
        </a:p>
      </dgm:t>
    </dgm:pt>
    <dgm:pt modelId="{3D7774BA-4780-49A7-BFAD-BD025F952648}" type="parTrans" cxnId="{F5854797-1E85-48C8-B7B5-D0481EF3BE54}">
      <dgm:prSet/>
      <dgm:spPr/>
      <dgm:t>
        <a:bodyPr/>
        <a:lstStyle/>
        <a:p>
          <a:endParaRPr lang="en-US" sz="3000">
            <a:latin typeface="Calibri" panose="020F0502020204030204" pitchFamily="34" charset="0"/>
            <a:cs typeface="Calibri" panose="020F0502020204030204" pitchFamily="34" charset="0"/>
          </a:endParaRPr>
        </a:p>
      </dgm:t>
    </dgm:pt>
    <dgm:pt modelId="{0524CFC9-0D50-4F79-8898-EE592AD3289A}" type="sibTrans" cxnId="{F5854797-1E85-48C8-B7B5-D0481EF3BE54}">
      <dgm:prSet/>
      <dgm:spPr/>
      <dgm:t>
        <a:bodyPr/>
        <a:lstStyle/>
        <a:p>
          <a:endParaRPr lang="en-US" sz="3000">
            <a:latin typeface="Calibri" panose="020F0502020204030204" pitchFamily="34" charset="0"/>
            <a:cs typeface="Calibri" panose="020F0502020204030204" pitchFamily="34" charset="0"/>
          </a:endParaRPr>
        </a:p>
      </dgm:t>
    </dgm:pt>
    <dgm:pt modelId="{E6BC8EA5-EB83-422B-B458-DFB17713B422}">
      <dgm:prSet phldrT="[Text]" custT="1"/>
      <dgm:spPr/>
      <dgm:t>
        <a:bodyPr/>
        <a:lstStyle/>
        <a:p>
          <a:r>
            <a:rPr lang="en-US" sz="3000" dirty="0">
              <a:latin typeface="Calibri" panose="020F0502020204030204" pitchFamily="34" charset="0"/>
              <a:cs typeface="Calibri" panose="020F0502020204030204" pitchFamily="34" charset="0"/>
            </a:rPr>
            <a:t>Step 3: Budget Parameters</a:t>
          </a:r>
        </a:p>
      </dgm:t>
    </dgm:pt>
    <dgm:pt modelId="{94E50FCB-B4C9-4013-8A7A-F9F938219D09}" type="parTrans" cxnId="{1DD5E36A-F6AE-4F9F-82F0-92D1A7EDE24D}">
      <dgm:prSet/>
      <dgm:spPr/>
      <dgm:t>
        <a:bodyPr/>
        <a:lstStyle/>
        <a:p>
          <a:endParaRPr lang="en-US" sz="3000">
            <a:latin typeface="Calibri" panose="020F0502020204030204" pitchFamily="34" charset="0"/>
            <a:cs typeface="Calibri" panose="020F0502020204030204" pitchFamily="34" charset="0"/>
          </a:endParaRPr>
        </a:p>
      </dgm:t>
    </dgm:pt>
    <dgm:pt modelId="{E3882867-2CD3-4EE7-89A7-966C874E910B}" type="sibTrans" cxnId="{1DD5E36A-F6AE-4F9F-82F0-92D1A7EDE24D}">
      <dgm:prSet/>
      <dgm:spPr/>
      <dgm:t>
        <a:bodyPr/>
        <a:lstStyle/>
        <a:p>
          <a:endParaRPr lang="en-US" sz="3000">
            <a:latin typeface="Calibri" panose="020F0502020204030204" pitchFamily="34" charset="0"/>
            <a:cs typeface="Calibri" panose="020F0502020204030204" pitchFamily="34" charset="0"/>
          </a:endParaRPr>
        </a:p>
      </dgm:t>
    </dgm:pt>
    <dgm:pt modelId="{5DD040F2-CC33-4F77-8813-6E723B6EA7B7}">
      <dgm:prSet phldrT="[Text]" custT="1"/>
      <dgm:spPr/>
      <dgm:t>
        <a:bodyPr/>
        <a:lstStyle/>
        <a:p>
          <a:r>
            <a:rPr lang="en-US" sz="3000" dirty="0">
              <a:latin typeface="Calibri" panose="020F0502020204030204" pitchFamily="34" charset="0"/>
              <a:cs typeface="Calibri" panose="020F0502020204030204" pitchFamily="34" charset="0"/>
            </a:rPr>
            <a:t>Step 4: Budget Choices</a:t>
          </a:r>
        </a:p>
      </dgm:t>
    </dgm:pt>
    <dgm:pt modelId="{159B1FD7-D1A0-42D5-BE44-C0E0D8958360}" type="parTrans" cxnId="{5344CDDF-C32D-4D0A-9AE8-032A64BEB4A3}">
      <dgm:prSet/>
      <dgm:spPr/>
      <dgm:t>
        <a:bodyPr/>
        <a:lstStyle/>
        <a:p>
          <a:endParaRPr lang="en-US" sz="3000">
            <a:latin typeface="Calibri" panose="020F0502020204030204" pitchFamily="34" charset="0"/>
            <a:cs typeface="Calibri" panose="020F0502020204030204" pitchFamily="34" charset="0"/>
          </a:endParaRPr>
        </a:p>
      </dgm:t>
    </dgm:pt>
    <dgm:pt modelId="{9CF87B69-9F9F-456E-8C28-4C71A767952A}" type="sibTrans" cxnId="{5344CDDF-C32D-4D0A-9AE8-032A64BEB4A3}">
      <dgm:prSet/>
      <dgm:spPr/>
      <dgm:t>
        <a:bodyPr/>
        <a:lstStyle/>
        <a:p>
          <a:endParaRPr lang="en-US" sz="3000">
            <a:latin typeface="Calibri" panose="020F0502020204030204" pitchFamily="34" charset="0"/>
            <a:cs typeface="Calibri" panose="020F0502020204030204" pitchFamily="34" charset="0"/>
          </a:endParaRPr>
        </a:p>
      </dgm:t>
    </dgm:pt>
    <dgm:pt modelId="{AC3953E4-BCB7-4E36-B84A-8015FAAF5AE0}" type="pres">
      <dgm:prSet presAssocID="{E432792C-4683-460B-8C2C-E3684166E464}" presName="Name0" presStyleCnt="0">
        <dgm:presLayoutVars>
          <dgm:chMax val="7"/>
          <dgm:chPref val="7"/>
          <dgm:dir/>
        </dgm:presLayoutVars>
      </dgm:prSet>
      <dgm:spPr/>
    </dgm:pt>
    <dgm:pt modelId="{EBFD47AE-3475-4761-8A79-C73C35DD7F6D}" type="pres">
      <dgm:prSet presAssocID="{E432792C-4683-460B-8C2C-E3684166E464}" presName="Name1" presStyleCnt="0"/>
      <dgm:spPr/>
    </dgm:pt>
    <dgm:pt modelId="{6E567061-950C-4B2E-9A63-96DC96A367C8}" type="pres">
      <dgm:prSet presAssocID="{E432792C-4683-460B-8C2C-E3684166E464}" presName="cycle" presStyleCnt="0"/>
      <dgm:spPr/>
    </dgm:pt>
    <dgm:pt modelId="{8DECBDEB-2975-4018-873F-FE3C0AECEC12}" type="pres">
      <dgm:prSet presAssocID="{E432792C-4683-460B-8C2C-E3684166E464}" presName="srcNode" presStyleLbl="node1" presStyleIdx="0" presStyleCnt="4"/>
      <dgm:spPr/>
    </dgm:pt>
    <dgm:pt modelId="{620A8DB8-0569-4BF8-8AB9-63BF087919CF}" type="pres">
      <dgm:prSet presAssocID="{E432792C-4683-460B-8C2C-E3684166E464}" presName="conn" presStyleLbl="parChTrans1D2" presStyleIdx="0" presStyleCnt="1"/>
      <dgm:spPr/>
    </dgm:pt>
    <dgm:pt modelId="{D322DA67-28AC-47E0-9C2D-F393905A6896}" type="pres">
      <dgm:prSet presAssocID="{E432792C-4683-460B-8C2C-E3684166E464}" presName="extraNode" presStyleLbl="node1" presStyleIdx="0" presStyleCnt="4"/>
      <dgm:spPr/>
    </dgm:pt>
    <dgm:pt modelId="{4DF7EC8E-2C27-4414-9004-576BB4720269}" type="pres">
      <dgm:prSet presAssocID="{E432792C-4683-460B-8C2C-E3684166E464}" presName="dstNode" presStyleLbl="node1" presStyleIdx="0" presStyleCnt="4"/>
      <dgm:spPr/>
    </dgm:pt>
    <dgm:pt modelId="{E536B88F-8FC2-4CA7-958C-821C131E4CDF}" type="pres">
      <dgm:prSet presAssocID="{60B14AE1-BE8B-48F5-B9E4-627E3E3910A2}" presName="text_1" presStyleLbl="node1" presStyleIdx="0" presStyleCnt="4">
        <dgm:presLayoutVars>
          <dgm:bulletEnabled val="1"/>
        </dgm:presLayoutVars>
      </dgm:prSet>
      <dgm:spPr/>
    </dgm:pt>
    <dgm:pt modelId="{B224FC0C-B968-4632-913A-E223C5925D65}" type="pres">
      <dgm:prSet presAssocID="{60B14AE1-BE8B-48F5-B9E4-627E3E3910A2}" presName="accent_1" presStyleCnt="0"/>
      <dgm:spPr/>
    </dgm:pt>
    <dgm:pt modelId="{C2E29C9B-1B04-4D0F-884B-53184464A0CF}" type="pres">
      <dgm:prSet presAssocID="{60B14AE1-BE8B-48F5-B9E4-627E3E3910A2}" presName="accentRepeatNode" presStyleLbl="solidFgAcc1" presStyleIdx="0" presStyleCnt="4" custLinFactNeighborX="4039" custLinFactNeighborY="1536"/>
      <dgm:spPr>
        <a:blipFill rotWithShape="0">
          <a:blip xmlns:r="http://schemas.openxmlformats.org/officeDocument/2006/relationships" r:embed="rId1"/>
          <a:stretch>
            <a:fillRect/>
          </a:stretch>
        </a:blipFill>
      </dgm:spPr>
    </dgm:pt>
    <dgm:pt modelId="{975311A0-1439-46E2-8E1D-CB01AD834F95}" type="pres">
      <dgm:prSet presAssocID="{A9FE6BEA-BBFC-4D82-BFF8-16CA57ADEB27}" presName="text_2" presStyleLbl="node1" presStyleIdx="1" presStyleCnt="4">
        <dgm:presLayoutVars>
          <dgm:bulletEnabled val="1"/>
        </dgm:presLayoutVars>
      </dgm:prSet>
      <dgm:spPr/>
    </dgm:pt>
    <dgm:pt modelId="{45EBFAEE-A058-4127-A3E5-7248AE19A003}" type="pres">
      <dgm:prSet presAssocID="{A9FE6BEA-BBFC-4D82-BFF8-16CA57ADEB27}" presName="accent_2" presStyleCnt="0"/>
      <dgm:spPr/>
    </dgm:pt>
    <dgm:pt modelId="{C62BC85C-B34C-4F35-85DD-EF9C4FBEF2CF}" type="pres">
      <dgm:prSet presAssocID="{A9FE6BEA-BBFC-4D82-BFF8-16CA57ADEB27}" presName="accentRepeatNode" presStyleLbl="solidFgAcc1" presStyleIdx="1" presStyleCnt="4"/>
      <dgm:spPr>
        <a:blipFill rotWithShape="0">
          <a:blip xmlns:r="http://schemas.openxmlformats.org/officeDocument/2006/relationships" r:embed="rId1"/>
          <a:stretch>
            <a:fillRect/>
          </a:stretch>
        </a:blipFill>
      </dgm:spPr>
    </dgm:pt>
    <dgm:pt modelId="{5A4A04A5-4D00-4442-97C2-694047FE6AAC}" type="pres">
      <dgm:prSet presAssocID="{E6BC8EA5-EB83-422B-B458-DFB17713B422}" presName="text_3" presStyleLbl="node1" presStyleIdx="2" presStyleCnt="4">
        <dgm:presLayoutVars>
          <dgm:bulletEnabled val="1"/>
        </dgm:presLayoutVars>
      </dgm:prSet>
      <dgm:spPr/>
    </dgm:pt>
    <dgm:pt modelId="{06872AE0-259D-4370-8B17-F0CF7B37B995}" type="pres">
      <dgm:prSet presAssocID="{E6BC8EA5-EB83-422B-B458-DFB17713B422}" presName="accent_3" presStyleCnt="0"/>
      <dgm:spPr/>
    </dgm:pt>
    <dgm:pt modelId="{75410455-6758-4137-A48C-492062AAE167}" type="pres">
      <dgm:prSet presAssocID="{E6BC8EA5-EB83-422B-B458-DFB17713B422}" presName="accentRepeatNode" presStyleLbl="solidFgAcc1" presStyleIdx="2" presStyleCnt="4"/>
      <dgm:spPr>
        <a:blipFill rotWithShape="0">
          <a:blip xmlns:r="http://schemas.openxmlformats.org/officeDocument/2006/relationships" r:embed="rId1"/>
          <a:stretch>
            <a:fillRect/>
          </a:stretch>
        </a:blipFill>
      </dgm:spPr>
    </dgm:pt>
    <dgm:pt modelId="{23AE5678-694C-4451-A071-1DA6A8872D1A}" type="pres">
      <dgm:prSet presAssocID="{5DD040F2-CC33-4F77-8813-6E723B6EA7B7}" presName="text_4" presStyleLbl="node1" presStyleIdx="3" presStyleCnt="4">
        <dgm:presLayoutVars>
          <dgm:bulletEnabled val="1"/>
        </dgm:presLayoutVars>
      </dgm:prSet>
      <dgm:spPr/>
    </dgm:pt>
    <dgm:pt modelId="{E4CBC7FB-330E-4280-9192-B2EEC750B62F}" type="pres">
      <dgm:prSet presAssocID="{5DD040F2-CC33-4F77-8813-6E723B6EA7B7}" presName="accent_4" presStyleCnt="0"/>
      <dgm:spPr/>
    </dgm:pt>
    <dgm:pt modelId="{A98F9A17-EE34-4534-B6D3-B3E4A48124DD}" type="pres">
      <dgm:prSet presAssocID="{5DD040F2-CC33-4F77-8813-6E723B6EA7B7}" presName="accentRepeatNode" presStyleLbl="solidFgAcc1" presStyleIdx="3" presStyleCnt="4" custLinFactNeighborX="-10433" custLinFactNeighborY="-6716"/>
      <dgm:spPr>
        <a:blipFill rotWithShape="0">
          <a:blip xmlns:r="http://schemas.openxmlformats.org/officeDocument/2006/relationships" r:embed="rId2"/>
          <a:stretch>
            <a:fillRect/>
          </a:stretch>
        </a:blipFill>
      </dgm:spPr>
    </dgm:pt>
  </dgm:ptLst>
  <dgm:cxnLst>
    <dgm:cxn modelId="{B76E3621-0090-411E-A61A-31D717923D34}" type="presOf" srcId="{3BC74C00-D5AA-4C59-BBD7-8DB4C360FB0A}" destId="{620A8DB8-0569-4BF8-8AB9-63BF087919CF}" srcOrd="0" destOrd="0" presId="urn:microsoft.com/office/officeart/2008/layout/VerticalCurvedList"/>
    <dgm:cxn modelId="{1DD5E36A-F6AE-4F9F-82F0-92D1A7EDE24D}" srcId="{E432792C-4683-460B-8C2C-E3684166E464}" destId="{E6BC8EA5-EB83-422B-B458-DFB17713B422}" srcOrd="2" destOrd="0" parTransId="{94E50FCB-B4C9-4013-8A7A-F9F938219D09}" sibTransId="{E3882867-2CD3-4EE7-89A7-966C874E910B}"/>
    <dgm:cxn modelId="{D5F21B4D-D4C8-474D-9D58-154ADD817668}" type="presOf" srcId="{60B14AE1-BE8B-48F5-B9E4-627E3E3910A2}" destId="{E536B88F-8FC2-4CA7-958C-821C131E4CDF}" srcOrd="0" destOrd="0" presId="urn:microsoft.com/office/officeart/2008/layout/VerticalCurvedList"/>
    <dgm:cxn modelId="{85C5BE70-23F4-4577-90B6-102FA0E03392}" type="presOf" srcId="{E6BC8EA5-EB83-422B-B458-DFB17713B422}" destId="{5A4A04A5-4D00-4442-97C2-694047FE6AAC}" srcOrd="0" destOrd="0" presId="urn:microsoft.com/office/officeart/2008/layout/VerticalCurvedList"/>
    <dgm:cxn modelId="{F5854797-1E85-48C8-B7B5-D0481EF3BE54}" srcId="{E432792C-4683-460B-8C2C-E3684166E464}" destId="{A9FE6BEA-BBFC-4D82-BFF8-16CA57ADEB27}" srcOrd="1" destOrd="0" parTransId="{3D7774BA-4780-49A7-BFAD-BD025F952648}" sibTransId="{0524CFC9-0D50-4F79-8898-EE592AD3289A}"/>
    <dgm:cxn modelId="{B547E197-3BAF-4F88-8DF3-8B3042EACD5D}" type="presOf" srcId="{A9FE6BEA-BBFC-4D82-BFF8-16CA57ADEB27}" destId="{975311A0-1439-46E2-8E1D-CB01AD834F95}" srcOrd="0" destOrd="0" presId="urn:microsoft.com/office/officeart/2008/layout/VerticalCurvedList"/>
    <dgm:cxn modelId="{5EAFEF98-FA33-4A3F-9B82-C3FEAF14962D}" srcId="{E432792C-4683-460B-8C2C-E3684166E464}" destId="{60B14AE1-BE8B-48F5-B9E4-627E3E3910A2}" srcOrd="0" destOrd="0" parTransId="{A5C10E73-2194-4800-BEC0-22186DB3F0C3}" sibTransId="{3BC74C00-D5AA-4C59-BBD7-8DB4C360FB0A}"/>
    <dgm:cxn modelId="{BF941FC0-236E-4A9D-9CA4-DE396DF0E4B9}" type="presOf" srcId="{5DD040F2-CC33-4F77-8813-6E723B6EA7B7}" destId="{23AE5678-694C-4451-A071-1DA6A8872D1A}" srcOrd="0" destOrd="0" presId="urn:microsoft.com/office/officeart/2008/layout/VerticalCurvedList"/>
    <dgm:cxn modelId="{FC66B1DD-C89E-43E5-A19E-1363B09A9F45}" type="presOf" srcId="{E432792C-4683-460B-8C2C-E3684166E464}" destId="{AC3953E4-BCB7-4E36-B84A-8015FAAF5AE0}" srcOrd="0" destOrd="0" presId="urn:microsoft.com/office/officeart/2008/layout/VerticalCurvedList"/>
    <dgm:cxn modelId="{5344CDDF-C32D-4D0A-9AE8-032A64BEB4A3}" srcId="{E432792C-4683-460B-8C2C-E3684166E464}" destId="{5DD040F2-CC33-4F77-8813-6E723B6EA7B7}" srcOrd="3" destOrd="0" parTransId="{159B1FD7-D1A0-42D5-BE44-C0E0D8958360}" sibTransId="{9CF87B69-9F9F-456E-8C28-4C71A767952A}"/>
    <dgm:cxn modelId="{0803FFE9-CF76-4DC2-9AAE-97E551545081}" type="presParOf" srcId="{AC3953E4-BCB7-4E36-B84A-8015FAAF5AE0}" destId="{EBFD47AE-3475-4761-8A79-C73C35DD7F6D}" srcOrd="0" destOrd="0" presId="urn:microsoft.com/office/officeart/2008/layout/VerticalCurvedList"/>
    <dgm:cxn modelId="{046B1926-8596-47B2-A1E6-CB5C9E1DCC4C}" type="presParOf" srcId="{EBFD47AE-3475-4761-8A79-C73C35DD7F6D}" destId="{6E567061-950C-4B2E-9A63-96DC96A367C8}" srcOrd="0" destOrd="0" presId="urn:microsoft.com/office/officeart/2008/layout/VerticalCurvedList"/>
    <dgm:cxn modelId="{0F468652-48C1-4EA2-9E5C-19062C564D63}" type="presParOf" srcId="{6E567061-950C-4B2E-9A63-96DC96A367C8}" destId="{8DECBDEB-2975-4018-873F-FE3C0AECEC12}" srcOrd="0" destOrd="0" presId="urn:microsoft.com/office/officeart/2008/layout/VerticalCurvedList"/>
    <dgm:cxn modelId="{70F94A50-869E-495F-8B5F-36BC278E716A}" type="presParOf" srcId="{6E567061-950C-4B2E-9A63-96DC96A367C8}" destId="{620A8DB8-0569-4BF8-8AB9-63BF087919CF}" srcOrd="1" destOrd="0" presId="urn:microsoft.com/office/officeart/2008/layout/VerticalCurvedList"/>
    <dgm:cxn modelId="{6243A819-1CBF-4B97-8C90-6C762D606ADD}" type="presParOf" srcId="{6E567061-950C-4B2E-9A63-96DC96A367C8}" destId="{D322DA67-28AC-47E0-9C2D-F393905A6896}" srcOrd="2" destOrd="0" presId="urn:microsoft.com/office/officeart/2008/layout/VerticalCurvedList"/>
    <dgm:cxn modelId="{350B2E05-5F30-4455-8DEB-A389A6A7437A}" type="presParOf" srcId="{6E567061-950C-4B2E-9A63-96DC96A367C8}" destId="{4DF7EC8E-2C27-4414-9004-576BB4720269}" srcOrd="3" destOrd="0" presId="urn:microsoft.com/office/officeart/2008/layout/VerticalCurvedList"/>
    <dgm:cxn modelId="{B00FEC2F-1214-4DB8-97F3-3271F1300D1D}" type="presParOf" srcId="{EBFD47AE-3475-4761-8A79-C73C35DD7F6D}" destId="{E536B88F-8FC2-4CA7-958C-821C131E4CDF}" srcOrd="1" destOrd="0" presId="urn:microsoft.com/office/officeart/2008/layout/VerticalCurvedList"/>
    <dgm:cxn modelId="{8C9267D2-7173-4535-88C5-5DFB769486B7}" type="presParOf" srcId="{EBFD47AE-3475-4761-8A79-C73C35DD7F6D}" destId="{B224FC0C-B968-4632-913A-E223C5925D65}" srcOrd="2" destOrd="0" presId="urn:microsoft.com/office/officeart/2008/layout/VerticalCurvedList"/>
    <dgm:cxn modelId="{3D88120D-0800-4971-AB7A-4DBF0F8DA78D}" type="presParOf" srcId="{B224FC0C-B968-4632-913A-E223C5925D65}" destId="{C2E29C9B-1B04-4D0F-884B-53184464A0CF}" srcOrd="0" destOrd="0" presId="urn:microsoft.com/office/officeart/2008/layout/VerticalCurvedList"/>
    <dgm:cxn modelId="{FF22FF7B-D991-4A2C-87F1-9350236BD959}" type="presParOf" srcId="{EBFD47AE-3475-4761-8A79-C73C35DD7F6D}" destId="{975311A0-1439-46E2-8E1D-CB01AD834F95}" srcOrd="3" destOrd="0" presId="urn:microsoft.com/office/officeart/2008/layout/VerticalCurvedList"/>
    <dgm:cxn modelId="{DB90A3B8-12D2-412F-802B-578E96A88D51}" type="presParOf" srcId="{EBFD47AE-3475-4761-8A79-C73C35DD7F6D}" destId="{45EBFAEE-A058-4127-A3E5-7248AE19A003}" srcOrd="4" destOrd="0" presId="urn:microsoft.com/office/officeart/2008/layout/VerticalCurvedList"/>
    <dgm:cxn modelId="{0767E0C7-1BAA-4A7B-B79A-209612477B19}" type="presParOf" srcId="{45EBFAEE-A058-4127-A3E5-7248AE19A003}" destId="{C62BC85C-B34C-4F35-85DD-EF9C4FBEF2CF}" srcOrd="0" destOrd="0" presId="urn:microsoft.com/office/officeart/2008/layout/VerticalCurvedList"/>
    <dgm:cxn modelId="{67DF4BAD-6E37-4ED5-A566-FC796546D814}" type="presParOf" srcId="{EBFD47AE-3475-4761-8A79-C73C35DD7F6D}" destId="{5A4A04A5-4D00-4442-97C2-694047FE6AAC}" srcOrd="5" destOrd="0" presId="urn:microsoft.com/office/officeart/2008/layout/VerticalCurvedList"/>
    <dgm:cxn modelId="{F0323098-8DE4-4C2A-86FE-146555B7918E}" type="presParOf" srcId="{EBFD47AE-3475-4761-8A79-C73C35DD7F6D}" destId="{06872AE0-259D-4370-8B17-F0CF7B37B995}" srcOrd="6" destOrd="0" presId="urn:microsoft.com/office/officeart/2008/layout/VerticalCurvedList"/>
    <dgm:cxn modelId="{D4E5D375-229A-4EA8-9E41-784566720B82}" type="presParOf" srcId="{06872AE0-259D-4370-8B17-F0CF7B37B995}" destId="{75410455-6758-4137-A48C-492062AAE167}" srcOrd="0" destOrd="0" presId="urn:microsoft.com/office/officeart/2008/layout/VerticalCurvedList"/>
    <dgm:cxn modelId="{1989E550-7EC2-44B3-9E6D-8C3260FF614E}" type="presParOf" srcId="{EBFD47AE-3475-4761-8A79-C73C35DD7F6D}" destId="{23AE5678-694C-4451-A071-1DA6A8872D1A}" srcOrd="7" destOrd="0" presId="urn:microsoft.com/office/officeart/2008/layout/VerticalCurvedList"/>
    <dgm:cxn modelId="{7A1701FA-3384-4DE1-A918-8BA3A90FECDC}" type="presParOf" srcId="{EBFD47AE-3475-4761-8A79-C73C35DD7F6D}" destId="{E4CBC7FB-330E-4280-9192-B2EEC750B62F}" srcOrd="8" destOrd="0" presId="urn:microsoft.com/office/officeart/2008/layout/VerticalCurvedList"/>
    <dgm:cxn modelId="{75E8A0F6-F9D9-4910-A42B-99C7B2E4C994}" type="presParOf" srcId="{E4CBC7FB-330E-4280-9192-B2EEC750B62F}" destId="{A98F9A17-EE34-4534-B6D3-B3E4A48124DD}"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515F81-9A3F-4E01-8C5F-5FE7109D0935}">
      <dsp:nvSpPr>
        <dsp:cNvPr id="0" name=""/>
        <dsp:cNvSpPr/>
      </dsp:nvSpPr>
      <dsp:spPr>
        <a:xfrm>
          <a:off x="0" y="2262981"/>
          <a:ext cx="8229600" cy="0"/>
        </a:xfrm>
        <a:prstGeom prst="lin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tailEnd type="triangle" w="lg" len="lg"/>
        </a:ln>
        <a:effectLst/>
      </dsp:spPr>
      <dsp:style>
        <a:lnRef idx="2">
          <a:scrgbClr r="0" g="0" b="0"/>
        </a:lnRef>
        <a:fillRef idx="1">
          <a:scrgbClr r="0" g="0" b="0"/>
        </a:fillRef>
        <a:effectRef idx="0">
          <a:scrgbClr r="0" g="0" b="0"/>
        </a:effectRef>
        <a:fontRef idx="minor"/>
      </dsp:style>
    </dsp:sp>
    <dsp:sp modelId="{EF2A95A0-716E-4096-AEE4-DA2E6BE14718}">
      <dsp:nvSpPr>
        <dsp:cNvPr id="0" name=""/>
        <dsp:cNvSpPr/>
      </dsp:nvSpPr>
      <dsp:spPr>
        <a:xfrm rot="8100000">
          <a:off x="72103" y="521717"/>
          <a:ext cx="332458" cy="332458"/>
        </a:xfrm>
        <a:prstGeom prst="teardrop">
          <a:avLst>
            <a:gd name="adj" fmla="val 115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FCA8D542-5EE7-4C47-804E-5EA7C188E572}">
      <dsp:nvSpPr>
        <dsp:cNvPr id="0" name=""/>
        <dsp:cNvSpPr/>
      </dsp:nvSpPr>
      <dsp:spPr>
        <a:xfrm>
          <a:off x="109036" y="558650"/>
          <a:ext cx="258591" cy="258591"/>
        </a:xfrm>
        <a:prstGeom prst="ellipse">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295AB186-996C-4376-8CA8-49148AC0483A}">
      <dsp:nvSpPr>
        <dsp:cNvPr id="0" name=""/>
        <dsp:cNvSpPr/>
      </dsp:nvSpPr>
      <dsp:spPr>
        <a:xfrm>
          <a:off x="473416" y="923296"/>
          <a:ext cx="2280305" cy="13396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2550" rIns="82550" bIns="123825" numCol="1" spcCol="1270" anchor="t" anchorCtr="0">
          <a:noAutofit/>
        </a:bodyPr>
        <a:lstStyle/>
        <a:p>
          <a:pPr marL="0" lvl="0" indent="0" algn="l" defTabSz="577850">
            <a:lnSpc>
              <a:spcPct val="90000"/>
            </a:lnSpc>
            <a:spcBef>
              <a:spcPct val="0"/>
            </a:spcBef>
            <a:spcAft>
              <a:spcPct val="35000"/>
            </a:spcAft>
            <a:buNone/>
          </a:pPr>
          <a:r>
            <a:rPr lang="en-US" sz="1300" kern="1200"/>
            <a:t>Strategic Planning</a:t>
          </a:r>
        </a:p>
      </dsp:txBody>
      <dsp:txXfrm>
        <a:off x="473416" y="923296"/>
        <a:ext cx="2280305" cy="1339685"/>
      </dsp:txXfrm>
    </dsp:sp>
    <dsp:sp modelId="{39E488E0-DB2F-4920-8AC3-72C2A5BC8BE3}">
      <dsp:nvSpPr>
        <dsp:cNvPr id="0" name=""/>
        <dsp:cNvSpPr/>
      </dsp:nvSpPr>
      <dsp:spPr>
        <a:xfrm>
          <a:off x="473416" y="452596"/>
          <a:ext cx="2280305" cy="4707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7950" bIns="0" numCol="1" spcCol="1270" anchor="ctr" anchorCtr="0">
          <a:noAutofit/>
        </a:bodyPr>
        <a:lstStyle/>
        <a:p>
          <a:pPr marL="0" lvl="0" indent="0" algn="l" defTabSz="755650">
            <a:lnSpc>
              <a:spcPct val="90000"/>
            </a:lnSpc>
            <a:spcBef>
              <a:spcPct val="0"/>
            </a:spcBef>
            <a:spcAft>
              <a:spcPct val="35000"/>
            </a:spcAft>
            <a:buNone/>
            <a:defRPr b="1"/>
          </a:pPr>
          <a:r>
            <a:rPr lang="en-US" sz="1700" kern="1200"/>
            <a:t>Nov. 2019</a:t>
          </a:r>
        </a:p>
      </dsp:txBody>
      <dsp:txXfrm>
        <a:off x="473416" y="452596"/>
        <a:ext cx="2280305" cy="470700"/>
      </dsp:txXfrm>
    </dsp:sp>
    <dsp:sp modelId="{A7536C8C-8205-47A2-A1BF-8EFC94EA5157}">
      <dsp:nvSpPr>
        <dsp:cNvPr id="0" name=""/>
        <dsp:cNvSpPr/>
      </dsp:nvSpPr>
      <dsp:spPr>
        <a:xfrm>
          <a:off x="238332" y="923296"/>
          <a:ext cx="0" cy="1339685"/>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00A2B1D0-6950-4714-9E64-7586AA5A6ECF}">
      <dsp:nvSpPr>
        <dsp:cNvPr id="0" name=""/>
        <dsp:cNvSpPr/>
      </dsp:nvSpPr>
      <dsp:spPr>
        <a:xfrm>
          <a:off x="196284" y="2220618"/>
          <a:ext cx="84630" cy="84726"/>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38B2C4CE-5393-4F38-896A-C04BF4690343}">
      <dsp:nvSpPr>
        <dsp:cNvPr id="0" name=""/>
        <dsp:cNvSpPr/>
      </dsp:nvSpPr>
      <dsp:spPr>
        <a:xfrm rot="18900000">
          <a:off x="1440260" y="3671787"/>
          <a:ext cx="332458" cy="332458"/>
        </a:xfrm>
        <a:prstGeom prst="teardrop">
          <a:avLst>
            <a:gd name="adj" fmla="val 115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15935E08-19D2-4D97-90B1-428E69E28AFD}">
      <dsp:nvSpPr>
        <dsp:cNvPr id="0" name=""/>
        <dsp:cNvSpPr/>
      </dsp:nvSpPr>
      <dsp:spPr>
        <a:xfrm>
          <a:off x="1477193" y="3708720"/>
          <a:ext cx="258591" cy="258591"/>
        </a:xfrm>
        <a:prstGeom prst="ellipse">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5862B036-B86B-400B-B4BB-553B1745019C}">
      <dsp:nvSpPr>
        <dsp:cNvPr id="0" name=""/>
        <dsp:cNvSpPr/>
      </dsp:nvSpPr>
      <dsp:spPr>
        <a:xfrm>
          <a:off x="1841573" y="2262981"/>
          <a:ext cx="2280305" cy="13396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23825" rIns="0" bIns="82550" numCol="1" spcCol="1270" anchor="b" anchorCtr="0">
          <a:noAutofit/>
        </a:bodyPr>
        <a:lstStyle/>
        <a:p>
          <a:pPr marL="0" lvl="0" indent="0" algn="l" defTabSz="577850">
            <a:lnSpc>
              <a:spcPct val="90000"/>
            </a:lnSpc>
            <a:spcBef>
              <a:spcPct val="0"/>
            </a:spcBef>
            <a:spcAft>
              <a:spcPct val="35000"/>
            </a:spcAft>
            <a:buNone/>
          </a:pPr>
          <a:r>
            <a:rPr lang="en-US" sz="1300" kern="1200"/>
            <a:t>Pre-Certification Visit</a:t>
          </a:r>
        </a:p>
      </dsp:txBody>
      <dsp:txXfrm>
        <a:off x="1841573" y="2262981"/>
        <a:ext cx="2280305" cy="1339685"/>
      </dsp:txXfrm>
    </dsp:sp>
    <dsp:sp modelId="{C9C7FA28-7E37-4030-8347-F1F1EF8039C8}">
      <dsp:nvSpPr>
        <dsp:cNvPr id="0" name=""/>
        <dsp:cNvSpPr/>
      </dsp:nvSpPr>
      <dsp:spPr>
        <a:xfrm>
          <a:off x="1841573" y="3602666"/>
          <a:ext cx="2280305" cy="4707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7950" bIns="0" numCol="1" spcCol="1270" anchor="ctr" anchorCtr="0">
          <a:noAutofit/>
        </a:bodyPr>
        <a:lstStyle/>
        <a:p>
          <a:pPr marL="0" lvl="0" indent="0" algn="l" defTabSz="755650">
            <a:lnSpc>
              <a:spcPct val="90000"/>
            </a:lnSpc>
            <a:spcBef>
              <a:spcPct val="0"/>
            </a:spcBef>
            <a:spcAft>
              <a:spcPct val="35000"/>
            </a:spcAft>
            <a:buNone/>
            <a:defRPr b="1"/>
          </a:pPr>
          <a:r>
            <a:rPr lang="en-US" sz="1700" kern="1200"/>
            <a:t>Feb. 2020</a:t>
          </a:r>
        </a:p>
      </dsp:txBody>
      <dsp:txXfrm>
        <a:off x="1841573" y="3602666"/>
        <a:ext cx="2280305" cy="470700"/>
      </dsp:txXfrm>
    </dsp:sp>
    <dsp:sp modelId="{1D8B080C-FE1F-4E4B-BA4C-64AF10E8943A}">
      <dsp:nvSpPr>
        <dsp:cNvPr id="0" name=""/>
        <dsp:cNvSpPr/>
      </dsp:nvSpPr>
      <dsp:spPr>
        <a:xfrm>
          <a:off x="1606489" y="2262981"/>
          <a:ext cx="0" cy="1339685"/>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573E83C3-F8B7-4EC9-A17A-6B3BC1E32B4C}">
      <dsp:nvSpPr>
        <dsp:cNvPr id="0" name=""/>
        <dsp:cNvSpPr/>
      </dsp:nvSpPr>
      <dsp:spPr>
        <a:xfrm>
          <a:off x="1564441" y="2220618"/>
          <a:ext cx="84630" cy="84726"/>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3B69299B-246F-4681-826E-3FC7DBD5D007}">
      <dsp:nvSpPr>
        <dsp:cNvPr id="0" name=""/>
        <dsp:cNvSpPr/>
      </dsp:nvSpPr>
      <dsp:spPr>
        <a:xfrm rot="8100000">
          <a:off x="2808417" y="521717"/>
          <a:ext cx="332458" cy="332458"/>
        </a:xfrm>
        <a:prstGeom prst="teardrop">
          <a:avLst>
            <a:gd name="adj" fmla="val 115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71342217-7224-4FD2-8C5E-B5A464EC377E}">
      <dsp:nvSpPr>
        <dsp:cNvPr id="0" name=""/>
        <dsp:cNvSpPr/>
      </dsp:nvSpPr>
      <dsp:spPr>
        <a:xfrm>
          <a:off x="2845351" y="558650"/>
          <a:ext cx="258591" cy="258591"/>
        </a:xfrm>
        <a:prstGeom prst="ellipse">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1024F928-BA94-47B8-AF61-5F860C1C4D04}">
      <dsp:nvSpPr>
        <dsp:cNvPr id="0" name=""/>
        <dsp:cNvSpPr/>
      </dsp:nvSpPr>
      <dsp:spPr>
        <a:xfrm>
          <a:off x="3209730" y="923296"/>
          <a:ext cx="2280305" cy="13396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2550" rIns="82550" bIns="123825" numCol="1" spcCol="1270" anchor="t" anchorCtr="0">
          <a:noAutofit/>
        </a:bodyPr>
        <a:lstStyle/>
        <a:p>
          <a:pPr marL="0" lvl="0" indent="0" algn="l" defTabSz="577850">
            <a:lnSpc>
              <a:spcPct val="90000"/>
            </a:lnSpc>
            <a:spcBef>
              <a:spcPct val="0"/>
            </a:spcBef>
            <a:spcAft>
              <a:spcPct val="35000"/>
            </a:spcAft>
            <a:buNone/>
          </a:pPr>
          <a:r>
            <a:rPr lang="en-US" sz="1300" kern="1200"/>
            <a:t>We decided to hold off confirming the plan until we received the official feedback from certification team</a:t>
          </a:r>
        </a:p>
      </dsp:txBody>
      <dsp:txXfrm>
        <a:off x="3209730" y="923296"/>
        <a:ext cx="2280305" cy="1339685"/>
      </dsp:txXfrm>
    </dsp:sp>
    <dsp:sp modelId="{B8FF21A7-FB4F-400C-AE5B-CA0D675DF212}">
      <dsp:nvSpPr>
        <dsp:cNvPr id="0" name=""/>
        <dsp:cNvSpPr/>
      </dsp:nvSpPr>
      <dsp:spPr>
        <a:xfrm>
          <a:off x="3209730" y="452596"/>
          <a:ext cx="2280305" cy="4707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7950" bIns="0" numCol="1" spcCol="1270" anchor="ctr" anchorCtr="0">
          <a:noAutofit/>
        </a:bodyPr>
        <a:lstStyle/>
        <a:p>
          <a:pPr marL="0" lvl="0" indent="0" algn="l" defTabSz="755650">
            <a:lnSpc>
              <a:spcPct val="90000"/>
            </a:lnSpc>
            <a:spcBef>
              <a:spcPct val="0"/>
            </a:spcBef>
            <a:spcAft>
              <a:spcPct val="35000"/>
            </a:spcAft>
            <a:buNone/>
            <a:defRPr b="1"/>
          </a:pPr>
          <a:r>
            <a:rPr lang="en-US" sz="1700" kern="1200"/>
            <a:t>Feb. 2020</a:t>
          </a:r>
        </a:p>
      </dsp:txBody>
      <dsp:txXfrm>
        <a:off x="3209730" y="452596"/>
        <a:ext cx="2280305" cy="470700"/>
      </dsp:txXfrm>
    </dsp:sp>
    <dsp:sp modelId="{112643FE-9D01-4483-BCAC-5B060F76869F}">
      <dsp:nvSpPr>
        <dsp:cNvPr id="0" name=""/>
        <dsp:cNvSpPr/>
      </dsp:nvSpPr>
      <dsp:spPr>
        <a:xfrm>
          <a:off x="2974647" y="923296"/>
          <a:ext cx="0" cy="1339685"/>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E46225C8-ACCF-45B8-A46C-907F274C67D3}">
      <dsp:nvSpPr>
        <dsp:cNvPr id="0" name=""/>
        <dsp:cNvSpPr/>
      </dsp:nvSpPr>
      <dsp:spPr>
        <a:xfrm>
          <a:off x="2932598" y="2220618"/>
          <a:ext cx="84630" cy="84726"/>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FCF56945-F5B7-4959-A3E7-7A3611DF8303}">
      <dsp:nvSpPr>
        <dsp:cNvPr id="0" name=""/>
        <dsp:cNvSpPr/>
      </dsp:nvSpPr>
      <dsp:spPr>
        <a:xfrm rot="18900000">
          <a:off x="4176575" y="3671787"/>
          <a:ext cx="332458" cy="332458"/>
        </a:xfrm>
        <a:prstGeom prst="teardrop">
          <a:avLst>
            <a:gd name="adj" fmla="val 115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1D15E1AD-708B-4035-9684-9461C07CC913}">
      <dsp:nvSpPr>
        <dsp:cNvPr id="0" name=""/>
        <dsp:cNvSpPr/>
      </dsp:nvSpPr>
      <dsp:spPr>
        <a:xfrm>
          <a:off x="4213508" y="3708720"/>
          <a:ext cx="258591" cy="258591"/>
        </a:xfrm>
        <a:prstGeom prst="ellipse">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BB78EC4C-CFFE-4CBE-8A2D-1DD5BC3BA61E}">
      <dsp:nvSpPr>
        <dsp:cNvPr id="0" name=""/>
        <dsp:cNvSpPr/>
      </dsp:nvSpPr>
      <dsp:spPr>
        <a:xfrm>
          <a:off x="4577887" y="2262981"/>
          <a:ext cx="2280305" cy="13396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23825" rIns="0" bIns="82550" numCol="1" spcCol="1270" anchor="b" anchorCtr="0">
          <a:noAutofit/>
        </a:bodyPr>
        <a:lstStyle/>
        <a:p>
          <a:pPr marL="0" lvl="0" indent="0" algn="l" defTabSz="577850">
            <a:lnSpc>
              <a:spcPct val="90000"/>
            </a:lnSpc>
            <a:spcBef>
              <a:spcPct val="0"/>
            </a:spcBef>
            <a:spcAft>
              <a:spcPct val="35000"/>
            </a:spcAft>
            <a:buNone/>
          </a:pPr>
          <a:r>
            <a:rPr lang="en-US" sz="1300" kern="1200"/>
            <a:t>Pandemic</a:t>
          </a:r>
        </a:p>
      </dsp:txBody>
      <dsp:txXfrm>
        <a:off x="4577887" y="2262981"/>
        <a:ext cx="2280305" cy="1339685"/>
      </dsp:txXfrm>
    </dsp:sp>
    <dsp:sp modelId="{1135B484-8CDA-4978-B428-2B1AA11A4C5B}">
      <dsp:nvSpPr>
        <dsp:cNvPr id="0" name=""/>
        <dsp:cNvSpPr/>
      </dsp:nvSpPr>
      <dsp:spPr>
        <a:xfrm>
          <a:off x="4577887" y="3602666"/>
          <a:ext cx="2280305" cy="4707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7950" bIns="0" numCol="1" spcCol="1270" anchor="ctr" anchorCtr="0">
          <a:noAutofit/>
        </a:bodyPr>
        <a:lstStyle/>
        <a:p>
          <a:pPr marL="0" lvl="0" indent="0" algn="l" defTabSz="755650">
            <a:lnSpc>
              <a:spcPct val="90000"/>
            </a:lnSpc>
            <a:spcBef>
              <a:spcPct val="0"/>
            </a:spcBef>
            <a:spcAft>
              <a:spcPct val="35000"/>
            </a:spcAft>
            <a:buNone/>
            <a:defRPr b="1"/>
          </a:pPr>
          <a:r>
            <a:rPr lang="en-US" sz="1700" kern="1200"/>
            <a:t>Mar. 2020</a:t>
          </a:r>
        </a:p>
      </dsp:txBody>
      <dsp:txXfrm>
        <a:off x="4577887" y="3602666"/>
        <a:ext cx="2280305" cy="470700"/>
      </dsp:txXfrm>
    </dsp:sp>
    <dsp:sp modelId="{5F8D2A90-3D48-43B5-84D8-7574F8F85F65}">
      <dsp:nvSpPr>
        <dsp:cNvPr id="0" name=""/>
        <dsp:cNvSpPr/>
      </dsp:nvSpPr>
      <dsp:spPr>
        <a:xfrm>
          <a:off x="4342804" y="2262981"/>
          <a:ext cx="0" cy="1339685"/>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D6E78144-35EA-4B47-AE50-89B51EB82026}">
      <dsp:nvSpPr>
        <dsp:cNvPr id="0" name=""/>
        <dsp:cNvSpPr/>
      </dsp:nvSpPr>
      <dsp:spPr>
        <a:xfrm>
          <a:off x="4300755" y="2220618"/>
          <a:ext cx="84630" cy="84726"/>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C4925362-03CD-4234-AA99-68511BEE6E06}">
      <dsp:nvSpPr>
        <dsp:cNvPr id="0" name=""/>
        <dsp:cNvSpPr/>
      </dsp:nvSpPr>
      <dsp:spPr>
        <a:xfrm rot="8100000">
          <a:off x="5544732" y="521717"/>
          <a:ext cx="332458" cy="332458"/>
        </a:xfrm>
        <a:prstGeom prst="teardrop">
          <a:avLst>
            <a:gd name="adj" fmla="val 115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D74E1532-CB65-4BCF-9932-25F19FCEE281}">
      <dsp:nvSpPr>
        <dsp:cNvPr id="0" name=""/>
        <dsp:cNvSpPr/>
      </dsp:nvSpPr>
      <dsp:spPr>
        <a:xfrm>
          <a:off x="5581665" y="558650"/>
          <a:ext cx="258591" cy="258591"/>
        </a:xfrm>
        <a:prstGeom prst="ellipse">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EE5819B1-9938-4243-A974-F97A7770ECD5}">
      <dsp:nvSpPr>
        <dsp:cNvPr id="0" name=""/>
        <dsp:cNvSpPr/>
      </dsp:nvSpPr>
      <dsp:spPr>
        <a:xfrm>
          <a:off x="5946044" y="923296"/>
          <a:ext cx="2280305" cy="13396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2550" rIns="82550" bIns="123825" numCol="1" spcCol="1270" anchor="t" anchorCtr="0">
          <a:noAutofit/>
        </a:bodyPr>
        <a:lstStyle/>
        <a:p>
          <a:pPr marL="0" lvl="0" indent="0" algn="l" defTabSz="577850">
            <a:lnSpc>
              <a:spcPct val="90000"/>
            </a:lnSpc>
            <a:spcBef>
              <a:spcPct val="0"/>
            </a:spcBef>
            <a:spcAft>
              <a:spcPct val="35000"/>
            </a:spcAft>
            <a:buNone/>
          </a:pPr>
          <a:r>
            <a:rPr lang="en-US" sz="1300" kern="1200" dirty="0"/>
            <a:t>Dr. Plunkett reviewed observations from pre-certification and shared that we must address all observations.  Our next certification visit is in five years</a:t>
          </a:r>
        </a:p>
      </dsp:txBody>
      <dsp:txXfrm>
        <a:off x="5946044" y="923296"/>
        <a:ext cx="2280305" cy="1339685"/>
      </dsp:txXfrm>
    </dsp:sp>
    <dsp:sp modelId="{F1A23C51-585E-4C92-A653-00FD99C0AD6E}">
      <dsp:nvSpPr>
        <dsp:cNvPr id="0" name=""/>
        <dsp:cNvSpPr/>
      </dsp:nvSpPr>
      <dsp:spPr>
        <a:xfrm>
          <a:off x="5946044" y="452596"/>
          <a:ext cx="2280305" cy="4707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7950" bIns="0" numCol="1" spcCol="1270" anchor="ctr" anchorCtr="0">
          <a:noAutofit/>
        </a:bodyPr>
        <a:lstStyle/>
        <a:p>
          <a:pPr marL="0" lvl="0" indent="0" algn="l" defTabSz="755650">
            <a:lnSpc>
              <a:spcPct val="90000"/>
            </a:lnSpc>
            <a:spcBef>
              <a:spcPct val="0"/>
            </a:spcBef>
            <a:spcAft>
              <a:spcPct val="35000"/>
            </a:spcAft>
            <a:buNone/>
            <a:defRPr b="1"/>
          </a:pPr>
          <a:r>
            <a:rPr lang="en-US" sz="1700" kern="1200"/>
            <a:t>Dec. 2020</a:t>
          </a:r>
        </a:p>
      </dsp:txBody>
      <dsp:txXfrm>
        <a:off x="5946044" y="452596"/>
        <a:ext cx="2280305" cy="470700"/>
      </dsp:txXfrm>
    </dsp:sp>
    <dsp:sp modelId="{DD7A1285-07DB-4906-9D81-CC304AE464A6}">
      <dsp:nvSpPr>
        <dsp:cNvPr id="0" name=""/>
        <dsp:cNvSpPr/>
      </dsp:nvSpPr>
      <dsp:spPr>
        <a:xfrm>
          <a:off x="5710961" y="923296"/>
          <a:ext cx="0" cy="1339685"/>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FEAC4241-97FE-4489-A41F-9F9453F84457}">
      <dsp:nvSpPr>
        <dsp:cNvPr id="0" name=""/>
        <dsp:cNvSpPr/>
      </dsp:nvSpPr>
      <dsp:spPr>
        <a:xfrm>
          <a:off x="5668913" y="2220618"/>
          <a:ext cx="84630" cy="84726"/>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542488-B9BA-4B2B-AFD5-5631D2F3D0E3}">
      <dsp:nvSpPr>
        <dsp:cNvPr id="0" name=""/>
        <dsp:cNvSpPr/>
      </dsp:nvSpPr>
      <dsp:spPr>
        <a:xfrm>
          <a:off x="901799" y="462981"/>
          <a:ext cx="2196000" cy="2196000"/>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DDB7D3D-09AB-4457-A84C-D40563DBF115}">
      <dsp:nvSpPr>
        <dsp:cNvPr id="0" name=""/>
        <dsp:cNvSpPr/>
      </dsp:nvSpPr>
      <dsp:spPr>
        <a:xfrm>
          <a:off x="1369799" y="930981"/>
          <a:ext cx="1260000" cy="126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B6A35F7-7F2F-4105-AE38-D28DA8C6EFDD}">
      <dsp:nvSpPr>
        <dsp:cNvPr id="0" name=""/>
        <dsp:cNvSpPr/>
      </dsp:nvSpPr>
      <dsp:spPr>
        <a:xfrm>
          <a:off x="199799" y="3342981"/>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en-US" sz="1500" kern="1200" dirty="0"/>
            <a:t>Certification Visit –</a:t>
          </a:r>
        </a:p>
        <a:p>
          <a:pPr marL="0" lvl="0" indent="0" algn="ctr" defTabSz="666750">
            <a:lnSpc>
              <a:spcPct val="90000"/>
            </a:lnSpc>
            <a:spcBef>
              <a:spcPct val="0"/>
            </a:spcBef>
            <a:spcAft>
              <a:spcPct val="35000"/>
            </a:spcAft>
            <a:buNone/>
            <a:defRPr cap="all"/>
          </a:pPr>
          <a:r>
            <a:rPr lang="en-US" sz="1500" kern="1200" dirty="0"/>
            <a:t> Requirement for district charter renewal </a:t>
          </a:r>
        </a:p>
      </dsp:txBody>
      <dsp:txXfrm>
        <a:off x="199799" y="3342981"/>
        <a:ext cx="3600000" cy="720000"/>
      </dsp:txXfrm>
    </dsp:sp>
    <dsp:sp modelId="{F780AB83-58B8-4A6A-B21A-93B8FE5A6562}">
      <dsp:nvSpPr>
        <dsp:cNvPr id="0" name=""/>
        <dsp:cNvSpPr/>
      </dsp:nvSpPr>
      <dsp:spPr>
        <a:xfrm>
          <a:off x="5131800" y="462981"/>
          <a:ext cx="2196000" cy="2196000"/>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4C7FADA-AE8B-4655-BB5F-2FE7FCC5F17E}">
      <dsp:nvSpPr>
        <dsp:cNvPr id="0" name=""/>
        <dsp:cNvSpPr/>
      </dsp:nvSpPr>
      <dsp:spPr>
        <a:xfrm>
          <a:off x="5599800" y="930981"/>
          <a:ext cx="1260000" cy="126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3D2135B-4D10-4AE2-9C7C-9A67AADD7C63}">
      <dsp:nvSpPr>
        <dsp:cNvPr id="0" name=""/>
        <dsp:cNvSpPr/>
      </dsp:nvSpPr>
      <dsp:spPr>
        <a:xfrm>
          <a:off x="4429800" y="3342981"/>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en-US" sz="1500" kern="1200" dirty="0"/>
            <a:t>Strategic Plan – </a:t>
          </a:r>
        </a:p>
        <a:p>
          <a:pPr marL="0" lvl="0" indent="0" algn="ctr" defTabSz="666750">
            <a:lnSpc>
              <a:spcPct val="90000"/>
            </a:lnSpc>
            <a:spcBef>
              <a:spcPct val="0"/>
            </a:spcBef>
            <a:spcAft>
              <a:spcPct val="35000"/>
            </a:spcAft>
            <a:buNone/>
            <a:defRPr cap="all"/>
          </a:pPr>
          <a:r>
            <a:rPr lang="en-US" sz="1500" kern="1200" dirty="0"/>
            <a:t>Roadmap for next five years</a:t>
          </a:r>
        </a:p>
      </dsp:txBody>
      <dsp:txXfrm>
        <a:off x="4429800" y="3342981"/>
        <a:ext cx="360000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0A8DB8-0569-4BF8-8AB9-63BF087919CF}">
      <dsp:nvSpPr>
        <dsp:cNvPr id="0" name=""/>
        <dsp:cNvSpPr/>
      </dsp:nvSpPr>
      <dsp:spPr>
        <a:xfrm>
          <a:off x="-4962761" y="-760418"/>
          <a:ext cx="5910478" cy="5910478"/>
        </a:xfrm>
        <a:prstGeom prst="blockArc">
          <a:avLst>
            <a:gd name="adj1" fmla="val 18900000"/>
            <a:gd name="adj2" fmla="val 2700000"/>
            <a:gd name="adj3" fmla="val 365"/>
          </a:avLst>
        </a:prstGeom>
        <a:noFill/>
        <a:ln w="12700" cap="flat" cmpd="sng" algn="in">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E536B88F-8FC2-4CA7-958C-821C131E4CDF}">
      <dsp:nvSpPr>
        <dsp:cNvPr id="0" name=""/>
        <dsp:cNvSpPr/>
      </dsp:nvSpPr>
      <dsp:spPr>
        <a:xfrm>
          <a:off x="496276" y="337475"/>
          <a:ext cx="5937978" cy="675302"/>
        </a:xfrm>
        <a:prstGeom prst="rect">
          <a:avLst/>
        </a:prstGeom>
        <a:gradFill rotWithShape="0">
          <a:gsLst>
            <a:gs pos="0">
              <a:schemeClr val="accent1">
                <a:hueOff val="0"/>
                <a:satOff val="0"/>
                <a:lumOff val="0"/>
                <a:alphaOff val="0"/>
                <a:tint val="100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0000"/>
                <a:satMod val="120000"/>
                <a:lumMod val="99000"/>
              </a:schemeClr>
            </a:gs>
          </a:gsLst>
          <a:path path="circle">
            <a:fillToRect l="100000" t="100000" r="100000" b="100000"/>
          </a:path>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6021"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dirty="0">
              <a:latin typeface="Calibri" panose="020F0502020204030204" pitchFamily="34" charset="0"/>
              <a:cs typeface="Calibri" panose="020F0502020204030204" pitchFamily="34" charset="0"/>
            </a:rPr>
            <a:t>Step 1: Data Review</a:t>
          </a:r>
        </a:p>
      </dsp:txBody>
      <dsp:txXfrm>
        <a:off x="496276" y="337475"/>
        <a:ext cx="5937978" cy="675302"/>
      </dsp:txXfrm>
    </dsp:sp>
    <dsp:sp modelId="{C2E29C9B-1B04-4D0F-884B-53184464A0CF}">
      <dsp:nvSpPr>
        <dsp:cNvPr id="0" name=""/>
        <dsp:cNvSpPr/>
      </dsp:nvSpPr>
      <dsp:spPr>
        <a:xfrm>
          <a:off x="108307" y="266028"/>
          <a:ext cx="844128" cy="844128"/>
        </a:xfrm>
        <a:prstGeom prst="ellipse">
          <a:avLst/>
        </a:prstGeom>
        <a:blipFill rotWithShape="0">
          <a:blip xmlns:r="http://schemas.openxmlformats.org/officeDocument/2006/relationships" r:embed="rId1"/>
          <a:stretch>
            <a:fillRect/>
          </a:stretch>
        </a:blipFill>
        <a:ln w="6350" cap="flat" cmpd="sng" algn="in">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975311A0-1439-46E2-8E1D-CB01AD834F95}">
      <dsp:nvSpPr>
        <dsp:cNvPr id="0" name=""/>
        <dsp:cNvSpPr/>
      </dsp:nvSpPr>
      <dsp:spPr>
        <a:xfrm>
          <a:off x="883443" y="1350605"/>
          <a:ext cx="5550811" cy="675302"/>
        </a:xfrm>
        <a:prstGeom prst="rect">
          <a:avLst/>
        </a:prstGeom>
        <a:gradFill rotWithShape="0">
          <a:gsLst>
            <a:gs pos="0">
              <a:schemeClr val="accent1">
                <a:hueOff val="0"/>
                <a:satOff val="0"/>
                <a:lumOff val="0"/>
                <a:alphaOff val="0"/>
                <a:tint val="100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0000"/>
                <a:satMod val="120000"/>
                <a:lumMod val="99000"/>
              </a:schemeClr>
            </a:gs>
          </a:gsLst>
          <a:path path="circle">
            <a:fillToRect l="100000" t="100000" r="100000" b="100000"/>
          </a:path>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6021"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dirty="0">
              <a:latin typeface="Calibri" panose="020F0502020204030204" pitchFamily="34" charset="0"/>
              <a:cs typeface="Calibri" panose="020F0502020204030204" pitchFamily="34" charset="0"/>
            </a:rPr>
            <a:t>Step 2: Strategic Plan Review</a:t>
          </a:r>
        </a:p>
      </dsp:txBody>
      <dsp:txXfrm>
        <a:off x="883443" y="1350605"/>
        <a:ext cx="5550811" cy="675302"/>
      </dsp:txXfrm>
    </dsp:sp>
    <dsp:sp modelId="{C62BC85C-B34C-4F35-85DD-EF9C4FBEF2CF}">
      <dsp:nvSpPr>
        <dsp:cNvPr id="0" name=""/>
        <dsp:cNvSpPr/>
      </dsp:nvSpPr>
      <dsp:spPr>
        <a:xfrm>
          <a:off x="461379" y="1266192"/>
          <a:ext cx="844128" cy="844128"/>
        </a:xfrm>
        <a:prstGeom prst="ellipse">
          <a:avLst/>
        </a:prstGeom>
        <a:blipFill rotWithShape="0">
          <a:blip xmlns:r="http://schemas.openxmlformats.org/officeDocument/2006/relationships" r:embed="rId1"/>
          <a:stretch>
            <a:fillRect/>
          </a:stretch>
        </a:blipFill>
        <a:ln w="6350" cap="flat" cmpd="sng" algn="in">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5A4A04A5-4D00-4442-97C2-694047FE6AAC}">
      <dsp:nvSpPr>
        <dsp:cNvPr id="0" name=""/>
        <dsp:cNvSpPr/>
      </dsp:nvSpPr>
      <dsp:spPr>
        <a:xfrm>
          <a:off x="883443" y="2363734"/>
          <a:ext cx="5550811" cy="675302"/>
        </a:xfrm>
        <a:prstGeom prst="rect">
          <a:avLst/>
        </a:prstGeom>
        <a:gradFill rotWithShape="0">
          <a:gsLst>
            <a:gs pos="0">
              <a:schemeClr val="accent1">
                <a:hueOff val="0"/>
                <a:satOff val="0"/>
                <a:lumOff val="0"/>
                <a:alphaOff val="0"/>
                <a:tint val="100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0000"/>
                <a:satMod val="120000"/>
                <a:lumMod val="99000"/>
              </a:schemeClr>
            </a:gs>
          </a:gsLst>
          <a:path path="circle">
            <a:fillToRect l="100000" t="100000" r="100000" b="100000"/>
          </a:path>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6021"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dirty="0">
              <a:latin typeface="Calibri" panose="020F0502020204030204" pitchFamily="34" charset="0"/>
              <a:cs typeface="Calibri" panose="020F0502020204030204" pitchFamily="34" charset="0"/>
            </a:rPr>
            <a:t>Step 3: Budget Parameters</a:t>
          </a:r>
        </a:p>
      </dsp:txBody>
      <dsp:txXfrm>
        <a:off x="883443" y="2363734"/>
        <a:ext cx="5550811" cy="675302"/>
      </dsp:txXfrm>
    </dsp:sp>
    <dsp:sp modelId="{75410455-6758-4137-A48C-492062AAE167}">
      <dsp:nvSpPr>
        <dsp:cNvPr id="0" name=""/>
        <dsp:cNvSpPr/>
      </dsp:nvSpPr>
      <dsp:spPr>
        <a:xfrm>
          <a:off x="461379" y="2279321"/>
          <a:ext cx="844128" cy="844128"/>
        </a:xfrm>
        <a:prstGeom prst="ellipse">
          <a:avLst/>
        </a:prstGeom>
        <a:blipFill rotWithShape="0">
          <a:blip xmlns:r="http://schemas.openxmlformats.org/officeDocument/2006/relationships" r:embed="rId1"/>
          <a:stretch>
            <a:fillRect/>
          </a:stretch>
        </a:blipFill>
        <a:ln w="6350" cap="flat" cmpd="sng" algn="in">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23AE5678-694C-4451-A071-1DA6A8872D1A}">
      <dsp:nvSpPr>
        <dsp:cNvPr id="0" name=""/>
        <dsp:cNvSpPr/>
      </dsp:nvSpPr>
      <dsp:spPr>
        <a:xfrm>
          <a:off x="496276" y="3376863"/>
          <a:ext cx="5937978" cy="675302"/>
        </a:xfrm>
        <a:prstGeom prst="rect">
          <a:avLst/>
        </a:prstGeom>
        <a:gradFill rotWithShape="0">
          <a:gsLst>
            <a:gs pos="0">
              <a:schemeClr val="accent1">
                <a:hueOff val="0"/>
                <a:satOff val="0"/>
                <a:lumOff val="0"/>
                <a:alphaOff val="0"/>
                <a:tint val="100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0000"/>
                <a:satMod val="120000"/>
                <a:lumMod val="99000"/>
              </a:schemeClr>
            </a:gs>
          </a:gsLst>
          <a:path path="circle">
            <a:fillToRect l="100000" t="100000" r="100000" b="100000"/>
          </a:path>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6021"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dirty="0">
              <a:latin typeface="Calibri" panose="020F0502020204030204" pitchFamily="34" charset="0"/>
              <a:cs typeface="Calibri" panose="020F0502020204030204" pitchFamily="34" charset="0"/>
            </a:rPr>
            <a:t>Step 4: Budget Choices</a:t>
          </a:r>
        </a:p>
      </dsp:txBody>
      <dsp:txXfrm>
        <a:off x="496276" y="3376863"/>
        <a:ext cx="5937978" cy="675302"/>
      </dsp:txXfrm>
    </dsp:sp>
    <dsp:sp modelId="{A98F9A17-EE34-4534-B6D3-B3E4A48124DD}">
      <dsp:nvSpPr>
        <dsp:cNvPr id="0" name=""/>
        <dsp:cNvSpPr/>
      </dsp:nvSpPr>
      <dsp:spPr>
        <a:xfrm>
          <a:off x="0" y="3235759"/>
          <a:ext cx="844128" cy="844128"/>
        </a:xfrm>
        <a:prstGeom prst="ellipse">
          <a:avLst/>
        </a:prstGeom>
        <a:blipFill rotWithShape="0">
          <a:blip xmlns:r="http://schemas.openxmlformats.org/officeDocument/2006/relationships" r:embed="rId2"/>
          <a:stretch>
            <a:fillRect/>
          </a:stretch>
        </a:blipFill>
        <a:ln w="6350" cap="flat" cmpd="sng" algn="in">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4"/>
            <a:ext cx="3044154" cy="467363"/>
          </a:xfrm>
          <a:prstGeom prst="rect">
            <a:avLst/>
          </a:prstGeom>
        </p:spPr>
        <p:txBody>
          <a:bodyPr vert="horz" lIns="92519" tIns="46259" rIns="92519" bIns="46259" rtlCol="0"/>
          <a:lstStyle>
            <a:lvl1pPr algn="l">
              <a:defRPr sz="1200"/>
            </a:lvl1pPr>
          </a:lstStyle>
          <a:p>
            <a:endParaRPr lang="en-US" dirty="0"/>
          </a:p>
        </p:txBody>
      </p:sp>
      <p:sp>
        <p:nvSpPr>
          <p:cNvPr id="3" name="Date Placeholder 2"/>
          <p:cNvSpPr>
            <a:spLocks noGrp="1"/>
          </p:cNvSpPr>
          <p:nvPr>
            <p:ph type="dt" sz="quarter" idx="1"/>
          </p:nvPr>
        </p:nvSpPr>
        <p:spPr>
          <a:xfrm>
            <a:off x="3977333" y="4"/>
            <a:ext cx="3044153" cy="467363"/>
          </a:xfrm>
          <a:prstGeom prst="rect">
            <a:avLst/>
          </a:prstGeom>
        </p:spPr>
        <p:txBody>
          <a:bodyPr vert="horz" lIns="92519" tIns="46259" rIns="92519" bIns="46259" rtlCol="0"/>
          <a:lstStyle>
            <a:lvl1pPr algn="r">
              <a:defRPr sz="1200"/>
            </a:lvl1pPr>
          </a:lstStyle>
          <a:p>
            <a:fld id="{059F52E2-F1DE-46D3-BACC-78119557B962}" type="datetimeFigureOut">
              <a:rPr lang="en-US" smtClean="0"/>
              <a:t>3/18/2021</a:t>
            </a:fld>
            <a:endParaRPr lang="en-US" dirty="0"/>
          </a:p>
        </p:txBody>
      </p:sp>
      <p:sp>
        <p:nvSpPr>
          <p:cNvPr id="4" name="Footer Placeholder 3"/>
          <p:cNvSpPr>
            <a:spLocks noGrp="1"/>
          </p:cNvSpPr>
          <p:nvPr>
            <p:ph type="ftr" sz="quarter" idx="2"/>
          </p:nvPr>
        </p:nvSpPr>
        <p:spPr>
          <a:xfrm>
            <a:off x="6" y="8841740"/>
            <a:ext cx="3044154" cy="467363"/>
          </a:xfrm>
          <a:prstGeom prst="rect">
            <a:avLst/>
          </a:prstGeom>
        </p:spPr>
        <p:txBody>
          <a:bodyPr vert="horz" lIns="92519" tIns="46259" rIns="92519" bIns="4625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7333" y="8841740"/>
            <a:ext cx="3044153" cy="467363"/>
          </a:xfrm>
          <a:prstGeom prst="rect">
            <a:avLst/>
          </a:prstGeom>
        </p:spPr>
        <p:txBody>
          <a:bodyPr vert="horz" lIns="92519" tIns="46259" rIns="92519" bIns="46259" rtlCol="0" anchor="b"/>
          <a:lstStyle>
            <a:lvl1pPr algn="r">
              <a:defRPr sz="1200"/>
            </a:lvl1pPr>
          </a:lstStyle>
          <a:p>
            <a:fld id="{4FE15C78-6CC8-4FB4-9DD6-3BEF9917CD66}" type="slidenum">
              <a:rPr lang="en-US" smtClean="0"/>
              <a:t>‹#›</a:t>
            </a:fld>
            <a:endParaRPr lang="en-US" dirty="0"/>
          </a:p>
        </p:txBody>
      </p:sp>
    </p:spTree>
    <p:extLst>
      <p:ext uri="{BB962C8B-B14F-4D97-AF65-F5344CB8AC3E}">
        <p14:creationId xmlns:p14="http://schemas.microsoft.com/office/powerpoint/2010/main" val="32593470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0"/>
            <a:ext cx="3043344" cy="467071"/>
          </a:xfrm>
          <a:prstGeom prst="rect">
            <a:avLst/>
          </a:prstGeom>
        </p:spPr>
        <p:txBody>
          <a:bodyPr vert="horz" lIns="93537" tIns="46768" rIns="93537" bIns="46768" rtlCol="0"/>
          <a:lstStyle>
            <a:lvl1pPr algn="l">
              <a:defRPr sz="1200"/>
            </a:lvl1pPr>
          </a:lstStyle>
          <a:p>
            <a:endParaRPr lang="en-US" dirty="0"/>
          </a:p>
        </p:txBody>
      </p:sp>
      <p:sp>
        <p:nvSpPr>
          <p:cNvPr id="3" name="Date Placeholder 2"/>
          <p:cNvSpPr>
            <a:spLocks noGrp="1"/>
          </p:cNvSpPr>
          <p:nvPr>
            <p:ph type="dt" idx="1"/>
          </p:nvPr>
        </p:nvSpPr>
        <p:spPr>
          <a:xfrm>
            <a:off x="3978133" y="0"/>
            <a:ext cx="3043344" cy="467071"/>
          </a:xfrm>
          <a:prstGeom prst="rect">
            <a:avLst/>
          </a:prstGeom>
        </p:spPr>
        <p:txBody>
          <a:bodyPr vert="horz" lIns="93537" tIns="46768" rIns="93537" bIns="46768" rtlCol="0"/>
          <a:lstStyle>
            <a:lvl1pPr algn="r">
              <a:defRPr sz="1200"/>
            </a:lvl1pPr>
          </a:lstStyle>
          <a:p>
            <a:fld id="{7B299F97-F58F-4790-8A4D-46307B570D7F}" type="datetimeFigureOut">
              <a:rPr lang="en-US" smtClean="0"/>
              <a:t>3/18/2021</a:t>
            </a:fld>
            <a:endParaRPr lang="en-US" dirty="0"/>
          </a:p>
        </p:txBody>
      </p:sp>
      <p:sp>
        <p:nvSpPr>
          <p:cNvPr id="4" name="Slide Image Placeholder 3"/>
          <p:cNvSpPr>
            <a:spLocks noGrp="1" noRot="1" noChangeAspect="1"/>
          </p:cNvSpPr>
          <p:nvPr>
            <p:ph type="sldImg" idx="2"/>
          </p:nvPr>
        </p:nvSpPr>
        <p:spPr>
          <a:xfrm>
            <a:off x="1417638" y="1165225"/>
            <a:ext cx="4187825" cy="3140075"/>
          </a:xfrm>
          <a:prstGeom prst="rect">
            <a:avLst/>
          </a:prstGeom>
          <a:noFill/>
          <a:ln w="12700">
            <a:solidFill>
              <a:prstClr val="black"/>
            </a:solidFill>
          </a:ln>
        </p:spPr>
        <p:txBody>
          <a:bodyPr vert="horz" lIns="93537" tIns="46768" rIns="93537" bIns="46768" rtlCol="0" anchor="ctr"/>
          <a:lstStyle/>
          <a:p>
            <a:endParaRPr lang="en-US" dirty="0"/>
          </a:p>
        </p:txBody>
      </p:sp>
      <p:sp>
        <p:nvSpPr>
          <p:cNvPr id="5" name="Notes Placeholder 4"/>
          <p:cNvSpPr>
            <a:spLocks noGrp="1"/>
          </p:cNvSpPr>
          <p:nvPr>
            <p:ph type="body" sz="quarter" idx="3"/>
          </p:nvPr>
        </p:nvSpPr>
        <p:spPr>
          <a:xfrm>
            <a:off x="702311" y="4480004"/>
            <a:ext cx="5618480" cy="3665458"/>
          </a:xfrm>
          <a:prstGeom prst="rect">
            <a:avLst/>
          </a:prstGeom>
        </p:spPr>
        <p:txBody>
          <a:bodyPr vert="horz" lIns="93537" tIns="46768" rIns="93537" bIns="4676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6" y="8842034"/>
            <a:ext cx="3043344" cy="467070"/>
          </a:xfrm>
          <a:prstGeom prst="rect">
            <a:avLst/>
          </a:prstGeom>
        </p:spPr>
        <p:txBody>
          <a:bodyPr vert="horz" lIns="93537" tIns="46768" rIns="93537" bIns="46768"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133" y="8842034"/>
            <a:ext cx="3043344" cy="467070"/>
          </a:xfrm>
          <a:prstGeom prst="rect">
            <a:avLst/>
          </a:prstGeom>
        </p:spPr>
        <p:txBody>
          <a:bodyPr vert="horz" lIns="93537" tIns="46768" rIns="93537" bIns="46768" rtlCol="0" anchor="b"/>
          <a:lstStyle>
            <a:lvl1pPr algn="r">
              <a:defRPr sz="1200"/>
            </a:lvl1pPr>
          </a:lstStyle>
          <a:p>
            <a:fld id="{06FECA5B-CB69-434F-96AB-1E7E18E86F8F}" type="slidenum">
              <a:rPr lang="en-US" smtClean="0"/>
              <a:t>‹#›</a:t>
            </a:fld>
            <a:endParaRPr lang="en-US" dirty="0"/>
          </a:p>
        </p:txBody>
      </p:sp>
    </p:spTree>
    <p:extLst>
      <p:ext uri="{BB962C8B-B14F-4D97-AF65-F5344CB8AC3E}">
        <p14:creationId xmlns:p14="http://schemas.microsoft.com/office/powerpoint/2010/main" val="207322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FECA5B-CB69-434F-96AB-1E7E18E86F8F}" type="slidenum">
              <a:rPr lang="en-US" smtClean="0"/>
              <a:t>1</a:t>
            </a:fld>
            <a:endParaRPr lang="en-US" dirty="0"/>
          </a:p>
        </p:txBody>
      </p:sp>
    </p:spTree>
    <p:extLst>
      <p:ext uri="{BB962C8B-B14F-4D97-AF65-F5344CB8AC3E}">
        <p14:creationId xmlns:p14="http://schemas.microsoft.com/office/powerpoint/2010/main" val="33645716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FECA5B-CB69-434F-96AB-1E7E18E86F8F}" type="slidenum">
              <a:rPr lang="en-US" smtClean="0"/>
              <a:t>2</a:t>
            </a:fld>
            <a:endParaRPr lang="en-US" dirty="0"/>
          </a:p>
        </p:txBody>
      </p:sp>
    </p:spTree>
    <p:extLst>
      <p:ext uri="{BB962C8B-B14F-4D97-AF65-F5344CB8AC3E}">
        <p14:creationId xmlns:p14="http://schemas.microsoft.com/office/powerpoint/2010/main" val="4245332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FECA5B-CB69-434F-96AB-1E7E18E86F8F}" type="slidenum">
              <a:rPr lang="en-US" smtClean="0"/>
              <a:t>3</a:t>
            </a:fld>
            <a:endParaRPr lang="en-US" dirty="0"/>
          </a:p>
        </p:txBody>
      </p:sp>
    </p:spTree>
    <p:extLst>
      <p:ext uri="{BB962C8B-B14F-4D97-AF65-F5344CB8AC3E}">
        <p14:creationId xmlns:p14="http://schemas.microsoft.com/office/powerpoint/2010/main" val="13985081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FECA5B-CB69-434F-96AB-1E7E18E86F8F}" type="slidenum">
              <a:rPr lang="en-US" smtClean="0"/>
              <a:t>4</a:t>
            </a:fld>
            <a:endParaRPr lang="en-US" dirty="0"/>
          </a:p>
        </p:txBody>
      </p:sp>
    </p:spTree>
    <p:extLst>
      <p:ext uri="{BB962C8B-B14F-4D97-AF65-F5344CB8AC3E}">
        <p14:creationId xmlns:p14="http://schemas.microsoft.com/office/powerpoint/2010/main" val="15959687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FECA5B-CB69-434F-96AB-1E7E18E86F8F}" type="slidenum">
              <a:rPr lang="en-US" smtClean="0"/>
              <a:t>5</a:t>
            </a:fld>
            <a:endParaRPr lang="en-US" dirty="0"/>
          </a:p>
        </p:txBody>
      </p:sp>
    </p:spTree>
    <p:extLst>
      <p:ext uri="{BB962C8B-B14F-4D97-AF65-F5344CB8AC3E}">
        <p14:creationId xmlns:p14="http://schemas.microsoft.com/office/powerpoint/2010/main" val="30942816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FECA5B-CB69-434F-96AB-1E7E18E86F8F}" type="slidenum">
              <a:rPr lang="en-US" smtClean="0"/>
              <a:t>6</a:t>
            </a:fld>
            <a:endParaRPr lang="en-US" dirty="0"/>
          </a:p>
        </p:txBody>
      </p:sp>
    </p:spTree>
    <p:extLst>
      <p:ext uri="{BB962C8B-B14F-4D97-AF65-F5344CB8AC3E}">
        <p14:creationId xmlns:p14="http://schemas.microsoft.com/office/powerpoint/2010/main" val="9839381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FECA5B-CB69-434F-96AB-1E7E18E86F8F}" type="slidenum">
              <a:rPr lang="en-US" smtClean="0"/>
              <a:t>7</a:t>
            </a:fld>
            <a:endParaRPr lang="en-US" dirty="0"/>
          </a:p>
        </p:txBody>
      </p:sp>
    </p:spTree>
    <p:extLst>
      <p:ext uri="{BB962C8B-B14F-4D97-AF65-F5344CB8AC3E}">
        <p14:creationId xmlns:p14="http://schemas.microsoft.com/office/powerpoint/2010/main" val="40684855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FECA5B-CB69-434F-96AB-1E7E18E86F8F}" type="slidenum">
              <a:rPr lang="en-US" smtClean="0"/>
              <a:t>8</a:t>
            </a:fld>
            <a:endParaRPr lang="en-US" dirty="0"/>
          </a:p>
        </p:txBody>
      </p:sp>
    </p:spTree>
    <p:extLst>
      <p:ext uri="{BB962C8B-B14F-4D97-AF65-F5344CB8AC3E}">
        <p14:creationId xmlns:p14="http://schemas.microsoft.com/office/powerpoint/2010/main" val="26439869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FECA5B-CB69-434F-96AB-1E7E18E86F8F}" type="slidenum">
              <a:rPr lang="en-US" smtClean="0"/>
              <a:t>9</a:t>
            </a:fld>
            <a:endParaRPr lang="en-US" dirty="0"/>
          </a:p>
        </p:txBody>
      </p:sp>
    </p:spTree>
    <p:extLst>
      <p:ext uri="{BB962C8B-B14F-4D97-AF65-F5344CB8AC3E}">
        <p14:creationId xmlns:p14="http://schemas.microsoft.com/office/powerpoint/2010/main" val="11460162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FECA5B-CB69-434F-96AB-1E7E18E86F8F}" type="slidenum">
              <a:rPr lang="en-US" smtClean="0"/>
              <a:t>10</a:t>
            </a:fld>
            <a:endParaRPr lang="en-US" dirty="0"/>
          </a:p>
        </p:txBody>
      </p:sp>
    </p:spTree>
    <p:extLst>
      <p:ext uri="{BB962C8B-B14F-4D97-AF65-F5344CB8AC3E}">
        <p14:creationId xmlns:p14="http://schemas.microsoft.com/office/powerpoint/2010/main" val="13395283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FECA5B-CB69-434F-96AB-1E7E18E86F8F}" type="slidenum">
              <a:rPr lang="en-US" smtClean="0"/>
              <a:t>11</a:t>
            </a:fld>
            <a:endParaRPr lang="en-US" dirty="0"/>
          </a:p>
        </p:txBody>
      </p:sp>
    </p:spTree>
    <p:extLst>
      <p:ext uri="{BB962C8B-B14F-4D97-AF65-F5344CB8AC3E}">
        <p14:creationId xmlns:p14="http://schemas.microsoft.com/office/powerpoint/2010/main" val="41037120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Good Morning/Afternoon! Today we begin the process of planning our school’s budget for FY21. I know we are all here for the same reason and that is ensuring success for all ACCA students. This meeting is to provide an overview of the draft budget and for you to give feedback on the draft budget. </a:t>
            </a:r>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23794080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I will provide an overview of the budget allocations for FY21. We will begin the work of funding the strategic priorities we agreed upon during the first half of the meeting. </a:t>
            </a:r>
          </a:p>
          <a:p>
            <a:endParaRPr lang="en-US" dirty="0"/>
          </a:p>
        </p:txBody>
      </p:sp>
      <p:sp>
        <p:nvSpPr>
          <p:cNvPr id="4" name="Slide Number Placeholder 3"/>
          <p:cNvSpPr>
            <a:spLocks noGrp="1"/>
          </p:cNvSpPr>
          <p:nvPr>
            <p:ph type="sldNum" sz="quarter" idx="10"/>
          </p:nvPr>
        </p:nvSpPr>
        <p:spPr/>
        <p:txBody>
          <a:bodyPr/>
          <a:lstStyle/>
          <a:p>
            <a:pPr>
              <a:defRPr/>
            </a:pPr>
            <a:fld id="{CF6EF1C6-AC7B-4EB8-BD20-260BD191BE43}" type="slidenum">
              <a:rPr lang="en-US">
                <a:solidFill>
                  <a:prstClr val="black"/>
                </a:solidFill>
              </a:rPr>
              <a:pPr>
                <a:defRPr/>
              </a:pPr>
              <a:t>13</a:t>
            </a:fld>
            <a:endParaRPr lang="en-US" dirty="0">
              <a:solidFill>
                <a:prstClr val="black"/>
              </a:solidFill>
            </a:endParaRPr>
          </a:p>
        </p:txBody>
      </p:sp>
    </p:spTree>
    <p:extLst>
      <p:ext uri="{BB962C8B-B14F-4D97-AF65-F5344CB8AC3E}">
        <p14:creationId xmlns:p14="http://schemas.microsoft.com/office/powerpoint/2010/main" val="3891040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15CF0F-7754-451D-81E9-5A14F2A7A20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10174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8C0340-8E58-49E5-8290-EC4D182FC554}" type="slidenum">
              <a:rPr lang="en-US" smtClean="0"/>
              <a:t>15</a:t>
            </a:fld>
            <a:endParaRPr lang="en-US"/>
          </a:p>
        </p:txBody>
      </p:sp>
    </p:spTree>
    <p:extLst>
      <p:ext uri="{BB962C8B-B14F-4D97-AF65-F5344CB8AC3E}">
        <p14:creationId xmlns:p14="http://schemas.microsoft.com/office/powerpoint/2010/main" val="37125177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All were emailed a copy of the updated strategic plan last week. </a:t>
            </a:r>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16</a:t>
            </a:fld>
            <a:endParaRPr lang="en-US" dirty="0">
              <a:solidFill>
                <a:prstClr val="black"/>
              </a:solidFill>
            </a:endParaRPr>
          </a:p>
        </p:txBody>
      </p:sp>
    </p:spTree>
    <p:extLst>
      <p:ext uri="{BB962C8B-B14F-4D97-AF65-F5344CB8AC3E}">
        <p14:creationId xmlns:p14="http://schemas.microsoft.com/office/powerpoint/2010/main" val="3712610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Discuss priorities and rationale</a:t>
            </a:r>
          </a:p>
          <a:p>
            <a:pPr defTabSz="925190">
              <a:defRPr/>
            </a:pP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6627909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Discuss priorities and rationale. After you have gone over the priorities and rationale – ask GO Team if this represents what was agreed upon.</a:t>
            </a:r>
          </a:p>
          <a:p>
            <a:pPr defTabSz="925190">
              <a:defRPr/>
            </a:pPr>
            <a:endParaRPr lang="en-US" dirty="0"/>
          </a:p>
          <a:p>
            <a:pPr defTabSz="925190">
              <a:defRPr/>
            </a:pPr>
            <a:r>
              <a:rPr lang="en-US" dirty="0"/>
              <a:t>Are there any priorities I left off?</a:t>
            </a:r>
          </a:p>
          <a:p>
            <a:pPr defTabSz="925190">
              <a:defRPr/>
            </a:pPr>
            <a:endParaRPr lang="en-US" dirty="0"/>
          </a:p>
          <a:p>
            <a:pPr defTabSz="925190">
              <a:defRPr/>
            </a:pPr>
            <a:r>
              <a:rPr lang="en-US" dirty="0"/>
              <a:t>Are there any questions or concerns?</a:t>
            </a:r>
          </a:p>
          <a:p>
            <a:pPr defTabSz="925190">
              <a:defRPr/>
            </a:pPr>
            <a:endParaRPr lang="en-US" dirty="0"/>
          </a:p>
          <a:p>
            <a:pPr defTabSz="925190">
              <a:defRPr/>
            </a:pPr>
            <a:r>
              <a:rPr lang="en-US" dirty="0"/>
              <a:t>The next time we meet, I will show you how I have allocated resources to support our strategic priorities.</a:t>
            </a:r>
          </a:p>
          <a:p>
            <a:pPr defTabSz="925190">
              <a:defRPr/>
            </a:pPr>
            <a:endParaRPr lang="en-US" dirty="0"/>
          </a:p>
          <a:p>
            <a:pPr defTabSz="925190">
              <a:defRPr/>
            </a:pP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20853335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19</a:t>
            </a:fld>
            <a:endParaRPr lang="en-US" dirty="0">
              <a:solidFill>
                <a:prstClr val="black"/>
              </a:solidFill>
            </a:endParaRPr>
          </a:p>
        </p:txBody>
      </p:sp>
    </p:spTree>
    <p:extLst>
      <p:ext uri="{BB962C8B-B14F-4D97-AF65-F5344CB8AC3E}">
        <p14:creationId xmlns:p14="http://schemas.microsoft.com/office/powerpoint/2010/main" val="26948692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few highlights for our budget this year – </a:t>
            </a:r>
            <a:r>
              <a:rPr lang="en-US" i="1" u="sng" dirty="0"/>
              <a:t>read executive summary</a:t>
            </a: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20</a:t>
            </a:fld>
            <a:endParaRPr lang="en-US" dirty="0"/>
          </a:p>
        </p:txBody>
      </p:sp>
    </p:spTree>
    <p:extLst>
      <p:ext uri="{BB962C8B-B14F-4D97-AF65-F5344CB8AC3E}">
        <p14:creationId xmlns:p14="http://schemas.microsoft.com/office/powerpoint/2010/main" val="6079129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baseline="0" dirty="0">
                <a:solidFill>
                  <a:srgbClr val="000000"/>
                </a:solidFill>
                <a:latin typeface="Calibri" panose="020F0502020204030204" pitchFamily="34" charset="0"/>
              </a:rPr>
              <a:t>For CTAE, positions (FTEs) are assigned to schools depending on the pathways offered by each school and the number of students enrolled in each pathway. Schools may earn .2, .4, .5, .8 or a full FTE, given the number of students enrolled in the pathway. Additional positions are assigned to schools when the total number of students enrolled in a pathway exceeds 220+ students. Schools may earn an additional FTEs, given the number of students enrolled in the pathway.   Our current enrollment is 243.  Our target enrollment is 720 for 2021-22 SY (Dr. Maze campus)</a:t>
            </a:r>
          </a:p>
          <a:p>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21</a:t>
            </a:fld>
            <a:endParaRPr lang="en-US" dirty="0"/>
          </a:p>
        </p:txBody>
      </p:sp>
    </p:spTree>
    <p:extLst>
      <p:ext uri="{BB962C8B-B14F-4D97-AF65-F5344CB8AC3E}">
        <p14:creationId xmlns:p14="http://schemas.microsoft.com/office/powerpoint/2010/main" val="126589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35998589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For the next few slides, I will show you how I have allocated the budget to support our strategic priorities. </a:t>
            </a:r>
          </a:p>
          <a:p>
            <a:pPr defTabSz="925190">
              <a:defRPr/>
            </a:pPr>
            <a:endParaRPr lang="en-US" dirty="0"/>
          </a:p>
          <a:p>
            <a:pPr defTabSz="925190">
              <a:defRPr/>
            </a:pPr>
            <a:r>
              <a:rPr lang="en-US" dirty="0"/>
              <a:t>Based on our strategic priorities and funds we received, here is a break-out of the priorities, which focus area it addresses, the strategies that will be implemented, the purchase request, which funding source was used and the amount.</a:t>
            </a:r>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23</a:t>
            </a:fld>
            <a:endParaRPr lang="en-US" dirty="0">
              <a:solidFill>
                <a:prstClr val="black"/>
              </a:solidFill>
            </a:endParaRPr>
          </a:p>
        </p:txBody>
      </p:sp>
    </p:spTree>
    <p:extLst>
      <p:ext uri="{BB962C8B-B14F-4D97-AF65-F5344CB8AC3E}">
        <p14:creationId xmlns:p14="http://schemas.microsoft.com/office/powerpoint/2010/main" val="32203276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CHAIR - Our final task for today! Here are questions that we need to consider to ensure we have a good working draft budget. Let’s walk through them together.</a:t>
            </a:r>
          </a:p>
        </p:txBody>
      </p:sp>
      <p:sp>
        <p:nvSpPr>
          <p:cNvPr id="4" name="Slide Number Placeholder 3"/>
          <p:cNvSpPr>
            <a:spLocks noGrp="1"/>
          </p:cNvSpPr>
          <p:nvPr>
            <p:ph type="sldNum" sz="quarter" idx="10"/>
          </p:nvPr>
        </p:nvSpPr>
        <p:spPr/>
        <p:txBody>
          <a:bodyPr/>
          <a:lstStyle/>
          <a:p>
            <a:fld id="{06FECA5B-CB69-434F-96AB-1E7E18E86F8F}" type="slidenum">
              <a:rPr lang="en-US" smtClean="0"/>
              <a:t>24</a:t>
            </a:fld>
            <a:endParaRPr lang="en-US" dirty="0"/>
          </a:p>
        </p:txBody>
      </p:sp>
    </p:spTree>
    <p:extLst>
      <p:ext uri="{BB962C8B-B14F-4D97-AF65-F5344CB8AC3E}">
        <p14:creationId xmlns:p14="http://schemas.microsoft.com/office/powerpoint/2010/main" val="26272210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FECA5B-CB69-434F-96AB-1E7E18E86F8F}" type="slidenum">
              <a:rPr lang="en-US" smtClean="0"/>
              <a:t>25</a:t>
            </a:fld>
            <a:endParaRPr lang="en-US" dirty="0"/>
          </a:p>
        </p:txBody>
      </p:sp>
    </p:spTree>
    <p:extLst>
      <p:ext uri="{BB962C8B-B14F-4D97-AF65-F5344CB8AC3E}">
        <p14:creationId xmlns:p14="http://schemas.microsoft.com/office/powerpoint/2010/main" val="42616726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FECA5B-CB69-434F-96AB-1E7E18E86F8F}" type="slidenum">
              <a:rPr lang="en-US" smtClean="0"/>
              <a:t>28</a:t>
            </a:fld>
            <a:endParaRPr lang="en-US" dirty="0"/>
          </a:p>
        </p:txBody>
      </p:sp>
    </p:spTree>
    <p:extLst>
      <p:ext uri="{BB962C8B-B14F-4D97-AF65-F5344CB8AC3E}">
        <p14:creationId xmlns:p14="http://schemas.microsoft.com/office/powerpoint/2010/main" val="6937467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baseline="0" dirty="0">
                <a:solidFill>
                  <a:srgbClr val="000000"/>
                </a:solidFill>
                <a:latin typeface="Calibri" panose="020F0502020204030204" pitchFamily="34" charset="0"/>
              </a:rPr>
              <a:t>For CTAE, positions (FTEs) are assigned to schools depending on the pathways offered by each school and the number of students enrolled in each pathway. Schools may earn .2, .4, .5, .8 or a full FTE, given the number of students enrolled in the pathway. Additional positions are assigned to schools when the total number of students enrolled in a pathway exceeds 220+ students. Schools may earn an additional FTEs, given the number of students enrolled in the pathway.   Our current enrollment is 243.  Our target enrollment is 720 for 2021-22 SY (Dr. Maze campus)</a:t>
            </a:r>
          </a:p>
          <a:p>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29</a:t>
            </a:fld>
            <a:endParaRPr lang="en-US" dirty="0"/>
          </a:p>
        </p:txBody>
      </p:sp>
    </p:spTree>
    <p:extLst>
      <p:ext uri="{BB962C8B-B14F-4D97-AF65-F5344CB8AC3E}">
        <p14:creationId xmlns:p14="http://schemas.microsoft.com/office/powerpoint/2010/main" val="25187100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For the next few slides, I will show you how I have allocated the budget to support our strategic priorities. </a:t>
            </a:r>
          </a:p>
          <a:p>
            <a:pPr defTabSz="925190">
              <a:defRPr/>
            </a:pPr>
            <a:endParaRPr lang="en-US" dirty="0"/>
          </a:p>
          <a:p>
            <a:pPr defTabSz="925190">
              <a:defRPr/>
            </a:pPr>
            <a:r>
              <a:rPr lang="en-US" dirty="0"/>
              <a:t>Based on our strategic priorities and funds we received, here is a break-out of the priorities, which focus area it addresses, the strategies that will be implemented, the purchase request, which funding source was used and the amount.</a:t>
            </a:r>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30</a:t>
            </a:fld>
            <a:endParaRPr lang="en-US" dirty="0">
              <a:solidFill>
                <a:prstClr val="black"/>
              </a:solidFill>
            </a:endParaRPr>
          </a:p>
        </p:txBody>
      </p:sp>
    </p:spTree>
    <p:extLst>
      <p:ext uri="{BB962C8B-B14F-4D97-AF65-F5344CB8AC3E}">
        <p14:creationId xmlns:p14="http://schemas.microsoft.com/office/powerpoint/2010/main" val="35092912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baseline="0" dirty="0">
                <a:solidFill>
                  <a:srgbClr val="000000"/>
                </a:solidFill>
                <a:latin typeface="Calibri" panose="020F0502020204030204" pitchFamily="34" charset="0"/>
              </a:rPr>
              <a:t>For CTAE, positions (FTEs) are assigned to schools depending on the pathways offered by each school and the number of students enrolled in each pathway. Schools may earn .2, .4, .5, .8 or a full FTE, given the number of students enrolled in the pathway. Additional positions are assigned to schools when the total number of students enrolled in a pathway exceeds 220+ students. Schools may earn an additional FTEs, given the number of students enrolled in the pathway.   Our current enrollment is 243.  Our target enrollment is 720 for 2021-22 SY (Dr. Maze campus)</a:t>
            </a:r>
          </a:p>
          <a:p>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32</a:t>
            </a:fld>
            <a:endParaRPr lang="en-US" dirty="0"/>
          </a:p>
        </p:txBody>
      </p:sp>
    </p:spTree>
    <p:extLst>
      <p:ext uri="{BB962C8B-B14F-4D97-AF65-F5344CB8AC3E}">
        <p14:creationId xmlns:p14="http://schemas.microsoft.com/office/powerpoint/2010/main" val="25880326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FECA5B-CB69-434F-96AB-1E7E18E86F8F}" type="slidenum">
              <a:rPr lang="en-US" smtClean="0"/>
              <a:t>33</a:t>
            </a:fld>
            <a:endParaRPr lang="en-US" dirty="0"/>
          </a:p>
        </p:txBody>
      </p:sp>
    </p:spTree>
    <p:extLst>
      <p:ext uri="{BB962C8B-B14F-4D97-AF65-F5344CB8AC3E}">
        <p14:creationId xmlns:p14="http://schemas.microsoft.com/office/powerpoint/2010/main" val="17421111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F74069C-88F8-48B5-8814-06317A2067C5}" type="datetime1">
              <a:rPr lang="en-US" smtClean="0"/>
              <a:t>3/18/2021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3435322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589E54D-4525-4B19-92AB-1F1CDA793166}" type="datetime1">
              <a:rPr lang="en-US" smtClean="0"/>
              <a:t>3/18/2021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015038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AF637B1-5A12-4E31-807A-45ED99814C6F}" type="datetime1">
              <a:rPr lang="en-US" smtClean="0"/>
              <a:t>3/18/2021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3262965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24E86F04-3EBE-40B7-8C0D-DE4CA9498539}" type="datetime1">
              <a:rPr lang="en-US" smtClean="0"/>
              <a:t>3/18/2021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762772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8C9C85D9-6FB7-40EF-965F-A1046ADCDD99}" type="datetime1">
              <a:rPr lang="en-US" smtClean="0"/>
              <a:t>3/18/2021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3285624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C63ACDC9-FBCE-4943-A3AE-873EA06A62B4}" type="datetime1">
              <a:rPr lang="en-US" smtClean="0"/>
              <a:t>3/18/2021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938748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8CE6E390-EA1F-4B3E-A94B-FC0331EB7320}" type="datetime1">
              <a:rPr lang="en-US" smtClean="0"/>
              <a:t>3/18/2021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384784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931ECF6-EA9B-4FA1-8F7A-1BED46621E92}" type="datetime1">
              <a:rPr lang="en-US" smtClean="0"/>
              <a:t>3/18/2021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316612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49BACE6-EDD5-4577-AADD-9FFBFFCF7CC8}" type="datetime1">
              <a:rPr lang="en-US" smtClean="0"/>
              <a:t>3/18/2021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873718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FF1F2A2-C67B-4981-AD94-747309F8D8E6}" type="datetime1">
              <a:rPr lang="en-US" smtClean="0"/>
              <a:t>3/18/2021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4089935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D2483BC-6651-4318-8D04-A985A876A93E}" type="datetime1">
              <a:rPr lang="en-US" smtClean="0"/>
              <a:t>3/18/2021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6486216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58E1913-9345-4E9A-9FCB-5729BA9224F7}" type="datetime1">
              <a:rPr lang="en-US" smtClean="0"/>
              <a:t>3/18/2021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32228223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D5BDE8-FE5A-4FA4-AA9D-5132DC699435}" type="datetime1">
              <a:rPr lang="en-US" smtClean="0"/>
              <a:t>3/18/2021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696287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97A603-9F58-4668-BE71-248724430663}" type="datetime1">
              <a:rPr lang="en-US" smtClean="0"/>
              <a:t>3/18/2021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18842204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3725F51-049C-4F09-985E-88373BC58708}" type="datetime1">
              <a:rPr lang="en-US" smtClean="0"/>
              <a:t>3/18/2021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39252393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4E462E8-5B08-4F90-A429-1AF4E7113FA1}" type="datetime1">
              <a:rPr lang="en-US" smtClean="0"/>
              <a:t>3/18/2021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2737892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9EFB51-FD0A-4911-843D-29D3378DC883}" type="datetime1">
              <a:rPr lang="en-US" smtClean="0"/>
              <a:t>3/18/2021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26253385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8342D-9088-4396-8C29-95D34B3E713D}" type="datetime1">
              <a:rPr lang="en-US" smtClean="0"/>
              <a:t>3/18/2021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21637742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B6013E-4F04-4D1B-A048-D9B2B59CFC28}" type="datetime1">
              <a:rPr lang="en-US" smtClean="0"/>
              <a:t>3/18/2021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35605160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F0C9F20-B75A-49AB-8B88-1D5EA6DABFF5}" type="datetime1">
              <a:rPr lang="en-US" smtClean="0"/>
              <a:t>3/18/2021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5311935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FB4907C-8252-455A-BC65-F61580EA8D73}" type="datetime1">
              <a:rPr lang="en-US" smtClean="0"/>
              <a:t>3/18/2021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21752237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0726DA-A5B5-49D7-9B12-735498950DA3}" type="datetime1">
              <a:rPr lang="en-US" smtClean="0"/>
              <a:t>3/18/2021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8782831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2BE29BA-F8F0-4508-A4BE-7F72180E3ABB}" type="datetime1">
              <a:rPr lang="en-US" smtClean="0"/>
              <a:t>3/18/2021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21411453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7F865CF-A9DB-43E3-ADF8-28E5B1685A28}" type="datetime1">
              <a:rPr lang="en-US" smtClean="0"/>
              <a:t>3/18/2021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821112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FE91807-D38D-4528-8CF2-63D388DD1A23}" type="datetime1">
              <a:rPr lang="en-US" smtClean="0"/>
              <a:t>3/18/2021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28588151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46390AC-3BCF-4C22-A2DB-7990E5A54FFD}" type="datetime1">
              <a:rPr lang="en-US" smtClean="0"/>
              <a:t>3/18/2021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42159917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68259FE0-F886-4177-8680-0087672F0DBD}" type="datetime1">
              <a:rPr lang="en-US" smtClean="0"/>
              <a:t>3/18/2021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33487941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68C4881A-3753-44FC-9558-4D53EA0B3115}" type="datetime1">
              <a:rPr lang="en-US" smtClean="0"/>
              <a:t>3/18/2021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6469479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7F6DDC96-0A56-4EC2-A351-5C197C9B424C}" type="datetime1">
              <a:rPr lang="en-US" smtClean="0"/>
              <a:t>3/18/2021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9600132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E122329-9D6C-4DB8-AB35-E1ADA78AF0CC}" type="datetime1">
              <a:rPr lang="en-US" smtClean="0"/>
              <a:t>3/18/2021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3853465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44F7ADF-1314-41CB-AC5F-F8E1A67EBEF8}" type="datetime1">
              <a:rPr lang="en-US" smtClean="0"/>
              <a:t>3/18/2021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6746179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27ED441-B249-441C-A420-69A916E4CC25}" type="datetime1">
              <a:rPr lang="en-US" smtClean="0"/>
              <a:t>3/18/2021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9673232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2E0800E-34A0-4176-B5D0-FB4E9EA59786}" type="datetime1">
              <a:rPr lang="en-US" smtClean="0"/>
              <a:t>3/18/2021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5646868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4121760-A27C-4DBB-AB7C-A323C9DF147C}" type="datetime1">
              <a:rPr lang="en-US" smtClean="0">
                <a:solidFill>
                  <a:prstClr val="black">
                    <a:tint val="75000"/>
                  </a:prstClr>
                </a:solidFill>
              </a:rPr>
              <a:t>3/18/2021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387526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0CEC284-E82C-4EB1-809B-E5E849B6D56D}" type="datetime1">
              <a:rPr lang="en-US" smtClean="0">
                <a:solidFill>
                  <a:prstClr val="black">
                    <a:tint val="75000"/>
                  </a:prstClr>
                </a:solidFill>
              </a:rPr>
              <a:t>3/18/2021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3926534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C43ED1A-5296-484D-A834-AA97962CCE19}" type="datetime1">
              <a:rPr lang="en-US" smtClean="0">
                <a:solidFill>
                  <a:prstClr val="black">
                    <a:tint val="75000"/>
                  </a:prstClr>
                </a:solidFill>
              </a:rPr>
              <a:t>3/18/2021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688455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1C47BC4-0B73-4253-A4D6-DC9E2833E7C7}" type="datetime1">
              <a:rPr lang="en-US" smtClean="0">
                <a:solidFill>
                  <a:prstClr val="black">
                    <a:tint val="75000"/>
                  </a:prstClr>
                </a:solidFill>
              </a:rPr>
              <a:t>3/18/2021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571688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6CF0D6C6-7B23-40CA-8C37-357F0B28F17F}" type="datetime1">
              <a:rPr lang="en-US" smtClean="0">
                <a:solidFill>
                  <a:prstClr val="black">
                    <a:tint val="75000"/>
                  </a:prstClr>
                </a:solidFill>
              </a:rPr>
              <a:t>3/18/2021</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824270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E312639-AC78-455B-B901-74D8D19387DC}" type="datetime1">
              <a:rPr lang="en-US" smtClean="0">
                <a:solidFill>
                  <a:prstClr val="black">
                    <a:tint val="75000"/>
                  </a:prstClr>
                </a:solidFill>
              </a:rPr>
              <a:t>3/18/2021</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614951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04ADB85-7F9B-44BF-BB0E-F147399C7D42}" type="datetime1">
              <a:rPr lang="en-US" smtClean="0">
                <a:solidFill>
                  <a:prstClr val="black">
                    <a:tint val="75000"/>
                  </a:prstClr>
                </a:solidFill>
              </a:rPr>
              <a:t>3/18/2021</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2236286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756FDB1-E957-4F26-8C5A-1C001FA301F0}" type="datetime1">
              <a:rPr lang="en-US" smtClean="0">
                <a:solidFill>
                  <a:prstClr val="black">
                    <a:tint val="75000"/>
                  </a:prstClr>
                </a:solidFill>
              </a:rPr>
              <a:t>3/18/2021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232229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51D37E9-2468-4ABE-AB05-DD18207AE817}" type="datetime1">
              <a:rPr lang="en-US" smtClean="0">
                <a:solidFill>
                  <a:prstClr val="black">
                    <a:tint val="75000"/>
                  </a:prstClr>
                </a:solidFill>
              </a:rPr>
              <a:t>3/18/2021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2804632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CE94586-3ABD-4339-9426-2C512D9BFF87}" type="datetime1">
              <a:rPr lang="en-US" smtClean="0">
                <a:solidFill>
                  <a:prstClr val="black">
                    <a:tint val="75000"/>
                  </a:prstClr>
                </a:solidFill>
              </a:rPr>
              <a:t>3/18/2021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08461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CB1B063-4B04-465A-84B9-A1A68F3F6BB8}" type="datetime1">
              <a:rPr lang="en-US" smtClean="0">
                <a:solidFill>
                  <a:prstClr val="black">
                    <a:tint val="75000"/>
                  </a:prstClr>
                </a:solidFill>
              </a:rPr>
              <a:t>3/18/2021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3604112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3A9849B-CD2E-4E9A-9587-F3F251325C02}" type="datetime1">
              <a:rPr lang="en-US" smtClean="0">
                <a:solidFill>
                  <a:prstClr val="black">
                    <a:tint val="75000"/>
                  </a:prstClr>
                </a:solidFill>
              </a:rPr>
              <a:t>3/18/2021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120917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88FFE9E-47B5-4A17-A7F9-AF64B538EA52}" type="datetime1">
              <a:rPr lang="en-US" smtClean="0">
                <a:solidFill>
                  <a:prstClr val="black">
                    <a:tint val="75000"/>
                  </a:prstClr>
                </a:solidFill>
              </a:rPr>
              <a:t>3/18/2021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84632489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E3EED7F-1822-414D-AE25-767B43A35B84}" type="datetime1">
              <a:rPr lang="en-US" smtClean="0">
                <a:solidFill>
                  <a:prstClr val="black">
                    <a:tint val="75000"/>
                  </a:prstClr>
                </a:solidFill>
              </a:rPr>
              <a:t>3/18/2021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69775165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12D7628-275D-482F-ABB5-41123B29C2F4}" type="datetime1">
              <a:rPr lang="en-US" smtClean="0">
                <a:solidFill>
                  <a:prstClr val="black">
                    <a:tint val="75000"/>
                  </a:prstClr>
                </a:solidFill>
              </a:rPr>
              <a:t>3/18/2021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6824976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8D445A7E-C664-4423-A8D8-F765FD3071AC}" type="datetime1">
              <a:rPr lang="en-US" smtClean="0">
                <a:solidFill>
                  <a:prstClr val="black">
                    <a:tint val="75000"/>
                  </a:prstClr>
                </a:solidFill>
              </a:rPr>
              <a:t>3/18/2021</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9405055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9D7168DB-C706-4D24-9A6B-123E9909724B}" type="datetime1">
              <a:rPr lang="en-US" smtClean="0">
                <a:solidFill>
                  <a:prstClr val="black">
                    <a:tint val="75000"/>
                  </a:prstClr>
                </a:solidFill>
              </a:rPr>
              <a:t>3/18/2021</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17218234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A59D34F-2793-4406-82CF-547094FF3F4D}" type="datetime1">
              <a:rPr lang="en-US" smtClean="0">
                <a:solidFill>
                  <a:prstClr val="black">
                    <a:tint val="75000"/>
                  </a:prstClr>
                </a:solidFill>
              </a:rPr>
              <a:t>3/18/2021</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0939250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1358F5B-D33E-4151-8A46-504F0DB90E30}" type="datetime1">
              <a:rPr lang="en-US" smtClean="0">
                <a:solidFill>
                  <a:prstClr val="black">
                    <a:tint val="75000"/>
                  </a:prstClr>
                </a:solidFill>
              </a:rPr>
              <a:t>3/18/2021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4017037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AFBC2A3-340E-45FA-9D33-A59BE5081A73}" type="datetime1">
              <a:rPr lang="en-US" smtClean="0">
                <a:solidFill>
                  <a:prstClr val="black">
                    <a:tint val="75000"/>
                  </a:prstClr>
                </a:solidFill>
              </a:rPr>
              <a:t>3/18/2021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5042477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44F5625-F982-431E-A022-A96D7C87C6D3}" type="datetime1">
              <a:rPr lang="en-US" smtClean="0">
                <a:solidFill>
                  <a:prstClr val="black">
                    <a:tint val="75000"/>
                  </a:prstClr>
                </a:solidFill>
              </a:rPr>
              <a:t>3/18/2021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56160670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7A7A11B-55A9-45EA-90B0-A48BEC44034E}" type="datetime1">
              <a:rPr lang="en-US" smtClean="0">
                <a:solidFill>
                  <a:prstClr val="black">
                    <a:tint val="75000"/>
                  </a:prstClr>
                </a:solidFill>
              </a:rPr>
              <a:t>3/18/2021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8685350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915816" y="620688"/>
            <a:ext cx="5770984"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endParaRPr lang="en-US" dirty="0"/>
          </a:p>
        </p:txBody>
      </p:sp>
      <p:sp>
        <p:nvSpPr>
          <p:cNvPr id="7" name="Espace réservé du titre 1"/>
          <p:cNvSpPr>
            <a:spLocks noGrp="1"/>
          </p:cNvSpPr>
          <p:nvPr>
            <p:ph type="title"/>
          </p:nvPr>
        </p:nvSpPr>
        <p:spPr>
          <a:xfrm>
            <a:off x="2915816" y="3076"/>
            <a:ext cx="5770984" cy="617612"/>
          </a:xfrm>
          <a:prstGeom prst="rect">
            <a:avLst/>
          </a:prstGeom>
        </p:spPr>
        <p:txBody>
          <a:bodyPr vert="horz" lIns="91440" tIns="45720" rIns="91440" bIns="45720" rtlCol="0" anchor="ctr">
            <a:normAutofit/>
          </a:bodyPr>
          <a:lstStyle/>
          <a:p>
            <a:r>
              <a:rPr lang="fr-FR" dirty="0"/>
              <a:t>Modifiez le style du titre</a:t>
            </a:r>
            <a:endParaRPr lang="en-US" dirty="0"/>
          </a:p>
        </p:txBody>
      </p:sp>
    </p:spTree>
    <p:extLst>
      <p:ext uri="{BB962C8B-B14F-4D97-AF65-F5344CB8AC3E}">
        <p14:creationId xmlns:p14="http://schemas.microsoft.com/office/powerpoint/2010/main" val="146492661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8A169FF-9855-4085-96FF-D8006A565684}" type="datetime1">
              <a:rPr lang="en-US" smtClean="0">
                <a:solidFill>
                  <a:prstClr val="black">
                    <a:tint val="75000"/>
                  </a:prstClr>
                </a:solidFill>
              </a:rPr>
              <a:t>3/18/2021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85663142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3A57310-EF70-44D4-8755-F5A9BF3F5FB7}" type="datetime1">
              <a:rPr lang="en-US" smtClean="0">
                <a:solidFill>
                  <a:prstClr val="black">
                    <a:tint val="75000"/>
                  </a:prstClr>
                </a:solidFill>
              </a:rPr>
              <a:t>3/18/2021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2042930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0D2178-DE1E-4031-94CD-7C7C8C61643A}" type="datetime1">
              <a:rPr lang="en-US" smtClean="0">
                <a:solidFill>
                  <a:prstClr val="black">
                    <a:tint val="75000"/>
                  </a:prstClr>
                </a:solidFill>
              </a:rPr>
              <a:t>3/18/2021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94559800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8DE7A6D-AB74-49C2-82DA-B4AC59E23162}" type="datetime1">
              <a:rPr lang="en-US" smtClean="0">
                <a:solidFill>
                  <a:prstClr val="black">
                    <a:tint val="75000"/>
                  </a:prstClr>
                </a:solidFill>
              </a:rPr>
              <a:t>3/18/2021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1094242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736B372D-AC5E-4D5B-B3F2-A70A0CAA81F2}" type="datetime1">
              <a:rPr lang="en-US" smtClean="0">
                <a:solidFill>
                  <a:prstClr val="black">
                    <a:tint val="75000"/>
                  </a:prstClr>
                </a:solidFill>
              </a:rPr>
              <a:t>3/18/2021</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234234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FDB02DD4-E8CC-4D08-B942-242171DDD275}" type="datetime1">
              <a:rPr lang="en-US" smtClean="0">
                <a:solidFill>
                  <a:prstClr val="black">
                    <a:tint val="75000"/>
                  </a:prstClr>
                </a:solidFill>
              </a:rPr>
              <a:t>3/18/2021</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17294571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AE2615F5-B4C4-48EB-B9DA-7522D3DBDE3E}" type="datetime1">
              <a:rPr lang="en-US" smtClean="0">
                <a:solidFill>
                  <a:prstClr val="black">
                    <a:tint val="75000"/>
                  </a:prstClr>
                </a:solidFill>
              </a:rPr>
              <a:t>3/18/2021</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13791338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DC2EFCE1-E2AF-483A-A70C-E1A97266A18B}" type="datetime1">
              <a:rPr lang="en-US" smtClean="0">
                <a:solidFill>
                  <a:prstClr val="black">
                    <a:tint val="75000"/>
                  </a:prstClr>
                </a:solidFill>
              </a:rPr>
              <a:t>3/18/2021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4217511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DCD0D3E-316B-4065-9453-5D37D5564A50}" type="datetime1">
              <a:rPr lang="en-US" smtClean="0">
                <a:solidFill>
                  <a:prstClr val="black">
                    <a:tint val="75000"/>
                  </a:prstClr>
                </a:solidFill>
              </a:rPr>
              <a:t>3/18/2021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590935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0AF82F7-5E20-4C6A-BE77-BD17BA6AC5B3}" type="datetime1">
              <a:rPr lang="en-US" smtClean="0">
                <a:solidFill>
                  <a:prstClr val="black">
                    <a:tint val="75000"/>
                  </a:prstClr>
                </a:solidFill>
              </a:rPr>
              <a:t>3/18/2021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39095432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7A78B7D-F33D-4B0C-AAB5-A99EF4B061F3}" type="datetime1">
              <a:rPr lang="en-US" smtClean="0">
                <a:solidFill>
                  <a:prstClr val="black">
                    <a:tint val="75000"/>
                  </a:prstClr>
                </a:solidFill>
              </a:rPr>
              <a:t>3/18/2021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8400771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915816" y="620688"/>
            <a:ext cx="5770984"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endParaRPr lang="en-US" dirty="0"/>
          </a:p>
        </p:txBody>
      </p:sp>
      <p:sp>
        <p:nvSpPr>
          <p:cNvPr id="7" name="Espace réservé du titre 1"/>
          <p:cNvSpPr>
            <a:spLocks noGrp="1"/>
          </p:cNvSpPr>
          <p:nvPr>
            <p:ph type="title"/>
          </p:nvPr>
        </p:nvSpPr>
        <p:spPr>
          <a:xfrm>
            <a:off x="2915816" y="3076"/>
            <a:ext cx="5770984" cy="617612"/>
          </a:xfrm>
          <a:prstGeom prst="rect">
            <a:avLst/>
          </a:prstGeom>
        </p:spPr>
        <p:txBody>
          <a:bodyPr vert="horz" lIns="91440" tIns="45720" rIns="91440" bIns="45720" rtlCol="0" anchor="ctr">
            <a:normAutofit/>
          </a:bodyPr>
          <a:lstStyle/>
          <a:p>
            <a:r>
              <a:rPr lang="fr-FR" dirty="0"/>
              <a:t>Modifiez le style du titre</a:t>
            </a:r>
            <a:endParaRPr lang="en-US" dirty="0"/>
          </a:p>
        </p:txBody>
      </p:sp>
    </p:spTree>
    <p:extLst>
      <p:ext uri="{BB962C8B-B14F-4D97-AF65-F5344CB8AC3E}">
        <p14:creationId xmlns:p14="http://schemas.microsoft.com/office/powerpoint/2010/main" val="118940703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1014F03-35A4-40AF-A349-9B8AF4F0DD07}" type="datetime1">
              <a:rPr lang="en-US" smtClean="0">
                <a:solidFill>
                  <a:prstClr val="black">
                    <a:tint val="75000"/>
                  </a:prstClr>
                </a:solidFill>
              </a:rPr>
              <a:t>3/18/2021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52561733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FDB2166-B2EC-49A3-A264-B90D608ECC0E}" type="datetime1">
              <a:rPr lang="en-US" smtClean="0">
                <a:solidFill>
                  <a:prstClr val="black">
                    <a:tint val="75000"/>
                  </a:prstClr>
                </a:solidFill>
              </a:rPr>
              <a:t>3/18/2021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20317379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AE68F33-01E8-4DD1-9A4E-D6564E76E6E8}" type="datetime1">
              <a:rPr lang="en-US" smtClean="0">
                <a:solidFill>
                  <a:prstClr val="black">
                    <a:tint val="75000"/>
                  </a:prstClr>
                </a:solidFill>
              </a:rPr>
              <a:t>3/18/2021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55551802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232D34AD-3563-473D-A8A8-A376547390BB}" type="datetime1">
              <a:rPr lang="en-US" smtClean="0">
                <a:solidFill>
                  <a:prstClr val="black">
                    <a:tint val="75000"/>
                  </a:prstClr>
                </a:solidFill>
              </a:rPr>
              <a:t>3/18/2021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69756855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60AC7994-9298-42FE-BB9D-BC4569096611}" type="datetime1">
              <a:rPr lang="en-US" smtClean="0">
                <a:solidFill>
                  <a:prstClr val="black">
                    <a:tint val="75000"/>
                  </a:prstClr>
                </a:solidFill>
              </a:rPr>
              <a:t>3/18/2021</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3609277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2852DB28-30B8-44E1-BD08-851F10F89E25}" type="datetime1">
              <a:rPr lang="en-US" smtClean="0">
                <a:solidFill>
                  <a:prstClr val="black">
                    <a:tint val="75000"/>
                  </a:prstClr>
                </a:solidFill>
              </a:rPr>
              <a:t>3/18/2021</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88550743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CD818289-C2F5-45E3-B624-666C07A3F316}" type="datetime1">
              <a:rPr lang="en-US" smtClean="0">
                <a:solidFill>
                  <a:prstClr val="black">
                    <a:tint val="75000"/>
                  </a:prstClr>
                </a:solidFill>
              </a:rPr>
              <a:t>3/18/2021</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02935311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1DB3F4B-CC9E-4DFB-95DD-A50AB4DE1843}" type="datetime1">
              <a:rPr lang="en-US" smtClean="0">
                <a:solidFill>
                  <a:prstClr val="black">
                    <a:tint val="75000"/>
                  </a:prstClr>
                </a:solidFill>
              </a:rPr>
              <a:t>3/18/2021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03081719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7546DEA0-F4F7-496F-ABC8-2328DC678B8C}" type="datetime1">
              <a:rPr lang="en-US" smtClean="0">
                <a:solidFill>
                  <a:prstClr val="black">
                    <a:tint val="75000"/>
                  </a:prstClr>
                </a:solidFill>
              </a:rPr>
              <a:t>3/18/2021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24562260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58E37FB-30A6-4BD8-A37A-0850494C84AF}" type="datetime1">
              <a:rPr lang="en-US" smtClean="0">
                <a:solidFill>
                  <a:prstClr val="black">
                    <a:tint val="75000"/>
                  </a:prstClr>
                </a:solidFill>
              </a:rPr>
              <a:t>3/18/2021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5912499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5FB1C7F-EBD1-4FCD-A718-1422D33EB0F8}" type="datetime1">
              <a:rPr lang="en-US" smtClean="0">
                <a:solidFill>
                  <a:prstClr val="black">
                    <a:tint val="75000"/>
                  </a:prstClr>
                </a:solidFill>
              </a:rPr>
              <a:t>3/18/2021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0380401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915816" y="620688"/>
            <a:ext cx="5770984"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endParaRPr lang="en-US" dirty="0"/>
          </a:p>
        </p:txBody>
      </p:sp>
      <p:sp>
        <p:nvSpPr>
          <p:cNvPr id="7" name="Espace réservé du titre 1"/>
          <p:cNvSpPr>
            <a:spLocks noGrp="1"/>
          </p:cNvSpPr>
          <p:nvPr>
            <p:ph type="title"/>
          </p:nvPr>
        </p:nvSpPr>
        <p:spPr>
          <a:xfrm>
            <a:off x="2915816" y="3076"/>
            <a:ext cx="5770984" cy="617612"/>
          </a:xfrm>
          <a:prstGeom prst="rect">
            <a:avLst/>
          </a:prstGeom>
        </p:spPr>
        <p:txBody>
          <a:bodyPr vert="horz" lIns="91440" tIns="45720" rIns="91440" bIns="45720" rtlCol="0" anchor="ctr">
            <a:normAutofit/>
          </a:bodyPr>
          <a:lstStyle/>
          <a:p>
            <a:r>
              <a:rPr lang="fr-FR" dirty="0"/>
              <a:t>Modifiez le style du titre</a:t>
            </a:r>
            <a:endParaRPr lang="en-US" dirty="0"/>
          </a:p>
        </p:txBody>
      </p:sp>
    </p:spTree>
    <p:extLst>
      <p:ext uri="{BB962C8B-B14F-4D97-AF65-F5344CB8AC3E}">
        <p14:creationId xmlns:p14="http://schemas.microsoft.com/office/powerpoint/2010/main" val="295281792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A2D10BE-8B15-4DDB-A88F-E01F45911DF4}" type="datetime1">
              <a:rPr lang="en-US" smtClean="0">
                <a:solidFill>
                  <a:prstClr val="black">
                    <a:tint val="75000"/>
                  </a:prstClr>
                </a:solidFill>
              </a:rPr>
              <a:t>3/18/2021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80963202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46AE6E9-0A2D-4C01-9E2D-294BA86EFE68}" type="datetime1">
              <a:rPr lang="en-US" smtClean="0">
                <a:solidFill>
                  <a:prstClr val="black">
                    <a:tint val="75000"/>
                  </a:prstClr>
                </a:solidFill>
              </a:rPr>
              <a:t>3/18/2021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88606148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22DB33F-94B9-4D41-91A6-6CD01CF2974E}" type="datetime1">
              <a:rPr lang="en-US" smtClean="0">
                <a:solidFill>
                  <a:prstClr val="black">
                    <a:tint val="75000"/>
                  </a:prstClr>
                </a:solidFill>
              </a:rPr>
              <a:t>3/18/2021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081451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2B6BFD3-FA1A-43DB-A2AB-7D4E92E4AAAA}" type="datetime1">
              <a:rPr lang="en-US" smtClean="0">
                <a:solidFill>
                  <a:prstClr val="black">
                    <a:tint val="75000"/>
                  </a:prstClr>
                </a:solidFill>
              </a:rPr>
              <a:t>3/18/2021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99043845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40EE1963-F67F-44A8-8DFB-D2F2E813FAF6}" type="datetime1">
              <a:rPr lang="en-US" smtClean="0">
                <a:solidFill>
                  <a:prstClr val="black">
                    <a:tint val="75000"/>
                  </a:prstClr>
                </a:solidFill>
              </a:rPr>
              <a:t>3/18/2021</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3316065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C42709D5-F6A5-47A5-B122-04652A66FBB3}" type="datetime1">
              <a:rPr lang="en-US" smtClean="0">
                <a:solidFill>
                  <a:prstClr val="black">
                    <a:tint val="75000"/>
                  </a:prstClr>
                </a:solidFill>
              </a:rPr>
              <a:t>3/18/2021</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34169194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64F49261-6E06-42D1-BD34-DC406886816D}" type="datetime1">
              <a:rPr lang="en-US" smtClean="0">
                <a:solidFill>
                  <a:prstClr val="black">
                    <a:tint val="75000"/>
                  </a:prstClr>
                </a:solidFill>
              </a:rPr>
              <a:t>3/18/2021</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71457368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90FB482-715F-4F9A-BEB9-FC06BAC4F62F}" type="datetime1">
              <a:rPr lang="en-US" smtClean="0">
                <a:solidFill>
                  <a:prstClr val="black">
                    <a:tint val="75000"/>
                  </a:prstClr>
                </a:solidFill>
              </a:rPr>
              <a:t>3/18/2021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978522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BC93BD0-C219-413B-984E-FA5E995AD817}" type="datetime1">
              <a:rPr lang="en-US" smtClean="0">
                <a:solidFill>
                  <a:prstClr val="black">
                    <a:tint val="75000"/>
                  </a:prstClr>
                </a:solidFill>
              </a:rPr>
              <a:t>3/18/2021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6239980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6D67479-150C-4B20-B565-3574245E06AA}" type="datetime1">
              <a:rPr lang="en-US" smtClean="0">
                <a:solidFill>
                  <a:prstClr val="black">
                    <a:tint val="75000"/>
                  </a:prstClr>
                </a:solidFill>
              </a:rPr>
              <a:t>3/18/2021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1989164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4DF73AA-B2E6-467D-8A76-5F68FDF66A4C}" type="datetime1">
              <a:rPr lang="en-US" smtClean="0">
                <a:solidFill>
                  <a:prstClr val="black">
                    <a:tint val="75000"/>
                  </a:prstClr>
                </a:solidFill>
              </a:rPr>
              <a:t>3/18/2021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4030261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FF30BE1-2EDF-43BD-A6A3-A40F949A07ED}" type="datetime1">
              <a:rPr lang="en-US" smtClean="0">
                <a:solidFill>
                  <a:prstClr val="black">
                    <a:tint val="75000"/>
                  </a:prstClr>
                </a:solidFill>
              </a:rPr>
              <a:t>3/18/2021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4368222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0D99C69-EF7D-4CEB-9F3B-E683F47AB1ED}" type="datetime1">
              <a:rPr lang="en-US" smtClean="0">
                <a:solidFill>
                  <a:prstClr val="black">
                    <a:tint val="75000"/>
                  </a:prstClr>
                </a:solidFill>
              </a:rPr>
              <a:t>3/18/2021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7945939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8EF5F27-A703-4D3F-8A13-24C42EF01E91}" type="datetime1">
              <a:rPr lang="en-US" smtClean="0">
                <a:solidFill>
                  <a:prstClr val="black">
                    <a:tint val="75000"/>
                  </a:prstClr>
                </a:solidFill>
              </a:rPr>
              <a:t>3/18/2021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3142157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123FF70-DD77-49B9-9D8E-125598055643}" type="datetime1">
              <a:rPr lang="en-US" smtClean="0">
                <a:solidFill>
                  <a:prstClr val="black">
                    <a:tint val="75000"/>
                  </a:prstClr>
                </a:solidFill>
              </a:rPr>
              <a:t>3/18/2021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0917449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00022304-F89C-4019-B912-3E1630DA1CC9}" type="datetime1">
              <a:rPr lang="en-US" smtClean="0">
                <a:solidFill>
                  <a:prstClr val="black">
                    <a:tint val="75000"/>
                  </a:prstClr>
                </a:solidFill>
              </a:rPr>
              <a:t>3/18/2021</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2833828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50044CD9-CB65-4EFD-90E1-B0CFBAE25B91}" type="datetime1">
              <a:rPr lang="en-US" smtClean="0">
                <a:solidFill>
                  <a:prstClr val="black">
                    <a:tint val="75000"/>
                  </a:prstClr>
                </a:solidFill>
              </a:rPr>
              <a:t>3/18/2021</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4845428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132609F-C4D7-44CE-92BF-2B9B3B9179F8}" type="datetime1">
              <a:rPr lang="en-US" smtClean="0">
                <a:solidFill>
                  <a:prstClr val="black">
                    <a:tint val="75000"/>
                  </a:prstClr>
                </a:solidFill>
              </a:rPr>
              <a:t>3/18/2021</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56267231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030827F-AF46-4EA3-8108-9AAE9EB97DB5}" type="datetime1">
              <a:rPr lang="en-US" smtClean="0">
                <a:solidFill>
                  <a:prstClr val="black">
                    <a:tint val="75000"/>
                  </a:prstClr>
                </a:solidFill>
              </a:rPr>
              <a:t>3/18/2021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9166228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D52BF9E-6463-434D-8EF8-081B1BFE5BE9}" type="datetime1">
              <a:rPr lang="en-US" smtClean="0">
                <a:solidFill>
                  <a:prstClr val="black">
                    <a:tint val="75000"/>
                  </a:prstClr>
                </a:solidFill>
              </a:rPr>
              <a:t>3/18/2021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66961825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4C80A95-A9DB-48DF-B9E4-FADC0CCD30A9}" type="datetime1">
              <a:rPr lang="en-US" smtClean="0">
                <a:solidFill>
                  <a:prstClr val="black">
                    <a:tint val="75000"/>
                  </a:prstClr>
                </a:solidFill>
              </a:rPr>
              <a:t>3/18/2021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5167302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D3C5BBF-013D-49A0-8299-37EBF36C5305}" type="datetime1">
              <a:rPr lang="en-US" smtClean="0">
                <a:solidFill>
                  <a:prstClr val="black">
                    <a:tint val="75000"/>
                  </a:prstClr>
                </a:solidFill>
              </a:rPr>
              <a:t>3/18/2021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3053031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Audience Participation">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228600" y="1447800"/>
            <a:ext cx="8686800" cy="4724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1"/>
          <p:cNvSpPr>
            <a:spLocks noGrp="1"/>
          </p:cNvSpPr>
          <p:nvPr>
            <p:ph type="title"/>
          </p:nvPr>
        </p:nvSpPr>
        <p:spPr>
          <a:xfrm>
            <a:off x="122238" y="234950"/>
            <a:ext cx="8869362" cy="369332"/>
          </a:xfrm>
        </p:spPr>
        <p:txBody>
          <a:bodyPr/>
          <a:lstStyle>
            <a:lvl1pPr>
              <a:defRPr sz="2400">
                <a:effectLst>
                  <a:outerShdw blurRad="38100" dist="38100" dir="2700000" algn="tl">
                    <a:srgbClr val="000000">
                      <a:alpha val="43137"/>
                    </a:srgbClr>
                  </a:outerShdw>
                </a:effectLst>
              </a:defRPr>
            </a:lvl1pPr>
          </a:lstStyle>
          <a:p>
            <a:r>
              <a:rPr lang="en-US" dirty="0"/>
              <a:t>Click to edit Master title style</a:t>
            </a:r>
          </a:p>
        </p:txBody>
      </p:sp>
      <p:cxnSp>
        <p:nvCxnSpPr>
          <p:cNvPr id="8" name="Straight Connector 7"/>
          <p:cNvCxnSpPr/>
          <p:nvPr userDrawn="1"/>
        </p:nvCxnSpPr>
        <p:spPr>
          <a:xfrm>
            <a:off x="76200" y="609600"/>
            <a:ext cx="8915400" cy="0"/>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228474219"/>
      </p:ext>
    </p:extLst>
  </p:cSld>
  <p:clrMapOvr>
    <a:masterClrMapping/>
  </p:clrMapOvr>
  <p:transition>
    <p:wipe dir="d"/>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87B7B8F-86C7-4C7A-AA7F-EC09E19F55AE}" type="datetime1">
              <a:rPr lang="en-US" smtClean="0">
                <a:solidFill>
                  <a:prstClr val="black">
                    <a:tint val="75000"/>
                  </a:prstClr>
                </a:solidFill>
              </a:rPr>
              <a:t>3/18/2021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31719345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4669E4A-BB4D-432F-9FA6-725EF4346736}" type="datetime1">
              <a:rPr lang="en-US" smtClean="0">
                <a:solidFill>
                  <a:prstClr val="black">
                    <a:tint val="75000"/>
                  </a:prstClr>
                </a:solidFill>
              </a:rPr>
              <a:t>3/18/2021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05556532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282442A-9025-4A2E-8FC3-0DFF0A621E88}" type="datetime1">
              <a:rPr lang="en-US" smtClean="0">
                <a:solidFill>
                  <a:prstClr val="black">
                    <a:tint val="75000"/>
                  </a:prstClr>
                </a:solidFill>
              </a:rPr>
              <a:t>3/18/2021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9762121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7785101B-11CE-40A1-AE5E-9F6D3B2CFF41}" type="datetime1">
              <a:rPr lang="en-US" smtClean="0">
                <a:solidFill>
                  <a:prstClr val="black">
                    <a:tint val="75000"/>
                  </a:prstClr>
                </a:solidFill>
              </a:rPr>
              <a:t>3/18/2021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3187457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E5A4DEB6-440D-4911-9FBD-1CECBD72598A}" type="datetime1">
              <a:rPr lang="en-US" smtClean="0">
                <a:solidFill>
                  <a:prstClr val="black">
                    <a:tint val="75000"/>
                  </a:prstClr>
                </a:solidFill>
              </a:rPr>
              <a:t>3/18/2021</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43717253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3D1032CB-A36F-4489-A2C4-739711ECE5E7}" type="datetime1">
              <a:rPr lang="en-US" smtClean="0">
                <a:solidFill>
                  <a:prstClr val="black">
                    <a:tint val="75000"/>
                  </a:prstClr>
                </a:solidFill>
              </a:rPr>
              <a:t>3/18/2021</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0011418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35991B1-7D70-40C5-8E46-901602DB1270}" type="datetime1">
              <a:rPr lang="en-US" smtClean="0">
                <a:solidFill>
                  <a:prstClr val="black">
                    <a:tint val="75000"/>
                  </a:prstClr>
                </a:solidFill>
              </a:rPr>
              <a:t>3/18/2021</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14582636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D15F06A-3FA2-4788-9C33-08857C3AB286}" type="datetime1">
              <a:rPr lang="en-US" smtClean="0">
                <a:solidFill>
                  <a:prstClr val="black">
                    <a:tint val="75000"/>
                  </a:prstClr>
                </a:solidFill>
              </a:rPr>
              <a:t>3/18/2021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5444542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2DAFDC10-3F74-43CA-A902-2A4A3CC80EA6}" type="datetime1">
              <a:rPr lang="en-US" smtClean="0">
                <a:solidFill>
                  <a:prstClr val="black">
                    <a:tint val="75000"/>
                  </a:prstClr>
                </a:solidFill>
              </a:rPr>
              <a:t>3/18/2021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64157674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849D47B-53B8-4593-A521-8FDE420F3C5A}" type="datetime1">
              <a:rPr lang="en-US" smtClean="0">
                <a:solidFill>
                  <a:prstClr val="black">
                    <a:tint val="75000"/>
                  </a:prstClr>
                </a:solidFill>
              </a:rPr>
              <a:t>3/18/2021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5870707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963B803-55C8-49D7-81F8-3C22BF5D689F}" type="datetime1">
              <a:rPr lang="en-US" smtClean="0">
                <a:solidFill>
                  <a:prstClr val="black">
                    <a:tint val="75000"/>
                  </a:prstClr>
                </a:solidFill>
              </a:rPr>
              <a:t>3/18/2021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1476995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3" name="Freeform 6" title="Page Number Shape"/>
          <p:cNvSpPr/>
          <p:nvPr/>
        </p:nvSpPr>
        <p:spPr bwMode="auto">
          <a:xfrm>
            <a:off x="8736012" y="118920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
        <p:nvSpPr>
          <p:cNvPr id="2" name="Title 1"/>
          <p:cNvSpPr>
            <a:spLocks noGrp="1"/>
          </p:cNvSpPr>
          <p:nvPr>
            <p:ph type="ctrTitle"/>
          </p:nvPr>
        </p:nvSpPr>
        <p:spPr>
          <a:xfrm>
            <a:off x="816685" y="1143294"/>
            <a:ext cx="5275772" cy="4268965"/>
          </a:xfrm>
        </p:spPr>
        <p:txBody>
          <a:bodyPr anchor="t">
            <a:normAutofit/>
          </a:bodyPr>
          <a:lstStyle>
            <a:lvl1pPr algn="l">
              <a:lnSpc>
                <a:spcPct val="85000"/>
              </a:lnSpc>
              <a:defRPr sz="58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816685" y="5537926"/>
            <a:ext cx="5275772" cy="706355"/>
          </a:xfrm>
        </p:spPr>
        <p:txBody>
          <a:bodyPr>
            <a:normAutofit/>
          </a:bodyPr>
          <a:lstStyle>
            <a:lvl1pPr marL="0" indent="0" algn="l">
              <a:lnSpc>
                <a:spcPct val="114000"/>
              </a:lnSpc>
              <a:spcBef>
                <a:spcPts val="0"/>
              </a:spcBef>
              <a:buNone/>
              <a:defRPr sz="1800" b="0" i="1" baseline="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816685" y="6314441"/>
            <a:ext cx="1197467" cy="365125"/>
          </a:xfrm>
        </p:spPr>
        <p:txBody>
          <a:bodyPr/>
          <a:lstStyle>
            <a:lvl1pPr algn="l">
              <a:defRPr sz="900">
                <a:solidFill>
                  <a:schemeClr val="tx2"/>
                </a:solidFill>
              </a:defRPr>
            </a:lvl1pPr>
          </a:lstStyle>
          <a:p>
            <a:fld id="{DFF420F7-F9EA-435D-B47B-862BE0F22699}" type="datetime1">
              <a:rPr lang="en-US" smtClean="0"/>
              <a:t>3/18/2021</a:t>
            </a:fld>
            <a:endParaRPr lang="en-US" dirty="0"/>
          </a:p>
        </p:txBody>
      </p:sp>
      <p:sp>
        <p:nvSpPr>
          <p:cNvPr id="5" name="Footer Placeholder 4"/>
          <p:cNvSpPr>
            <a:spLocks noGrp="1"/>
          </p:cNvSpPr>
          <p:nvPr>
            <p:ph type="ftr" sz="quarter" idx="11"/>
          </p:nvPr>
        </p:nvSpPr>
        <p:spPr>
          <a:xfrm>
            <a:off x="2250444" y="6314441"/>
            <a:ext cx="3842012" cy="365125"/>
          </a:xfrm>
        </p:spPr>
        <p:txBody>
          <a:bodyPr/>
          <a:lstStyle>
            <a:lvl1pPr algn="l">
              <a:defRPr b="0">
                <a:solidFill>
                  <a:schemeClr val="tx2"/>
                </a:solidFill>
              </a:defRPr>
            </a:lvl1pPr>
          </a:lstStyle>
          <a:p>
            <a:endParaRPr lang="en-US" dirty="0"/>
          </a:p>
        </p:txBody>
      </p:sp>
      <p:sp>
        <p:nvSpPr>
          <p:cNvPr id="6" name="Slide Number Placeholder 5"/>
          <p:cNvSpPr>
            <a:spLocks noGrp="1"/>
          </p:cNvSpPr>
          <p:nvPr>
            <p:ph type="sldNum" sz="quarter" idx="12"/>
          </p:nvPr>
        </p:nvSpPr>
        <p:spPr>
          <a:xfrm>
            <a:off x="8736012" y="1416217"/>
            <a:ext cx="407987" cy="365125"/>
          </a:xfrm>
        </p:spPr>
        <p:txBody>
          <a:bodyPr/>
          <a:lstStyle>
            <a:lvl1pPr algn="r">
              <a:defRPr>
                <a:solidFill>
                  <a:schemeClr val="accent6">
                    <a:lumMod val="50000"/>
                  </a:schemeClr>
                </a:solidFill>
              </a:defRPr>
            </a:lvl1pPr>
          </a:lstStyle>
          <a:p>
            <a:fld id="{3D6C3DC6-EF6E-8948-BFE6-808D46D584D8}" type="slidenum">
              <a:rPr lang="en-US" smtClean="0"/>
              <a:t>‹#›</a:t>
            </a:fld>
            <a:endParaRPr lang="en-US" dirty="0"/>
          </a:p>
        </p:txBody>
      </p:sp>
      <p:cxnSp>
        <p:nvCxnSpPr>
          <p:cNvPr id="9" name="Straight Connector 8"/>
          <p:cNvCxnSpPr/>
          <p:nvPr/>
        </p:nvCxnSpPr>
        <p:spPr>
          <a:xfrm>
            <a:off x="580391" y="1257300"/>
            <a:ext cx="0" cy="560070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80391" y="1257300"/>
            <a:ext cx="0" cy="56007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463151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792">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353B91-FA0A-42C0-BA6E-34D14C313382}" type="datetime1">
              <a:rPr lang="en-US" smtClean="0"/>
              <a:t>3/18/2021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424560584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12" name="Freeform 11" title="Page Number Shape"/>
          <p:cNvSpPr/>
          <p:nvPr/>
        </p:nvSpPr>
        <p:spPr bwMode="auto">
          <a:xfrm>
            <a:off x="8736012"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1460755" y="2571723"/>
            <a:ext cx="6222491" cy="3286153"/>
          </a:xfrm>
        </p:spPr>
        <p:txBody>
          <a:bodyPr anchor="t">
            <a:normAutofit/>
          </a:bodyPr>
          <a:lstStyle>
            <a:lvl1pPr>
              <a:lnSpc>
                <a:spcPct val="85000"/>
              </a:lnSpc>
              <a:defRPr sz="5800" cap="all" baseline="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460755" y="1393748"/>
            <a:ext cx="6301072" cy="819150"/>
          </a:xfrm>
        </p:spPr>
        <p:txBody>
          <a:bodyPr anchor="ctr">
            <a:normAutofit/>
          </a:bodyPr>
          <a:lstStyle>
            <a:lvl1pPr marL="0" indent="0" algn="r">
              <a:lnSpc>
                <a:spcPct val="113000"/>
              </a:lnSpc>
              <a:spcBef>
                <a:spcPts val="0"/>
              </a:spcBef>
              <a:buNone/>
              <a:defRPr sz="1800" b="0" i="1" baseline="0">
                <a:solidFill>
                  <a:schemeClr val="tx1">
                    <a:lumMod val="85000"/>
                    <a:lumOff val="1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557216" y="6314440"/>
            <a:ext cx="1197467" cy="365125"/>
          </a:xfrm>
        </p:spPr>
        <p:txBody>
          <a:bodyPr/>
          <a:lstStyle>
            <a:lvl1pPr>
              <a:defRPr sz="900">
                <a:solidFill>
                  <a:schemeClr val="tx1">
                    <a:lumMod val="85000"/>
                    <a:lumOff val="15000"/>
                  </a:schemeClr>
                </a:solidFill>
              </a:defRPr>
            </a:lvl1pPr>
          </a:lstStyle>
          <a:p>
            <a:fld id="{A61CB413-1881-4E96-91B7-D6BD7DF37428}" type="datetime1">
              <a:rPr lang="en-US" smtClean="0"/>
              <a:t>3/18/2021</a:t>
            </a:fld>
            <a:endParaRPr lang="en-US" dirty="0"/>
          </a:p>
        </p:txBody>
      </p:sp>
      <p:sp>
        <p:nvSpPr>
          <p:cNvPr id="5" name="Footer Placeholder 4"/>
          <p:cNvSpPr>
            <a:spLocks noGrp="1"/>
          </p:cNvSpPr>
          <p:nvPr>
            <p:ph type="ftr" sz="quarter" idx="11"/>
          </p:nvPr>
        </p:nvSpPr>
        <p:spPr>
          <a:xfrm>
            <a:off x="1460755" y="6314441"/>
            <a:ext cx="4860170" cy="365125"/>
          </a:xfrm>
        </p:spPr>
        <p:txBody>
          <a:bodyPr/>
          <a:lstStyle>
            <a:lvl1pPr>
              <a:defRPr b="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736012" y="1620761"/>
            <a:ext cx="407987" cy="365125"/>
          </a:xfrm>
        </p:spPr>
        <p:txBody>
          <a:bodyPr/>
          <a:lstStyle>
            <a:lvl1pPr>
              <a:defRPr>
                <a:solidFill>
                  <a:schemeClr val="bg2"/>
                </a:solidFill>
              </a:defRPr>
            </a:lvl1pPr>
          </a:lstStyle>
          <a:p>
            <a:fld id="{3D6C3DC6-EF6E-8948-BFE6-808D46D584D8}" type="slidenum">
              <a:rPr lang="en-US" smtClean="0"/>
              <a:t>‹#›</a:t>
            </a:fld>
            <a:endParaRPr lang="en-US" dirty="0"/>
          </a:p>
        </p:txBody>
      </p:sp>
      <p:cxnSp>
        <p:nvCxnSpPr>
          <p:cNvPr id="10" name="Straight Connector 9"/>
          <p:cNvCxnSpPr/>
          <p:nvPr/>
        </p:nvCxnSpPr>
        <p:spPr>
          <a:xfrm flipH="1">
            <a:off x="1"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1"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5921317"/>
      </p:ext>
    </p:extLst>
  </p:cSld>
  <p:clrMapOvr>
    <a:masterClrMapping/>
  </p:clrMapOvr>
  <p:extLst>
    <p:ext uri="{DCECCB84-F9BA-43D5-87BE-67443E8EF086}">
      <p15:sldGuideLst xmlns:p15="http://schemas.microsoft.com/office/powerpoint/2012/main">
        <p15:guide id="1" pos="6456">
          <p15:clr>
            <a:srgbClr val="FBAE40"/>
          </p15:clr>
        </p15:guide>
        <p15:guide id="2" pos="4842">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86200" y="540628"/>
            <a:ext cx="4686300" cy="248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86200" y="3712467"/>
            <a:ext cx="4686300" cy="24822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EF80384-6EA1-4E5C-ADE8-D39B22A75603}" type="datetime1">
              <a:rPr lang="en-US" smtClean="0"/>
              <a:t>3/18/2021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10542809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7784"/>
            <a:ext cx="2873502" cy="49560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3886200" y="558065"/>
            <a:ext cx="4690872" cy="913212"/>
          </a:xfrm>
        </p:spPr>
        <p:txBody>
          <a:bodyPr anchor="b">
            <a:normAutofit/>
          </a:bodyPr>
          <a:lstStyle>
            <a:lvl1pPr marL="0" indent="0">
              <a:lnSpc>
                <a:spcPct val="113000"/>
              </a:lnSpc>
              <a:spcBef>
                <a:spcPts val="0"/>
              </a:spcBef>
              <a:buNone/>
              <a:defRPr sz="2400" b="0" i="1" baseline="0">
                <a:solidFill>
                  <a:schemeClr val="tx1">
                    <a:lumMod val="85000"/>
                    <a:lumOff val="1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886200" y="1526122"/>
            <a:ext cx="4690872" cy="1751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86200" y="3700828"/>
            <a:ext cx="4690872" cy="913759"/>
          </a:xfrm>
        </p:spPr>
        <p:txBody>
          <a:bodyPr anchor="b">
            <a:normAutofit/>
          </a:bodyPr>
          <a:lstStyle>
            <a:lvl1pPr marL="0" indent="0">
              <a:buNone/>
              <a:defRPr sz="2400" b="0" i="1" baseline="0">
                <a:solidFill>
                  <a:schemeClr val="tx1">
                    <a:lumMod val="85000"/>
                    <a:lumOff val="1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886200" y="4669432"/>
            <a:ext cx="4690872" cy="1752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BC94215-EF08-42BC-A614-2ECBCA1B5C3F}" type="datetime1">
              <a:rPr lang="en-US" smtClean="0"/>
              <a:t>3/18/2021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419509206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6AFF44F-7BE8-475B-8C37-69D9B694D8DE}" type="datetime1">
              <a:rPr lang="en-US" smtClean="0"/>
              <a:t>3/18/2021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145398926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3DB879-2096-4230-B976-A8D306F9008E}" type="datetime1">
              <a:rPr lang="en-US" smtClean="0"/>
              <a:t>3/18/2021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29712137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5479"/>
            <a:ext cx="2879082" cy="1921022"/>
          </a:xfrm>
        </p:spPr>
        <p:txBody>
          <a:bodyPr anchor="t">
            <a:noAutofit/>
          </a:bodyPr>
          <a:lstStyle>
            <a:lvl1pPr>
              <a:lnSpc>
                <a:spcPct val="93000"/>
              </a:lnSpc>
              <a:defRPr sz="3000"/>
            </a:lvl1pPr>
          </a:lstStyle>
          <a:p>
            <a:r>
              <a:rPr lang="en-US"/>
              <a:t>Click to edit Master title style</a:t>
            </a:r>
            <a:endParaRPr lang="en-US" dirty="0"/>
          </a:p>
        </p:txBody>
      </p:sp>
      <p:sp>
        <p:nvSpPr>
          <p:cNvPr id="3" name="Content Placeholder 2"/>
          <p:cNvSpPr>
            <a:spLocks noGrp="1"/>
          </p:cNvSpPr>
          <p:nvPr>
            <p:ph idx="1"/>
          </p:nvPr>
        </p:nvSpPr>
        <p:spPr>
          <a:xfrm>
            <a:off x="3886200" y="564147"/>
            <a:ext cx="4686300" cy="5622644"/>
          </a:xfrm>
        </p:spPr>
        <p:txBody>
          <a:bodyPr/>
          <a:lstStyle>
            <a:lvl1pPr>
              <a:lnSpc>
                <a:spcPct val="112000"/>
              </a:lnSpc>
              <a:defRPr sz="2000"/>
            </a:lvl1pPr>
            <a:lvl2pPr>
              <a:lnSpc>
                <a:spcPct val="112000"/>
              </a:lnSpc>
              <a:defRPr sz="1800"/>
            </a:lvl2pPr>
            <a:lvl3pPr>
              <a:lnSpc>
                <a:spcPct val="112000"/>
              </a:lnSpc>
              <a:defRPr sz="1600"/>
            </a:lvl3pPr>
            <a:lvl4pPr>
              <a:lnSpc>
                <a:spcPct val="112000"/>
              </a:lnSpc>
              <a:defRPr sz="1400"/>
            </a:lvl4pPr>
            <a:lvl5pPr>
              <a:lnSpc>
                <a:spcPct val="112000"/>
              </a:lnSpc>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1500" y="2621513"/>
            <a:ext cx="2879082" cy="3239537"/>
          </a:xfrm>
        </p:spPr>
        <p:txBody>
          <a:bodyPr>
            <a:normAutofit/>
          </a:bodyPr>
          <a:lstStyle>
            <a:lvl1pPr marL="0" indent="0" algn="r">
              <a:lnSpc>
                <a:spcPct val="125000"/>
              </a:lnSpc>
              <a:spcBef>
                <a:spcPts val="1200"/>
              </a:spcBef>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06CBDCD2-2248-49E8-AD04-629A78A461D2}" type="datetime1">
              <a:rPr lang="en-US" smtClean="0"/>
              <a:t>3/18/2021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91860520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1" y="557262"/>
            <a:ext cx="2882528" cy="1919239"/>
          </a:xfrm>
        </p:spPr>
        <p:txBody>
          <a:bodyPr anchor="t">
            <a:noAutofit/>
          </a:bodyPr>
          <a:lstStyle>
            <a:lvl1pPr>
              <a:lnSpc>
                <a:spcPct val="93000"/>
              </a:lnSpc>
              <a:defRPr sz="30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3943350" y="1"/>
            <a:ext cx="4629150"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571501" y="2621512"/>
            <a:ext cx="2882528" cy="3236976"/>
          </a:xfrm>
        </p:spPr>
        <p:txBody>
          <a:bodyPr>
            <a:normAutofit/>
          </a:bodyPr>
          <a:lstStyle>
            <a:lvl1pPr marL="0" indent="0" algn="r">
              <a:lnSpc>
                <a:spcPct val="125000"/>
              </a:lnSpc>
              <a:spcBef>
                <a:spcPts val="1200"/>
              </a:spcBef>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EA2B455-628F-49E1-9A9C-9B7CB6F741FC}" type="datetime1">
              <a:rPr lang="en-US" smtClean="0"/>
              <a:t>3/18/2021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153011877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3886200" y="640080"/>
            <a:ext cx="4686299" cy="558414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26082ED-DD3A-49B9-9247-BD4ECCB894A4}" type="datetime1">
              <a:rPr lang="en-US" smtClean="0"/>
              <a:t>3/18/2021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420174476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1"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Vertical Title 1"/>
          <p:cNvSpPr>
            <a:spLocks noGrp="1"/>
          </p:cNvSpPr>
          <p:nvPr>
            <p:ph type="title" orient="vert"/>
          </p:nvPr>
        </p:nvSpPr>
        <p:spPr>
          <a:xfrm>
            <a:off x="5993074" y="642931"/>
            <a:ext cx="1835003" cy="467810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28650" y="642933"/>
            <a:ext cx="5303009" cy="46781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902140" y="5927132"/>
            <a:ext cx="2861142" cy="365125"/>
          </a:xfrm>
        </p:spPr>
        <p:txBody>
          <a:bodyPr/>
          <a:lstStyle/>
          <a:p>
            <a:fld id="{B2DE56CB-EF05-4081-80CA-F7352A82CE7E}" type="datetime1">
              <a:rPr lang="en-US" smtClean="0"/>
              <a:t>3/18/2021</a:t>
            </a:fld>
            <a:endParaRPr lang="en-US" dirty="0"/>
          </a:p>
        </p:txBody>
      </p:sp>
      <p:sp>
        <p:nvSpPr>
          <p:cNvPr id="5" name="Footer Placeholder 4"/>
          <p:cNvSpPr>
            <a:spLocks noGrp="1"/>
          </p:cNvSpPr>
          <p:nvPr>
            <p:ph type="ftr" sz="quarter" idx="11"/>
          </p:nvPr>
        </p:nvSpPr>
        <p:spPr>
          <a:xfrm>
            <a:off x="4902140" y="6315950"/>
            <a:ext cx="2861142" cy="365125"/>
          </a:xfrm>
        </p:spPr>
        <p:txBody>
          <a:bodyPr/>
          <a:lstStyle/>
          <a:p>
            <a:endParaRPr lang="en-US" dirty="0"/>
          </a:p>
        </p:txBody>
      </p:sp>
      <p:sp>
        <p:nvSpPr>
          <p:cNvPr id="6" name="Slide Number Placeholder 5"/>
          <p:cNvSpPr>
            <a:spLocks noGrp="1"/>
          </p:cNvSpPr>
          <p:nvPr>
            <p:ph type="sldNum" sz="quarter" idx="12"/>
          </p:nvPr>
        </p:nvSpPr>
        <p:spPr>
          <a:xfrm>
            <a:off x="8736012" y="5607593"/>
            <a:ext cx="407987" cy="365125"/>
          </a:xfrm>
        </p:spPr>
        <p:txBody>
          <a:bodyPr/>
          <a:lstStyle/>
          <a:p>
            <a:fld id="{3D6C3DC6-EF6E-8948-BFE6-808D46D584D8}" type="slidenum">
              <a:rPr lang="en-US" smtClean="0"/>
              <a:t>‹#›</a:t>
            </a:fld>
            <a:endParaRPr lang="en-US" dirty="0"/>
          </a:p>
        </p:txBody>
      </p:sp>
      <p:cxnSp>
        <p:nvCxnSpPr>
          <p:cNvPr id="13" name="Straight Connector 12"/>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5201798"/>
      </p:ext>
    </p:extLst>
  </p:cSld>
  <p:clrMapOvr>
    <a:masterClrMapping/>
  </p:clrMapOvr>
  <p:extLst>
    <p:ext uri="{DCECCB84-F9BA-43D5-87BE-67443E8EF086}">
      <p15:sldGuideLst xmlns:p15="http://schemas.microsoft.com/office/powerpoint/2012/main">
        <p15:guide id="1" pos="6456">
          <p15:clr>
            <a:srgbClr val="FBAE40"/>
          </p15:clr>
        </p15:guide>
        <p15:guide id="2" pos="4842">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3" name="Freeform 6" title="Page Number Shape"/>
          <p:cNvSpPr/>
          <p:nvPr/>
        </p:nvSpPr>
        <p:spPr bwMode="auto">
          <a:xfrm>
            <a:off x="8736012" y="118920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
        <p:nvSpPr>
          <p:cNvPr id="2" name="Title 1"/>
          <p:cNvSpPr>
            <a:spLocks noGrp="1"/>
          </p:cNvSpPr>
          <p:nvPr>
            <p:ph type="ctrTitle"/>
          </p:nvPr>
        </p:nvSpPr>
        <p:spPr>
          <a:xfrm>
            <a:off x="816685" y="1143296"/>
            <a:ext cx="5275772" cy="4268965"/>
          </a:xfrm>
        </p:spPr>
        <p:txBody>
          <a:bodyPr anchor="t">
            <a:normAutofit/>
          </a:bodyPr>
          <a:lstStyle>
            <a:lvl1pPr algn="l">
              <a:lnSpc>
                <a:spcPct val="85000"/>
              </a:lnSpc>
              <a:defRPr sz="435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816685" y="5537928"/>
            <a:ext cx="5275772" cy="706355"/>
          </a:xfrm>
        </p:spPr>
        <p:txBody>
          <a:bodyPr>
            <a:normAutofit/>
          </a:bodyPr>
          <a:lstStyle>
            <a:lvl1pPr marL="0" indent="0" algn="l">
              <a:lnSpc>
                <a:spcPct val="114000"/>
              </a:lnSpc>
              <a:spcBef>
                <a:spcPts val="0"/>
              </a:spcBef>
              <a:buNone/>
              <a:defRPr sz="1350" b="0" i="1" baseline="0">
                <a:solidFill>
                  <a:schemeClr val="tx2"/>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
        <p:nvSpPr>
          <p:cNvPr id="4" name="Date Placeholder 3"/>
          <p:cNvSpPr>
            <a:spLocks noGrp="1"/>
          </p:cNvSpPr>
          <p:nvPr>
            <p:ph type="dt" sz="half" idx="10"/>
          </p:nvPr>
        </p:nvSpPr>
        <p:spPr>
          <a:xfrm>
            <a:off x="816686" y="6314443"/>
            <a:ext cx="1197467" cy="365125"/>
          </a:xfrm>
        </p:spPr>
        <p:txBody>
          <a:bodyPr/>
          <a:lstStyle>
            <a:lvl1pPr algn="l">
              <a:defRPr sz="675">
                <a:solidFill>
                  <a:schemeClr val="tx2"/>
                </a:solidFill>
              </a:defRPr>
            </a:lvl1pPr>
          </a:lstStyle>
          <a:p>
            <a:fld id="{98E2C0A2-D32E-4C59-B7FD-5D0714CA0ACF}" type="datetime1">
              <a:rPr lang="en-US" smtClean="0">
                <a:solidFill>
                  <a:srgbClr val="F5F5F5"/>
                </a:solidFill>
              </a:rPr>
              <a:t>3/18/2021</a:t>
            </a:fld>
            <a:endParaRPr lang="en-US" dirty="0">
              <a:solidFill>
                <a:srgbClr val="F5F5F5"/>
              </a:solidFill>
            </a:endParaRPr>
          </a:p>
        </p:txBody>
      </p:sp>
      <p:sp>
        <p:nvSpPr>
          <p:cNvPr id="5" name="Footer Placeholder 4"/>
          <p:cNvSpPr>
            <a:spLocks noGrp="1"/>
          </p:cNvSpPr>
          <p:nvPr>
            <p:ph type="ftr" sz="quarter" idx="11"/>
          </p:nvPr>
        </p:nvSpPr>
        <p:spPr>
          <a:xfrm>
            <a:off x="2250445" y="6314443"/>
            <a:ext cx="3842012" cy="365125"/>
          </a:xfrm>
        </p:spPr>
        <p:txBody>
          <a:bodyPr/>
          <a:lstStyle>
            <a:lvl1pPr algn="l">
              <a:defRPr b="0">
                <a:solidFill>
                  <a:schemeClr val="tx2"/>
                </a:solidFill>
              </a:defRPr>
            </a:lvl1pPr>
          </a:lstStyle>
          <a:p>
            <a:endParaRPr lang="en-US" dirty="0">
              <a:solidFill>
                <a:srgbClr val="F5F5F5"/>
              </a:solidFill>
            </a:endParaRPr>
          </a:p>
        </p:txBody>
      </p:sp>
      <p:sp>
        <p:nvSpPr>
          <p:cNvPr id="6" name="Slide Number Placeholder 5"/>
          <p:cNvSpPr>
            <a:spLocks noGrp="1"/>
          </p:cNvSpPr>
          <p:nvPr>
            <p:ph type="sldNum" sz="quarter" idx="12"/>
          </p:nvPr>
        </p:nvSpPr>
        <p:spPr>
          <a:xfrm>
            <a:off x="8736013" y="1416219"/>
            <a:ext cx="407987" cy="365125"/>
          </a:xfrm>
        </p:spPr>
        <p:txBody>
          <a:bodyPr/>
          <a:lstStyle>
            <a:lvl1pPr algn="r">
              <a:defRPr>
                <a:solidFill>
                  <a:schemeClr val="accent6">
                    <a:lumMod val="50000"/>
                  </a:schemeClr>
                </a:solidFill>
              </a:defRPr>
            </a:lvl1pPr>
          </a:lstStyle>
          <a:p>
            <a:fld id="{3D6C3DC6-EF6E-8948-BFE6-808D46D584D8}" type="slidenum">
              <a:rPr lang="en-US" smtClean="0">
                <a:solidFill>
                  <a:srgbClr val="645135">
                    <a:lumMod val="50000"/>
                  </a:srgbClr>
                </a:solidFill>
              </a:rPr>
              <a:pPr/>
              <a:t>‹#›</a:t>
            </a:fld>
            <a:endParaRPr lang="en-US" dirty="0">
              <a:solidFill>
                <a:srgbClr val="645135">
                  <a:lumMod val="50000"/>
                </a:srgbClr>
              </a:solidFill>
            </a:endParaRPr>
          </a:p>
        </p:txBody>
      </p:sp>
      <p:cxnSp>
        <p:nvCxnSpPr>
          <p:cNvPr id="9" name="Straight Connector 8"/>
          <p:cNvCxnSpPr/>
          <p:nvPr/>
        </p:nvCxnSpPr>
        <p:spPr>
          <a:xfrm>
            <a:off x="580391" y="1257300"/>
            <a:ext cx="0" cy="560070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80391" y="1257300"/>
            <a:ext cx="0" cy="56007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946016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792">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7E9EA38-37FD-484A-A7EC-6F8800F8F267}" type="datetime1">
              <a:rPr lang="en-US" smtClean="0">
                <a:solidFill>
                  <a:prstClr val="black">
                    <a:lumMod val="85000"/>
                    <a:lumOff val="15000"/>
                  </a:prstClr>
                </a:solidFill>
              </a:rPr>
              <a:t>3/18/2021</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116102317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12" name="Freeform 11" title="Page Number Shape"/>
          <p:cNvSpPr/>
          <p:nvPr/>
        </p:nvSpPr>
        <p:spPr bwMode="auto">
          <a:xfrm>
            <a:off x="8736012"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1460756" y="2571725"/>
            <a:ext cx="6222491" cy="3286153"/>
          </a:xfrm>
        </p:spPr>
        <p:txBody>
          <a:bodyPr anchor="t">
            <a:normAutofit/>
          </a:bodyPr>
          <a:lstStyle>
            <a:lvl1pPr>
              <a:lnSpc>
                <a:spcPct val="85000"/>
              </a:lnSpc>
              <a:defRPr sz="4350" cap="all" baseline="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460755" y="1393748"/>
            <a:ext cx="6301072" cy="819150"/>
          </a:xfrm>
        </p:spPr>
        <p:txBody>
          <a:bodyPr anchor="ctr">
            <a:normAutofit/>
          </a:bodyPr>
          <a:lstStyle>
            <a:lvl1pPr marL="0" indent="0" algn="r">
              <a:lnSpc>
                <a:spcPct val="113000"/>
              </a:lnSpc>
              <a:spcBef>
                <a:spcPts val="0"/>
              </a:spcBef>
              <a:buNone/>
              <a:defRPr sz="1350" b="0" i="1" baseline="0">
                <a:solidFill>
                  <a:schemeClr val="tx1">
                    <a:lumMod val="85000"/>
                    <a:lumOff val="1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557217" y="6314442"/>
            <a:ext cx="1197467" cy="365125"/>
          </a:xfrm>
        </p:spPr>
        <p:txBody>
          <a:bodyPr/>
          <a:lstStyle>
            <a:lvl1pPr>
              <a:defRPr sz="675">
                <a:solidFill>
                  <a:schemeClr val="tx1">
                    <a:lumMod val="85000"/>
                    <a:lumOff val="15000"/>
                  </a:schemeClr>
                </a:solidFill>
              </a:defRPr>
            </a:lvl1pPr>
          </a:lstStyle>
          <a:p>
            <a:fld id="{83B1F8C1-AB10-4268-8A83-FC403CC8AE13}" type="datetime1">
              <a:rPr lang="en-US" smtClean="0">
                <a:solidFill>
                  <a:prstClr val="black">
                    <a:lumMod val="85000"/>
                    <a:lumOff val="15000"/>
                  </a:prstClr>
                </a:solidFill>
              </a:rPr>
              <a:t>3/18/2021</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a:xfrm>
            <a:off x="1460755" y="6314443"/>
            <a:ext cx="4860170" cy="365125"/>
          </a:xfrm>
        </p:spPr>
        <p:txBody>
          <a:bodyPr/>
          <a:lstStyle>
            <a:lvl1pPr>
              <a:defRPr b="0">
                <a:solidFill>
                  <a:schemeClr val="tx1">
                    <a:lumMod val="85000"/>
                    <a:lumOff val="15000"/>
                  </a:schemeClr>
                </a:solidFill>
              </a:defRPr>
            </a:lvl1p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a:xfrm>
            <a:off x="8736013" y="1620763"/>
            <a:ext cx="407987" cy="365125"/>
          </a:xfrm>
        </p:spPr>
        <p:txBody>
          <a:bodyPr/>
          <a:lstStyle>
            <a:lvl1pPr>
              <a:defRPr>
                <a:solidFill>
                  <a:schemeClr val="bg2"/>
                </a:solidFill>
              </a:defRPr>
            </a:lvl1pPr>
          </a:lstStyle>
          <a:p>
            <a:fld id="{3D6C3DC6-EF6E-8948-BFE6-808D46D584D8}" type="slidenum">
              <a:rPr lang="en-US" smtClean="0">
                <a:solidFill>
                  <a:srgbClr val="F5F5F5"/>
                </a:solidFill>
              </a:rPr>
              <a:pPr/>
              <a:t>‹#›</a:t>
            </a:fld>
            <a:endParaRPr lang="en-US" dirty="0">
              <a:solidFill>
                <a:srgbClr val="F5F5F5"/>
              </a:solidFill>
            </a:endParaRPr>
          </a:p>
        </p:txBody>
      </p:sp>
      <p:cxnSp>
        <p:nvCxnSpPr>
          <p:cNvPr id="10" name="Straight Connector 9"/>
          <p:cNvCxnSpPr/>
          <p:nvPr/>
        </p:nvCxnSpPr>
        <p:spPr>
          <a:xfrm flipH="1">
            <a:off x="2"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2"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8446940"/>
      </p:ext>
    </p:extLst>
  </p:cSld>
  <p:clrMapOvr>
    <a:masterClrMapping/>
  </p:clrMapOvr>
  <p:extLst>
    <p:ext uri="{DCECCB84-F9BA-43D5-87BE-67443E8EF086}">
      <p15:sldGuideLst xmlns:p15="http://schemas.microsoft.com/office/powerpoint/2012/main">
        <p15:guide id="1" pos="6456">
          <p15:clr>
            <a:srgbClr val="FBAE40"/>
          </p15:clr>
        </p15:guide>
        <p15:guide id="2" pos="4842">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86200" y="540628"/>
            <a:ext cx="4686300" cy="248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86200" y="3712467"/>
            <a:ext cx="4686300" cy="24822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1167C4-75BA-4C6B-B80F-60FFD19F788A}" type="datetime1">
              <a:rPr lang="en-US" smtClean="0">
                <a:solidFill>
                  <a:prstClr val="black">
                    <a:lumMod val="85000"/>
                    <a:lumOff val="15000"/>
                  </a:prstClr>
                </a:solidFill>
              </a:rPr>
              <a:t>3/18/2021</a:t>
            </a:fld>
            <a:endParaRPr lang="en-US" dirty="0">
              <a:solidFill>
                <a:prstClr val="black">
                  <a:lumMod val="85000"/>
                  <a:lumOff val="1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85000"/>
                  <a:lumOff val="15000"/>
                </a:prstClr>
              </a:solidFill>
            </a:endParaRPr>
          </a:p>
        </p:txBody>
      </p:sp>
      <p:sp>
        <p:nvSpPr>
          <p:cNvPr id="7" name="Slide Number Placeholder 6"/>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59674147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7784"/>
            <a:ext cx="2873502" cy="49560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3886200" y="558065"/>
            <a:ext cx="4690872" cy="913212"/>
          </a:xfrm>
        </p:spPr>
        <p:txBody>
          <a:bodyPr anchor="b">
            <a:normAutofit/>
          </a:bodyPr>
          <a:lstStyle>
            <a:lvl1pPr marL="0" indent="0">
              <a:lnSpc>
                <a:spcPct val="113000"/>
              </a:lnSpc>
              <a:spcBef>
                <a:spcPts val="0"/>
              </a:spcBef>
              <a:buNone/>
              <a:defRPr sz="1800" b="0" i="1" baseline="0">
                <a:solidFill>
                  <a:schemeClr val="tx1">
                    <a:lumMod val="85000"/>
                    <a:lumOff val="15000"/>
                  </a:schemeClr>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p:cNvSpPr>
            <a:spLocks noGrp="1"/>
          </p:cNvSpPr>
          <p:nvPr>
            <p:ph sz="half" idx="2"/>
          </p:nvPr>
        </p:nvSpPr>
        <p:spPr>
          <a:xfrm>
            <a:off x="3886200" y="1526124"/>
            <a:ext cx="4690872" cy="1751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86200" y="3700830"/>
            <a:ext cx="4690872" cy="913759"/>
          </a:xfrm>
        </p:spPr>
        <p:txBody>
          <a:bodyPr anchor="b">
            <a:normAutofit/>
          </a:bodyPr>
          <a:lstStyle>
            <a:lvl1pPr marL="0" indent="0">
              <a:buNone/>
              <a:defRPr sz="1800" b="0" i="1" baseline="0">
                <a:solidFill>
                  <a:schemeClr val="tx1">
                    <a:lumMod val="85000"/>
                    <a:lumOff val="15000"/>
                  </a:schemeClr>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p:cNvSpPr>
            <a:spLocks noGrp="1"/>
          </p:cNvSpPr>
          <p:nvPr>
            <p:ph sz="quarter" idx="4"/>
          </p:nvPr>
        </p:nvSpPr>
        <p:spPr>
          <a:xfrm>
            <a:off x="3886200" y="4669432"/>
            <a:ext cx="4690872" cy="1752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9198645-5B5E-45EA-A2FA-4288E302D485}" type="datetime1">
              <a:rPr lang="en-US" smtClean="0">
                <a:solidFill>
                  <a:prstClr val="black">
                    <a:lumMod val="85000"/>
                    <a:lumOff val="15000"/>
                  </a:prstClr>
                </a:solidFill>
              </a:rPr>
              <a:t>3/18/2021</a:t>
            </a:fld>
            <a:endParaRPr lang="en-US" dirty="0">
              <a:solidFill>
                <a:prstClr val="black">
                  <a:lumMod val="85000"/>
                  <a:lumOff val="15000"/>
                </a:prstClr>
              </a:solidFill>
            </a:endParaRPr>
          </a:p>
        </p:txBody>
      </p:sp>
      <p:sp>
        <p:nvSpPr>
          <p:cNvPr id="8" name="Footer Placeholder 7"/>
          <p:cNvSpPr>
            <a:spLocks noGrp="1"/>
          </p:cNvSpPr>
          <p:nvPr>
            <p:ph type="ftr" sz="quarter" idx="11"/>
          </p:nvPr>
        </p:nvSpPr>
        <p:spPr/>
        <p:txBody>
          <a:bodyPr/>
          <a:lstStyle/>
          <a:p>
            <a:endParaRPr lang="en-US" dirty="0">
              <a:solidFill>
                <a:prstClr val="black">
                  <a:lumMod val="85000"/>
                  <a:lumOff val="15000"/>
                </a:prstClr>
              </a:solidFill>
            </a:endParaRPr>
          </a:p>
        </p:txBody>
      </p:sp>
      <p:sp>
        <p:nvSpPr>
          <p:cNvPr id="9" name="Slide Number Placeholder 8"/>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45299359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E378437-6BB8-424B-AB0F-7597240F88A9}" type="datetime1">
              <a:rPr lang="en-US" smtClean="0">
                <a:solidFill>
                  <a:prstClr val="black">
                    <a:lumMod val="85000"/>
                    <a:lumOff val="15000"/>
                  </a:prstClr>
                </a:solidFill>
              </a:rPr>
              <a:t>3/18/2021</a:t>
            </a:fld>
            <a:endParaRPr lang="en-US" dirty="0">
              <a:solidFill>
                <a:prstClr val="black">
                  <a:lumMod val="85000"/>
                  <a:lumOff val="15000"/>
                </a:prstClr>
              </a:solidFill>
            </a:endParaRPr>
          </a:p>
        </p:txBody>
      </p:sp>
      <p:sp>
        <p:nvSpPr>
          <p:cNvPr id="4" name="Footer Placeholder 3"/>
          <p:cNvSpPr>
            <a:spLocks noGrp="1"/>
          </p:cNvSpPr>
          <p:nvPr>
            <p:ph type="ftr" sz="quarter" idx="11"/>
          </p:nvPr>
        </p:nvSpPr>
        <p:spPr/>
        <p:txBody>
          <a:bodyPr/>
          <a:lstStyle/>
          <a:p>
            <a:endParaRPr lang="en-US" dirty="0">
              <a:solidFill>
                <a:prstClr val="black">
                  <a:lumMod val="85000"/>
                  <a:lumOff val="15000"/>
                </a:prstClr>
              </a:solidFill>
            </a:endParaRPr>
          </a:p>
        </p:txBody>
      </p:sp>
      <p:sp>
        <p:nvSpPr>
          <p:cNvPr id="5" name="Slide Number Placeholder 4"/>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213772649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D232DD-9F83-4984-8665-1447695AB811}" type="datetime1">
              <a:rPr lang="en-US" smtClean="0">
                <a:solidFill>
                  <a:prstClr val="black">
                    <a:lumMod val="85000"/>
                    <a:lumOff val="15000"/>
                  </a:prstClr>
                </a:solidFill>
              </a:rPr>
              <a:t>3/18/2021</a:t>
            </a:fld>
            <a:endParaRPr lang="en-US" dirty="0">
              <a:solidFill>
                <a:prstClr val="black">
                  <a:lumMod val="85000"/>
                  <a:lumOff val="15000"/>
                </a:prstClr>
              </a:solidFill>
            </a:endParaRPr>
          </a:p>
        </p:txBody>
      </p:sp>
      <p:sp>
        <p:nvSpPr>
          <p:cNvPr id="3" name="Footer Placeholder 2"/>
          <p:cNvSpPr>
            <a:spLocks noGrp="1"/>
          </p:cNvSpPr>
          <p:nvPr>
            <p:ph type="ftr" sz="quarter" idx="11"/>
          </p:nvPr>
        </p:nvSpPr>
        <p:spPr/>
        <p:txBody>
          <a:bodyPr/>
          <a:lstStyle/>
          <a:p>
            <a:endParaRPr lang="en-US" dirty="0">
              <a:solidFill>
                <a:prstClr val="black">
                  <a:lumMod val="85000"/>
                  <a:lumOff val="15000"/>
                </a:prstClr>
              </a:solidFill>
            </a:endParaRPr>
          </a:p>
        </p:txBody>
      </p:sp>
      <p:sp>
        <p:nvSpPr>
          <p:cNvPr id="4" name="Slide Number Placeholder 3"/>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90927848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5479"/>
            <a:ext cx="2879082" cy="1921022"/>
          </a:xfrm>
        </p:spPr>
        <p:txBody>
          <a:bodyPr anchor="t">
            <a:noAutofit/>
          </a:bodyPr>
          <a:lstStyle>
            <a:lvl1pPr>
              <a:lnSpc>
                <a:spcPct val="93000"/>
              </a:lnSpc>
              <a:defRPr sz="2250"/>
            </a:lvl1pPr>
          </a:lstStyle>
          <a:p>
            <a:r>
              <a:rPr lang="en-US"/>
              <a:t>Click to edit Master title style</a:t>
            </a:r>
            <a:endParaRPr lang="en-US" dirty="0"/>
          </a:p>
        </p:txBody>
      </p:sp>
      <p:sp>
        <p:nvSpPr>
          <p:cNvPr id="3" name="Content Placeholder 2"/>
          <p:cNvSpPr>
            <a:spLocks noGrp="1"/>
          </p:cNvSpPr>
          <p:nvPr>
            <p:ph idx="1"/>
          </p:nvPr>
        </p:nvSpPr>
        <p:spPr>
          <a:xfrm>
            <a:off x="3886200" y="564147"/>
            <a:ext cx="4686300" cy="5622644"/>
          </a:xfrm>
        </p:spPr>
        <p:txBody>
          <a:bodyPr/>
          <a:lstStyle>
            <a:lvl1pPr>
              <a:lnSpc>
                <a:spcPct val="112000"/>
              </a:lnSpc>
              <a:defRPr sz="1500"/>
            </a:lvl1pPr>
            <a:lvl2pPr>
              <a:lnSpc>
                <a:spcPct val="112000"/>
              </a:lnSpc>
              <a:defRPr sz="1350"/>
            </a:lvl2pPr>
            <a:lvl3pPr>
              <a:lnSpc>
                <a:spcPct val="112000"/>
              </a:lnSpc>
              <a:defRPr sz="1200"/>
            </a:lvl3pPr>
            <a:lvl4pPr>
              <a:lnSpc>
                <a:spcPct val="112000"/>
              </a:lnSpc>
              <a:defRPr sz="1050"/>
            </a:lvl4pPr>
            <a:lvl5pPr>
              <a:lnSpc>
                <a:spcPct val="112000"/>
              </a:lnSpc>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1500" y="2621515"/>
            <a:ext cx="2879082" cy="3239537"/>
          </a:xfrm>
        </p:spPr>
        <p:txBody>
          <a:bodyPr>
            <a:normAutofit/>
          </a:bodyPr>
          <a:lstStyle>
            <a:lvl1pPr marL="0" indent="0" algn="r">
              <a:lnSpc>
                <a:spcPct val="125000"/>
              </a:lnSpc>
              <a:spcBef>
                <a:spcPts val="900"/>
              </a:spcBef>
              <a:buNone/>
              <a:defRPr sz="105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p:cNvSpPr>
            <a:spLocks noGrp="1"/>
          </p:cNvSpPr>
          <p:nvPr>
            <p:ph type="dt" sz="half" idx="10"/>
          </p:nvPr>
        </p:nvSpPr>
        <p:spPr/>
        <p:txBody>
          <a:bodyPr/>
          <a:lstStyle/>
          <a:p>
            <a:fld id="{6BB91FBB-D5DC-45BD-94AE-282FF0A079D7}" type="datetime1">
              <a:rPr lang="en-US" smtClean="0">
                <a:solidFill>
                  <a:prstClr val="black">
                    <a:lumMod val="85000"/>
                    <a:lumOff val="15000"/>
                  </a:prstClr>
                </a:solidFill>
              </a:rPr>
              <a:t>3/18/2021</a:t>
            </a:fld>
            <a:endParaRPr lang="en-US" dirty="0">
              <a:solidFill>
                <a:prstClr val="black">
                  <a:lumMod val="85000"/>
                  <a:lumOff val="1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85000"/>
                  <a:lumOff val="15000"/>
                </a:prstClr>
              </a:solidFill>
            </a:endParaRPr>
          </a:p>
        </p:txBody>
      </p:sp>
      <p:sp>
        <p:nvSpPr>
          <p:cNvPr id="7" name="Slide Number Placeholder 6"/>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63542025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1" y="557264"/>
            <a:ext cx="2882528" cy="1919239"/>
          </a:xfrm>
        </p:spPr>
        <p:txBody>
          <a:bodyPr anchor="t">
            <a:noAutofit/>
          </a:bodyPr>
          <a:lstStyle>
            <a:lvl1pPr>
              <a:lnSpc>
                <a:spcPct val="93000"/>
              </a:lnSpc>
              <a:defRPr sz="225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3943350" y="3"/>
            <a:ext cx="4629150" cy="6857999"/>
          </a:xfrm>
        </p:spPr>
        <p:txBody>
          <a:bodyPr anchor="t"/>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endParaRPr lang="en-US" dirty="0"/>
          </a:p>
        </p:txBody>
      </p:sp>
      <p:sp>
        <p:nvSpPr>
          <p:cNvPr id="4" name="Text Placeholder 3"/>
          <p:cNvSpPr>
            <a:spLocks noGrp="1"/>
          </p:cNvSpPr>
          <p:nvPr>
            <p:ph type="body" sz="half" idx="2"/>
          </p:nvPr>
        </p:nvSpPr>
        <p:spPr>
          <a:xfrm>
            <a:off x="571501" y="2621512"/>
            <a:ext cx="2882528" cy="3236976"/>
          </a:xfrm>
        </p:spPr>
        <p:txBody>
          <a:bodyPr>
            <a:normAutofit/>
          </a:bodyPr>
          <a:lstStyle>
            <a:lvl1pPr marL="0" indent="0" algn="r">
              <a:lnSpc>
                <a:spcPct val="125000"/>
              </a:lnSpc>
              <a:spcBef>
                <a:spcPts val="900"/>
              </a:spcBef>
              <a:buNone/>
              <a:defRPr sz="105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p:cNvSpPr>
            <a:spLocks noGrp="1"/>
          </p:cNvSpPr>
          <p:nvPr>
            <p:ph type="dt" sz="half" idx="10"/>
          </p:nvPr>
        </p:nvSpPr>
        <p:spPr/>
        <p:txBody>
          <a:bodyPr/>
          <a:lstStyle/>
          <a:p>
            <a:fld id="{2F98115B-A3D5-46C5-9414-FCAA74552CCF}" type="datetime1">
              <a:rPr lang="en-US" smtClean="0">
                <a:solidFill>
                  <a:prstClr val="black">
                    <a:lumMod val="85000"/>
                    <a:lumOff val="15000"/>
                  </a:prstClr>
                </a:solidFill>
              </a:rPr>
              <a:t>3/18/2021</a:t>
            </a:fld>
            <a:endParaRPr lang="en-US" dirty="0">
              <a:solidFill>
                <a:prstClr val="black">
                  <a:lumMod val="85000"/>
                  <a:lumOff val="1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85000"/>
                  <a:lumOff val="15000"/>
                </a:prstClr>
              </a:solidFill>
            </a:endParaRPr>
          </a:p>
        </p:txBody>
      </p:sp>
      <p:sp>
        <p:nvSpPr>
          <p:cNvPr id="7" name="Slide Number Placeholder 6"/>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706017258"/>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3886201" y="640080"/>
            <a:ext cx="4686299" cy="558414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829A76-12C9-4836-A266-521EFEA5A738}" type="datetime1">
              <a:rPr lang="en-US" smtClean="0">
                <a:solidFill>
                  <a:prstClr val="black">
                    <a:lumMod val="85000"/>
                    <a:lumOff val="15000"/>
                  </a:prstClr>
                </a:solidFill>
              </a:rPr>
              <a:t>3/18/2021</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60908070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1"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Vertical Title 1"/>
          <p:cNvSpPr>
            <a:spLocks noGrp="1"/>
          </p:cNvSpPr>
          <p:nvPr>
            <p:ph type="title" orient="vert"/>
          </p:nvPr>
        </p:nvSpPr>
        <p:spPr>
          <a:xfrm>
            <a:off x="5993075" y="642931"/>
            <a:ext cx="1835003" cy="467810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28651" y="642935"/>
            <a:ext cx="5303009" cy="46781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902140" y="5927134"/>
            <a:ext cx="2861142" cy="365125"/>
          </a:xfrm>
        </p:spPr>
        <p:txBody>
          <a:bodyPr/>
          <a:lstStyle/>
          <a:p>
            <a:fld id="{A94FF692-782C-4AC0-B237-547D771BAD3A}" type="datetime1">
              <a:rPr lang="en-US" smtClean="0">
                <a:solidFill>
                  <a:prstClr val="black">
                    <a:lumMod val="85000"/>
                    <a:lumOff val="15000"/>
                  </a:prstClr>
                </a:solidFill>
              </a:rPr>
              <a:t>3/18/2021</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a:xfrm>
            <a:off x="4902140" y="6315952"/>
            <a:ext cx="2861142" cy="365125"/>
          </a:xfrm>
        </p:spPr>
        <p:txBody>
          <a:body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a:xfrm>
            <a:off x="8736013" y="5607595"/>
            <a:ext cx="407987" cy="365125"/>
          </a:xfrm>
        </p:spPr>
        <p:txBody>
          <a:bodyPr/>
          <a:lstStyle/>
          <a:p>
            <a:fld id="{3D6C3DC6-EF6E-8948-BFE6-808D46D584D8}" type="slidenum">
              <a:rPr lang="en-US" smtClean="0">
                <a:solidFill>
                  <a:srgbClr val="F5F5F5"/>
                </a:solidFill>
              </a:rPr>
              <a:pPr/>
              <a:t>‹#›</a:t>
            </a:fld>
            <a:endParaRPr lang="en-US" dirty="0">
              <a:solidFill>
                <a:srgbClr val="F5F5F5"/>
              </a:solidFill>
            </a:endParaRPr>
          </a:p>
        </p:txBody>
      </p:sp>
      <p:cxnSp>
        <p:nvCxnSpPr>
          <p:cNvPr id="13" name="Straight Connector 12"/>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2936484"/>
      </p:ext>
    </p:extLst>
  </p:cSld>
  <p:clrMapOvr>
    <a:masterClrMapping/>
  </p:clrMapOvr>
  <p:extLst>
    <p:ext uri="{DCECCB84-F9BA-43D5-87BE-67443E8EF086}">
      <p15:sldGuideLst xmlns:p15="http://schemas.microsoft.com/office/powerpoint/2012/main">
        <p15:guide id="1" pos="6456">
          <p15:clr>
            <a:srgbClr val="FBAE40"/>
          </p15:clr>
        </p15:guide>
        <p15:guide id="2" pos="4842">
          <p15:clr>
            <a:srgbClr val="FBAE4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4D8DEE8-7A87-4E01-8ADE-4C49CDD43F74}" type="datetime1">
              <a:rPr lang="en-US" smtClean="0">
                <a:solidFill>
                  <a:prstClr val="black">
                    <a:tint val="75000"/>
                  </a:prstClr>
                </a:solidFill>
              </a:rPr>
              <a:pPr/>
              <a:t>3/18/2021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7886C9C-DC18-4195-8FD5-A50AA931D41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7224519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2EFF424-F111-43CB-9C75-D52325012943}" type="datetime1">
              <a:rPr lang="en-US" smtClean="0">
                <a:solidFill>
                  <a:prstClr val="black">
                    <a:tint val="75000"/>
                  </a:prstClr>
                </a:solidFill>
              </a:rPr>
              <a:pPr/>
              <a:t>3/18/2021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7886C9C-DC18-4195-8FD5-A50AA931D41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0152818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A8BBF0-342D-409A-9C0A-B1B451E92883}" type="datetime1">
              <a:rPr lang="en-US" smtClean="0">
                <a:solidFill>
                  <a:prstClr val="black">
                    <a:tint val="75000"/>
                  </a:prstClr>
                </a:solidFill>
              </a:rPr>
              <a:pPr/>
              <a:t>3/18/2021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7886C9C-DC18-4195-8FD5-A50AA931D41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0217767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45DA190-4BDC-4D39-B5BB-A14B3E8B1B3D}" type="datetime1">
              <a:rPr lang="en-US" smtClean="0">
                <a:solidFill>
                  <a:prstClr val="black">
                    <a:tint val="75000"/>
                  </a:prstClr>
                </a:solidFill>
              </a:rPr>
              <a:pPr/>
              <a:t>3/18/2021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F7886C9C-DC18-4195-8FD5-A50AA931D41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01926260"/>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81D52F2-9B11-4FC0-9217-7D20B3AC9849}" type="datetime1">
              <a:rPr lang="en-US" smtClean="0">
                <a:solidFill>
                  <a:prstClr val="black">
                    <a:tint val="75000"/>
                  </a:prstClr>
                </a:solidFill>
              </a:rPr>
              <a:pPr/>
              <a:t>3/18/2021</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F7886C9C-DC18-4195-8FD5-A50AA931D41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69462904"/>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CF13737-8506-438E-ABC0-0BE7E06DCCA6}" type="datetime1">
              <a:rPr lang="en-US" smtClean="0">
                <a:solidFill>
                  <a:prstClr val="black">
                    <a:tint val="75000"/>
                  </a:prstClr>
                </a:solidFill>
              </a:rPr>
              <a:pPr/>
              <a:t>3/18/2021</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F7886C9C-DC18-4195-8FD5-A50AA931D41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32439408"/>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1D58AA-1C84-40C9-BFEE-631CCB17636C}" type="datetime1">
              <a:rPr lang="en-US" smtClean="0">
                <a:solidFill>
                  <a:prstClr val="black">
                    <a:tint val="75000"/>
                  </a:prstClr>
                </a:solidFill>
              </a:rPr>
              <a:pPr/>
              <a:t>3/18/2021</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F7886C9C-DC18-4195-8FD5-A50AA931D41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12358018"/>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936542C1-4E96-413B-B72E-6C4B39D85C9D}" type="datetime1">
              <a:rPr lang="en-US" smtClean="0">
                <a:solidFill>
                  <a:prstClr val="black">
                    <a:tint val="75000"/>
                  </a:prstClr>
                </a:solidFill>
              </a:rPr>
              <a:pPr/>
              <a:t>3/18/2021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F7886C9C-DC18-4195-8FD5-A50AA931D41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5459313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F0542AA2-D442-471A-9D69-80392E1E581D}" type="datetime1">
              <a:rPr lang="en-US" smtClean="0">
                <a:solidFill>
                  <a:prstClr val="black">
                    <a:tint val="75000"/>
                  </a:prstClr>
                </a:solidFill>
              </a:rPr>
              <a:pPr/>
              <a:t>3/18/2021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F7886C9C-DC18-4195-8FD5-A50AA931D41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7535125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F8F9461-E3EB-40CD-B93F-E5CBBBD8E0BA}" type="datetimeFigureOut">
              <a:rPr lang="en-US" smtClean="0">
                <a:solidFill>
                  <a:prstClr val="black">
                    <a:tint val="75000"/>
                  </a:prstClr>
                </a:solidFill>
              </a:rPr>
              <a:pPr/>
              <a:t>3/18/2021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4EA7543-9AAE-4E9F-B28C-4FCCFD07D4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12735319"/>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578FA3-38AD-400D-A4D2-18E8EF129E5F}" type="datetime1">
              <a:rPr lang="en-US" smtClean="0">
                <a:solidFill>
                  <a:prstClr val="black">
                    <a:tint val="75000"/>
                  </a:prstClr>
                </a:solidFill>
              </a:rPr>
              <a:pPr/>
              <a:t>3/18/2021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7886C9C-DC18-4195-8FD5-A50AA931D41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81102416"/>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p:txBody>
          <a:bodyPr/>
          <a:lstStyle>
            <a:lvl1pPr>
              <a:defRPr/>
            </a:lvl1pPr>
          </a:lstStyle>
          <a:p>
            <a:pPr>
              <a:defRPr/>
            </a:pPr>
            <a:endParaRPr lang="en-US" dirty="0">
              <a:solidFill>
                <a:prstClr val="black">
                  <a:tint val="75000"/>
                </a:prstClr>
              </a:solidFill>
            </a:endParaRPr>
          </a:p>
        </p:txBody>
      </p:sp>
      <p:sp>
        <p:nvSpPr>
          <p:cNvPr id="4" name="Rectangle 5"/>
          <p:cNvSpPr>
            <a:spLocks noGrp="1" noChangeArrowheads="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5" name="Rectangle 6"/>
          <p:cNvSpPr>
            <a:spLocks noGrp="1" noChangeArrowheads="1"/>
          </p:cNvSpPr>
          <p:nvPr>
            <p:ph type="sldNum" sz="quarter" idx="12"/>
          </p:nvPr>
        </p:nvSpPr>
        <p:spPr/>
        <p:txBody>
          <a:bodyPr/>
          <a:lstStyle>
            <a:lvl1pPr>
              <a:defRPr smtClean="0"/>
            </a:lvl1pPr>
          </a:lstStyle>
          <a:p>
            <a:pPr>
              <a:defRPr/>
            </a:pPr>
            <a:fld id="{1F53A37B-03A8-45AB-AD5B-CA6F968A1EB9}"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330111949"/>
      </p:ext>
    </p:extLst>
  </p:cSld>
  <p:clrMapOvr>
    <a:masterClrMapping/>
  </p:clrMapOvr>
  <p:transition spd="slow">
    <p:check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4.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theme" Target="../theme/theme6.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image" Target="../media/image4.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theme" Target="../theme/theme7.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1.pn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8.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theme" Target="../theme/theme9.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slideLayout" Target="../slideLayouts/slideLayout103.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image" Target="../media/image5.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1.xml"/><Relationship Id="rId13" Type="http://schemas.openxmlformats.org/officeDocument/2006/relationships/image" Target="../media/image5.png"/><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theme" Target="../theme/theme10.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image" Target="../media/image1.png"/><Relationship Id="rId3" Type="http://schemas.openxmlformats.org/officeDocument/2006/relationships/slideLayout" Target="../slideLayouts/slideLayout117.xml"/><Relationship Id="rId7" Type="http://schemas.openxmlformats.org/officeDocument/2006/relationships/slideLayout" Target="../slideLayouts/slideLayout121.xml"/><Relationship Id="rId12" Type="http://schemas.openxmlformats.org/officeDocument/2006/relationships/theme" Target="../theme/theme11.xml"/><Relationship Id="rId2" Type="http://schemas.openxmlformats.org/officeDocument/2006/relationships/slideLayout" Target="../slideLayouts/slideLayout116.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5" Type="http://schemas.openxmlformats.org/officeDocument/2006/relationships/slideLayout" Target="../slideLayouts/slideLayout119.xml"/><Relationship Id="rId10" Type="http://schemas.openxmlformats.org/officeDocument/2006/relationships/slideLayout" Target="../slideLayouts/slideLayout124.xml"/><Relationship Id="rId4" Type="http://schemas.openxmlformats.org/officeDocument/2006/relationships/slideLayout" Target="../slideLayouts/slideLayout118.xml"/><Relationship Id="rId9" Type="http://schemas.openxmlformats.org/officeDocument/2006/relationships/slideLayout" Target="../slideLayouts/slideLayout123.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3.xml"/><Relationship Id="rId13" Type="http://schemas.openxmlformats.org/officeDocument/2006/relationships/image" Target="../media/image1.png"/><Relationship Id="rId3" Type="http://schemas.openxmlformats.org/officeDocument/2006/relationships/slideLayout" Target="../slideLayouts/slideLayout128.xml"/><Relationship Id="rId7" Type="http://schemas.openxmlformats.org/officeDocument/2006/relationships/slideLayout" Target="../slideLayouts/slideLayout132.xml"/><Relationship Id="rId12" Type="http://schemas.openxmlformats.org/officeDocument/2006/relationships/theme" Target="../theme/theme12.xml"/><Relationship Id="rId2" Type="http://schemas.openxmlformats.org/officeDocument/2006/relationships/slideLayout" Target="../slideLayouts/slideLayout127.xml"/><Relationship Id="rId1" Type="http://schemas.openxmlformats.org/officeDocument/2006/relationships/slideLayout" Target="../slideLayouts/slideLayout126.xml"/><Relationship Id="rId6" Type="http://schemas.openxmlformats.org/officeDocument/2006/relationships/slideLayout" Target="../slideLayouts/slideLayout131.xml"/><Relationship Id="rId11" Type="http://schemas.openxmlformats.org/officeDocument/2006/relationships/slideLayout" Target="../slideLayouts/slideLayout136.xml"/><Relationship Id="rId5" Type="http://schemas.openxmlformats.org/officeDocument/2006/relationships/slideLayout" Target="../slideLayouts/slideLayout130.xml"/><Relationship Id="rId10" Type="http://schemas.openxmlformats.org/officeDocument/2006/relationships/slideLayout" Target="../slideLayouts/slideLayout135.xml"/><Relationship Id="rId4" Type="http://schemas.openxmlformats.org/officeDocument/2006/relationships/slideLayout" Target="../slideLayouts/slideLayout129.xml"/><Relationship Id="rId9" Type="http://schemas.openxmlformats.org/officeDocument/2006/relationships/slideLayout" Target="../slideLayouts/slideLayout134.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4.xml"/><Relationship Id="rId13" Type="http://schemas.openxmlformats.org/officeDocument/2006/relationships/theme" Target="../theme/theme13.xml"/><Relationship Id="rId3" Type="http://schemas.openxmlformats.org/officeDocument/2006/relationships/slideLayout" Target="../slideLayouts/slideLayout139.xml"/><Relationship Id="rId7" Type="http://schemas.openxmlformats.org/officeDocument/2006/relationships/slideLayout" Target="../slideLayouts/slideLayout143.xml"/><Relationship Id="rId12" Type="http://schemas.openxmlformats.org/officeDocument/2006/relationships/slideLayout" Target="../slideLayouts/slideLayout148.xml"/><Relationship Id="rId2" Type="http://schemas.openxmlformats.org/officeDocument/2006/relationships/slideLayout" Target="../slideLayouts/slideLayout138.xml"/><Relationship Id="rId1" Type="http://schemas.openxmlformats.org/officeDocument/2006/relationships/slideLayout" Target="../slideLayouts/slideLayout137.xml"/><Relationship Id="rId6" Type="http://schemas.openxmlformats.org/officeDocument/2006/relationships/slideLayout" Target="../slideLayouts/slideLayout142.xml"/><Relationship Id="rId11" Type="http://schemas.openxmlformats.org/officeDocument/2006/relationships/slideLayout" Target="../slideLayouts/slideLayout147.xml"/><Relationship Id="rId5" Type="http://schemas.openxmlformats.org/officeDocument/2006/relationships/slideLayout" Target="../slideLayouts/slideLayout141.xml"/><Relationship Id="rId10" Type="http://schemas.openxmlformats.org/officeDocument/2006/relationships/slideLayout" Target="../slideLayouts/slideLayout146.xml"/><Relationship Id="rId4" Type="http://schemas.openxmlformats.org/officeDocument/2006/relationships/slideLayout" Target="../slideLayouts/slideLayout140.xml"/><Relationship Id="rId9" Type="http://schemas.openxmlformats.org/officeDocument/2006/relationships/slideLayout" Target="../slideLayouts/slideLayout145.xml"/><Relationship Id="rId14" Type="http://schemas.openxmlformats.org/officeDocument/2006/relationships/image" Target="../media/image6.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dirty="0"/>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8F9FCD-03E4-44FC-B335-0EF1F4B129E5}" type="datetime1">
              <a:rPr lang="en-US" smtClean="0"/>
              <a:t>3/18/2021</a:t>
            </a:fld>
            <a:endParaRPr lang="en-US" dirty="0"/>
          </a:p>
        </p:txBody>
      </p:sp>
    </p:spTree>
    <p:extLst>
      <p:ext uri="{BB962C8B-B14F-4D97-AF65-F5344CB8AC3E}">
        <p14:creationId xmlns:p14="http://schemas.microsoft.com/office/powerpoint/2010/main" val="16582118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4.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D50BCB-F821-4E7B-8696-A73310E397FB}" type="datetime1">
              <a:rPr lang="en-US" smtClean="0"/>
              <a:t>3/18/2021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dirty="0"/>
          </a:p>
        </p:txBody>
      </p:sp>
    </p:spTree>
    <p:extLst>
      <p:ext uri="{BB962C8B-B14F-4D97-AF65-F5344CB8AC3E}">
        <p14:creationId xmlns:p14="http://schemas.microsoft.com/office/powerpoint/2010/main" val="4433380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5.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dirty="0"/>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8321A6-36D9-484D-884F-FF7F5782F158}" type="datetime1">
              <a:rPr lang="en-US" smtClean="0"/>
              <a:t>3/18/2021</a:t>
            </a:fld>
            <a:endParaRPr lang="en-US" dirty="0"/>
          </a:p>
        </p:txBody>
      </p:sp>
    </p:spTree>
    <p:extLst>
      <p:ext uri="{BB962C8B-B14F-4D97-AF65-F5344CB8AC3E}">
        <p14:creationId xmlns:p14="http://schemas.microsoft.com/office/powerpoint/2010/main" val="225679406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5.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0A01F3-B8BD-49DA-975B-065DB016DB28}" type="datetime1">
              <a:rPr lang="en-US" smtClean="0">
                <a:solidFill>
                  <a:prstClr val="black">
                    <a:tint val="75000"/>
                  </a:prstClr>
                </a:solidFill>
              </a:rPr>
              <a:t>3/18/2021</a:t>
            </a:fld>
            <a:endParaRPr lang="en-US" dirty="0">
              <a:solidFill>
                <a:prstClr val="black">
                  <a:tint val="75000"/>
                </a:prstClr>
              </a:solidFill>
            </a:endParaRPr>
          </a:p>
        </p:txBody>
      </p:sp>
    </p:spTree>
    <p:extLst>
      <p:ext uri="{BB962C8B-B14F-4D97-AF65-F5344CB8AC3E}">
        <p14:creationId xmlns:p14="http://schemas.microsoft.com/office/powerpoint/2010/main" val="31155474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9F204A-F327-46CC-A2D8-3C1EA69B6ED1}" type="datetime1">
              <a:rPr lang="en-US" smtClean="0">
                <a:solidFill>
                  <a:prstClr val="black">
                    <a:tint val="75000"/>
                  </a:prstClr>
                </a:solidFill>
              </a:rPr>
              <a:t>3/18/2021</a:t>
            </a:fld>
            <a:endParaRPr lang="en-US" dirty="0">
              <a:solidFill>
                <a:prstClr val="black">
                  <a:tint val="75000"/>
                </a:prstClr>
              </a:solidFill>
            </a:endParaRPr>
          </a:p>
        </p:txBody>
      </p:sp>
    </p:spTree>
    <p:extLst>
      <p:ext uri="{BB962C8B-B14F-4D97-AF65-F5344CB8AC3E}">
        <p14:creationId xmlns:p14="http://schemas.microsoft.com/office/powerpoint/2010/main" val="3240091304"/>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E5C65B-2726-4A6B-A8F8-2CB440C8886D}" type="datetime1">
              <a:rPr lang="en-US" smtClean="0">
                <a:solidFill>
                  <a:prstClr val="black">
                    <a:tint val="75000"/>
                  </a:prstClr>
                </a:solidFill>
              </a:rPr>
              <a:t>3/18/2021</a:t>
            </a:fld>
            <a:endParaRPr lang="en-US" dirty="0">
              <a:solidFill>
                <a:prstClr val="black">
                  <a:tint val="75000"/>
                </a:prstClr>
              </a:solidFill>
            </a:endParaRPr>
          </a:p>
        </p:txBody>
      </p:sp>
    </p:spTree>
    <p:extLst>
      <p:ext uri="{BB962C8B-B14F-4D97-AF65-F5344CB8AC3E}">
        <p14:creationId xmlns:p14="http://schemas.microsoft.com/office/powerpoint/2010/main" val="1415463700"/>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8E805E-DE9B-4A4C-9E48-73FD3721385F}" type="datetime1">
              <a:rPr lang="en-US" smtClean="0">
                <a:solidFill>
                  <a:prstClr val="black">
                    <a:tint val="75000"/>
                  </a:prstClr>
                </a:solidFill>
              </a:rPr>
              <a:t>3/18/2021</a:t>
            </a:fld>
            <a:endParaRPr lang="en-US" dirty="0">
              <a:solidFill>
                <a:prstClr val="black">
                  <a:tint val="75000"/>
                </a:prstClr>
              </a:solidFill>
            </a:endParaRPr>
          </a:p>
        </p:txBody>
      </p:sp>
    </p:spTree>
    <p:extLst>
      <p:ext uri="{BB962C8B-B14F-4D97-AF65-F5344CB8AC3E}">
        <p14:creationId xmlns:p14="http://schemas.microsoft.com/office/powerpoint/2010/main" val="3892109047"/>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60B14-D087-400D-A007-4C2D5545EDC0}" type="datetime1">
              <a:rPr lang="en-US" smtClean="0">
                <a:solidFill>
                  <a:prstClr val="black">
                    <a:tint val="75000"/>
                  </a:prstClr>
                </a:solidFill>
              </a:rPr>
              <a:t>3/18/2021</a:t>
            </a:fld>
            <a:endParaRPr lang="en-US" dirty="0">
              <a:solidFill>
                <a:prstClr val="black">
                  <a:tint val="75000"/>
                </a:prstClr>
              </a:solidFill>
            </a:endParaRPr>
          </a:p>
        </p:txBody>
      </p:sp>
    </p:spTree>
    <p:extLst>
      <p:ext uri="{BB962C8B-B14F-4D97-AF65-F5344CB8AC3E}">
        <p14:creationId xmlns:p14="http://schemas.microsoft.com/office/powerpoint/2010/main" val="3184504786"/>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81090F-0A29-47EE-9796-D93E951CE1B3}" type="datetime1">
              <a:rPr lang="en-US" smtClean="0">
                <a:solidFill>
                  <a:prstClr val="black">
                    <a:tint val="75000"/>
                  </a:prstClr>
                </a:solidFill>
              </a:rPr>
              <a:t>3/18/2021</a:t>
            </a:fld>
            <a:endParaRPr lang="en-US" dirty="0">
              <a:solidFill>
                <a:prstClr val="black">
                  <a:tint val="75000"/>
                </a:prstClr>
              </a:solidFill>
            </a:endParaRPr>
          </a:p>
        </p:txBody>
      </p:sp>
    </p:spTree>
    <p:extLst>
      <p:ext uri="{BB962C8B-B14F-4D97-AF65-F5344CB8AC3E}">
        <p14:creationId xmlns:p14="http://schemas.microsoft.com/office/powerpoint/2010/main" val="4067839791"/>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FBAA56-CFFF-4CF8-B0A0-A251967A96D7}" type="datetime1">
              <a:rPr lang="en-US" smtClean="0">
                <a:solidFill>
                  <a:prstClr val="black">
                    <a:tint val="75000"/>
                  </a:prstClr>
                </a:solidFill>
              </a:rPr>
              <a:t>3/18/2021</a:t>
            </a:fld>
            <a:endParaRPr lang="en-US" dirty="0">
              <a:solidFill>
                <a:prstClr val="black">
                  <a:tint val="75000"/>
                </a:prstClr>
              </a:solidFill>
            </a:endParaRPr>
          </a:p>
        </p:txBody>
      </p:sp>
    </p:spTree>
    <p:extLst>
      <p:ext uri="{BB962C8B-B14F-4D97-AF65-F5344CB8AC3E}">
        <p14:creationId xmlns:p14="http://schemas.microsoft.com/office/powerpoint/2010/main" val="1365785393"/>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Placeholder 1"/>
          <p:cNvSpPr>
            <a:spLocks noGrp="1"/>
          </p:cNvSpPr>
          <p:nvPr>
            <p:ph type="title"/>
          </p:nvPr>
        </p:nvSpPr>
        <p:spPr>
          <a:xfrm>
            <a:off x="571500" y="559678"/>
            <a:ext cx="2875430" cy="49524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3886200" y="569066"/>
            <a:ext cx="4686299" cy="565515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1501" y="5930061"/>
            <a:ext cx="2861142" cy="365125"/>
          </a:xfrm>
          <a:prstGeom prst="rect">
            <a:avLst/>
          </a:prstGeom>
        </p:spPr>
        <p:txBody>
          <a:bodyPr vert="horz" lIns="91440" tIns="45720" rIns="91440" bIns="45720" rtlCol="0" anchor="t"/>
          <a:lstStyle>
            <a:lvl1pPr algn="r">
              <a:defRPr sz="750" b="0" i="1" baseline="0">
                <a:solidFill>
                  <a:schemeClr val="tx1">
                    <a:lumMod val="85000"/>
                    <a:lumOff val="15000"/>
                  </a:schemeClr>
                </a:solidFill>
                <a:latin typeface="+mj-lt"/>
              </a:defRPr>
            </a:lvl1pPr>
          </a:lstStyle>
          <a:p>
            <a:fld id="{1AF2A079-29A2-4C8A-ACC6-BC57EE83AB58}" type="datetime1">
              <a:rPr lang="en-US" smtClean="0"/>
              <a:t>3/18/2021</a:t>
            </a:fld>
            <a:endParaRPr lang="en-US" dirty="0"/>
          </a:p>
        </p:txBody>
      </p:sp>
      <p:sp>
        <p:nvSpPr>
          <p:cNvPr id="5" name="Footer Placeholder 4"/>
          <p:cNvSpPr>
            <a:spLocks noGrp="1"/>
          </p:cNvSpPr>
          <p:nvPr>
            <p:ph type="ftr" sz="quarter" idx="3"/>
          </p:nvPr>
        </p:nvSpPr>
        <p:spPr>
          <a:xfrm>
            <a:off x="571501" y="6314441"/>
            <a:ext cx="2861142" cy="365125"/>
          </a:xfrm>
          <a:prstGeom prst="rect">
            <a:avLst/>
          </a:prstGeom>
        </p:spPr>
        <p:txBody>
          <a:bodyPr vert="horz" lIns="91440" tIns="45720" rIns="91440" bIns="45720" rtlCol="0" anchor="t"/>
          <a:lstStyle>
            <a:lvl1pPr algn="r">
              <a:defRPr sz="1100" b="1" i="1" baseline="0">
                <a:solidFill>
                  <a:schemeClr val="tx1">
                    <a:lumMod val="85000"/>
                    <a:lumOff val="15000"/>
                  </a:schemeClr>
                </a:solidFill>
                <a:latin typeface="+mj-lt"/>
              </a:defRPr>
            </a:lvl1pPr>
          </a:lstStyle>
          <a:p>
            <a:endParaRPr lang="en-US" dirty="0"/>
          </a:p>
        </p:txBody>
      </p:sp>
      <p:sp>
        <p:nvSpPr>
          <p:cNvPr id="6" name="Slide Number Placeholder 5"/>
          <p:cNvSpPr>
            <a:spLocks noGrp="1"/>
          </p:cNvSpPr>
          <p:nvPr>
            <p:ph type="sldNum" sz="quarter" idx="4"/>
          </p:nvPr>
        </p:nvSpPr>
        <p:spPr>
          <a:xfrm>
            <a:off x="8736012" y="5607593"/>
            <a:ext cx="407987" cy="365125"/>
          </a:xfrm>
          <a:prstGeom prst="rect">
            <a:avLst/>
          </a:prstGeom>
        </p:spPr>
        <p:txBody>
          <a:bodyPr vert="horz" lIns="91440" tIns="45720" rIns="91440" bIns="45720" rtlCol="0" anchor="ctr"/>
          <a:lstStyle>
            <a:lvl1pPr algn="r">
              <a:defRPr sz="1100" b="0" i="1" baseline="0">
                <a:solidFill>
                  <a:schemeClr val="bg2"/>
                </a:solidFill>
                <a:latin typeface="+mj-lt"/>
              </a:defRPr>
            </a:lvl1pPr>
          </a:lstStyle>
          <a:p>
            <a:fld id="{AEC10A0C-BB77-FD4A-8FA4-D4334D01E3A4}" type="slidenum">
              <a:rPr lang="en-US" smtClean="0"/>
              <a:pPr/>
              <a:t>‹#›</a:t>
            </a:fld>
            <a:endParaRPr lang="en-US" dirty="0"/>
          </a:p>
        </p:txBody>
      </p:sp>
      <p:cxnSp>
        <p:nvCxnSpPr>
          <p:cNvPr id="10" name="Straight Connector 9"/>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13" name="Picture 12"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7058117"/>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hf hdr="0" ftr="0" dt="0"/>
  <p:txStyles>
    <p:titleStyle>
      <a:lvl1pPr algn="r" defTabSz="685800" rtl="0" eaLnBrk="1" latinLnBrk="0" hangingPunct="1">
        <a:lnSpc>
          <a:spcPct val="90000"/>
        </a:lnSpc>
        <a:spcBef>
          <a:spcPct val="0"/>
        </a:spcBef>
        <a:buNone/>
        <a:defRPr sz="3800" b="0" i="1" kern="1200" baseline="0">
          <a:solidFill>
            <a:schemeClr val="tx1">
              <a:lumMod val="85000"/>
              <a:lumOff val="15000"/>
            </a:schemeClr>
          </a:solidFill>
          <a:latin typeface="+mj-lt"/>
          <a:ea typeface="+mj-ea"/>
          <a:cs typeface="+mj-cs"/>
        </a:defRPr>
      </a:lvl1pPr>
    </p:titleStyle>
    <p:bodyStyle>
      <a:lvl1pPr marL="283464" indent="-283464" algn="l" defTabSz="685800" rtl="0" eaLnBrk="1" latinLnBrk="0" hangingPunct="1">
        <a:lnSpc>
          <a:spcPct val="112000"/>
        </a:lnSpc>
        <a:spcBef>
          <a:spcPts val="900"/>
        </a:spcBef>
        <a:buFont typeface="Arial" panose="020B0604020202020204" pitchFamily="34" charset="0"/>
        <a:buChar char="•"/>
        <a:defRPr sz="2000" kern="1200" baseline="0">
          <a:solidFill>
            <a:schemeClr val="tx1">
              <a:lumMod val="85000"/>
              <a:lumOff val="15000"/>
            </a:schemeClr>
          </a:solidFill>
          <a:latin typeface="+mn-lt"/>
          <a:ea typeface="+mn-ea"/>
          <a:cs typeface="+mn-cs"/>
        </a:defRPr>
      </a:lvl1pPr>
      <a:lvl2pPr marL="685800" indent="-283464" algn="l" defTabSz="685800" rtl="0" eaLnBrk="1" latinLnBrk="0" hangingPunct="1">
        <a:lnSpc>
          <a:spcPct val="112000"/>
        </a:lnSpc>
        <a:spcBef>
          <a:spcPts val="900"/>
        </a:spcBef>
        <a:buFont typeface="Corbel" panose="020B0503020204020204" pitchFamily="34" charset="0"/>
        <a:buChar char="–"/>
        <a:defRPr sz="1800" kern="1200" baseline="0">
          <a:solidFill>
            <a:schemeClr val="tx1">
              <a:lumMod val="85000"/>
              <a:lumOff val="15000"/>
            </a:schemeClr>
          </a:solidFill>
          <a:latin typeface="+mn-lt"/>
          <a:ea typeface="+mn-ea"/>
          <a:cs typeface="+mn-cs"/>
        </a:defRPr>
      </a:lvl2pPr>
      <a:lvl3pPr marL="1143000" indent="-283464" algn="l" defTabSz="685800" rtl="0" eaLnBrk="1" latinLnBrk="0" hangingPunct="1">
        <a:lnSpc>
          <a:spcPct val="112000"/>
        </a:lnSpc>
        <a:spcBef>
          <a:spcPts val="900"/>
        </a:spcBef>
        <a:buFont typeface="Arial" panose="020B0604020202020204" pitchFamily="34" charset="0"/>
        <a:buChar char="•"/>
        <a:defRPr sz="1600" kern="1200" baseline="0">
          <a:solidFill>
            <a:schemeClr val="tx1">
              <a:lumMod val="85000"/>
              <a:lumOff val="15000"/>
            </a:schemeClr>
          </a:solidFill>
          <a:latin typeface="+mn-lt"/>
          <a:ea typeface="+mn-ea"/>
          <a:cs typeface="+mn-cs"/>
        </a:defRPr>
      </a:lvl3pPr>
      <a:lvl4pPr marL="1600200" indent="-283464" algn="l" defTabSz="685800" rtl="0" eaLnBrk="1" latinLnBrk="0" hangingPunct="1">
        <a:lnSpc>
          <a:spcPct val="112000"/>
        </a:lnSpc>
        <a:spcBef>
          <a:spcPts val="900"/>
        </a:spcBef>
        <a:buFont typeface="Corbel" panose="020B0503020204020204" pitchFamily="34" charset="0"/>
        <a:buChar char="–"/>
        <a:defRPr sz="1400" kern="1200" baseline="0">
          <a:solidFill>
            <a:schemeClr val="tx1">
              <a:lumMod val="85000"/>
              <a:lumOff val="15000"/>
            </a:schemeClr>
          </a:solidFill>
          <a:latin typeface="+mn-lt"/>
          <a:ea typeface="+mn-ea"/>
          <a:cs typeface="+mn-cs"/>
        </a:defRPr>
      </a:lvl4pPr>
      <a:lvl5pPr marL="2057400" indent="-283464" algn="l" defTabSz="685800" rtl="0" eaLnBrk="1" latinLnBrk="0" hangingPunct="1">
        <a:lnSpc>
          <a:spcPct val="112000"/>
        </a:lnSpc>
        <a:spcBef>
          <a:spcPts val="9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5pPr>
      <a:lvl6pPr marL="2514600" indent="-283464" algn="l" defTabSz="685800" rtl="0" eaLnBrk="1" latinLnBrk="0" hangingPunct="1">
        <a:lnSpc>
          <a:spcPct val="112000"/>
        </a:lnSpc>
        <a:spcBef>
          <a:spcPts val="975"/>
        </a:spcBef>
        <a:buFont typeface="Corbel" panose="020B0503020204020204" pitchFamily="34" charset="0"/>
        <a:buChar char="–"/>
        <a:defRPr sz="1400" kern="1200">
          <a:solidFill>
            <a:schemeClr val="tx1">
              <a:lumMod val="85000"/>
              <a:lumOff val="15000"/>
            </a:schemeClr>
          </a:solidFill>
          <a:latin typeface="+mn-lt"/>
          <a:ea typeface="+mn-ea"/>
          <a:cs typeface="+mn-cs"/>
        </a:defRPr>
      </a:lvl6pPr>
      <a:lvl7pPr marL="2971800" indent="-283464" algn="l" defTabSz="685800" rtl="0" eaLnBrk="1" latinLnBrk="0" hangingPunct="1">
        <a:lnSpc>
          <a:spcPct val="112000"/>
        </a:lnSpc>
        <a:spcBef>
          <a:spcPts val="975"/>
        </a:spcBef>
        <a:buFont typeface="Arial" panose="020B0604020202020204" pitchFamily="34" charset="0"/>
        <a:buChar char="•"/>
        <a:defRPr sz="1400" i="1" kern="1200">
          <a:solidFill>
            <a:schemeClr val="tx1">
              <a:lumMod val="85000"/>
              <a:lumOff val="15000"/>
            </a:schemeClr>
          </a:solidFill>
          <a:latin typeface="+mn-lt"/>
          <a:ea typeface="+mn-ea"/>
          <a:cs typeface="+mn-cs"/>
        </a:defRPr>
      </a:lvl7pPr>
      <a:lvl8pPr marL="3429000" indent="-283464" algn="l" defTabSz="685800" rtl="0" eaLnBrk="1" latinLnBrk="0" hangingPunct="1">
        <a:lnSpc>
          <a:spcPct val="112000"/>
        </a:lnSpc>
        <a:spcBef>
          <a:spcPts val="975"/>
        </a:spcBef>
        <a:buFont typeface="Corbel" panose="020B0503020204020204" pitchFamily="34" charset="0"/>
        <a:buChar char="–"/>
        <a:defRPr sz="1400" kern="1200">
          <a:solidFill>
            <a:schemeClr val="tx1">
              <a:lumMod val="85000"/>
              <a:lumOff val="15000"/>
            </a:schemeClr>
          </a:solidFill>
          <a:latin typeface="+mn-lt"/>
          <a:ea typeface="+mn-ea"/>
          <a:cs typeface="+mn-cs"/>
        </a:defRPr>
      </a:lvl8pPr>
      <a:lvl9pPr marL="3886200" indent="-212598" algn="l" defTabSz="685800" rtl="0" eaLnBrk="1" latinLnBrk="0" hangingPunct="1">
        <a:lnSpc>
          <a:spcPct val="112000"/>
        </a:lnSpc>
        <a:spcBef>
          <a:spcPts val="975"/>
        </a:spcBef>
        <a:buFont typeface="Arial" panose="020B0604020202020204" pitchFamily="34" charset="0"/>
        <a:buChar char="•"/>
        <a:defRPr sz="1050" i="1" kern="1200" baseline="0">
          <a:solidFill>
            <a:schemeClr val="tx1">
              <a:lumMod val="85000"/>
              <a:lumOff val="1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32">
          <p15:clr>
            <a:srgbClr val="F26B43"/>
          </p15:clr>
        </p15:guide>
        <p15:guide id="2" pos="480">
          <p15:clr>
            <a:srgbClr val="F26B43"/>
          </p15:clr>
        </p15:guide>
        <p15:guide id="3" pos="7200">
          <p15:clr>
            <a:srgbClr val="F26B43"/>
          </p15:clr>
        </p15:guide>
        <p15:guide id="4" pos="3264">
          <p15:clr>
            <a:srgbClr val="F26B43"/>
          </p15:clr>
        </p15:guide>
        <p15:guide id="5" pos="2124">
          <p15:clr>
            <a:srgbClr val="F26B43"/>
          </p15:clr>
        </p15:guide>
        <p15:guide id="6" pos="360">
          <p15:clr>
            <a:srgbClr val="F26B43"/>
          </p15:clr>
        </p15:guide>
        <p15:guide id="7" orient="horz" pos="432">
          <p15:clr>
            <a:srgbClr val="F26B43"/>
          </p15:clr>
        </p15:guide>
        <p15:guide id="8" pos="5400">
          <p15:clr>
            <a:srgbClr val="F26B43"/>
          </p15:clr>
        </p15:guide>
        <p15:guide id="9" pos="2448">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Placeholder 1"/>
          <p:cNvSpPr>
            <a:spLocks noGrp="1"/>
          </p:cNvSpPr>
          <p:nvPr>
            <p:ph type="title"/>
          </p:nvPr>
        </p:nvSpPr>
        <p:spPr>
          <a:xfrm>
            <a:off x="571501" y="559678"/>
            <a:ext cx="2875430" cy="49524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3886201" y="569066"/>
            <a:ext cx="4686299" cy="565515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1501" y="5930063"/>
            <a:ext cx="2861142" cy="365125"/>
          </a:xfrm>
          <a:prstGeom prst="rect">
            <a:avLst/>
          </a:prstGeom>
        </p:spPr>
        <p:txBody>
          <a:bodyPr vert="horz" lIns="91440" tIns="45720" rIns="91440" bIns="45720" rtlCol="0" anchor="t"/>
          <a:lstStyle>
            <a:lvl1pPr algn="r">
              <a:defRPr sz="563" b="0" i="1" baseline="0">
                <a:solidFill>
                  <a:schemeClr val="tx1">
                    <a:lumMod val="85000"/>
                    <a:lumOff val="15000"/>
                  </a:schemeClr>
                </a:solidFill>
                <a:latin typeface="+mj-lt"/>
              </a:defRPr>
            </a:lvl1pPr>
          </a:lstStyle>
          <a:p>
            <a:fld id="{A6AAF22B-50F7-4AF9-A24F-841EA9CC746D}" type="datetime1">
              <a:rPr lang="en-US" smtClean="0">
                <a:solidFill>
                  <a:prstClr val="black">
                    <a:lumMod val="85000"/>
                    <a:lumOff val="15000"/>
                  </a:prstClr>
                </a:solidFill>
              </a:rPr>
              <a:t>3/18/2021</a:t>
            </a:fld>
            <a:endParaRPr lang="en-US" dirty="0">
              <a:solidFill>
                <a:prstClr val="black">
                  <a:lumMod val="85000"/>
                  <a:lumOff val="15000"/>
                </a:prstClr>
              </a:solidFill>
            </a:endParaRPr>
          </a:p>
        </p:txBody>
      </p:sp>
      <p:sp>
        <p:nvSpPr>
          <p:cNvPr id="5" name="Footer Placeholder 4"/>
          <p:cNvSpPr>
            <a:spLocks noGrp="1"/>
          </p:cNvSpPr>
          <p:nvPr>
            <p:ph type="ftr" sz="quarter" idx="3"/>
          </p:nvPr>
        </p:nvSpPr>
        <p:spPr>
          <a:xfrm>
            <a:off x="571501" y="6314443"/>
            <a:ext cx="2861142" cy="365125"/>
          </a:xfrm>
          <a:prstGeom prst="rect">
            <a:avLst/>
          </a:prstGeom>
        </p:spPr>
        <p:txBody>
          <a:bodyPr vert="horz" lIns="91440" tIns="45720" rIns="91440" bIns="45720" rtlCol="0" anchor="t"/>
          <a:lstStyle>
            <a:lvl1pPr algn="r">
              <a:defRPr sz="825" b="1" i="1" baseline="0">
                <a:solidFill>
                  <a:schemeClr val="tx1">
                    <a:lumMod val="85000"/>
                    <a:lumOff val="15000"/>
                  </a:schemeClr>
                </a:solidFill>
                <a:latin typeface="+mj-lt"/>
              </a:defRPr>
            </a:lvl1pPr>
          </a:lstStyle>
          <a:p>
            <a:endParaRPr lang="en-US" dirty="0">
              <a:solidFill>
                <a:prstClr val="black">
                  <a:lumMod val="85000"/>
                  <a:lumOff val="15000"/>
                </a:prstClr>
              </a:solidFill>
            </a:endParaRPr>
          </a:p>
        </p:txBody>
      </p:sp>
      <p:sp>
        <p:nvSpPr>
          <p:cNvPr id="6" name="Slide Number Placeholder 5"/>
          <p:cNvSpPr>
            <a:spLocks noGrp="1"/>
          </p:cNvSpPr>
          <p:nvPr>
            <p:ph type="sldNum" sz="quarter" idx="4"/>
          </p:nvPr>
        </p:nvSpPr>
        <p:spPr>
          <a:xfrm>
            <a:off x="8736013" y="5607595"/>
            <a:ext cx="407987" cy="365125"/>
          </a:xfrm>
          <a:prstGeom prst="rect">
            <a:avLst/>
          </a:prstGeom>
        </p:spPr>
        <p:txBody>
          <a:bodyPr vert="horz" lIns="91440" tIns="45720" rIns="91440" bIns="45720" rtlCol="0" anchor="ctr"/>
          <a:lstStyle>
            <a:lvl1pPr algn="r">
              <a:defRPr sz="825" b="0" i="1" baseline="0">
                <a:solidFill>
                  <a:schemeClr val="bg2"/>
                </a:solidFill>
                <a:latin typeface="+mj-lt"/>
              </a:defRPr>
            </a:lvl1pPr>
          </a:lstStyle>
          <a:p>
            <a:fld id="{AEC10A0C-BB77-FD4A-8FA4-D4334D01E3A4}" type="slidenum">
              <a:rPr lang="en-US" smtClean="0">
                <a:solidFill>
                  <a:srgbClr val="F5F5F5"/>
                </a:solidFill>
              </a:rPr>
              <a:pPr/>
              <a:t>‹#›</a:t>
            </a:fld>
            <a:endParaRPr lang="en-US" dirty="0">
              <a:solidFill>
                <a:srgbClr val="F5F5F5"/>
              </a:solidFill>
            </a:endParaRPr>
          </a:p>
        </p:txBody>
      </p:sp>
      <p:cxnSp>
        <p:nvCxnSpPr>
          <p:cNvPr id="10" name="Straight Connector 9"/>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13" name="Picture 12"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9426007"/>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Lst>
  <p:hf hdr="0" ftr="0" dt="0"/>
  <p:txStyles>
    <p:titleStyle>
      <a:lvl1pPr algn="r" defTabSz="514350" rtl="0" eaLnBrk="1" latinLnBrk="0" hangingPunct="1">
        <a:lnSpc>
          <a:spcPct val="90000"/>
        </a:lnSpc>
        <a:spcBef>
          <a:spcPct val="0"/>
        </a:spcBef>
        <a:buNone/>
        <a:defRPr sz="2850" b="0" i="1" kern="1200" baseline="0">
          <a:solidFill>
            <a:schemeClr val="tx1">
              <a:lumMod val="85000"/>
              <a:lumOff val="15000"/>
            </a:schemeClr>
          </a:solidFill>
          <a:latin typeface="+mj-lt"/>
          <a:ea typeface="+mj-ea"/>
          <a:cs typeface="+mj-cs"/>
        </a:defRPr>
      </a:lvl1pPr>
    </p:titleStyle>
    <p:bodyStyle>
      <a:lvl1pPr marL="212598" indent="-212598" algn="l" defTabSz="514350" rtl="0" eaLnBrk="1" latinLnBrk="0" hangingPunct="1">
        <a:lnSpc>
          <a:spcPct val="112000"/>
        </a:lnSpc>
        <a:spcBef>
          <a:spcPts val="675"/>
        </a:spcBef>
        <a:buFont typeface="Arial" panose="020B0604020202020204" pitchFamily="34" charset="0"/>
        <a:buChar char="•"/>
        <a:defRPr sz="1500" kern="1200" baseline="0">
          <a:solidFill>
            <a:schemeClr val="tx1">
              <a:lumMod val="85000"/>
              <a:lumOff val="15000"/>
            </a:schemeClr>
          </a:solidFill>
          <a:latin typeface="+mn-lt"/>
          <a:ea typeface="+mn-ea"/>
          <a:cs typeface="+mn-cs"/>
        </a:defRPr>
      </a:lvl1pPr>
      <a:lvl2pPr marL="514350" indent="-212598" algn="l" defTabSz="514350" rtl="0" eaLnBrk="1" latinLnBrk="0" hangingPunct="1">
        <a:lnSpc>
          <a:spcPct val="112000"/>
        </a:lnSpc>
        <a:spcBef>
          <a:spcPts val="675"/>
        </a:spcBef>
        <a:buFont typeface="Corbel" panose="020B0503020204020204" pitchFamily="34" charset="0"/>
        <a:buChar char="–"/>
        <a:defRPr sz="1350" kern="1200" baseline="0">
          <a:solidFill>
            <a:schemeClr val="tx1">
              <a:lumMod val="85000"/>
              <a:lumOff val="15000"/>
            </a:schemeClr>
          </a:solidFill>
          <a:latin typeface="+mn-lt"/>
          <a:ea typeface="+mn-ea"/>
          <a:cs typeface="+mn-cs"/>
        </a:defRPr>
      </a:lvl2pPr>
      <a:lvl3pPr marL="857250" indent="-212598" algn="l" defTabSz="514350" rtl="0" eaLnBrk="1" latinLnBrk="0" hangingPunct="1">
        <a:lnSpc>
          <a:spcPct val="112000"/>
        </a:lnSpc>
        <a:spcBef>
          <a:spcPts val="675"/>
        </a:spcBef>
        <a:buFont typeface="Arial" panose="020B0604020202020204" pitchFamily="34" charset="0"/>
        <a:buChar char="•"/>
        <a:defRPr sz="1200" kern="1200" baseline="0">
          <a:solidFill>
            <a:schemeClr val="tx1">
              <a:lumMod val="85000"/>
              <a:lumOff val="15000"/>
            </a:schemeClr>
          </a:solidFill>
          <a:latin typeface="+mn-lt"/>
          <a:ea typeface="+mn-ea"/>
          <a:cs typeface="+mn-cs"/>
        </a:defRPr>
      </a:lvl3pPr>
      <a:lvl4pPr marL="1200150" indent="-212598" algn="l" defTabSz="514350" rtl="0" eaLnBrk="1" latinLnBrk="0" hangingPunct="1">
        <a:lnSpc>
          <a:spcPct val="112000"/>
        </a:lnSpc>
        <a:spcBef>
          <a:spcPts val="675"/>
        </a:spcBef>
        <a:buFont typeface="Corbel" panose="020B0503020204020204" pitchFamily="34" charset="0"/>
        <a:buChar char="–"/>
        <a:defRPr sz="1050" kern="1200" baseline="0">
          <a:solidFill>
            <a:schemeClr val="tx1">
              <a:lumMod val="85000"/>
              <a:lumOff val="15000"/>
            </a:schemeClr>
          </a:solidFill>
          <a:latin typeface="+mn-lt"/>
          <a:ea typeface="+mn-ea"/>
          <a:cs typeface="+mn-cs"/>
        </a:defRPr>
      </a:lvl4pPr>
      <a:lvl5pPr marL="1543050" indent="-212598" algn="l" defTabSz="514350" rtl="0" eaLnBrk="1" latinLnBrk="0" hangingPunct="1">
        <a:lnSpc>
          <a:spcPct val="112000"/>
        </a:lnSpc>
        <a:spcBef>
          <a:spcPts val="675"/>
        </a:spcBef>
        <a:buFont typeface="Arial" panose="020B0604020202020204" pitchFamily="34" charset="0"/>
        <a:buChar char="•"/>
        <a:defRPr sz="1050" i="1" kern="1200" baseline="0">
          <a:solidFill>
            <a:schemeClr val="tx1">
              <a:lumMod val="85000"/>
              <a:lumOff val="15000"/>
            </a:schemeClr>
          </a:solidFill>
          <a:latin typeface="+mn-lt"/>
          <a:ea typeface="+mn-ea"/>
          <a:cs typeface="+mn-cs"/>
        </a:defRPr>
      </a:lvl5pPr>
      <a:lvl6pPr marL="1885950" indent="-212598" algn="l" defTabSz="514350" rtl="0" eaLnBrk="1" latinLnBrk="0" hangingPunct="1">
        <a:lnSpc>
          <a:spcPct val="112000"/>
        </a:lnSpc>
        <a:spcBef>
          <a:spcPts val="731"/>
        </a:spcBef>
        <a:buFont typeface="Corbel" panose="020B0503020204020204" pitchFamily="34" charset="0"/>
        <a:buChar char="–"/>
        <a:defRPr sz="1050" kern="1200">
          <a:solidFill>
            <a:schemeClr val="tx1">
              <a:lumMod val="85000"/>
              <a:lumOff val="15000"/>
            </a:schemeClr>
          </a:solidFill>
          <a:latin typeface="+mn-lt"/>
          <a:ea typeface="+mn-ea"/>
          <a:cs typeface="+mn-cs"/>
        </a:defRPr>
      </a:lvl6pPr>
      <a:lvl7pPr marL="2228850" indent="-212598" algn="l" defTabSz="514350" rtl="0" eaLnBrk="1" latinLnBrk="0" hangingPunct="1">
        <a:lnSpc>
          <a:spcPct val="112000"/>
        </a:lnSpc>
        <a:spcBef>
          <a:spcPts val="731"/>
        </a:spcBef>
        <a:buFont typeface="Arial" panose="020B0604020202020204" pitchFamily="34" charset="0"/>
        <a:buChar char="•"/>
        <a:defRPr sz="1050" i="1" kern="1200">
          <a:solidFill>
            <a:schemeClr val="tx1">
              <a:lumMod val="85000"/>
              <a:lumOff val="15000"/>
            </a:schemeClr>
          </a:solidFill>
          <a:latin typeface="+mn-lt"/>
          <a:ea typeface="+mn-ea"/>
          <a:cs typeface="+mn-cs"/>
        </a:defRPr>
      </a:lvl7pPr>
      <a:lvl8pPr marL="2571750" indent="-212598" algn="l" defTabSz="514350" rtl="0" eaLnBrk="1" latinLnBrk="0" hangingPunct="1">
        <a:lnSpc>
          <a:spcPct val="112000"/>
        </a:lnSpc>
        <a:spcBef>
          <a:spcPts val="731"/>
        </a:spcBef>
        <a:buFont typeface="Corbel" panose="020B0503020204020204" pitchFamily="34" charset="0"/>
        <a:buChar char="–"/>
        <a:defRPr sz="1050" kern="1200">
          <a:solidFill>
            <a:schemeClr val="tx1">
              <a:lumMod val="85000"/>
              <a:lumOff val="15000"/>
            </a:schemeClr>
          </a:solidFill>
          <a:latin typeface="+mn-lt"/>
          <a:ea typeface="+mn-ea"/>
          <a:cs typeface="+mn-cs"/>
        </a:defRPr>
      </a:lvl8pPr>
      <a:lvl9pPr marL="2914650" indent="-159449" algn="l" defTabSz="514350" rtl="0" eaLnBrk="1" latinLnBrk="0" hangingPunct="1">
        <a:lnSpc>
          <a:spcPct val="112000"/>
        </a:lnSpc>
        <a:spcBef>
          <a:spcPts val="731"/>
        </a:spcBef>
        <a:buFont typeface="Arial" panose="020B0604020202020204" pitchFamily="34" charset="0"/>
        <a:buChar char="•"/>
        <a:defRPr sz="788" i="1" kern="1200" baseline="0">
          <a:solidFill>
            <a:schemeClr val="tx1">
              <a:lumMod val="85000"/>
              <a:lumOff val="15000"/>
            </a:schemeClr>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32">
          <p15:clr>
            <a:srgbClr val="F26B43"/>
          </p15:clr>
        </p15:guide>
        <p15:guide id="2" pos="480">
          <p15:clr>
            <a:srgbClr val="F26B43"/>
          </p15:clr>
        </p15:guide>
        <p15:guide id="3" pos="7200">
          <p15:clr>
            <a:srgbClr val="F26B43"/>
          </p15:clr>
        </p15:guide>
        <p15:guide id="4" pos="3264">
          <p15:clr>
            <a:srgbClr val="F26B43"/>
          </p15:clr>
        </p15:guide>
        <p15:guide id="5" pos="2124">
          <p15:clr>
            <a:srgbClr val="F26B43"/>
          </p15:clr>
        </p15:guide>
        <p15:guide id="6" pos="360">
          <p15:clr>
            <a:srgbClr val="F26B43"/>
          </p15:clr>
        </p15:guide>
        <p15:guide id="7" orient="horz" pos="432">
          <p15:clr>
            <a:srgbClr val="F26B43"/>
          </p15:clr>
        </p15:guide>
        <p15:guide id="8" pos="5400">
          <p15:clr>
            <a:srgbClr val="F26B43"/>
          </p15:clr>
        </p15:guide>
        <p15:guide id="9" pos="2448">
          <p15:clr>
            <a:srgbClr val="F26B43"/>
          </p15:clr>
        </p15:guide>
      </p15:sldGuideLst>
    </p:ext>
  </p:extLst>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EC43563C-D9B3-4432-B336-144C997D6215}" type="datetime1">
              <a:rPr lang="en-US" smtClean="0">
                <a:solidFill>
                  <a:prstClr val="black">
                    <a:tint val="75000"/>
                  </a:prstClr>
                </a:solidFill>
              </a:rPr>
              <a:pPr/>
              <a:t>3/18/2021</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7886C9C-DC18-4195-8FD5-A50AA931D41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69150031"/>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 id="2147483845" r:id="rId12"/>
  </p:sldLayoutIdLst>
  <p:hf sldNum="0" hdr="0" ftr="0" dt="0"/>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hyperlink" Target="http://versatilityatitsfinest.blogspot.com/2010_10_01_archive.html"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hyperlink" Target="http://versatilityatitsfinest.blogspot.com/2010_10_01_archive.html" TargetMode="External"/><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hyperlink" Target="https://zoom.us/meeting/register/tJAtdequrzkvGdIx_IunICCU3IEv0AtBmqWM" TargetMode="External"/><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hyperlink" Target="https://zoom.us/meeting/register/tJEvdeusqjIrHdw7gUUt4krxf2LHj9MpHOHg" TargetMode="External"/><Relationship Id="rId5" Type="http://schemas.openxmlformats.org/officeDocument/2006/relationships/hyperlink" Target="https://zoom.us/meeting/register/tJwqce-sqTIvHdOCx3DDeqtziGK2wwf6OxP0" TargetMode="External"/><Relationship Id="rId4" Type="http://schemas.openxmlformats.org/officeDocument/2006/relationships/hyperlink" Target="https://zoom.us/meeting/register/tJwsd--grzssGdcIkxHoVv40MM7mTYuftQLs" TargetMode="Externa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16.xml"/></Relationships>
</file>

<file path=ppt/slides/_rels/slide1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11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138.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116.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116.xml"/><Relationship Id="rId5" Type="http://schemas.openxmlformats.org/officeDocument/2006/relationships/image" Target="../media/image22.emf"/><Relationship Id="rId4" Type="http://schemas.openxmlformats.org/officeDocument/2006/relationships/package" Target="../embeddings/Microsoft_Word_Document.docx"/></Relationships>
</file>

<file path=ppt/slides/_rels/slide1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116.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116.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12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2.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2.xml"/><Relationship Id="rId1" Type="http://schemas.openxmlformats.org/officeDocument/2006/relationships/slideLayout" Target="../slideLayouts/slideLayout116.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3.xml"/><Relationship Id="rId1" Type="http://schemas.openxmlformats.org/officeDocument/2006/relationships/slideLayout" Target="../slideLayouts/slideLayout12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A8426-356D-4EAD-B80C-4D6EA55D98C8}"/>
              </a:ext>
            </a:extLst>
          </p:cNvPr>
          <p:cNvSpPr>
            <a:spLocks noGrp="1"/>
          </p:cNvSpPr>
          <p:nvPr>
            <p:ph type="title"/>
          </p:nvPr>
        </p:nvSpPr>
        <p:spPr/>
        <p:txBody>
          <a:bodyPr/>
          <a:lstStyle/>
          <a:p>
            <a:r>
              <a:rPr lang="en-US" dirty="0"/>
              <a:t>ACCA Updates</a:t>
            </a:r>
          </a:p>
        </p:txBody>
      </p:sp>
      <p:sp>
        <p:nvSpPr>
          <p:cNvPr id="3" name="Content Placeholder 2">
            <a:extLst>
              <a:ext uri="{FF2B5EF4-FFF2-40B4-BE49-F238E27FC236}">
                <a16:creationId xmlns:a16="http://schemas.microsoft.com/office/drawing/2014/main" id="{3A54B147-52EF-4C63-B50F-087D5BB64A38}"/>
              </a:ext>
            </a:extLst>
          </p:cNvPr>
          <p:cNvSpPr>
            <a:spLocks noGrp="1"/>
          </p:cNvSpPr>
          <p:nvPr>
            <p:ph idx="1"/>
          </p:nvPr>
        </p:nvSpPr>
        <p:spPr>
          <a:xfrm>
            <a:off x="1051560" y="1166018"/>
            <a:ext cx="8229600" cy="5190332"/>
          </a:xfrm>
        </p:spPr>
        <p:txBody>
          <a:bodyPr>
            <a:normAutofit fontScale="92500" lnSpcReduction="20000"/>
          </a:bodyPr>
          <a:lstStyle/>
          <a:p>
            <a:pPr marL="0" marR="0" indent="0">
              <a:spcBef>
                <a:spcPts val="0"/>
              </a:spcBef>
              <a:spcAft>
                <a:spcPts val="0"/>
              </a:spcAft>
              <a:buNone/>
            </a:pPr>
            <a:r>
              <a:rPr lang="en-US" sz="2000" b="1" dirty="0">
                <a:effectLst/>
                <a:latin typeface="Calibri" panose="020F0502020204030204" pitchFamily="34" charset="0"/>
                <a:ea typeface="Calibri" panose="020F0502020204030204" pitchFamily="34" charset="0"/>
              </a:rPr>
              <a:t>ACCA Current Enrollment</a:t>
            </a:r>
          </a:p>
          <a:p>
            <a:pPr marL="400050" lvl="1">
              <a:spcBef>
                <a:spcPts val="0"/>
              </a:spcBef>
            </a:pPr>
            <a:r>
              <a:rPr lang="en-US" sz="2000" dirty="0">
                <a:effectLst/>
                <a:latin typeface="Calibri" panose="020F0502020204030204" pitchFamily="34" charset="0"/>
                <a:ea typeface="Calibri" panose="020F0502020204030204" pitchFamily="34" charset="0"/>
              </a:rPr>
              <a:t>Maze Campus – 243 students</a:t>
            </a:r>
          </a:p>
          <a:p>
            <a:pPr marL="400050" lvl="1">
              <a:spcBef>
                <a:spcPts val="0"/>
              </a:spcBef>
            </a:pPr>
            <a:r>
              <a:rPr lang="en-US" sz="2000" dirty="0">
                <a:effectLst/>
                <a:latin typeface="Calibri" panose="020F0502020204030204" pitchFamily="34" charset="0"/>
                <a:ea typeface="Calibri" panose="020F0502020204030204" pitchFamily="34" charset="0"/>
              </a:rPr>
              <a:t>ATC Dual Enrollment Students (Fall and Spring) – 81 students</a:t>
            </a:r>
          </a:p>
          <a:p>
            <a:pPr marL="0" marR="0">
              <a:spcBef>
                <a:spcPts val="0"/>
              </a:spcBef>
              <a:spcAft>
                <a:spcPts val="0"/>
              </a:spcAft>
            </a:pPr>
            <a:endParaRPr lang="en-US" sz="2000" dirty="0">
              <a:effectLst/>
              <a:latin typeface="Calibri" panose="020F0502020204030204" pitchFamily="34" charset="0"/>
              <a:ea typeface="Calibri" panose="020F0502020204030204" pitchFamily="34" charset="0"/>
            </a:endParaRPr>
          </a:p>
          <a:p>
            <a:pPr marL="0" marR="0" indent="0">
              <a:spcBef>
                <a:spcPts val="0"/>
              </a:spcBef>
              <a:spcAft>
                <a:spcPts val="0"/>
              </a:spcAft>
              <a:buNone/>
            </a:pPr>
            <a:r>
              <a:rPr lang="en-US" sz="2000" b="1" dirty="0">
                <a:effectLst/>
                <a:latin typeface="Calibri" panose="020F0502020204030204" pitchFamily="34" charset="0"/>
                <a:ea typeface="Calibri" panose="020F0502020204030204" pitchFamily="34" charset="0"/>
              </a:rPr>
              <a:t>Fifteen Students earned TCCs from ATC Spring 2020 in the areas listed below</a:t>
            </a:r>
            <a:r>
              <a:rPr lang="en-US" sz="2000" dirty="0">
                <a:effectLst/>
                <a:latin typeface="Calibri" panose="020F0502020204030204" pitchFamily="34" charset="0"/>
                <a:ea typeface="Calibri" panose="020F0502020204030204" pitchFamily="34" charset="0"/>
              </a:rPr>
              <a:t>:</a:t>
            </a:r>
          </a:p>
          <a:p>
            <a:pPr lvl="1" indent="-342900">
              <a:spcBef>
                <a:spcPts val="0"/>
              </a:spcBef>
              <a:buFont typeface="Symbol" panose="05050102010706020507" pitchFamily="18" charset="2"/>
              <a:buChar char=""/>
            </a:pPr>
            <a:r>
              <a:rPr lang="en-US" sz="2000" i="1" dirty="0">
                <a:effectLst/>
                <a:latin typeface="Calibri" panose="020F0502020204030204" pitchFamily="34" charset="0"/>
                <a:ea typeface="Calibri" panose="020F0502020204030204" pitchFamily="34" charset="0"/>
              </a:rPr>
              <a:t>Automotive Chassis Technician Specialist </a:t>
            </a:r>
          </a:p>
          <a:p>
            <a:pPr lvl="1" indent="-342900">
              <a:spcBef>
                <a:spcPts val="0"/>
              </a:spcBef>
              <a:buFont typeface="Symbol" panose="05050102010706020507" pitchFamily="18" charset="2"/>
              <a:buChar char=""/>
            </a:pPr>
            <a:r>
              <a:rPr lang="en-US" sz="2000" i="1" dirty="0">
                <a:effectLst/>
                <a:latin typeface="Calibri" panose="020F0502020204030204" pitchFamily="34" charset="0"/>
                <a:ea typeface="Calibri" panose="020F0502020204030204" pitchFamily="34" charset="0"/>
              </a:rPr>
              <a:t>CISCO</a:t>
            </a:r>
          </a:p>
          <a:p>
            <a:pPr lvl="1" indent="-342900">
              <a:spcBef>
                <a:spcPts val="0"/>
              </a:spcBef>
              <a:buFont typeface="Symbol" panose="05050102010706020507" pitchFamily="18" charset="2"/>
              <a:buChar char=""/>
            </a:pPr>
            <a:r>
              <a:rPr lang="en-US" sz="2000" i="1" dirty="0">
                <a:effectLst/>
                <a:latin typeface="Calibri" panose="020F0502020204030204" pitchFamily="34" charset="0"/>
                <a:ea typeface="Calibri" panose="020F0502020204030204" pitchFamily="34" charset="0"/>
              </a:rPr>
              <a:t>Design and Media Production</a:t>
            </a:r>
          </a:p>
          <a:p>
            <a:pPr lvl="1" indent="-342900">
              <a:spcBef>
                <a:spcPts val="0"/>
              </a:spcBef>
              <a:buFont typeface="Symbol" panose="05050102010706020507" pitchFamily="18" charset="2"/>
              <a:buChar char=""/>
            </a:pPr>
            <a:r>
              <a:rPr lang="en-US" sz="2000" i="1" dirty="0">
                <a:effectLst/>
                <a:latin typeface="Calibri" panose="020F0502020204030204" pitchFamily="34" charset="0"/>
                <a:ea typeface="Calibri" panose="020F0502020204030204" pitchFamily="34" charset="0"/>
              </a:rPr>
              <a:t>Emergency Medical Responder</a:t>
            </a:r>
          </a:p>
          <a:p>
            <a:pPr lvl="1" indent="-342900">
              <a:spcBef>
                <a:spcPts val="0"/>
              </a:spcBef>
              <a:buFont typeface="Symbol" panose="05050102010706020507" pitchFamily="18" charset="2"/>
              <a:buChar char=""/>
            </a:pPr>
            <a:r>
              <a:rPr lang="en-US" sz="2000" i="1" dirty="0">
                <a:effectLst/>
                <a:latin typeface="Calibri" panose="020F0502020204030204" pitchFamily="34" charset="0"/>
                <a:ea typeface="Calibri" panose="020F0502020204030204" pitchFamily="34" charset="0"/>
              </a:rPr>
              <a:t>Infant/Toddler Childcare Specialist</a:t>
            </a:r>
          </a:p>
          <a:p>
            <a:pPr lvl="1" indent="-342900">
              <a:spcBef>
                <a:spcPts val="0"/>
              </a:spcBef>
              <a:buFont typeface="Symbol" panose="05050102010706020507" pitchFamily="18" charset="2"/>
              <a:buChar char=""/>
            </a:pPr>
            <a:r>
              <a:rPr lang="en-US" sz="2000" i="1" dirty="0">
                <a:effectLst/>
                <a:latin typeface="Calibri" panose="020F0502020204030204" pitchFamily="34" charset="0"/>
                <a:ea typeface="Calibri" panose="020F0502020204030204" pitchFamily="34" charset="0"/>
              </a:rPr>
              <a:t>Shampoo Technician</a:t>
            </a:r>
          </a:p>
          <a:p>
            <a:pPr marL="400050" lvl="1" indent="0">
              <a:spcBef>
                <a:spcPts val="0"/>
              </a:spcBef>
              <a:buNone/>
            </a:pPr>
            <a:endParaRPr lang="en-US" sz="2400" i="1" dirty="0">
              <a:effectLst/>
              <a:latin typeface="Calibri" panose="020F0502020204030204" pitchFamily="34" charset="0"/>
              <a:ea typeface="Calibri" panose="020F0502020204030204" pitchFamily="34" charset="0"/>
            </a:endParaRPr>
          </a:p>
          <a:p>
            <a:pPr marL="0" marR="0" indent="0">
              <a:spcBef>
                <a:spcPts val="0"/>
              </a:spcBef>
              <a:spcAft>
                <a:spcPts val="0"/>
              </a:spcAft>
              <a:buNone/>
            </a:pPr>
            <a:r>
              <a:rPr lang="en-US" sz="2000" b="1" dirty="0">
                <a:effectLst/>
                <a:latin typeface="Calibri" panose="020F0502020204030204" pitchFamily="34" charset="0"/>
                <a:ea typeface="Calibri" panose="020F0502020204030204" pitchFamily="34" charset="0"/>
              </a:rPr>
              <a:t>ACCA is presently recruiting for the 2021-2022 school year</a:t>
            </a:r>
          </a:p>
          <a:p>
            <a:pPr marL="0" marR="0">
              <a:spcBef>
                <a:spcPts val="0"/>
              </a:spcBef>
              <a:spcAft>
                <a:spcPts val="0"/>
              </a:spcAft>
            </a:pPr>
            <a:r>
              <a:rPr lang="en-US" sz="2000" dirty="0">
                <a:effectLst/>
                <a:latin typeface="Calibri" panose="020F0502020204030204" pitchFamily="34" charset="0"/>
                <a:ea typeface="Calibri" panose="020F0502020204030204" pitchFamily="34" charset="0"/>
              </a:rPr>
              <a:t>Application for the lottery is open January 25 – March 5, 2021</a:t>
            </a:r>
          </a:p>
          <a:p>
            <a:pPr marL="0" marR="0">
              <a:spcBef>
                <a:spcPts val="0"/>
              </a:spcBef>
              <a:spcAft>
                <a:spcPts val="0"/>
              </a:spcAft>
            </a:pPr>
            <a:r>
              <a:rPr lang="en-US" sz="2000" dirty="0">
                <a:effectLst/>
                <a:latin typeface="Calibri" panose="020F0502020204030204" pitchFamily="34" charset="0"/>
                <a:ea typeface="Calibri" panose="020F0502020204030204" pitchFamily="34" charset="0"/>
              </a:rPr>
              <a:t>Currently hiring for</a:t>
            </a:r>
          </a:p>
          <a:p>
            <a:pPr marL="800100" lvl="2">
              <a:spcBef>
                <a:spcPts val="0"/>
              </a:spcBef>
            </a:pPr>
            <a:r>
              <a:rPr lang="en-US" sz="2100" i="1" dirty="0">
                <a:effectLst/>
                <a:latin typeface="Calibri" panose="020F0502020204030204" pitchFamily="34" charset="0"/>
                <a:ea typeface="Calibri" panose="020F0502020204030204" pitchFamily="34" charset="0"/>
              </a:rPr>
              <a:t>Early Childhood Pathway </a:t>
            </a:r>
          </a:p>
          <a:p>
            <a:pPr marL="800100" lvl="2">
              <a:spcBef>
                <a:spcPts val="0"/>
              </a:spcBef>
            </a:pPr>
            <a:r>
              <a:rPr lang="en-US" sz="2100" i="1" dirty="0">
                <a:effectLst/>
                <a:latin typeface="Calibri" panose="020F0502020204030204" pitchFamily="34" charset="0"/>
                <a:ea typeface="Calibri" panose="020F0502020204030204" pitchFamily="34" charset="0"/>
              </a:rPr>
              <a:t>HVAC-Refrigeration</a:t>
            </a:r>
          </a:p>
          <a:p>
            <a:pPr marL="571500" lvl="2" indent="0">
              <a:spcBef>
                <a:spcPts val="0"/>
              </a:spcBef>
              <a:buNone/>
            </a:pPr>
            <a:endParaRPr lang="en-US" sz="2100" i="1" dirty="0">
              <a:effectLst/>
              <a:latin typeface="Calibri" panose="020F0502020204030204" pitchFamily="34" charset="0"/>
              <a:ea typeface="Calibri" panose="020F0502020204030204" pitchFamily="34" charset="0"/>
            </a:endParaRPr>
          </a:p>
          <a:p>
            <a:pPr marL="114300" lvl="1" indent="0">
              <a:spcBef>
                <a:spcPts val="0"/>
              </a:spcBef>
              <a:buNone/>
            </a:pPr>
            <a:r>
              <a:rPr lang="en-US" sz="2100" b="1" dirty="0">
                <a:latin typeface="Calibri" panose="020F0502020204030204" pitchFamily="34" charset="0"/>
                <a:ea typeface="Calibri" panose="020F0502020204030204" pitchFamily="34" charset="0"/>
              </a:rPr>
              <a:t>Return to Learn</a:t>
            </a:r>
          </a:p>
          <a:p>
            <a:pPr marL="114300" lvl="1" indent="0">
              <a:spcBef>
                <a:spcPts val="0"/>
              </a:spcBef>
              <a:buNone/>
            </a:pPr>
            <a:r>
              <a:rPr lang="en-US" sz="2100" dirty="0">
                <a:effectLst/>
                <a:latin typeface="Calibri" panose="020F0502020204030204" pitchFamily="34" charset="0"/>
                <a:ea typeface="Calibri" panose="020F0502020204030204" pitchFamily="34" charset="0"/>
              </a:rPr>
              <a:t>Students who opted to return for face/face instruction </a:t>
            </a:r>
            <a:r>
              <a:rPr lang="en-US" sz="2100" dirty="0">
                <a:latin typeface="Calibri" panose="020F0502020204030204" pitchFamily="34" charset="0"/>
                <a:ea typeface="Calibri" panose="020F0502020204030204" pitchFamily="34" charset="0"/>
              </a:rPr>
              <a:t>begin Feb. 16, 2021</a:t>
            </a:r>
          </a:p>
          <a:p>
            <a:pPr marL="114300" lvl="1" indent="0">
              <a:spcBef>
                <a:spcPts val="0"/>
              </a:spcBef>
              <a:buNone/>
            </a:pPr>
            <a:r>
              <a:rPr lang="en-US" sz="2100" dirty="0">
                <a:effectLst/>
                <a:latin typeface="Calibri" panose="020F0502020204030204" pitchFamily="34" charset="0"/>
                <a:ea typeface="Calibri" panose="020F0502020204030204" pitchFamily="34" charset="0"/>
              </a:rPr>
              <a:t>ACCA students returning for face/face learning: 91 </a:t>
            </a:r>
          </a:p>
        </p:txBody>
      </p:sp>
      <p:sp>
        <p:nvSpPr>
          <p:cNvPr id="4" name="Slide Number Placeholder 3">
            <a:extLst>
              <a:ext uri="{FF2B5EF4-FFF2-40B4-BE49-F238E27FC236}">
                <a16:creationId xmlns:a16="http://schemas.microsoft.com/office/drawing/2014/main" id="{5331D995-7547-42A6-9860-C1435AE3DAEA}"/>
              </a:ext>
            </a:extLst>
          </p:cNvPr>
          <p:cNvSpPr>
            <a:spLocks noGrp="1"/>
          </p:cNvSpPr>
          <p:nvPr>
            <p:ph type="sldNum" sz="quarter" idx="12"/>
          </p:nvPr>
        </p:nvSpPr>
        <p:spPr/>
        <p:txBody>
          <a:bodyPr/>
          <a:lstStyle/>
          <a:p>
            <a:fld id="{3D6C3DC6-EF6E-8948-BFE6-808D46D584D8}" type="slidenum">
              <a:rPr lang="en-US" smtClean="0"/>
              <a:t>1</a:t>
            </a:fld>
            <a:endParaRPr lang="en-US" dirty="0"/>
          </a:p>
        </p:txBody>
      </p:sp>
    </p:spTree>
    <p:extLst>
      <p:ext uri="{BB962C8B-B14F-4D97-AF65-F5344CB8AC3E}">
        <p14:creationId xmlns:p14="http://schemas.microsoft.com/office/powerpoint/2010/main" val="42198699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EC9A5-6F42-4066-8FFE-A094C0E3EA73}"/>
              </a:ext>
            </a:extLst>
          </p:cNvPr>
          <p:cNvSpPr>
            <a:spLocks noGrp="1"/>
          </p:cNvSpPr>
          <p:nvPr>
            <p:ph type="title"/>
          </p:nvPr>
        </p:nvSpPr>
        <p:spPr/>
        <p:txBody>
          <a:bodyPr anchor="ctr">
            <a:normAutofit/>
          </a:bodyPr>
          <a:lstStyle/>
          <a:p>
            <a:r>
              <a:rPr lang="en-US" dirty="0"/>
              <a:t>ACCA Shout-Outs</a:t>
            </a:r>
          </a:p>
        </p:txBody>
      </p:sp>
      <p:sp>
        <p:nvSpPr>
          <p:cNvPr id="4" name="Slide Number Placeholder 3">
            <a:extLst>
              <a:ext uri="{FF2B5EF4-FFF2-40B4-BE49-F238E27FC236}">
                <a16:creationId xmlns:a16="http://schemas.microsoft.com/office/drawing/2014/main" id="{F1BF47E3-A457-4C4A-970F-300701F5254A}"/>
              </a:ext>
            </a:extLst>
          </p:cNvPr>
          <p:cNvSpPr>
            <a:spLocks noGrp="1"/>
          </p:cNvSpPr>
          <p:nvPr>
            <p:ph type="sldNum" sz="quarter" idx="12"/>
          </p:nvPr>
        </p:nvSpPr>
        <p:spPr/>
        <p:txBody>
          <a:bodyPr anchor="ctr">
            <a:norm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fld id="{3D6C3DC6-EF6E-8948-BFE6-808D46D584D8}" type="slidenum">
              <a:rPr kumimoji="0" lang="en-US" sz="1050" b="1" i="0" u="none" strike="noStrike" kern="1200" cap="none" spc="0" normalizeH="0" baseline="0" noProof="0" smtClean="0">
                <a:ln>
                  <a:noFill/>
                </a:ln>
                <a:solidFill>
                  <a:prstClr val="white"/>
                </a:solidFill>
                <a:effectLst/>
                <a:uLnTx/>
                <a:uFillTx/>
                <a:latin typeface="Calibri"/>
                <a:ea typeface="+mn-ea"/>
                <a:cs typeface="+mn-cs"/>
              </a:rPr>
              <a:pPr marL="0" marR="0" lvl="0" indent="0" algn="ctr" defTabSz="457200" rtl="0" eaLnBrk="1" fontAlgn="auto" latinLnBrk="0" hangingPunct="1">
                <a:lnSpc>
                  <a:spcPct val="100000"/>
                </a:lnSpc>
                <a:spcBef>
                  <a:spcPts val="0"/>
                </a:spcBef>
                <a:spcAft>
                  <a:spcPts val="600"/>
                </a:spcAft>
                <a:buClrTx/>
                <a:buSzTx/>
                <a:buFontTx/>
                <a:buNone/>
                <a:tabLst/>
                <a:defRPr/>
              </a:pPr>
              <a:t>2</a:t>
            </a:fld>
            <a:endParaRPr kumimoji="0" lang="en-US" sz="1050" b="1"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a:extLst>
              <a:ext uri="{FF2B5EF4-FFF2-40B4-BE49-F238E27FC236}">
                <a16:creationId xmlns:a16="http://schemas.microsoft.com/office/drawing/2014/main" id="{CF9750DA-4F99-4464-AD1C-07D97623080F}"/>
              </a:ext>
            </a:extLst>
          </p:cNvPr>
          <p:cNvSpPr>
            <a:spLocks noGrp="1"/>
          </p:cNvSpPr>
          <p:nvPr>
            <p:ph sz="half" idx="4294967295"/>
          </p:nvPr>
        </p:nvSpPr>
        <p:spPr>
          <a:xfrm>
            <a:off x="792480" y="1509586"/>
            <a:ext cx="8351520" cy="4525963"/>
          </a:xfrm>
        </p:spPr>
        <p:txBody>
          <a:bodyPr>
            <a:normAutofit/>
          </a:bodyPr>
          <a:lstStyle/>
          <a:p>
            <a:pPr>
              <a:lnSpc>
                <a:spcPct val="90000"/>
              </a:lnSpc>
            </a:pPr>
            <a:r>
              <a:rPr lang="en-US" sz="1500" dirty="0"/>
              <a:t>Thank you, </a:t>
            </a:r>
            <a:r>
              <a:rPr lang="en-US" sz="1500" b="1" dirty="0"/>
              <a:t>Amy Lancaster-King</a:t>
            </a:r>
            <a:r>
              <a:rPr lang="en-US" sz="1500" dirty="0"/>
              <a:t>, Metro-Atlanta Chamber of Commerce, for helping recruit and nominate two great members for ACCA’s Board of Directors!</a:t>
            </a:r>
          </a:p>
          <a:p>
            <a:pPr marL="0" indent="0">
              <a:lnSpc>
                <a:spcPct val="90000"/>
              </a:lnSpc>
              <a:buNone/>
            </a:pPr>
            <a:endParaRPr lang="en-US" sz="1500" dirty="0"/>
          </a:p>
          <a:p>
            <a:pPr>
              <a:lnSpc>
                <a:spcPct val="90000"/>
              </a:lnSpc>
            </a:pPr>
            <a:endParaRPr lang="en-US" sz="1500" dirty="0"/>
          </a:p>
          <a:p>
            <a:pPr>
              <a:lnSpc>
                <a:spcPct val="90000"/>
              </a:lnSpc>
            </a:pPr>
            <a:endParaRPr lang="en-US" sz="1500" dirty="0"/>
          </a:p>
          <a:p>
            <a:pPr>
              <a:lnSpc>
                <a:spcPct val="90000"/>
              </a:lnSpc>
            </a:pPr>
            <a:endParaRPr lang="en-US" sz="1500" dirty="0"/>
          </a:p>
        </p:txBody>
      </p:sp>
      <p:pic>
        <p:nvPicPr>
          <p:cNvPr id="11" name="Picture 10" descr="A picture containing clipart&#10;&#10;Description automatically generated">
            <a:extLst>
              <a:ext uri="{FF2B5EF4-FFF2-40B4-BE49-F238E27FC236}">
                <a16:creationId xmlns:a16="http://schemas.microsoft.com/office/drawing/2014/main" id="{636BAB97-6FC4-47BE-82B8-327DE0C14EF0}"/>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777990" y="182690"/>
            <a:ext cx="1684020" cy="1234948"/>
          </a:xfrm>
          <a:prstGeom prst="rect">
            <a:avLst/>
          </a:prstGeom>
        </p:spPr>
      </p:pic>
      <p:pic>
        <p:nvPicPr>
          <p:cNvPr id="13" name="Picture 12" descr="A picture containing clipart&#10;&#10;Description automatically generated">
            <a:extLst>
              <a:ext uri="{FF2B5EF4-FFF2-40B4-BE49-F238E27FC236}">
                <a16:creationId xmlns:a16="http://schemas.microsoft.com/office/drawing/2014/main" id="{247BC77F-E4D0-4BC4-A400-335015DCAE8A}"/>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792480" y="182690"/>
            <a:ext cx="1684020" cy="1234948"/>
          </a:xfrm>
          <a:prstGeom prst="rect">
            <a:avLst/>
          </a:prstGeom>
        </p:spPr>
      </p:pic>
      <p:graphicFrame>
        <p:nvGraphicFramePr>
          <p:cNvPr id="5" name="Table 4">
            <a:extLst>
              <a:ext uri="{FF2B5EF4-FFF2-40B4-BE49-F238E27FC236}">
                <a16:creationId xmlns:a16="http://schemas.microsoft.com/office/drawing/2014/main" id="{D2056C7A-FF83-469B-969D-2DCBBF6907C0}"/>
              </a:ext>
            </a:extLst>
          </p:cNvPr>
          <p:cNvGraphicFramePr>
            <a:graphicFrameLocks noGrp="1"/>
          </p:cNvGraphicFramePr>
          <p:nvPr>
            <p:extLst>
              <p:ext uri="{D42A27DB-BD31-4B8C-83A1-F6EECF244321}">
                <p14:modId xmlns:p14="http://schemas.microsoft.com/office/powerpoint/2010/main" val="2565466847"/>
              </p:ext>
            </p:extLst>
          </p:nvPr>
        </p:nvGraphicFramePr>
        <p:xfrm>
          <a:off x="792480" y="2016011"/>
          <a:ext cx="8199120" cy="4841989"/>
        </p:xfrm>
        <a:graphic>
          <a:graphicData uri="http://schemas.openxmlformats.org/drawingml/2006/table">
            <a:tbl>
              <a:tblPr firstRow="1" firstCol="1" bandRow="1">
                <a:tableStyleId>{5C22544A-7EE6-4342-B048-85BDC9FD1C3A}</a:tableStyleId>
              </a:tblPr>
              <a:tblGrid>
                <a:gridCol w="1558680">
                  <a:extLst>
                    <a:ext uri="{9D8B030D-6E8A-4147-A177-3AD203B41FA5}">
                      <a16:colId xmlns:a16="http://schemas.microsoft.com/office/drawing/2014/main" val="2427853512"/>
                    </a:ext>
                  </a:extLst>
                </a:gridCol>
                <a:gridCol w="1044469">
                  <a:extLst>
                    <a:ext uri="{9D8B030D-6E8A-4147-A177-3AD203B41FA5}">
                      <a16:colId xmlns:a16="http://schemas.microsoft.com/office/drawing/2014/main" val="1967843481"/>
                    </a:ext>
                  </a:extLst>
                </a:gridCol>
                <a:gridCol w="2286022">
                  <a:extLst>
                    <a:ext uri="{9D8B030D-6E8A-4147-A177-3AD203B41FA5}">
                      <a16:colId xmlns:a16="http://schemas.microsoft.com/office/drawing/2014/main" val="3380038058"/>
                    </a:ext>
                  </a:extLst>
                </a:gridCol>
                <a:gridCol w="3309949">
                  <a:extLst>
                    <a:ext uri="{9D8B030D-6E8A-4147-A177-3AD203B41FA5}">
                      <a16:colId xmlns:a16="http://schemas.microsoft.com/office/drawing/2014/main" val="937698636"/>
                    </a:ext>
                  </a:extLst>
                </a:gridCol>
              </a:tblGrid>
              <a:tr h="1887931">
                <a:tc>
                  <a:txBody>
                    <a:bodyPr/>
                    <a:lstStyle/>
                    <a:p>
                      <a:pPr marL="0" marR="0">
                        <a:spcBef>
                          <a:spcPts val="0"/>
                        </a:spcBef>
                        <a:spcAft>
                          <a:spcPts val="0"/>
                        </a:spcAft>
                      </a:pPr>
                      <a:r>
                        <a:rPr lang="en-US" sz="1000">
                          <a:effectLst/>
                        </a:rPr>
                        <a:t>IT/Cyber</a:t>
                      </a:r>
                      <a:endParaRPr lang="en-US" sz="1000">
                        <a:effectLst/>
                        <a:latin typeface="Calibri" panose="020F0502020204030204" pitchFamily="34" charset="0"/>
                        <a:ea typeface="Calibri" panose="020F0502020204030204" pitchFamily="34" charset="0"/>
                      </a:endParaRPr>
                    </a:p>
                  </a:txBody>
                  <a:tcPr marL="62284" marR="62284" marT="0" marB="0"/>
                </a:tc>
                <a:tc>
                  <a:txBody>
                    <a:bodyPr/>
                    <a:lstStyle/>
                    <a:p>
                      <a:pPr marL="0" marR="0">
                        <a:spcBef>
                          <a:spcPts val="0"/>
                        </a:spcBef>
                        <a:spcAft>
                          <a:spcPts val="0"/>
                        </a:spcAft>
                      </a:pPr>
                      <a:r>
                        <a:rPr lang="en-US" sz="1000" dirty="0">
                          <a:effectLst/>
                        </a:rPr>
                        <a:t> Luke Scanlon</a:t>
                      </a:r>
                      <a:endParaRPr lang="en-US" sz="1000" dirty="0">
                        <a:effectLst/>
                        <a:latin typeface="Calibri" panose="020F0502020204030204" pitchFamily="34" charset="0"/>
                        <a:ea typeface="Calibri" panose="020F0502020204030204" pitchFamily="34" charset="0"/>
                      </a:endParaRPr>
                    </a:p>
                  </a:txBody>
                  <a:tcPr marL="62284" marR="62284" marT="0" marB="0"/>
                </a:tc>
                <a:tc>
                  <a:txBody>
                    <a:bodyPr/>
                    <a:lstStyle/>
                    <a:p>
                      <a:pPr marL="0" marR="0">
                        <a:spcBef>
                          <a:spcPts val="0"/>
                        </a:spcBef>
                        <a:spcAft>
                          <a:spcPts val="0"/>
                        </a:spcAft>
                      </a:pPr>
                      <a:r>
                        <a:rPr lang="en-US" sz="1000" dirty="0">
                          <a:effectLst/>
                        </a:rPr>
                        <a:t>Talent Advisor, Salesforce</a:t>
                      </a:r>
                      <a:endParaRPr lang="en-US" sz="1000" dirty="0">
                        <a:effectLst/>
                        <a:latin typeface="Calibri" panose="020F0502020204030204" pitchFamily="34" charset="0"/>
                        <a:ea typeface="Calibri" panose="020F0502020204030204" pitchFamily="34" charset="0"/>
                      </a:endParaRPr>
                    </a:p>
                  </a:txBody>
                  <a:tcPr marL="62284" marR="62284" marT="0" marB="0"/>
                </a:tc>
                <a:tc>
                  <a:txBody>
                    <a:bodyPr/>
                    <a:lstStyle/>
                    <a:p>
                      <a:pPr marL="0" marR="0">
                        <a:spcBef>
                          <a:spcPts val="0"/>
                        </a:spcBef>
                        <a:spcAft>
                          <a:spcPts val="0"/>
                        </a:spcAft>
                      </a:pPr>
                      <a:r>
                        <a:rPr lang="en-US" sz="1000">
                          <a:effectLst/>
                        </a:rPr>
                        <a:t>Luke is a Senior Technical Recruiter for Salesforce in the Atlanta office charged with recruiting Full Stack, Front &amp; Back-End Software Engineers and Data Scientists. He has been with Salesforce since June 2018. Prior to Salesforce, Luke was with Kaiser Permanente  for over 15 years as Principal Talent Advisor, focused on technical recruiting. </a:t>
                      </a:r>
                    </a:p>
                    <a:p>
                      <a:pPr marL="0" marR="0">
                        <a:spcBef>
                          <a:spcPts val="0"/>
                        </a:spcBef>
                        <a:spcAft>
                          <a:spcPts val="0"/>
                        </a:spcAft>
                      </a:pPr>
                      <a:r>
                        <a:rPr lang="en-US" sz="1000">
                          <a:effectLst/>
                        </a:rPr>
                        <a:t> </a:t>
                      </a:r>
                    </a:p>
                    <a:p>
                      <a:pPr marL="0" marR="0">
                        <a:spcBef>
                          <a:spcPts val="0"/>
                        </a:spcBef>
                        <a:spcAft>
                          <a:spcPts val="0"/>
                        </a:spcAft>
                      </a:pPr>
                      <a:r>
                        <a:rPr lang="en-US" sz="1000">
                          <a:effectLst/>
                        </a:rPr>
                        <a:t>Luke has been actively involved in Year Up serving as a mentor. He and his family live in the Atlanta and his three children attend Toomer Elementary.</a:t>
                      </a:r>
                    </a:p>
                    <a:p>
                      <a:pPr marL="0" marR="0">
                        <a:spcBef>
                          <a:spcPts val="0"/>
                        </a:spcBef>
                        <a:spcAft>
                          <a:spcPts val="0"/>
                        </a:spcAft>
                      </a:pPr>
                      <a:r>
                        <a:rPr lang="en-US" sz="1000">
                          <a:effectLst/>
                        </a:rPr>
                        <a:t> </a:t>
                      </a:r>
                      <a:endParaRPr lang="en-US" sz="1000">
                        <a:effectLst/>
                        <a:latin typeface="Calibri" panose="020F0502020204030204" pitchFamily="34" charset="0"/>
                        <a:ea typeface="Calibri" panose="020F0502020204030204" pitchFamily="34" charset="0"/>
                      </a:endParaRPr>
                    </a:p>
                  </a:txBody>
                  <a:tcPr marL="62284" marR="62284" marT="0" marB="0"/>
                </a:tc>
                <a:extLst>
                  <a:ext uri="{0D108BD9-81ED-4DB2-BD59-A6C34878D82A}">
                    <a16:rowId xmlns:a16="http://schemas.microsoft.com/office/drawing/2014/main" val="1077162183"/>
                  </a:ext>
                </a:extLst>
              </a:tr>
              <a:tr h="2954058">
                <a:tc>
                  <a:txBody>
                    <a:bodyPr/>
                    <a:lstStyle/>
                    <a:p>
                      <a:pPr marL="0" marR="0">
                        <a:spcBef>
                          <a:spcPts val="0"/>
                        </a:spcBef>
                        <a:spcAft>
                          <a:spcPts val="0"/>
                        </a:spcAft>
                      </a:pPr>
                      <a:r>
                        <a:rPr lang="en-US" sz="1000">
                          <a:effectLst/>
                        </a:rPr>
                        <a:t>Small/Medium Business</a:t>
                      </a:r>
                      <a:endParaRPr lang="en-US" sz="1000">
                        <a:effectLst/>
                        <a:latin typeface="Calibri" panose="020F0502020204030204" pitchFamily="34" charset="0"/>
                        <a:ea typeface="Calibri" panose="020F0502020204030204" pitchFamily="34" charset="0"/>
                      </a:endParaRPr>
                    </a:p>
                  </a:txBody>
                  <a:tcPr marL="62284" marR="62284" marT="0" marB="0"/>
                </a:tc>
                <a:tc>
                  <a:txBody>
                    <a:bodyPr/>
                    <a:lstStyle/>
                    <a:p>
                      <a:pPr marL="0" marR="0">
                        <a:spcBef>
                          <a:spcPts val="0"/>
                        </a:spcBef>
                        <a:spcAft>
                          <a:spcPts val="0"/>
                        </a:spcAft>
                      </a:pPr>
                      <a:r>
                        <a:rPr lang="en-US" sz="1000" dirty="0">
                          <a:effectLst/>
                        </a:rPr>
                        <a:t>Chris McLaughlin</a:t>
                      </a:r>
                      <a:endParaRPr lang="en-US" sz="1000" dirty="0">
                        <a:effectLst/>
                        <a:latin typeface="Calibri" panose="020F0502020204030204" pitchFamily="34" charset="0"/>
                        <a:ea typeface="Calibri" panose="020F0502020204030204" pitchFamily="34" charset="0"/>
                      </a:endParaRPr>
                    </a:p>
                  </a:txBody>
                  <a:tcPr marL="62284" marR="62284" marT="0" marB="0"/>
                </a:tc>
                <a:tc>
                  <a:txBody>
                    <a:bodyPr/>
                    <a:lstStyle/>
                    <a:p>
                      <a:pPr marL="0" marR="0">
                        <a:spcBef>
                          <a:spcPts val="0"/>
                        </a:spcBef>
                        <a:spcAft>
                          <a:spcPts val="0"/>
                        </a:spcAft>
                      </a:pPr>
                      <a:r>
                        <a:rPr lang="en-US" sz="1000">
                          <a:effectLst/>
                        </a:rPr>
                        <a:t> Director of Unreal Engine and 3D Design at Tempus Digital Media Group</a:t>
                      </a:r>
                      <a:endParaRPr lang="en-US" sz="1000">
                        <a:effectLst/>
                        <a:latin typeface="Calibri" panose="020F0502020204030204" pitchFamily="34" charset="0"/>
                        <a:ea typeface="Calibri" panose="020F0502020204030204" pitchFamily="34" charset="0"/>
                      </a:endParaRPr>
                    </a:p>
                  </a:txBody>
                  <a:tcPr marL="62284" marR="62284" marT="0" marB="0"/>
                </a:tc>
                <a:tc>
                  <a:txBody>
                    <a:bodyPr/>
                    <a:lstStyle/>
                    <a:p>
                      <a:pPr marL="0" marR="0">
                        <a:spcBef>
                          <a:spcPts val="0"/>
                        </a:spcBef>
                        <a:spcAft>
                          <a:spcPts val="0"/>
                        </a:spcAft>
                      </a:pPr>
                      <a:r>
                        <a:rPr lang="en-US" sz="1000" dirty="0">
                          <a:effectLst/>
                        </a:rPr>
                        <a:t>Chris McLaughlin is a multidisciplinary 3D artist currently working as Lead 3D Environment Artist at Floyd County Productions for the Emmy award winning show Archer.</a:t>
                      </a:r>
                      <a:br>
                        <a:rPr lang="en-US" sz="1000" dirty="0">
                          <a:effectLst/>
                        </a:rPr>
                      </a:br>
                      <a:r>
                        <a:rPr lang="en-US" sz="1000" dirty="0">
                          <a:effectLst/>
                        </a:rPr>
                        <a:t>Originally graduating with a BFA in Interactive Design and Game Development from SCAD, Chris has contributed a wide range of 3D production art, concept art, and game design skills to a number of studios.</a:t>
                      </a:r>
                      <a:br>
                        <a:rPr lang="en-US" sz="1000" dirty="0">
                          <a:effectLst/>
                        </a:rPr>
                      </a:br>
                      <a:r>
                        <a:rPr lang="en-US" sz="1000" dirty="0">
                          <a:effectLst/>
                        </a:rPr>
                        <a:t>He has worked professionally as an organic medical modeling specialist and junior developer for AR applications using Unity, lead hard-surface modeler and junior developer for VR arch-viz applications using Unreal 4, and as an adjunct professor of Character Art and Technical Modeling at the Art Institute of Atlanta.</a:t>
                      </a:r>
                      <a:br>
                        <a:rPr lang="en-US" sz="1000" dirty="0">
                          <a:effectLst/>
                        </a:rPr>
                      </a:br>
                      <a:r>
                        <a:rPr lang="en-US" sz="1000" dirty="0">
                          <a:effectLst/>
                        </a:rPr>
                        <a:t>In his free time he continues to pursue indie game development as co-founder of One-Sided Die, an Atlanta based indie studio. </a:t>
                      </a:r>
                      <a:endParaRPr lang="en-US" sz="1000" dirty="0">
                        <a:effectLst/>
                        <a:latin typeface="Calibri" panose="020F0502020204030204" pitchFamily="34" charset="0"/>
                        <a:ea typeface="Calibri" panose="020F0502020204030204" pitchFamily="34" charset="0"/>
                      </a:endParaRPr>
                    </a:p>
                  </a:txBody>
                  <a:tcPr marL="62284" marR="62284" marT="0" marB="0"/>
                </a:tc>
                <a:extLst>
                  <a:ext uri="{0D108BD9-81ED-4DB2-BD59-A6C34878D82A}">
                    <a16:rowId xmlns:a16="http://schemas.microsoft.com/office/drawing/2014/main" val="3327935101"/>
                  </a:ext>
                </a:extLst>
              </a:tr>
            </a:tbl>
          </a:graphicData>
        </a:graphic>
      </p:graphicFrame>
    </p:spTree>
    <p:extLst>
      <p:ext uri="{BB962C8B-B14F-4D97-AF65-F5344CB8AC3E}">
        <p14:creationId xmlns:p14="http://schemas.microsoft.com/office/powerpoint/2010/main" val="38070882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EC9A5-6F42-4066-8FFE-A094C0E3EA73}"/>
              </a:ext>
            </a:extLst>
          </p:cNvPr>
          <p:cNvSpPr>
            <a:spLocks noGrp="1"/>
          </p:cNvSpPr>
          <p:nvPr>
            <p:ph type="title"/>
          </p:nvPr>
        </p:nvSpPr>
        <p:spPr>
          <a:xfrm>
            <a:off x="457200" y="274638"/>
            <a:ext cx="8229600" cy="1143000"/>
          </a:xfrm>
        </p:spPr>
        <p:txBody>
          <a:bodyPr anchor="ctr">
            <a:normAutofit/>
          </a:bodyPr>
          <a:lstStyle/>
          <a:p>
            <a:r>
              <a:rPr lang="en-US" dirty="0"/>
              <a:t>ACCA Shout-Outs</a:t>
            </a:r>
          </a:p>
        </p:txBody>
      </p:sp>
      <p:sp>
        <p:nvSpPr>
          <p:cNvPr id="3" name="Content Placeholder 2">
            <a:extLst>
              <a:ext uri="{FF2B5EF4-FFF2-40B4-BE49-F238E27FC236}">
                <a16:creationId xmlns:a16="http://schemas.microsoft.com/office/drawing/2014/main" id="{CF9750DA-4F99-4464-AD1C-07D97623080F}"/>
              </a:ext>
            </a:extLst>
          </p:cNvPr>
          <p:cNvSpPr>
            <a:spLocks noGrp="1"/>
          </p:cNvSpPr>
          <p:nvPr>
            <p:ph sz="half" idx="1"/>
          </p:nvPr>
        </p:nvSpPr>
        <p:spPr>
          <a:xfrm>
            <a:off x="457200" y="1600200"/>
            <a:ext cx="4038600" cy="4525963"/>
          </a:xfrm>
        </p:spPr>
        <p:txBody>
          <a:bodyPr>
            <a:normAutofit/>
          </a:bodyPr>
          <a:lstStyle/>
          <a:p>
            <a:pPr>
              <a:lnSpc>
                <a:spcPct val="90000"/>
              </a:lnSpc>
            </a:pPr>
            <a:r>
              <a:rPr lang="en-US" sz="1500" b="1" dirty="0"/>
              <a:t>Thank you APS BOE Vice-Chair </a:t>
            </a:r>
            <a:r>
              <a:rPr lang="en-US" sz="1500" b="1" dirty="0" err="1"/>
              <a:t>Eshe</a:t>
            </a:r>
            <a:r>
              <a:rPr lang="en-US" sz="1500" b="1" dirty="0"/>
              <a:t> Collins for promoting ACCA!</a:t>
            </a:r>
          </a:p>
          <a:p>
            <a:pPr>
              <a:lnSpc>
                <a:spcPct val="90000"/>
              </a:lnSpc>
            </a:pPr>
            <a:endParaRPr lang="en-US" sz="1500" b="1" dirty="0"/>
          </a:p>
          <a:p>
            <a:pPr>
              <a:lnSpc>
                <a:spcPct val="90000"/>
              </a:lnSpc>
            </a:pPr>
            <a:r>
              <a:rPr lang="en-US" sz="1500" b="1" dirty="0"/>
              <a:t>Return to Learn</a:t>
            </a:r>
          </a:p>
          <a:p>
            <a:pPr>
              <a:lnSpc>
                <a:spcPct val="90000"/>
              </a:lnSpc>
            </a:pPr>
            <a:r>
              <a:rPr lang="en-US" sz="1500" dirty="0"/>
              <a:t>Big shout out to our </a:t>
            </a:r>
            <a:r>
              <a:rPr lang="en-US" sz="1500" b="1" dirty="0"/>
              <a:t>Vice-Chair/CTAE Director Dr. Freeman </a:t>
            </a:r>
            <a:r>
              <a:rPr lang="en-US" sz="1500" dirty="0"/>
              <a:t>and </a:t>
            </a:r>
            <a:r>
              <a:rPr lang="en-US" sz="1500" b="1" dirty="0"/>
              <a:t>CTAE Department </a:t>
            </a:r>
            <a:r>
              <a:rPr lang="en-US" sz="1500" dirty="0"/>
              <a:t>and </a:t>
            </a:r>
            <a:r>
              <a:rPr lang="en-US" sz="1500" b="1" dirty="0"/>
              <a:t>LaShica Howard </a:t>
            </a:r>
            <a:r>
              <a:rPr lang="en-US" sz="1500" dirty="0"/>
              <a:t>for an EXCELLENT job getting us ready for students that opted to return to face/face learning</a:t>
            </a:r>
          </a:p>
          <a:p>
            <a:pPr>
              <a:lnSpc>
                <a:spcPct val="90000"/>
              </a:lnSpc>
            </a:pPr>
            <a:endParaRPr lang="en-US" sz="1500" dirty="0"/>
          </a:p>
          <a:p>
            <a:pPr>
              <a:lnSpc>
                <a:spcPct val="90000"/>
              </a:lnSpc>
            </a:pPr>
            <a:r>
              <a:rPr lang="en-US" sz="1500" b="1" dirty="0"/>
              <a:t>Steps to Your Career – February 3</a:t>
            </a:r>
            <a:r>
              <a:rPr lang="en-US" sz="1500" b="1" baseline="30000" dirty="0"/>
              <a:t>rd</a:t>
            </a:r>
            <a:r>
              <a:rPr lang="en-US" sz="1500" b="1" dirty="0"/>
              <a:t> </a:t>
            </a:r>
          </a:p>
          <a:p>
            <a:pPr>
              <a:lnSpc>
                <a:spcPct val="90000"/>
              </a:lnSpc>
            </a:pPr>
            <a:r>
              <a:rPr lang="en-US" sz="1500" dirty="0"/>
              <a:t>Big shout out to </a:t>
            </a:r>
            <a:r>
              <a:rPr lang="en-US" sz="1500" b="1" dirty="0"/>
              <a:t>Atlanta Technical College </a:t>
            </a:r>
            <a:r>
              <a:rPr lang="en-US" sz="1500" dirty="0"/>
              <a:t>for helping to plan a wonderful virtual event for APS students Feb. 3</a:t>
            </a:r>
            <a:r>
              <a:rPr lang="en-US" sz="1500" baseline="30000" dirty="0"/>
              <a:t>rd</a:t>
            </a:r>
            <a:r>
              <a:rPr lang="en-US" sz="1500" dirty="0"/>
              <a:t>! </a:t>
            </a:r>
          </a:p>
          <a:p>
            <a:pPr>
              <a:lnSpc>
                <a:spcPct val="90000"/>
              </a:lnSpc>
            </a:pPr>
            <a:endParaRPr lang="en-US" sz="1500" dirty="0"/>
          </a:p>
          <a:p>
            <a:pPr>
              <a:lnSpc>
                <a:spcPct val="90000"/>
              </a:lnSpc>
            </a:pPr>
            <a:r>
              <a:rPr lang="en-US" sz="1500" b="1" dirty="0"/>
              <a:t>Registration Kick-Off – Lunch &amp; Learn</a:t>
            </a:r>
          </a:p>
          <a:p>
            <a:pPr>
              <a:lnSpc>
                <a:spcPct val="90000"/>
              </a:lnSpc>
            </a:pPr>
            <a:r>
              <a:rPr lang="en-US" sz="1500" dirty="0"/>
              <a:t>Big shout out to the ACCA Leadership Team (</a:t>
            </a:r>
            <a:r>
              <a:rPr lang="en-US" sz="1500" b="1" dirty="0"/>
              <a:t>Fears, Fortson, Anastal</a:t>
            </a:r>
            <a:r>
              <a:rPr lang="en-US" sz="1500" dirty="0"/>
              <a:t>) for a great job planning and executing </a:t>
            </a:r>
          </a:p>
        </p:txBody>
      </p:sp>
      <p:pic>
        <p:nvPicPr>
          <p:cNvPr id="6" name="Picture 5">
            <a:extLst>
              <a:ext uri="{FF2B5EF4-FFF2-40B4-BE49-F238E27FC236}">
                <a16:creationId xmlns:a16="http://schemas.microsoft.com/office/drawing/2014/main" id="{406C5C85-8834-4F20-9C20-91757CCB613E}"/>
              </a:ext>
            </a:extLst>
          </p:cNvPr>
          <p:cNvPicPr>
            <a:picLocks noChangeAspect="1"/>
          </p:cNvPicPr>
          <p:nvPr/>
        </p:nvPicPr>
        <p:blipFill rotWithShape="1">
          <a:blip r:embed="rId3"/>
          <a:srcRect r="-3" b="20430"/>
          <a:stretch/>
        </p:blipFill>
        <p:spPr>
          <a:xfrm>
            <a:off x="4648200" y="1600200"/>
            <a:ext cx="4038600" cy="4525963"/>
          </a:xfrm>
          <a:prstGeom prst="rect">
            <a:avLst/>
          </a:prstGeom>
          <a:noFill/>
        </p:spPr>
      </p:pic>
      <p:sp>
        <p:nvSpPr>
          <p:cNvPr id="4" name="Slide Number Placeholder 3">
            <a:extLst>
              <a:ext uri="{FF2B5EF4-FFF2-40B4-BE49-F238E27FC236}">
                <a16:creationId xmlns:a16="http://schemas.microsoft.com/office/drawing/2014/main" id="{F1BF47E3-A457-4C4A-970F-300701F5254A}"/>
              </a:ext>
            </a:extLst>
          </p:cNvPr>
          <p:cNvSpPr>
            <a:spLocks noGrp="1"/>
          </p:cNvSpPr>
          <p:nvPr>
            <p:ph type="sldNum" sz="quarter" idx="12"/>
          </p:nvPr>
        </p:nvSpPr>
        <p:spPr>
          <a:xfrm>
            <a:off x="6553200" y="6356350"/>
            <a:ext cx="2133600" cy="365125"/>
          </a:xfrm>
        </p:spPr>
        <p:txBody>
          <a:bodyPr anchor="ctr">
            <a:normAutofit/>
          </a:bodyPr>
          <a:lstStyle/>
          <a:p>
            <a:pPr>
              <a:spcAft>
                <a:spcPts val="600"/>
              </a:spcAft>
            </a:pPr>
            <a:fld id="{3D6C3DC6-EF6E-8948-BFE6-808D46D584D8}" type="slidenum">
              <a:rPr lang="en-US" smtClean="0"/>
              <a:pPr>
                <a:spcAft>
                  <a:spcPts val="600"/>
                </a:spcAft>
              </a:pPr>
              <a:t>3</a:t>
            </a:fld>
            <a:endParaRPr lang="en-US"/>
          </a:p>
        </p:txBody>
      </p:sp>
      <p:pic>
        <p:nvPicPr>
          <p:cNvPr id="11" name="Picture 10" descr="A picture containing clipart&#10;&#10;Description automatically generated">
            <a:extLst>
              <a:ext uri="{FF2B5EF4-FFF2-40B4-BE49-F238E27FC236}">
                <a16:creationId xmlns:a16="http://schemas.microsoft.com/office/drawing/2014/main" id="{636BAB97-6FC4-47BE-82B8-327DE0C14EF0}"/>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777990" y="182690"/>
            <a:ext cx="1684020" cy="1234948"/>
          </a:xfrm>
          <a:prstGeom prst="rect">
            <a:avLst/>
          </a:prstGeom>
        </p:spPr>
      </p:pic>
      <p:pic>
        <p:nvPicPr>
          <p:cNvPr id="13" name="Picture 12" descr="A picture containing clipart&#10;&#10;Description automatically generated">
            <a:extLst>
              <a:ext uri="{FF2B5EF4-FFF2-40B4-BE49-F238E27FC236}">
                <a16:creationId xmlns:a16="http://schemas.microsoft.com/office/drawing/2014/main" id="{247BC77F-E4D0-4BC4-A400-335015DCAE8A}"/>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792480" y="182690"/>
            <a:ext cx="1684020" cy="1234948"/>
          </a:xfrm>
          <a:prstGeom prst="rect">
            <a:avLst/>
          </a:prstGeom>
        </p:spPr>
      </p:pic>
    </p:spTree>
    <p:extLst>
      <p:ext uri="{BB962C8B-B14F-4D97-AF65-F5344CB8AC3E}">
        <p14:creationId xmlns:p14="http://schemas.microsoft.com/office/powerpoint/2010/main" val="41414295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Title 1">
            <a:extLst>
              <a:ext uri="{FF2B5EF4-FFF2-40B4-BE49-F238E27FC236}">
                <a16:creationId xmlns:a16="http://schemas.microsoft.com/office/drawing/2014/main" id="{BCA6F7CD-8785-4159-AD55-84EAD982070E}"/>
              </a:ext>
            </a:extLst>
          </p:cNvPr>
          <p:cNvSpPr>
            <a:spLocks noGrp="1"/>
          </p:cNvSpPr>
          <p:nvPr>
            <p:ph type="title"/>
          </p:nvPr>
        </p:nvSpPr>
        <p:spPr>
          <a:xfrm>
            <a:off x="457200" y="274638"/>
            <a:ext cx="8229600" cy="1143000"/>
          </a:xfrm>
        </p:spPr>
        <p:txBody>
          <a:bodyPr>
            <a:noAutofit/>
          </a:bodyPr>
          <a:lstStyle/>
          <a:p>
            <a:pPr>
              <a:lnSpc>
                <a:spcPct val="90000"/>
              </a:lnSpc>
            </a:pPr>
            <a:r>
              <a:rPr lang="en-US" sz="2800" b="1" i="0" dirty="0">
                <a:effectLst/>
              </a:rPr>
              <a:t>Join Us for New Member Orientation</a:t>
            </a:r>
            <a:br>
              <a:rPr lang="en-US" sz="2800" b="1" i="0" dirty="0">
                <a:effectLst/>
              </a:rPr>
            </a:br>
            <a:r>
              <a:rPr lang="en-US" sz="2800" b="0" i="1" dirty="0">
                <a:effectLst/>
              </a:rPr>
              <a:t>Have you attended a new member orientation?</a:t>
            </a:r>
            <a:br>
              <a:rPr lang="en-US" sz="2800" b="0" i="0" dirty="0">
                <a:effectLst/>
              </a:rPr>
            </a:br>
            <a:endParaRPr lang="en-US" sz="2800" dirty="0"/>
          </a:p>
        </p:txBody>
      </p:sp>
      <p:sp>
        <p:nvSpPr>
          <p:cNvPr id="3" name="Content Placeholder 2">
            <a:extLst>
              <a:ext uri="{FF2B5EF4-FFF2-40B4-BE49-F238E27FC236}">
                <a16:creationId xmlns:a16="http://schemas.microsoft.com/office/drawing/2014/main" id="{D1E78572-5D48-4B91-BBC0-48B4C59E1293}"/>
              </a:ext>
            </a:extLst>
          </p:cNvPr>
          <p:cNvSpPr>
            <a:spLocks noGrp="1"/>
          </p:cNvSpPr>
          <p:nvPr>
            <p:ph sz="half" idx="1"/>
          </p:nvPr>
        </p:nvSpPr>
        <p:spPr>
          <a:xfrm>
            <a:off x="457198" y="1645920"/>
            <a:ext cx="4038600" cy="4525963"/>
          </a:xfrm>
        </p:spPr>
        <p:txBody>
          <a:bodyPr>
            <a:normAutofit/>
          </a:bodyPr>
          <a:lstStyle/>
          <a:p>
            <a:pPr>
              <a:lnSpc>
                <a:spcPct val="90000"/>
              </a:lnSpc>
            </a:pPr>
            <a:r>
              <a:rPr lang="en-US" sz="1300" b="1" i="0" dirty="0">
                <a:effectLst/>
              </a:rPr>
              <a:t>Join Us for New Member Orientation</a:t>
            </a:r>
          </a:p>
          <a:p>
            <a:pPr>
              <a:lnSpc>
                <a:spcPct val="90000"/>
              </a:lnSpc>
            </a:pPr>
            <a:r>
              <a:rPr lang="en-US" sz="1300" b="0" i="1" dirty="0">
                <a:effectLst/>
              </a:rPr>
              <a:t>Have you attended a new member orientation?</a:t>
            </a:r>
            <a:endParaRPr lang="en-US" sz="1300" b="0" i="0" dirty="0">
              <a:effectLst/>
            </a:endParaRPr>
          </a:p>
          <a:p>
            <a:pPr>
              <a:lnSpc>
                <a:spcPct val="90000"/>
              </a:lnSpc>
              <a:buFont typeface="+mj-lt"/>
              <a:buAutoNum type="arabicPeriod"/>
            </a:pPr>
            <a:br>
              <a:rPr lang="en-US" sz="1300" dirty="0"/>
            </a:br>
            <a:r>
              <a:rPr lang="en-US" sz="1300" b="0" i="1" dirty="0">
                <a:effectLst/>
              </a:rPr>
              <a:t>According to our records, you have not yet attended a new member orientation session; this is a requirement for </a:t>
            </a:r>
            <a:r>
              <a:rPr lang="en-US" sz="1300" b="1" i="1" dirty="0">
                <a:effectLst/>
              </a:rPr>
              <a:t>ALL</a:t>
            </a:r>
            <a:r>
              <a:rPr lang="en-US" sz="1300" b="0" i="1" dirty="0">
                <a:effectLst/>
              </a:rPr>
              <a:t> GO Team members.</a:t>
            </a:r>
            <a:br>
              <a:rPr lang="en-US" sz="1300" dirty="0"/>
            </a:br>
            <a:br>
              <a:rPr lang="en-US" sz="1300" dirty="0"/>
            </a:br>
            <a:r>
              <a:rPr lang="en-US" sz="1300" b="0" i="0" dirty="0">
                <a:effectLst/>
              </a:rPr>
              <a:t>Please join us for this on-line version of our new member orientation. There will be </a:t>
            </a:r>
            <a:r>
              <a:rPr lang="en-US" sz="1300" b="1" i="0" dirty="0">
                <a:effectLst/>
              </a:rPr>
              <a:t>4</a:t>
            </a:r>
            <a:r>
              <a:rPr lang="en-US" sz="1300" b="0" i="0" dirty="0">
                <a:effectLst/>
              </a:rPr>
              <a:t> opportunities to attend in the coming weeks. </a:t>
            </a:r>
            <a:r>
              <a:rPr lang="en-US" sz="1300" b="0" i="0" u="sng" dirty="0">
                <a:effectLst/>
                <a:hlinkClick r:id="rId3"/>
              </a:rPr>
              <a:t>Monday, February 8</a:t>
            </a:r>
            <a:r>
              <a:rPr lang="en-US" sz="1300" b="1" i="0" dirty="0">
                <a:effectLst/>
              </a:rPr>
              <a:t>: </a:t>
            </a:r>
            <a:r>
              <a:rPr lang="en-US" sz="1300" b="0" i="0" dirty="0">
                <a:effectLst/>
              </a:rPr>
              <a:t> 1 PM - 3 PM</a:t>
            </a:r>
          </a:p>
          <a:p>
            <a:pPr>
              <a:lnSpc>
                <a:spcPct val="90000"/>
              </a:lnSpc>
              <a:buFont typeface="+mj-lt"/>
              <a:buAutoNum type="arabicPeriod"/>
            </a:pPr>
            <a:r>
              <a:rPr lang="en-US" sz="1300" b="0" i="0" u="sng" dirty="0">
                <a:effectLst/>
                <a:hlinkClick r:id="rId4"/>
              </a:rPr>
              <a:t>Wednesday, February 17</a:t>
            </a:r>
            <a:r>
              <a:rPr lang="en-US" sz="1300" b="0" i="0" dirty="0">
                <a:effectLst/>
              </a:rPr>
              <a:t>: 11 AM - 1 PM</a:t>
            </a:r>
          </a:p>
          <a:p>
            <a:pPr>
              <a:lnSpc>
                <a:spcPct val="90000"/>
              </a:lnSpc>
              <a:buFont typeface="+mj-lt"/>
              <a:buAutoNum type="arabicPeriod"/>
            </a:pPr>
            <a:r>
              <a:rPr lang="en-US" sz="1300" b="0" i="0" u="sng" dirty="0">
                <a:effectLst/>
                <a:hlinkClick r:id="rId5"/>
              </a:rPr>
              <a:t>Monday, February 22</a:t>
            </a:r>
            <a:r>
              <a:rPr lang="en-US" sz="1300" b="1" i="0" dirty="0">
                <a:effectLst/>
              </a:rPr>
              <a:t>:</a:t>
            </a:r>
            <a:r>
              <a:rPr lang="en-US" sz="1300" b="0" i="0" dirty="0">
                <a:effectLst/>
              </a:rPr>
              <a:t> 4 PM - 6 PM</a:t>
            </a:r>
          </a:p>
          <a:p>
            <a:pPr>
              <a:lnSpc>
                <a:spcPct val="90000"/>
              </a:lnSpc>
              <a:buFont typeface="+mj-lt"/>
              <a:buAutoNum type="arabicPeriod"/>
            </a:pPr>
            <a:r>
              <a:rPr lang="en-US" sz="1300" b="0" i="0" u="sng" dirty="0">
                <a:effectLst/>
                <a:hlinkClick r:id="rId6"/>
              </a:rPr>
              <a:t>Wednesday, March 3</a:t>
            </a:r>
            <a:r>
              <a:rPr lang="en-US" sz="1300" b="1" i="0" dirty="0">
                <a:effectLst/>
              </a:rPr>
              <a:t>:</a:t>
            </a:r>
            <a:r>
              <a:rPr lang="en-US" sz="1300" b="0" i="0" dirty="0">
                <a:effectLst/>
              </a:rPr>
              <a:t> 12 PM - 2 PM</a:t>
            </a:r>
          </a:p>
          <a:p>
            <a:pPr>
              <a:lnSpc>
                <a:spcPct val="90000"/>
              </a:lnSpc>
            </a:pPr>
            <a:r>
              <a:rPr lang="en-US" sz="1300" b="0" i="0" dirty="0">
                <a:effectLst/>
              </a:rPr>
              <a:t>You only need to attend </a:t>
            </a:r>
            <a:r>
              <a:rPr lang="en-US" sz="1300" b="1" i="0" dirty="0">
                <a:effectLst/>
              </a:rPr>
              <a:t>one</a:t>
            </a:r>
            <a:r>
              <a:rPr lang="en-US" sz="1300" b="0" i="0" dirty="0">
                <a:effectLst/>
              </a:rPr>
              <a:t> session - please register for the one which best fits your schedule. You can register by clicking on the date (link) above or on the button below. </a:t>
            </a:r>
            <a:r>
              <a:rPr lang="en-US" sz="1300" b="1" i="1" dirty="0">
                <a:effectLst/>
              </a:rPr>
              <a:t>NOTE:</a:t>
            </a:r>
            <a:r>
              <a:rPr lang="en-US" sz="1300" b="0" i="1" dirty="0">
                <a:effectLst/>
              </a:rPr>
              <a:t> you will need to be on a device to participate in this orientation.</a:t>
            </a:r>
            <a:br>
              <a:rPr lang="en-US" sz="1300" dirty="0"/>
            </a:br>
            <a:r>
              <a:rPr lang="en-US" sz="1300" b="0" i="0" dirty="0">
                <a:effectLst/>
              </a:rPr>
              <a:t> </a:t>
            </a:r>
            <a:endParaRPr lang="en-US" sz="1300" dirty="0"/>
          </a:p>
        </p:txBody>
      </p:sp>
      <p:pic>
        <p:nvPicPr>
          <p:cNvPr id="1026" name="Picture 2">
            <a:extLst>
              <a:ext uri="{FF2B5EF4-FFF2-40B4-BE49-F238E27FC236}">
                <a16:creationId xmlns:a16="http://schemas.microsoft.com/office/drawing/2014/main" id="{D5458B1D-5291-489A-8A3F-937570869DB4}"/>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4648202" y="1600200"/>
            <a:ext cx="4038600" cy="1968817"/>
          </a:xfrm>
          <a:prstGeom prst="rect">
            <a:avLst/>
          </a:prstGeom>
          <a:solidFill>
            <a:srgbClr val="FFFFFF"/>
          </a:solidFill>
        </p:spPr>
      </p:pic>
      <p:sp>
        <p:nvSpPr>
          <p:cNvPr id="4" name="Slide Number Placeholder 3">
            <a:extLst>
              <a:ext uri="{FF2B5EF4-FFF2-40B4-BE49-F238E27FC236}">
                <a16:creationId xmlns:a16="http://schemas.microsoft.com/office/drawing/2014/main" id="{35A15F20-326B-4114-84A5-9AA3A52DE022}"/>
              </a:ext>
            </a:extLst>
          </p:cNvPr>
          <p:cNvSpPr>
            <a:spLocks noGrp="1"/>
          </p:cNvSpPr>
          <p:nvPr>
            <p:ph type="sldNum" sz="quarter" idx="12"/>
          </p:nvPr>
        </p:nvSpPr>
        <p:spPr>
          <a:xfrm>
            <a:off x="6553200" y="6356350"/>
            <a:ext cx="2133600" cy="365125"/>
          </a:xfrm>
        </p:spPr>
        <p:txBody>
          <a:bodyPr anchor="ctr">
            <a:normAutofit/>
          </a:bodyPr>
          <a:lstStyle/>
          <a:p>
            <a:pPr>
              <a:spcAft>
                <a:spcPts val="600"/>
              </a:spcAft>
            </a:pPr>
            <a:fld id="{3D6C3DC6-EF6E-8948-BFE6-808D46D584D8}" type="slidenum">
              <a:rPr lang="en-US" smtClean="0"/>
              <a:pPr>
                <a:spcAft>
                  <a:spcPts val="600"/>
                </a:spcAft>
              </a:pPr>
              <a:t>4</a:t>
            </a:fld>
            <a:endParaRPr lang="en-US"/>
          </a:p>
        </p:txBody>
      </p:sp>
      <p:pic>
        <p:nvPicPr>
          <p:cNvPr id="1028" name="Picture 4">
            <a:extLst>
              <a:ext uri="{FF2B5EF4-FFF2-40B4-BE49-F238E27FC236}">
                <a16:creationId xmlns:a16="http://schemas.microsoft.com/office/drawing/2014/main" id="{8DE77671-1E0C-49C1-A26D-77CF472669B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00700" y="3928746"/>
            <a:ext cx="19050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72765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C9FA4-B0EC-4869-9225-EB0EA2F56E07}"/>
              </a:ext>
            </a:extLst>
          </p:cNvPr>
          <p:cNvSpPr>
            <a:spLocks noGrp="1"/>
          </p:cNvSpPr>
          <p:nvPr>
            <p:ph type="title"/>
          </p:nvPr>
        </p:nvSpPr>
        <p:spPr>
          <a:xfrm>
            <a:off x="457200" y="274638"/>
            <a:ext cx="8229600" cy="1143000"/>
          </a:xfrm>
        </p:spPr>
        <p:txBody>
          <a:bodyPr anchor="ctr">
            <a:normAutofit/>
          </a:bodyPr>
          <a:lstStyle/>
          <a:p>
            <a:r>
              <a:rPr lang="en-US" dirty="0"/>
              <a:t>Strategic Plan Timeline</a:t>
            </a:r>
          </a:p>
        </p:txBody>
      </p:sp>
      <p:sp>
        <p:nvSpPr>
          <p:cNvPr id="4" name="Slide Number Placeholder 3">
            <a:extLst>
              <a:ext uri="{FF2B5EF4-FFF2-40B4-BE49-F238E27FC236}">
                <a16:creationId xmlns:a16="http://schemas.microsoft.com/office/drawing/2014/main" id="{9D54BDB9-46BA-49A8-87F1-17AED841DED2}"/>
              </a:ext>
            </a:extLst>
          </p:cNvPr>
          <p:cNvSpPr>
            <a:spLocks noGrp="1"/>
          </p:cNvSpPr>
          <p:nvPr>
            <p:ph type="sldNum" sz="quarter" idx="12"/>
          </p:nvPr>
        </p:nvSpPr>
        <p:spPr>
          <a:xfrm>
            <a:off x="6553200" y="6356350"/>
            <a:ext cx="2133600" cy="365125"/>
          </a:xfrm>
        </p:spPr>
        <p:txBody>
          <a:bodyPr anchor="ctr">
            <a:normAutofit/>
          </a:bodyPr>
          <a:lstStyle/>
          <a:p>
            <a:pPr>
              <a:spcAft>
                <a:spcPts val="600"/>
              </a:spcAft>
            </a:pPr>
            <a:fld id="{3D6C3DC6-EF6E-8948-BFE6-808D46D584D8}" type="slidenum">
              <a:rPr lang="en-US" smtClean="0"/>
              <a:pPr>
                <a:spcAft>
                  <a:spcPts val="600"/>
                </a:spcAft>
              </a:pPr>
              <a:t>5</a:t>
            </a:fld>
            <a:endParaRPr lang="en-US"/>
          </a:p>
        </p:txBody>
      </p:sp>
      <p:graphicFrame>
        <p:nvGraphicFramePr>
          <p:cNvPr id="6" name="Content Placeholder 2">
            <a:extLst>
              <a:ext uri="{FF2B5EF4-FFF2-40B4-BE49-F238E27FC236}">
                <a16:creationId xmlns:a16="http://schemas.microsoft.com/office/drawing/2014/main" id="{3903E715-1C56-4BA3-B489-25C8292D81B9}"/>
              </a:ext>
            </a:extLst>
          </p:cNvPr>
          <p:cNvGraphicFramePr>
            <a:graphicFrameLocks noGrp="1"/>
          </p:cNvGraphicFramePr>
          <p:nvPr>
            <p:ph idx="1"/>
            <p:extLst>
              <p:ext uri="{D42A27DB-BD31-4B8C-83A1-F6EECF244321}">
                <p14:modId xmlns:p14="http://schemas.microsoft.com/office/powerpoint/2010/main" val="4012774684"/>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452679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8727D-AD78-4078-960C-7FBFD383BF6C}"/>
              </a:ext>
            </a:extLst>
          </p:cNvPr>
          <p:cNvSpPr>
            <a:spLocks noGrp="1"/>
          </p:cNvSpPr>
          <p:nvPr>
            <p:ph type="title"/>
          </p:nvPr>
        </p:nvSpPr>
        <p:spPr>
          <a:xfrm>
            <a:off x="457200" y="274638"/>
            <a:ext cx="8229600" cy="1143000"/>
          </a:xfrm>
        </p:spPr>
        <p:txBody>
          <a:bodyPr anchor="ctr">
            <a:normAutofit/>
          </a:bodyPr>
          <a:lstStyle/>
          <a:p>
            <a:r>
              <a:rPr lang="en-US" dirty="0"/>
              <a:t>5 years</a:t>
            </a:r>
          </a:p>
        </p:txBody>
      </p:sp>
      <p:sp>
        <p:nvSpPr>
          <p:cNvPr id="4" name="Slide Number Placeholder 3">
            <a:extLst>
              <a:ext uri="{FF2B5EF4-FFF2-40B4-BE49-F238E27FC236}">
                <a16:creationId xmlns:a16="http://schemas.microsoft.com/office/drawing/2014/main" id="{C94E67F6-83F4-49C8-A4FD-797FB8F544E1}"/>
              </a:ext>
            </a:extLst>
          </p:cNvPr>
          <p:cNvSpPr>
            <a:spLocks noGrp="1"/>
          </p:cNvSpPr>
          <p:nvPr>
            <p:ph type="sldNum" sz="quarter" idx="12"/>
          </p:nvPr>
        </p:nvSpPr>
        <p:spPr>
          <a:xfrm>
            <a:off x="6553200" y="6356350"/>
            <a:ext cx="2133600" cy="365125"/>
          </a:xfrm>
        </p:spPr>
        <p:txBody>
          <a:bodyPr anchor="ctr">
            <a:normAutofit/>
          </a:bodyPr>
          <a:lstStyle/>
          <a:p>
            <a:pPr>
              <a:spcAft>
                <a:spcPts val="600"/>
              </a:spcAft>
            </a:pPr>
            <a:fld id="{3D6C3DC6-EF6E-8948-BFE6-808D46D584D8}" type="slidenum">
              <a:rPr lang="en-US" smtClean="0"/>
              <a:pPr>
                <a:spcAft>
                  <a:spcPts val="600"/>
                </a:spcAft>
              </a:pPr>
              <a:t>6</a:t>
            </a:fld>
            <a:endParaRPr lang="en-US"/>
          </a:p>
        </p:txBody>
      </p:sp>
      <p:graphicFrame>
        <p:nvGraphicFramePr>
          <p:cNvPr id="6" name="Content Placeholder 2">
            <a:extLst>
              <a:ext uri="{FF2B5EF4-FFF2-40B4-BE49-F238E27FC236}">
                <a16:creationId xmlns:a16="http://schemas.microsoft.com/office/drawing/2014/main" id="{4F78C64C-0D84-4303-BD14-E7BA8F5B8E98}"/>
              </a:ext>
            </a:extLst>
          </p:cNvPr>
          <p:cNvGraphicFramePr>
            <a:graphicFrameLocks noGrp="1"/>
          </p:cNvGraphicFramePr>
          <p:nvPr>
            <p:ph idx="1"/>
            <p:extLst>
              <p:ext uri="{D42A27DB-BD31-4B8C-83A1-F6EECF244321}">
                <p14:modId xmlns:p14="http://schemas.microsoft.com/office/powerpoint/2010/main" val="798524956"/>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342552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9E0C396-3B3B-4555-8F98-84D4B90BC82D}"/>
              </a:ext>
            </a:extLst>
          </p:cNvPr>
          <p:cNvSpPr>
            <a:spLocks noGrp="1"/>
          </p:cNvSpPr>
          <p:nvPr>
            <p:ph type="title"/>
          </p:nvPr>
        </p:nvSpPr>
        <p:spPr/>
        <p:txBody>
          <a:bodyPr>
            <a:normAutofit fontScale="90000"/>
          </a:bodyPr>
          <a:lstStyle/>
          <a:p>
            <a:r>
              <a:rPr lang="en-US" dirty="0"/>
              <a:t>College and Career Academy Certification Process</a:t>
            </a:r>
            <a:br>
              <a:rPr lang="en-US" dirty="0"/>
            </a:br>
            <a:endParaRPr lang="en-US" dirty="0"/>
          </a:p>
        </p:txBody>
      </p:sp>
      <p:sp>
        <p:nvSpPr>
          <p:cNvPr id="6" name="Content Placeholder 5">
            <a:extLst>
              <a:ext uri="{FF2B5EF4-FFF2-40B4-BE49-F238E27FC236}">
                <a16:creationId xmlns:a16="http://schemas.microsoft.com/office/drawing/2014/main" id="{F760E310-6CC3-4BDF-8567-972DA15D94FA}"/>
              </a:ext>
            </a:extLst>
          </p:cNvPr>
          <p:cNvSpPr>
            <a:spLocks noGrp="1"/>
          </p:cNvSpPr>
          <p:nvPr>
            <p:ph sz="half" idx="1"/>
          </p:nvPr>
        </p:nvSpPr>
        <p:spPr>
          <a:xfrm>
            <a:off x="716280" y="1281112"/>
            <a:ext cx="4038600" cy="5257800"/>
          </a:xfrm>
        </p:spPr>
        <p:txBody>
          <a:bodyPr>
            <a:normAutofit/>
          </a:bodyPr>
          <a:lstStyle/>
          <a:p>
            <a:pPr marL="0" indent="0">
              <a:buNone/>
            </a:pPr>
            <a:endParaRPr lang="en-US" sz="1800" i="1" spc="-10" dirty="0">
              <a:effectLst/>
              <a:latin typeface="Calibri" panose="020F0502020204030204" pitchFamily="34" charset="0"/>
              <a:ea typeface="Calibri" panose="020F0502020204030204" pitchFamily="34" charset="0"/>
              <a:cs typeface="Calibri" panose="020F0502020204030204" pitchFamily="34" charset="0"/>
            </a:endParaRPr>
          </a:p>
          <a:p>
            <a:pPr marL="0" indent="0">
              <a:buNone/>
            </a:pPr>
            <a:r>
              <a:rPr lang="en-US" sz="1800" b="1" i="1" spc="-10" dirty="0">
                <a:effectLst/>
                <a:latin typeface="Calibri" panose="020F0502020204030204" pitchFamily="34" charset="0"/>
                <a:ea typeface="Calibri" panose="020F0502020204030204" pitchFamily="34" charset="0"/>
                <a:cs typeface="Calibri" panose="020F0502020204030204" pitchFamily="34" charset="0"/>
              </a:rPr>
              <a:t>A College and Career Academy must meet full certification as one component for the district performance contract approval</a:t>
            </a:r>
            <a:r>
              <a:rPr lang="en-US" sz="1800" i="1" spc="-10" dirty="0">
                <a:effectLst/>
                <a:latin typeface="Calibri" panose="020F0502020204030204" pitchFamily="34" charset="0"/>
                <a:ea typeface="Calibri" panose="020F0502020204030204" pitchFamily="34" charset="0"/>
                <a:cs typeface="Calibri" panose="020F0502020204030204" pitchFamily="34" charset="0"/>
              </a:rPr>
              <a:t> </a:t>
            </a:r>
          </a:p>
          <a:p>
            <a:pPr marL="0" indent="0">
              <a:buNone/>
            </a:pPr>
            <a:endParaRPr lang="en-US" sz="1800" i="1" spc="-10" dirty="0">
              <a:effectLst/>
              <a:latin typeface="Calibri" panose="020F0502020204030204" pitchFamily="34" charset="0"/>
              <a:ea typeface="Calibri" panose="020F0502020204030204" pitchFamily="34" charset="0"/>
              <a:cs typeface="Calibri" panose="020F0502020204030204" pitchFamily="34" charset="0"/>
            </a:endParaRPr>
          </a:p>
          <a:p>
            <a:pPr marL="0" indent="0">
              <a:buNone/>
            </a:pPr>
            <a:r>
              <a:rPr lang="en-US" sz="1800" b="1" i="1" spc="-10" dirty="0">
                <a:latin typeface="Calibri" panose="020F0502020204030204" pitchFamily="34" charset="0"/>
                <a:ea typeface="Calibri" panose="020F0502020204030204" pitchFamily="34" charset="0"/>
                <a:cs typeface="Calibri" panose="020F0502020204030204" pitchFamily="34" charset="0"/>
              </a:rPr>
              <a:t>5 Standards and Several Assurances</a:t>
            </a:r>
          </a:p>
          <a:p>
            <a:pPr marL="0" indent="0">
              <a:buNone/>
            </a:pPr>
            <a:endParaRPr lang="en-US" sz="1800" i="1"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7" name="Content Placeholder 6">
            <a:extLst>
              <a:ext uri="{FF2B5EF4-FFF2-40B4-BE49-F238E27FC236}">
                <a16:creationId xmlns:a16="http://schemas.microsoft.com/office/drawing/2014/main" id="{C2319CF5-9792-4AEA-8F5D-B5EB0FCED05E}"/>
              </a:ext>
            </a:extLst>
          </p:cNvPr>
          <p:cNvSpPr>
            <a:spLocks noGrp="1"/>
          </p:cNvSpPr>
          <p:nvPr>
            <p:ph sz="half" idx="2"/>
          </p:nvPr>
        </p:nvSpPr>
        <p:spPr>
          <a:xfrm>
            <a:off x="4922520" y="1600200"/>
            <a:ext cx="4038600" cy="4525963"/>
          </a:xfrm>
        </p:spPr>
        <p:txBody>
          <a:bodyPr>
            <a:normAutofit/>
          </a:bodyPr>
          <a:lstStyle/>
          <a:p>
            <a:pPr marL="0" indent="0">
              <a:buNone/>
            </a:pPr>
            <a:r>
              <a:rPr lang="en-US" sz="1800" b="1" kern="0" dirty="0">
                <a:effectLst/>
                <a:latin typeface="Gotham Bold"/>
                <a:ea typeface="Cambria" panose="02040503050406030204" pitchFamily="18" charset="0"/>
              </a:rPr>
              <a:t>Standard 4:  Economic and Workforce Development</a:t>
            </a:r>
          </a:p>
          <a:p>
            <a:pPr marL="0" indent="0">
              <a:buNone/>
            </a:pPr>
            <a:endParaRPr lang="en-US" sz="1800" b="1" kern="0" dirty="0">
              <a:effectLst/>
              <a:latin typeface="Gotham Bold"/>
              <a:ea typeface="Cambria" panose="020405030504060302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S4-A3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Collaborate with business and industry to ensure program offerings and curriculum are customized to meet their needs</a:t>
            </a: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S4-A5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Collaborate with employers to develop work-based learning opportunities for students and GCCA faculty and staff.</a:t>
            </a:r>
          </a:p>
          <a:p>
            <a:pPr marL="0" indent="0">
              <a:buNone/>
            </a:pPr>
            <a:endParaRPr lang="en-US" dirty="0"/>
          </a:p>
        </p:txBody>
      </p:sp>
      <p:sp>
        <p:nvSpPr>
          <p:cNvPr id="4" name="Slide Number Placeholder 3">
            <a:extLst>
              <a:ext uri="{FF2B5EF4-FFF2-40B4-BE49-F238E27FC236}">
                <a16:creationId xmlns:a16="http://schemas.microsoft.com/office/drawing/2014/main" id="{07A3389C-455F-4EB5-AF35-29A1D8FEAF7F}"/>
              </a:ext>
            </a:extLst>
          </p:cNvPr>
          <p:cNvSpPr>
            <a:spLocks noGrp="1"/>
          </p:cNvSpPr>
          <p:nvPr>
            <p:ph type="sldNum" sz="quarter" idx="12"/>
          </p:nvPr>
        </p:nvSpPr>
        <p:spPr/>
        <p:txBody>
          <a:bodyPr/>
          <a:lstStyle/>
          <a:p>
            <a:fld id="{3D6C3DC6-EF6E-8948-BFE6-808D46D584D8}" type="slidenum">
              <a:rPr lang="en-US" smtClean="0"/>
              <a:t>7</a:t>
            </a:fld>
            <a:endParaRPr lang="en-US" dirty="0"/>
          </a:p>
        </p:txBody>
      </p:sp>
    </p:spTree>
    <p:extLst>
      <p:ext uri="{BB962C8B-B14F-4D97-AF65-F5344CB8AC3E}">
        <p14:creationId xmlns:p14="http://schemas.microsoft.com/office/powerpoint/2010/main" val="36143753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7B2CF-7CED-4912-A1FB-5A57471A6562}"/>
              </a:ext>
            </a:extLst>
          </p:cNvPr>
          <p:cNvSpPr>
            <a:spLocks noGrp="1"/>
          </p:cNvSpPr>
          <p:nvPr>
            <p:ph type="title"/>
          </p:nvPr>
        </p:nvSpPr>
        <p:spPr/>
        <p:txBody>
          <a:bodyPr/>
          <a:lstStyle/>
          <a:p>
            <a:endParaRPr lang="en-US"/>
          </a:p>
        </p:txBody>
      </p:sp>
      <p:sp>
        <p:nvSpPr>
          <p:cNvPr id="4" name="Slide Number Placeholder 3">
            <a:extLst>
              <a:ext uri="{FF2B5EF4-FFF2-40B4-BE49-F238E27FC236}">
                <a16:creationId xmlns:a16="http://schemas.microsoft.com/office/drawing/2014/main" id="{7CC7B1B6-7C3E-43DA-91A3-576D184628CA}"/>
              </a:ext>
            </a:extLst>
          </p:cNvPr>
          <p:cNvSpPr>
            <a:spLocks noGrp="1"/>
          </p:cNvSpPr>
          <p:nvPr>
            <p:ph type="sldNum" sz="quarter" idx="12"/>
          </p:nvPr>
        </p:nvSpPr>
        <p:spPr/>
        <p:txBody>
          <a:bodyPr/>
          <a:lstStyle/>
          <a:p>
            <a:fld id="{3D6C3DC6-EF6E-8948-BFE6-808D46D584D8}" type="slidenum">
              <a:rPr lang="en-US" smtClean="0"/>
              <a:t>8</a:t>
            </a:fld>
            <a:endParaRPr lang="en-US" dirty="0"/>
          </a:p>
        </p:txBody>
      </p:sp>
      <p:sp>
        <p:nvSpPr>
          <p:cNvPr id="7" name="Content Placeholder 6">
            <a:extLst>
              <a:ext uri="{FF2B5EF4-FFF2-40B4-BE49-F238E27FC236}">
                <a16:creationId xmlns:a16="http://schemas.microsoft.com/office/drawing/2014/main" id="{E54B2578-9DB5-4051-9C59-03F8104C6E13}"/>
              </a:ext>
            </a:extLst>
          </p:cNvPr>
          <p:cNvSpPr>
            <a:spLocks noGrp="1"/>
          </p:cNvSpPr>
          <p:nvPr>
            <p:ph idx="1"/>
          </p:nvPr>
        </p:nvSpPr>
        <p:spPr/>
        <p:txBody>
          <a:bodyPr/>
          <a:lstStyle/>
          <a:p>
            <a:r>
              <a:rPr lang="en-US" dirty="0"/>
              <a:t>Lets look at the strategic plan…</a:t>
            </a:r>
          </a:p>
        </p:txBody>
      </p:sp>
    </p:spTree>
    <p:extLst>
      <p:ext uri="{BB962C8B-B14F-4D97-AF65-F5344CB8AC3E}">
        <p14:creationId xmlns:p14="http://schemas.microsoft.com/office/powerpoint/2010/main" val="11515621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42837-15FA-45DF-8F35-9DBE0863DAC1}"/>
              </a:ext>
            </a:extLst>
          </p:cNvPr>
          <p:cNvSpPr>
            <a:spLocks noGrp="1"/>
          </p:cNvSpPr>
          <p:nvPr>
            <p:ph type="title"/>
          </p:nvPr>
        </p:nvSpPr>
        <p:spPr/>
        <p:txBody>
          <a:bodyPr/>
          <a:lstStyle/>
          <a:p>
            <a:r>
              <a:rPr lang="en-US" dirty="0"/>
              <a:t>We need your input!</a:t>
            </a:r>
          </a:p>
        </p:txBody>
      </p:sp>
      <p:sp>
        <p:nvSpPr>
          <p:cNvPr id="3" name="Content Placeholder 2">
            <a:extLst>
              <a:ext uri="{FF2B5EF4-FFF2-40B4-BE49-F238E27FC236}">
                <a16:creationId xmlns:a16="http://schemas.microsoft.com/office/drawing/2014/main" id="{D58DEA05-B98B-415C-AF40-96758EBE87DD}"/>
              </a:ext>
            </a:extLst>
          </p:cNvPr>
          <p:cNvSpPr>
            <a:spLocks noGrp="1"/>
          </p:cNvSpPr>
          <p:nvPr>
            <p:ph idx="1"/>
          </p:nvPr>
        </p:nvSpPr>
        <p:spPr>
          <a:xfrm>
            <a:off x="914400" y="1624012"/>
            <a:ext cx="8229600" cy="4525963"/>
          </a:xfrm>
        </p:spPr>
        <p:txBody>
          <a:bodyPr>
            <a:normAutofit fontScale="92500" lnSpcReduction="10000"/>
          </a:bodyPr>
          <a:lstStyle/>
          <a:p>
            <a:pPr marL="0" indent="0">
              <a:buNone/>
            </a:pPr>
            <a:r>
              <a:rPr lang="en-US" dirty="0"/>
              <a:t>Break – Out Groups – You choose!!!</a:t>
            </a:r>
          </a:p>
          <a:p>
            <a:r>
              <a:rPr lang="en-US" dirty="0"/>
              <a:t>Mission Statement  </a:t>
            </a:r>
            <a:r>
              <a:rPr lang="en-US" i="1" dirty="0"/>
              <a:t>(Missing the “How”)</a:t>
            </a:r>
          </a:p>
          <a:p>
            <a:r>
              <a:rPr lang="en-US" sz="2800" dirty="0"/>
              <a:t>Priority 1:  Economic Development</a:t>
            </a:r>
          </a:p>
          <a:p>
            <a:r>
              <a:rPr lang="en-US" sz="2800" dirty="0"/>
              <a:t>Priority 2:  Teaching and Assessing for Learning</a:t>
            </a:r>
          </a:p>
          <a:p>
            <a:r>
              <a:rPr lang="en-US" sz="2800" dirty="0"/>
              <a:t>Priority 3:  Strategic Planning and Sustainability</a:t>
            </a:r>
          </a:p>
          <a:p>
            <a:r>
              <a:rPr lang="en-US" sz="2800" dirty="0"/>
              <a:t>Priority 4:  Governance and Leadership</a:t>
            </a:r>
          </a:p>
          <a:p>
            <a:pPr marL="0" indent="0" algn="ctr">
              <a:buNone/>
            </a:pPr>
            <a:r>
              <a:rPr lang="en-US" sz="2800" b="1" i="1" u="sng" dirty="0"/>
              <a:t>Guiding Questions</a:t>
            </a:r>
            <a:endParaRPr lang="en-US" sz="2800" i="1" dirty="0"/>
          </a:p>
          <a:p>
            <a:pPr marL="0" indent="0">
              <a:buNone/>
            </a:pPr>
            <a:r>
              <a:rPr lang="en-US" sz="2800" i="1" dirty="0"/>
              <a:t>Do you agree with the priority?  If not, what do you think the priority should be?</a:t>
            </a:r>
          </a:p>
          <a:p>
            <a:pPr marL="0" indent="0">
              <a:buNone/>
            </a:pPr>
            <a:r>
              <a:rPr lang="en-US" sz="2800" i="1" dirty="0"/>
              <a:t>What modifications should we make to the SMART Goal?</a:t>
            </a:r>
          </a:p>
        </p:txBody>
      </p:sp>
      <p:sp>
        <p:nvSpPr>
          <p:cNvPr id="4" name="Slide Number Placeholder 3">
            <a:extLst>
              <a:ext uri="{FF2B5EF4-FFF2-40B4-BE49-F238E27FC236}">
                <a16:creationId xmlns:a16="http://schemas.microsoft.com/office/drawing/2014/main" id="{5C16B439-FC8C-4ECB-ACFE-401D914763F8}"/>
              </a:ext>
            </a:extLst>
          </p:cNvPr>
          <p:cNvSpPr>
            <a:spLocks noGrp="1"/>
          </p:cNvSpPr>
          <p:nvPr>
            <p:ph type="sldNum" sz="quarter" idx="12"/>
          </p:nvPr>
        </p:nvSpPr>
        <p:spPr/>
        <p:txBody>
          <a:bodyPr/>
          <a:lstStyle/>
          <a:p>
            <a:fld id="{3D6C3DC6-EF6E-8948-BFE6-808D46D584D8}" type="slidenum">
              <a:rPr lang="en-US" smtClean="0"/>
              <a:t>9</a:t>
            </a:fld>
            <a:endParaRPr lang="en-US" dirty="0"/>
          </a:p>
        </p:txBody>
      </p:sp>
    </p:spTree>
    <p:extLst>
      <p:ext uri="{BB962C8B-B14F-4D97-AF65-F5344CB8AC3E}">
        <p14:creationId xmlns:p14="http://schemas.microsoft.com/office/powerpoint/2010/main" val="3744603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FA34F-9627-4306-B862-7DF59EBEA70E}"/>
              </a:ext>
            </a:extLst>
          </p:cNvPr>
          <p:cNvSpPr>
            <a:spLocks noGrp="1"/>
          </p:cNvSpPr>
          <p:nvPr>
            <p:ph type="title"/>
          </p:nvPr>
        </p:nvSpPr>
        <p:spPr/>
        <p:txBody>
          <a:bodyPr/>
          <a:lstStyle/>
          <a:p>
            <a:r>
              <a:rPr lang="en-US" dirty="0"/>
              <a:t>Thank you for your feedback!</a:t>
            </a:r>
          </a:p>
        </p:txBody>
      </p:sp>
      <p:sp>
        <p:nvSpPr>
          <p:cNvPr id="3" name="Content Placeholder 2">
            <a:extLst>
              <a:ext uri="{FF2B5EF4-FFF2-40B4-BE49-F238E27FC236}">
                <a16:creationId xmlns:a16="http://schemas.microsoft.com/office/drawing/2014/main" id="{E4CA1655-1522-42FD-83A2-F5E74E131526}"/>
              </a:ext>
            </a:extLst>
          </p:cNvPr>
          <p:cNvSpPr>
            <a:spLocks noGrp="1"/>
          </p:cNvSpPr>
          <p:nvPr>
            <p:ph idx="1"/>
          </p:nvPr>
        </p:nvSpPr>
        <p:spPr/>
        <p:txBody>
          <a:bodyPr/>
          <a:lstStyle/>
          <a:p>
            <a:r>
              <a:rPr lang="en-US" dirty="0"/>
              <a:t>We will now turn it back over to the Board Chair for a vote to approve/not approve strategic plan.</a:t>
            </a:r>
          </a:p>
        </p:txBody>
      </p:sp>
      <p:sp>
        <p:nvSpPr>
          <p:cNvPr id="4" name="Slide Number Placeholder 3">
            <a:extLst>
              <a:ext uri="{FF2B5EF4-FFF2-40B4-BE49-F238E27FC236}">
                <a16:creationId xmlns:a16="http://schemas.microsoft.com/office/drawing/2014/main" id="{C2018D85-9F1D-4884-B135-43DEBE4EB265}"/>
              </a:ext>
            </a:extLst>
          </p:cNvPr>
          <p:cNvSpPr>
            <a:spLocks noGrp="1"/>
          </p:cNvSpPr>
          <p:nvPr>
            <p:ph type="sldNum" sz="quarter" idx="12"/>
          </p:nvPr>
        </p:nvSpPr>
        <p:spPr/>
        <p:txBody>
          <a:bodyPr/>
          <a:lstStyle/>
          <a:p>
            <a:fld id="{3D6C3DC6-EF6E-8948-BFE6-808D46D584D8}" type="slidenum">
              <a:rPr lang="en-US" smtClean="0"/>
              <a:t>10</a:t>
            </a:fld>
            <a:endParaRPr lang="en-US" dirty="0"/>
          </a:p>
        </p:txBody>
      </p:sp>
    </p:spTree>
    <p:extLst>
      <p:ext uri="{BB962C8B-B14F-4D97-AF65-F5344CB8AC3E}">
        <p14:creationId xmlns:p14="http://schemas.microsoft.com/office/powerpoint/2010/main" val="13169005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AB70-0636-4BF3-BF14-11D556BCEC92}"/>
              </a:ext>
            </a:extLst>
          </p:cNvPr>
          <p:cNvSpPr>
            <a:spLocks noGrp="1"/>
          </p:cNvSpPr>
          <p:nvPr>
            <p:ph type="title"/>
          </p:nvPr>
        </p:nvSpPr>
        <p:spPr/>
        <p:txBody>
          <a:bodyPr>
            <a:normAutofit fontScale="90000"/>
          </a:bodyPr>
          <a:lstStyle/>
          <a:p>
            <a:r>
              <a:rPr lang="en-US" dirty="0"/>
              <a:t>Recommendation for </a:t>
            </a:r>
            <a:br>
              <a:rPr lang="en-US" dirty="0"/>
            </a:br>
            <a:r>
              <a:rPr lang="en-US" dirty="0"/>
              <a:t>Ranking of Priorities</a:t>
            </a:r>
          </a:p>
        </p:txBody>
      </p:sp>
      <p:sp>
        <p:nvSpPr>
          <p:cNvPr id="3" name="Content Placeholder 2">
            <a:extLst>
              <a:ext uri="{FF2B5EF4-FFF2-40B4-BE49-F238E27FC236}">
                <a16:creationId xmlns:a16="http://schemas.microsoft.com/office/drawing/2014/main" id="{77879D00-BE71-4B7B-8BEC-A614B0C6C4A7}"/>
              </a:ext>
            </a:extLst>
          </p:cNvPr>
          <p:cNvSpPr>
            <a:spLocks noGrp="1"/>
          </p:cNvSpPr>
          <p:nvPr>
            <p:ph idx="1"/>
          </p:nvPr>
        </p:nvSpPr>
        <p:spPr/>
        <p:txBody>
          <a:bodyPr/>
          <a:lstStyle/>
          <a:p>
            <a:pPr marL="0" indent="0">
              <a:buNone/>
            </a:pPr>
            <a:r>
              <a:rPr lang="en-US" sz="3200" dirty="0"/>
              <a:t>    </a:t>
            </a:r>
          </a:p>
          <a:p>
            <a:r>
              <a:rPr lang="en-US" sz="3200" dirty="0"/>
              <a:t>Teaching and Assessing for Learning</a:t>
            </a:r>
          </a:p>
          <a:p>
            <a:r>
              <a:rPr lang="en-US" sz="3200" dirty="0"/>
              <a:t>Governance and Leadership</a:t>
            </a:r>
          </a:p>
          <a:p>
            <a:r>
              <a:rPr lang="en-US" sz="3200" dirty="0"/>
              <a:t>Strategic Planning and Sustainability</a:t>
            </a:r>
          </a:p>
          <a:p>
            <a:r>
              <a:rPr lang="en-US" sz="3200" dirty="0"/>
              <a:t>Economic Development</a:t>
            </a:r>
            <a:endParaRPr lang="en-US" dirty="0"/>
          </a:p>
        </p:txBody>
      </p:sp>
      <p:sp>
        <p:nvSpPr>
          <p:cNvPr id="4" name="Slide Number Placeholder 3">
            <a:extLst>
              <a:ext uri="{FF2B5EF4-FFF2-40B4-BE49-F238E27FC236}">
                <a16:creationId xmlns:a16="http://schemas.microsoft.com/office/drawing/2014/main" id="{5BB84B3D-1260-44E8-AD03-B38BDB6C0A07}"/>
              </a:ext>
            </a:extLst>
          </p:cNvPr>
          <p:cNvSpPr>
            <a:spLocks noGrp="1"/>
          </p:cNvSpPr>
          <p:nvPr>
            <p:ph type="sldNum" sz="quarter" idx="12"/>
          </p:nvPr>
        </p:nvSpPr>
        <p:spPr/>
        <p:txBody>
          <a:bodyPr/>
          <a:lstStyle/>
          <a:p>
            <a:fld id="{3D6C3DC6-EF6E-8948-BFE6-808D46D584D8}" type="slidenum">
              <a:rPr lang="en-US" smtClean="0"/>
              <a:t>11</a:t>
            </a:fld>
            <a:endParaRPr lang="en-US" dirty="0"/>
          </a:p>
        </p:txBody>
      </p:sp>
    </p:spTree>
    <p:extLst>
      <p:ext uri="{BB962C8B-B14F-4D97-AF65-F5344CB8AC3E}">
        <p14:creationId xmlns:p14="http://schemas.microsoft.com/office/powerpoint/2010/main" val="40587172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742950" y="0"/>
            <a:ext cx="8382000" cy="6858000"/>
          </a:xfrm>
          <a:prstGeom prst="rect">
            <a:avLst/>
          </a:prstGeom>
        </p:spPr>
      </p:pic>
      <p:sp>
        <p:nvSpPr>
          <p:cNvPr id="12" name="TextBox 11"/>
          <p:cNvSpPr txBox="1"/>
          <p:nvPr/>
        </p:nvSpPr>
        <p:spPr>
          <a:xfrm>
            <a:off x="1276350" y="2228850"/>
            <a:ext cx="6869112" cy="584775"/>
          </a:xfrm>
          <a:prstGeom prst="rect">
            <a:avLst/>
          </a:prstGeom>
          <a:noFill/>
        </p:spPr>
        <p:txBody>
          <a:bodyPr wrap="square" rtlCol="0">
            <a:spAutoFit/>
          </a:bodyPr>
          <a:lstStyle/>
          <a:p>
            <a:pPr algn="ctr"/>
            <a:r>
              <a:rPr lang="en-US" sz="3200" b="1" dirty="0">
                <a:solidFill>
                  <a:schemeClr val="bg1"/>
                </a:solidFill>
              </a:rPr>
              <a:t>Atlanta College and Career Academy</a:t>
            </a:r>
          </a:p>
        </p:txBody>
      </p:sp>
      <p:sp>
        <p:nvSpPr>
          <p:cNvPr id="2" name="Slide Number Placeholder 1"/>
          <p:cNvSpPr>
            <a:spLocks noGrp="1"/>
          </p:cNvSpPr>
          <p:nvPr>
            <p:ph type="sldNum" sz="quarter" idx="12"/>
          </p:nvPr>
        </p:nvSpPr>
        <p:spPr/>
        <p:txBody>
          <a:bodyPr/>
          <a:lstStyle/>
          <a:p>
            <a:fld id="{3D6C3DC6-EF6E-8948-BFE6-808D46D584D8}" type="slidenum">
              <a:rPr lang="en-US" smtClean="0"/>
              <a:t>12</a:t>
            </a:fld>
            <a:endParaRPr lang="en-US" dirty="0"/>
          </a:p>
        </p:txBody>
      </p:sp>
    </p:spTree>
    <p:extLst>
      <p:ext uri="{BB962C8B-B14F-4D97-AF65-F5344CB8AC3E}">
        <p14:creationId xmlns:p14="http://schemas.microsoft.com/office/powerpoint/2010/main" val="23159680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p:cNvSpPr/>
          <p:nvPr/>
        </p:nvSpPr>
        <p:spPr>
          <a:xfrm>
            <a:off x="2085103" y="1433033"/>
            <a:ext cx="5591169" cy="914400"/>
          </a:xfrm>
          <a:prstGeom prst="rect">
            <a:avLst/>
          </a:prstGeom>
          <a:solidFill>
            <a:srgbClr val="0083A9"/>
          </a:solidFill>
          <a:ln>
            <a:solidFill>
              <a:srgbClr val="0083A9"/>
            </a:solidFill>
          </a:ln>
        </p:spPr>
        <p:style>
          <a:lnRef idx="2">
            <a:schemeClr val="accent3">
              <a:shade val="50000"/>
            </a:schemeClr>
          </a:lnRef>
          <a:fillRef idx="1">
            <a:schemeClr val="accent3"/>
          </a:fillRef>
          <a:effectRef idx="0">
            <a:schemeClr val="accent3"/>
          </a:effectRef>
          <a:fontRef idx="minor">
            <a:schemeClr val="lt1"/>
          </a:fontRef>
        </p:style>
        <p:txBody>
          <a:bodyPr rtlCol="0" anchor="t"/>
          <a:lstStyle/>
          <a:p>
            <a:pPr algn="ctr"/>
            <a:r>
              <a:rPr lang="en-US" sz="1600" b="1" dirty="0">
                <a:solidFill>
                  <a:schemeClr val="bg1"/>
                </a:solidFill>
                <a:latin typeface="Berlin Sans FB Demi" panose="020E0802020502020306" pitchFamily="34" charset="0"/>
              </a:rPr>
              <a:t>YOUR SCHOOL STRATEGIC PLAN…</a:t>
            </a:r>
          </a:p>
        </p:txBody>
      </p:sp>
      <p:sp>
        <p:nvSpPr>
          <p:cNvPr id="2" name="Title 1"/>
          <p:cNvSpPr>
            <a:spLocks noGrp="1"/>
          </p:cNvSpPr>
          <p:nvPr>
            <p:ph type="title"/>
          </p:nvPr>
        </p:nvSpPr>
        <p:spPr>
          <a:xfrm>
            <a:off x="717452" y="248713"/>
            <a:ext cx="8426547" cy="625079"/>
          </a:xfrm>
        </p:spPr>
        <p:txBody>
          <a:bodyPr>
            <a:normAutofit fontScale="90000"/>
          </a:bodyPr>
          <a:lstStyle/>
          <a:p>
            <a:pPr algn="ctr"/>
            <a:r>
              <a:rPr lang="en-US" b="1" dirty="0"/>
              <a:t>GO Team Budget Development Process</a:t>
            </a:r>
          </a:p>
        </p:txBody>
      </p:sp>
      <p:sp>
        <p:nvSpPr>
          <p:cNvPr id="5" name="Slide Number Placeholder 4"/>
          <p:cNvSpPr>
            <a:spLocks noGrp="1"/>
          </p:cNvSpPr>
          <p:nvPr>
            <p:ph type="sldNum" sz="quarter" idx="12"/>
          </p:nvPr>
        </p:nvSpPr>
        <p:spPr>
          <a:xfrm>
            <a:off x="7806991" y="5811680"/>
            <a:ext cx="1600200" cy="273844"/>
          </a:xfrm>
        </p:spPr>
        <p:txBody>
          <a:bodyPr/>
          <a:lstStyle/>
          <a:p>
            <a:fld id="{026F2F96-C52A-46BA-9140-C1728DB7CC36}" type="slidenum">
              <a:rPr lang="en-US" smtClean="0">
                <a:solidFill>
                  <a:schemeClr val="tx2"/>
                </a:solidFill>
              </a:rPr>
              <a:pPr/>
              <a:t>13</a:t>
            </a:fld>
            <a:endParaRPr lang="en-US" dirty="0">
              <a:solidFill>
                <a:schemeClr val="tx2"/>
              </a:solidFill>
            </a:endParaRPr>
          </a:p>
        </p:txBody>
      </p:sp>
      <p:sp>
        <p:nvSpPr>
          <p:cNvPr id="53" name="TextBox 52"/>
          <p:cNvSpPr txBox="1"/>
          <p:nvPr/>
        </p:nvSpPr>
        <p:spPr>
          <a:xfrm>
            <a:off x="2085102" y="1694536"/>
            <a:ext cx="5591170" cy="584775"/>
          </a:xfrm>
          <a:prstGeom prst="rect">
            <a:avLst/>
          </a:prstGeom>
          <a:noFill/>
        </p:spPr>
        <p:txBody>
          <a:bodyPr wrap="square" rtlCol="0">
            <a:spAutoFit/>
          </a:bodyPr>
          <a:lstStyle/>
          <a:p>
            <a:pPr algn="ctr"/>
            <a:r>
              <a:rPr lang="en-US" sz="1600" b="1" dirty="0">
                <a:solidFill>
                  <a:schemeClr val="bg1"/>
                </a:solidFill>
              </a:rPr>
              <a:t>is your roadmap and your role. It is your direction, your priorities, your vision, your present, your future. </a:t>
            </a:r>
          </a:p>
        </p:txBody>
      </p:sp>
      <p:graphicFrame>
        <p:nvGraphicFramePr>
          <p:cNvPr id="3" name="Diagram 2"/>
          <p:cNvGraphicFramePr/>
          <p:nvPr>
            <p:extLst>
              <p:ext uri="{D42A27DB-BD31-4B8C-83A1-F6EECF244321}">
                <p14:modId xmlns:p14="http://schemas.microsoft.com/office/powerpoint/2010/main" val="2734216557"/>
              </p:ext>
            </p:extLst>
          </p:nvPr>
        </p:nvGraphicFramePr>
        <p:xfrm>
          <a:off x="1439592" y="2347433"/>
          <a:ext cx="6494585" cy="43896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7" name="Picture 4" descr="Image result for you are her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2606" y="5674044"/>
            <a:ext cx="574385" cy="822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45924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49"/>
          <p:cNvPicPr>
            <a:picLocks noChangeAspect="1"/>
          </p:cNvPicPr>
          <p:nvPr/>
        </p:nvPicPr>
        <p:blipFill>
          <a:blip r:embed="rId3"/>
          <a:stretch>
            <a:fillRect/>
          </a:stretch>
        </p:blipFill>
        <p:spPr>
          <a:xfrm>
            <a:off x="3978596" y="1834429"/>
            <a:ext cx="4797434" cy="3694466"/>
          </a:xfrm>
          <a:prstGeom prst="rect">
            <a:avLst/>
          </a:prstGeom>
        </p:spPr>
      </p:pic>
      <p:sp>
        <p:nvSpPr>
          <p:cNvPr id="6" name="Oval 5"/>
          <p:cNvSpPr/>
          <p:nvPr/>
        </p:nvSpPr>
        <p:spPr>
          <a:xfrm>
            <a:off x="4205654" y="2699471"/>
            <a:ext cx="1723292" cy="2716669"/>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a:endParaRPr>
          </a:p>
        </p:txBody>
      </p:sp>
      <p:sp>
        <p:nvSpPr>
          <p:cNvPr id="8" name="TextBox 7"/>
          <p:cNvSpPr txBox="1"/>
          <p:nvPr/>
        </p:nvSpPr>
        <p:spPr>
          <a:xfrm>
            <a:off x="65482" y="2697775"/>
            <a:ext cx="3477818" cy="1846659"/>
          </a:xfrm>
          <a:prstGeom prst="rect">
            <a:avLst/>
          </a:prstGeom>
          <a:noFill/>
        </p:spPr>
        <p:txBody>
          <a:bodyPr wrap="square" rtlCol="0">
            <a:spAutoFit/>
          </a:bodyPr>
          <a:lstStyle/>
          <a:p>
            <a:pPr algn="ctr" defTabSz="685800"/>
            <a:r>
              <a:rPr lang="en-US" sz="2400" dirty="0">
                <a:solidFill>
                  <a:prstClr val="black"/>
                </a:solidFill>
                <a:latin typeface="Calibri"/>
              </a:rPr>
              <a:t>School Priorities = </a:t>
            </a:r>
          </a:p>
          <a:p>
            <a:pPr algn="ctr" defTabSz="685800"/>
            <a:r>
              <a:rPr lang="en-US" sz="2400" dirty="0">
                <a:solidFill>
                  <a:prstClr val="black"/>
                </a:solidFill>
                <a:latin typeface="Calibri"/>
              </a:rPr>
              <a:t>Budget Parameters</a:t>
            </a:r>
          </a:p>
          <a:p>
            <a:pPr algn="ctr" defTabSz="685800"/>
            <a:endParaRPr lang="en-US" sz="2400" dirty="0">
              <a:solidFill>
                <a:prstClr val="black"/>
              </a:solidFill>
              <a:latin typeface="Calibri"/>
            </a:endParaRPr>
          </a:p>
          <a:p>
            <a:pPr algn="ctr" defTabSz="685800"/>
            <a:r>
              <a:rPr lang="en-US" sz="2100" dirty="0">
                <a:solidFill>
                  <a:prstClr val="black"/>
                </a:solidFill>
                <a:latin typeface="Calibri"/>
              </a:rPr>
              <a:t>Budget parameters guide the budget development process. </a:t>
            </a:r>
          </a:p>
        </p:txBody>
      </p:sp>
      <p:sp>
        <p:nvSpPr>
          <p:cNvPr id="66" name="Title 1"/>
          <p:cNvSpPr>
            <a:spLocks noGrp="1"/>
          </p:cNvSpPr>
          <p:nvPr>
            <p:ph type="title"/>
          </p:nvPr>
        </p:nvSpPr>
        <p:spPr>
          <a:xfrm>
            <a:off x="204537" y="867918"/>
            <a:ext cx="4734426" cy="912019"/>
          </a:xfrm>
        </p:spPr>
        <p:txBody>
          <a:bodyPr>
            <a:normAutofit fontScale="90000"/>
          </a:bodyPr>
          <a:lstStyle/>
          <a:p>
            <a:r>
              <a:rPr lang="en-US" b="1" dirty="0"/>
              <a:t>Draft FY22 Principal Budget</a:t>
            </a:r>
            <a:endParaRPr lang="en-US" sz="2325" b="1" dirty="0"/>
          </a:p>
        </p:txBody>
      </p:sp>
    </p:spTree>
    <p:extLst>
      <p:ext uri="{BB962C8B-B14F-4D97-AF65-F5344CB8AC3E}">
        <p14:creationId xmlns:p14="http://schemas.microsoft.com/office/powerpoint/2010/main" val="15286040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1182" y="195833"/>
            <a:ext cx="8482818" cy="732848"/>
          </a:xfrm>
        </p:spPr>
        <p:txBody>
          <a:bodyPr>
            <a:normAutofit/>
          </a:bodyPr>
          <a:lstStyle/>
          <a:p>
            <a:pPr algn="ctr"/>
            <a:r>
              <a:rPr lang="en-US" sz="3600" b="1" dirty="0"/>
              <a:t>FY21 Budget Development Process</a:t>
            </a:r>
          </a:p>
        </p:txBody>
      </p:sp>
      <p:sp>
        <p:nvSpPr>
          <p:cNvPr id="9" name="Content Placeholder 8"/>
          <p:cNvSpPr>
            <a:spLocks noGrp="1"/>
          </p:cNvSpPr>
          <p:nvPr>
            <p:ph idx="1"/>
          </p:nvPr>
        </p:nvSpPr>
        <p:spPr>
          <a:xfrm>
            <a:off x="774068" y="1082999"/>
            <a:ext cx="3887846" cy="5577840"/>
          </a:xfrm>
        </p:spPr>
        <p:txBody>
          <a:bodyPr>
            <a:normAutofit fontScale="85000" lnSpcReduction="20000"/>
          </a:bodyPr>
          <a:lstStyle/>
          <a:p>
            <a:pPr marL="0" indent="0">
              <a:buNone/>
            </a:pPr>
            <a:r>
              <a:rPr lang="en-US" dirty="0">
                <a:latin typeface="Calibri" panose="020F0502020204030204" pitchFamily="34" charset="0"/>
                <a:cs typeface="Calibri" panose="020F0502020204030204" pitchFamily="34" charset="0"/>
              </a:rPr>
              <a:t>Principal’s Role</a:t>
            </a:r>
          </a:p>
          <a:p>
            <a:r>
              <a:rPr lang="en-US" dirty="0">
                <a:latin typeface="Calibri" panose="020F0502020204030204" pitchFamily="34" charset="0"/>
                <a:cs typeface="Calibri" panose="020F0502020204030204" pitchFamily="34" charset="0"/>
              </a:rPr>
              <a:t>Design the budget and propose operational changes that can raise student achievement</a:t>
            </a:r>
          </a:p>
          <a:p>
            <a:r>
              <a:rPr lang="en-US" dirty="0">
                <a:latin typeface="Calibri" panose="020F0502020204030204" pitchFamily="34" charset="0"/>
                <a:cs typeface="Calibri" panose="020F0502020204030204" pitchFamily="34" charset="0"/>
              </a:rPr>
              <a:t>Flesh out strategies, implement and manage them at the school level </a:t>
            </a:r>
          </a:p>
          <a:p>
            <a:r>
              <a:rPr lang="en-US" dirty="0">
                <a:latin typeface="Calibri" panose="020F0502020204030204" pitchFamily="34" charset="0"/>
                <a:cs typeface="Calibri" panose="020F0502020204030204" pitchFamily="34" charset="0"/>
              </a:rPr>
              <a:t>Focus on the day-to-day operations</a:t>
            </a:r>
          </a:p>
          <a:p>
            <a:r>
              <a:rPr lang="en-US" dirty="0">
                <a:latin typeface="Calibri" panose="020F0502020204030204" pitchFamily="34" charset="0"/>
                <a:cs typeface="Calibri" panose="020F0502020204030204" pitchFamily="34" charset="0"/>
              </a:rPr>
              <a:t>Serve as the expert on the school</a:t>
            </a:r>
          </a:p>
          <a:p>
            <a:r>
              <a:rPr lang="en-US" dirty="0">
                <a:latin typeface="Calibri" panose="020F0502020204030204" pitchFamily="34" charset="0"/>
                <a:cs typeface="Calibri" panose="020F0502020204030204" pitchFamily="34" charset="0"/>
              </a:rPr>
              <a:t>Hire quality instructional and support personnel</a:t>
            </a:r>
          </a:p>
          <a:p>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The Board of Directors Role:</a:t>
            </a:r>
          </a:p>
          <a:p>
            <a:r>
              <a:rPr lang="en-US" dirty="0">
                <a:latin typeface="Calibri" panose="020F0502020204030204" pitchFamily="34" charset="0"/>
                <a:cs typeface="Calibri" panose="020F0502020204030204" pitchFamily="34" charset="0"/>
              </a:rPr>
              <a:t>Focus on the big picture (positions and resources, not people)</a:t>
            </a:r>
          </a:p>
          <a:p>
            <a:r>
              <a:rPr lang="en-US" dirty="0">
                <a:latin typeface="Calibri" panose="020F0502020204030204" pitchFamily="34" charset="0"/>
                <a:cs typeface="Calibri" panose="020F0502020204030204" pitchFamily="34" charset="0"/>
              </a:rPr>
              <a:t>Ensure that the budget is aligned to the school’s mission  and that resources are allocated to support key strategic priorities</a:t>
            </a:r>
          </a:p>
          <a:p>
            <a:endParaRPr lang="en-US"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p:txBody>
      </p:sp>
      <p:pic>
        <p:nvPicPr>
          <p:cNvPr id="11" name="Picture 10"/>
          <p:cNvPicPr>
            <a:picLocks noChangeAspect="1"/>
          </p:cNvPicPr>
          <p:nvPr/>
        </p:nvPicPr>
        <p:blipFill>
          <a:blip r:embed="rId3"/>
          <a:stretch>
            <a:fillRect/>
          </a:stretch>
        </p:blipFill>
        <p:spPr>
          <a:xfrm>
            <a:off x="4661914" y="1005840"/>
            <a:ext cx="4482086" cy="5577840"/>
          </a:xfrm>
          <a:prstGeom prst="rect">
            <a:avLst/>
          </a:prstGeom>
        </p:spPr>
      </p:pic>
      <p:sp>
        <p:nvSpPr>
          <p:cNvPr id="3" name="Slide Number Placeholder 2"/>
          <p:cNvSpPr>
            <a:spLocks noGrp="1"/>
          </p:cNvSpPr>
          <p:nvPr>
            <p:ph type="sldNum" sz="quarter" idx="12"/>
          </p:nvPr>
        </p:nvSpPr>
        <p:spPr/>
        <p:txBody>
          <a:bodyPr/>
          <a:lstStyle/>
          <a:p>
            <a:fld id="{3D6C3DC6-EF6E-8948-BFE6-808D46D584D8}" type="slidenum">
              <a:rPr lang="en-US" smtClean="0"/>
              <a:t>15</a:t>
            </a:fld>
            <a:endParaRPr lang="en-US" dirty="0"/>
          </a:p>
        </p:txBody>
      </p:sp>
    </p:spTree>
    <p:extLst>
      <p:ext uri="{BB962C8B-B14F-4D97-AF65-F5344CB8AC3E}">
        <p14:creationId xmlns:p14="http://schemas.microsoft.com/office/powerpoint/2010/main" val="8127558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17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7271" y="6219824"/>
            <a:ext cx="1160412" cy="523875"/>
          </a:xfrm>
          <a:prstGeom prst="rect">
            <a:avLst/>
          </a:prstGeom>
        </p:spPr>
      </p:pic>
      <p:sp>
        <p:nvSpPr>
          <p:cNvPr id="7" name="TextBox 6"/>
          <p:cNvSpPr txBox="1"/>
          <p:nvPr/>
        </p:nvSpPr>
        <p:spPr>
          <a:xfrm>
            <a:off x="503615" y="92450"/>
            <a:ext cx="8710089" cy="584775"/>
          </a:xfrm>
          <a:prstGeom prst="rect">
            <a:avLst/>
          </a:prstGeom>
          <a:noFill/>
        </p:spPr>
        <p:txBody>
          <a:bodyPr wrap="square" rtlCol="0">
            <a:spAutoFit/>
          </a:bodyPr>
          <a:lstStyle/>
          <a:p>
            <a:pPr algn="ctr"/>
            <a:r>
              <a:rPr lang="en-US" sz="3200" b="1" i="1" dirty="0">
                <a:latin typeface="+mj-lt"/>
              </a:rPr>
              <a:t>ACCA Strategic Plan </a:t>
            </a:r>
          </a:p>
        </p:txBody>
      </p:sp>
      <p:sp>
        <p:nvSpPr>
          <p:cNvPr id="8" name="Slide Number Placeholder 7"/>
          <p:cNvSpPr>
            <a:spLocks noGrp="1"/>
          </p:cNvSpPr>
          <p:nvPr>
            <p:ph type="sldNum" sz="quarter" idx="12"/>
          </p:nvPr>
        </p:nvSpPr>
        <p:spPr/>
        <p:txBody>
          <a:bodyPr/>
          <a:lstStyle/>
          <a:p>
            <a:fld id="{3D6C3DC6-EF6E-8948-BFE6-808D46D584D8}" type="slidenum">
              <a:rPr lang="en-US" smtClean="0"/>
              <a:t>16</a:t>
            </a:fld>
            <a:endParaRPr lang="en-US" dirty="0"/>
          </a:p>
        </p:txBody>
      </p:sp>
      <p:graphicFrame>
        <p:nvGraphicFramePr>
          <p:cNvPr id="9" name="Object 8">
            <a:extLst>
              <a:ext uri="{FF2B5EF4-FFF2-40B4-BE49-F238E27FC236}">
                <a16:creationId xmlns:a16="http://schemas.microsoft.com/office/drawing/2014/main" id="{DBBD18DC-0994-4776-8CBB-DD81A39C32F0}"/>
              </a:ext>
            </a:extLst>
          </p:cNvPr>
          <p:cNvGraphicFramePr>
            <a:graphicFrameLocks noChangeAspect="1"/>
          </p:cNvGraphicFramePr>
          <p:nvPr>
            <p:extLst>
              <p:ext uri="{D42A27DB-BD31-4B8C-83A1-F6EECF244321}">
                <p14:modId xmlns:p14="http://schemas.microsoft.com/office/powerpoint/2010/main" val="160747645"/>
              </p:ext>
            </p:extLst>
          </p:nvPr>
        </p:nvGraphicFramePr>
        <p:xfrm>
          <a:off x="1884363" y="1397000"/>
          <a:ext cx="5373687" cy="4064000"/>
        </p:xfrm>
        <a:graphic>
          <a:graphicData uri="http://schemas.openxmlformats.org/presentationml/2006/ole">
            <mc:AlternateContent xmlns:mc="http://schemas.openxmlformats.org/markup-compatibility/2006">
              <mc:Choice xmlns:v="urn:schemas-microsoft-com:vml" Requires="v">
                <p:oleObj name="Document" r:id="rId4" imgW="9389370" imgH="7100688" progId="Word.Document.12">
                  <p:embed/>
                </p:oleObj>
              </mc:Choice>
              <mc:Fallback>
                <p:oleObj name="Document" r:id="rId4" imgW="9389370" imgH="7100688" progId="Word.Document.12">
                  <p:embed/>
                  <p:pic>
                    <p:nvPicPr>
                      <p:cNvPr id="0" name=""/>
                      <p:cNvPicPr/>
                      <p:nvPr/>
                    </p:nvPicPr>
                    <p:blipFill>
                      <a:blip r:embed="rId5"/>
                      <a:stretch>
                        <a:fillRect/>
                      </a:stretch>
                    </p:blipFill>
                    <p:spPr>
                      <a:xfrm>
                        <a:off x="1884363" y="1397000"/>
                        <a:ext cx="5373687" cy="4064000"/>
                      </a:xfrm>
                      <a:prstGeom prst="rect">
                        <a:avLst/>
                      </a:prstGeom>
                    </p:spPr>
                  </p:pic>
                </p:oleObj>
              </mc:Fallback>
            </mc:AlternateContent>
          </a:graphicData>
        </a:graphic>
      </p:graphicFrame>
    </p:spTree>
    <p:extLst>
      <p:ext uri="{BB962C8B-B14F-4D97-AF65-F5344CB8AC3E}">
        <p14:creationId xmlns:p14="http://schemas.microsoft.com/office/powerpoint/2010/main" val="18096593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17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7271" y="6219824"/>
            <a:ext cx="1160412" cy="523875"/>
          </a:xfrm>
          <a:prstGeom prst="rect">
            <a:avLst/>
          </a:prstGeom>
        </p:spPr>
      </p:pic>
      <p:sp>
        <p:nvSpPr>
          <p:cNvPr id="2" name="TextBox 1"/>
          <p:cNvSpPr txBox="1"/>
          <p:nvPr/>
        </p:nvSpPr>
        <p:spPr>
          <a:xfrm>
            <a:off x="880716" y="76243"/>
            <a:ext cx="8166967" cy="584775"/>
          </a:xfrm>
          <a:prstGeom prst="rect">
            <a:avLst/>
          </a:prstGeom>
          <a:noFill/>
        </p:spPr>
        <p:txBody>
          <a:bodyPr wrap="square" rtlCol="0">
            <a:spAutoFit/>
          </a:bodyPr>
          <a:lstStyle/>
          <a:p>
            <a:pPr algn="ctr"/>
            <a:r>
              <a:rPr lang="en-US" sz="3200" b="1" i="1" dirty="0">
                <a:latin typeface="+mj-lt"/>
              </a:rPr>
              <a:t>FY22 Priorities &amp; SMART Goals</a:t>
            </a:r>
          </a:p>
        </p:txBody>
      </p:sp>
      <p:sp>
        <p:nvSpPr>
          <p:cNvPr id="8" name="TextBox 7"/>
          <p:cNvSpPr txBox="1"/>
          <p:nvPr/>
        </p:nvSpPr>
        <p:spPr>
          <a:xfrm>
            <a:off x="880716" y="417056"/>
            <a:ext cx="8426275" cy="646331"/>
          </a:xfrm>
          <a:prstGeom prst="rect">
            <a:avLst/>
          </a:prstGeom>
          <a:noFill/>
        </p:spPr>
        <p:txBody>
          <a:bodyPr wrap="square" rtlCol="0">
            <a:spAutoFit/>
          </a:bodyPr>
          <a:lstStyle/>
          <a:p>
            <a:pPr algn="ctr"/>
            <a:endParaRPr lang="en-US" b="1" dirty="0"/>
          </a:p>
          <a:p>
            <a:pPr algn="ctr"/>
            <a:endParaRPr lang="en-US" dirty="0"/>
          </a:p>
        </p:txBody>
      </p:sp>
      <p:sp>
        <p:nvSpPr>
          <p:cNvPr id="9" name="Rectangle 8"/>
          <p:cNvSpPr/>
          <p:nvPr/>
        </p:nvSpPr>
        <p:spPr>
          <a:xfrm>
            <a:off x="1785245" y="857135"/>
            <a:ext cx="1003801" cy="215444"/>
          </a:xfrm>
          <a:prstGeom prst="rect">
            <a:avLst/>
          </a:prstGeom>
        </p:spPr>
        <p:txBody>
          <a:bodyPr wrap="none">
            <a:spAutoFit/>
          </a:bodyPr>
          <a:lstStyle/>
          <a:p>
            <a:pPr algn="ctr"/>
            <a:r>
              <a:rPr lang="en-US" sz="800" b="1" dirty="0">
                <a:latin typeface="Arial"/>
                <a:cs typeface="Arial"/>
              </a:rPr>
              <a:t>School Priorities</a:t>
            </a:r>
          </a:p>
        </p:txBody>
      </p:sp>
      <p:sp>
        <p:nvSpPr>
          <p:cNvPr id="10" name="TextBox 9"/>
          <p:cNvSpPr txBox="1"/>
          <p:nvPr/>
        </p:nvSpPr>
        <p:spPr>
          <a:xfrm>
            <a:off x="5581415" y="837861"/>
            <a:ext cx="1175054" cy="215444"/>
          </a:xfrm>
          <a:prstGeom prst="rect">
            <a:avLst/>
          </a:prstGeom>
          <a:noFill/>
        </p:spPr>
        <p:txBody>
          <a:bodyPr wrap="square" rtlCol="0">
            <a:spAutoFit/>
          </a:bodyPr>
          <a:lstStyle/>
          <a:p>
            <a:pPr algn="ctr"/>
            <a:r>
              <a:rPr lang="en-US" sz="800" b="1" dirty="0">
                <a:latin typeface="Arial"/>
                <a:cs typeface="Arial"/>
              </a:rPr>
              <a:t>SMART Goals</a:t>
            </a:r>
          </a:p>
        </p:txBody>
      </p:sp>
      <p:sp>
        <p:nvSpPr>
          <p:cNvPr id="11" name="Rectangle 10"/>
          <p:cNvSpPr/>
          <p:nvPr/>
        </p:nvSpPr>
        <p:spPr>
          <a:xfrm>
            <a:off x="4173717" y="1061493"/>
            <a:ext cx="4724956" cy="1756080"/>
          </a:xfrm>
          <a:prstGeom prst="rect">
            <a:avLst/>
          </a:prstGeom>
          <a:solidFill>
            <a:srgbClr val="FDF1E9"/>
          </a:solidFill>
          <a:ln w="25400">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lvl="0"/>
            <a:r>
              <a:rPr lang="en-US" sz="1200" dirty="0">
                <a:solidFill>
                  <a:prstClr val="black"/>
                </a:solidFill>
              </a:rPr>
              <a:t>Purchase MARTA transportation cards for 120 students to participate in dual enrollment classes on Atlanta Technical College’s campus  during the 2021-22 SY</a:t>
            </a:r>
          </a:p>
          <a:p>
            <a:pPr lvl="0"/>
            <a:endParaRPr lang="en-US" sz="1200" dirty="0">
              <a:solidFill>
                <a:prstClr val="black"/>
              </a:solidFill>
            </a:endParaRPr>
          </a:p>
          <a:p>
            <a:pPr lvl="0"/>
            <a:r>
              <a:rPr lang="en-US" sz="1200" dirty="0">
                <a:solidFill>
                  <a:prstClr val="black"/>
                </a:solidFill>
              </a:rPr>
              <a:t>Purchase instructional supplies for 120 students participating in dual enrollment classes on Atlanta Tech’s campus during the 2021-22 SY </a:t>
            </a:r>
          </a:p>
        </p:txBody>
      </p:sp>
      <p:sp>
        <p:nvSpPr>
          <p:cNvPr id="12" name="Rectangle 11"/>
          <p:cNvSpPr/>
          <p:nvPr/>
        </p:nvSpPr>
        <p:spPr>
          <a:xfrm>
            <a:off x="978552" y="1072579"/>
            <a:ext cx="2812861" cy="1756079"/>
          </a:xfrm>
          <a:prstGeom prst="rect">
            <a:avLst/>
          </a:prstGeom>
          <a:solidFill>
            <a:schemeClr val="accent2">
              <a:lumMod val="20000"/>
              <a:lumOff val="80000"/>
            </a:schemeClr>
          </a:solidFill>
          <a:ln w="25400" cap="flat" cmpd="sng" algn="ctr">
            <a:solidFill>
              <a:schemeClr val="accent2">
                <a:lumMod val="75000"/>
              </a:schemeClr>
            </a:solidFill>
            <a:prstDash val="solid"/>
          </a:ln>
          <a:effectLst/>
        </p:spPr>
        <p:txBody>
          <a:bodyPr vert="horz"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1000" dirty="0">
              <a:solidFill>
                <a:schemeClr val="tx1"/>
              </a:solidFill>
            </a:endParaRPr>
          </a:p>
          <a:p>
            <a:pPr algn="ctr"/>
            <a:r>
              <a:rPr lang="en-US" sz="1200" dirty="0">
                <a:solidFill>
                  <a:schemeClr val="tx1"/>
                </a:solidFill>
              </a:rPr>
              <a:t>Teaching and </a:t>
            </a:r>
          </a:p>
          <a:p>
            <a:pPr algn="ctr"/>
            <a:r>
              <a:rPr lang="en-US" sz="1200" dirty="0">
                <a:solidFill>
                  <a:schemeClr val="tx1"/>
                </a:solidFill>
              </a:rPr>
              <a:t>Assessing for Learning</a:t>
            </a:r>
          </a:p>
          <a:p>
            <a:endParaRPr lang="en-US" sz="1000" dirty="0">
              <a:solidFill>
                <a:schemeClr val="tx1"/>
              </a:solidFill>
            </a:endParaRPr>
          </a:p>
        </p:txBody>
      </p:sp>
      <p:sp>
        <p:nvSpPr>
          <p:cNvPr id="15" name="Right Arrow 14"/>
          <p:cNvSpPr/>
          <p:nvPr/>
        </p:nvSpPr>
        <p:spPr>
          <a:xfrm>
            <a:off x="3889635" y="1861988"/>
            <a:ext cx="211874" cy="26763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3D6C3DC6-EF6E-8948-BFE6-808D46D584D8}" type="slidenum">
              <a:rPr lang="en-US" smtClean="0"/>
              <a:t>17</a:t>
            </a:fld>
            <a:endParaRPr lang="en-US" dirty="0"/>
          </a:p>
        </p:txBody>
      </p:sp>
    </p:spTree>
    <p:extLst>
      <p:ext uri="{BB962C8B-B14F-4D97-AF65-F5344CB8AC3E}">
        <p14:creationId xmlns:p14="http://schemas.microsoft.com/office/powerpoint/2010/main" val="9441285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17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7271" y="6219824"/>
            <a:ext cx="1160412" cy="523875"/>
          </a:xfrm>
          <a:prstGeom prst="rect">
            <a:avLst/>
          </a:prstGeom>
        </p:spPr>
      </p:pic>
      <p:sp>
        <p:nvSpPr>
          <p:cNvPr id="2" name="TextBox 1"/>
          <p:cNvSpPr txBox="1"/>
          <p:nvPr/>
        </p:nvSpPr>
        <p:spPr>
          <a:xfrm>
            <a:off x="880716" y="76243"/>
            <a:ext cx="8166967" cy="584775"/>
          </a:xfrm>
          <a:prstGeom prst="rect">
            <a:avLst/>
          </a:prstGeom>
          <a:noFill/>
        </p:spPr>
        <p:txBody>
          <a:bodyPr wrap="square" rtlCol="0">
            <a:spAutoFit/>
          </a:bodyPr>
          <a:lstStyle/>
          <a:p>
            <a:pPr algn="ctr"/>
            <a:r>
              <a:rPr lang="en-US" sz="3200" b="1" i="1" dirty="0">
                <a:latin typeface="+mj-lt"/>
              </a:rPr>
              <a:t>FY21 Budget Parameters</a:t>
            </a:r>
          </a:p>
        </p:txBody>
      </p:sp>
      <p:graphicFrame>
        <p:nvGraphicFramePr>
          <p:cNvPr id="4" name="Table 3"/>
          <p:cNvGraphicFramePr>
            <a:graphicFrameLocks noGrp="1"/>
          </p:cNvGraphicFramePr>
          <p:nvPr>
            <p:extLst>
              <p:ext uri="{D42A27DB-BD31-4B8C-83A1-F6EECF244321}">
                <p14:modId xmlns:p14="http://schemas.microsoft.com/office/powerpoint/2010/main" val="563104015"/>
              </p:ext>
            </p:extLst>
          </p:nvPr>
        </p:nvGraphicFramePr>
        <p:xfrm>
          <a:off x="994298" y="1057247"/>
          <a:ext cx="7723574" cy="2014343"/>
        </p:xfrm>
        <a:graphic>
          <a:graphicData uri="http://schemas.openxmlformats.org/drawingml/2006/table">
            <a:tbl>
              <a:tblPr firstRow="1" bandRow="1">
                <a:tableStyleId>{5C22544A-7EE6-4342-B048-85BDC9FD1C3A}</a:tableStyleId>
              </a:tblPr>
              <a:tblGrid>
                <a:gridCol w="3588335">
                  <a:extLst>
                    <a:ext uri="{9D8B030D-6E8A-4147-A177-3AD203B41FA5}">
                      <a16:colId xmlns:a16="http://schemas.microsoft.com/office/drawing/2014/main" val="20000"/>
                    </a:ext>
                  </a:extLst>
                </a:gridCol>
                <a:gridCol w="4135239">
                  <a:extLst>
                    <a:ext uri="{9D8B030D-6E8A-4147-A177-3AD203B41FA5}">
                      <a16:colId xmlns:a16="http://schemas.microsoft.com/office/drawing/2014/main" val="20001"/>
                    </a:ext>
                  </a:extLst>
                </a:gridCol>
              </a:tblGrid>
              <a:tr h="825623">
                <a:tc>
                  <a:txBody>
                    <a:bodyPr/>
                    <a:lstStyle/>
                    <a:p>
                      <a:pPr algn="ctr"/>
                      <a:endParaRPr lang="en-US" sz="2000" dirty="0">
                        <a:latin typeface="Arial" panose="020B0604020202020204" pitchFamily="34" charset="0"/>
                        <a:cs typeface="Arial" panose="020B0604020202020204" pitchFamily="34" charset="0"/>
                      </a:endParaRPr>
                    </a:p>
                    <a:p>
                      <a:pPr algn="ctr"/>
                      <a:r>
                        <a:rPr lang="en-US" sz="2000" dirty="0">
                          <a:latin typeface="Arial" panose="020B0604020202020204" pitchFamily="34" charset="0"/>
                          <a:cs typeface="Arial" panose="020B0604020202020204" pitchFamily="34" charset="0"/>
                        </a:rPr>
                        <a:t>FY22 </a:t>
                      </a:r>
                      <a:r>
                        <a:rPr lang="en-US" sz="2000" baseline="0" dirty="0">
                          <a:latin typeface="Arial" panose="020B0604020202020204" pitchFamily="34" charset="0"/>
                          <a:cs typeface="Arial" panose="020B0604020202020204" pitchFamily="34" charset="0"/>
                        </a:rPr>
                        <a:t>School Priorities</a:t>
                      </a:r>
                      <a:endParaRPr lang="en-US" sz="2000" dirty="0">
                        <a:latin typeface="Arial" panose="020B0604020202020204" pitchFamily="34" charset="0"/>
                        <a:cs typeface="Arial" panose="020B0604020202020204" pitchFamily="34" charset="0"/>
                      </a:endParaRPr>
                    </a:p>
                  </a:txBody>
                  <a:tcPr/>
                </a:tc>
                <a:tc>
                  <a:txBody>
                    <a:bodyPr/>
                    <a:lstStyle/>
                    <a:p>
                      <a:pPr algn="ctr"/>
                      <a:endParaRPr lang="en-US" sz="2000" dirty="0">
                        <a:latin typeface="Arial" panose="020B0604020202020204" pitchFamily="34" charset="0"/>
                        <a:cs typeface="Arial" panose="020B0604020202020204" pitchFamily="34" charset="0"/>
                      </a:endParaRPr>
                    </a:p>
                    <a:p>
                      <a:pPr algn="ctr"/>
                      <a:r>
                        <a:rPr lang="en-US" sz="2000" dirty="0">
                          <a:latin typeface="Arial" panose="020B0604020202020204" pitchFamily="34" charset="0"/>
                          <a:cs typeface="Arial" panose="020B0604020202020204" pitchFamily="34" charset="0"/>
                        </a:rPr>
                        <a:t>Rationale</a:t>
                      </a:r>
                    </a:p>
                  </a:txBody>
                  <a:tcPr/>
                </a:tc>
                <a:extLst>
                  <a:ext uri="{0D108BD9-81ED-4DB2-BD59-A6C34878D82A}">
                    <a16:rowId xmlns:a16="http://schemas.microsoft.com/office/drawing/2014/main" val="10000"/>
                  </a:ext>
                </a:extLst>
              </a:tr>
              <a:tr h="825623">
                <a:tc>
                  <a:txBody>
                    <a:bodyPr/>
                    <a:lstStyle/>
                    <a:p>
                      <a:pPr algn="ctr"/>
                      <a:r>
                        <a:rPr lang="en-US" sz="1200" dirty="0">
                          <a:solidFill>
                            <a:schemeClr val="tx1"/>
                          </a:solidFill>
                        </a:rPr>
                        <a:t>Teaching and </a:t>
                      </a:r>
                    </a:p>
                    <a:p>
                      <a:pPr algn="ctr"/>
                      <a:r>
                        <a:rPr lang="en-US" sz="1200" dirty="0">
                          <a:solidFill>
                            <a:schemeClr val="tx1"/>
                          </a:solidFill>
                        </a:rPr>
                        <a:t>Assessing for Learning</a:t>
                      </a:r>
                    </a:p>
                    <a:p>
                      <a:pPr algn="ctr">
                        <a:lnSpc>
                          <a:spcPct val="107000"/>
                        </a:lnSpc>
                        <a:spcAft>
                          <a:spcPts val="800"/>
                        </a:spcAft>
                      </a:pPr>
                      <a:endParaRPr lang="en-US" sz="1200" dirty="0">
                        <a:solidFill>
                          <a:prstClr val="white"/>
                        </a:solidFill>
                        <a:ea typeface="Calibri" panose="020F0502020204030204" pitchFamily="34" charset="0"/>
                        <a:cs typeface="Times New Roman" panose="02020603050405020304" pitchFamily="18" charset="0"/>
                      </a:endParaRPr>
                    </a:p>
                  </a:txBody>
                  <a:tcPr/>
                </a:tc>
                <a:tc>
                  <a:txBody>
                    <a:bodyPr/>
                    <a:lstStyle/>
                    <a:p>
                      <a:pPr algn="ctr"/>
                      <a:r>
                        <a:rPr lang="en-US" sz="1200" dirty="0"/>
                        <a:t>Funding this priority will </a:t>
                      </a:r>
                    </a:p>
                    <a:p>
                      <a:pPr algn="ctr"/>
                      <a:r>
                        <a:rPr lang="en-US" sz="1200" dirty="0"/>
                        <a:t>1.  Provide transportation for students participating in dual enrollment  (MARTA cards)</a:t>
                      </a:r>
                    </a:p>
                    <a:p>
                      <a:pPr algn="ctr"/>
                      <a:endParaRPr lang="en-US" sz="1200" dirty="0"/>
                    </a:p>
                    <a:p>
                      <a:pPr algn="ctr"/>
                      <a:r>
                        <a:rPr lang="en-US" sz="1200" dirty="0"/>
                        <a:t>2.  Cover student supplies needed to participate in dual enrollment that legislation doesn’t cover </a:t>
                      </a:r>
                    </a:p>
                  </a:txBody>
                  <a:tcPr/>
                </a:tc>
                <a:extLst>
                  <a:ext uri="{0D108BD9-81ED-4DB2-BD59-A6C34878D82A}">
                    <a16:rowId xmlns:a16="http://schemas.microsoft.com/office/drawing/2014/main" val="10001"/>
                  </a:ext>
                </a:extLst>
              </a:tr>
            </a:tbl>
          </a:graphicData>
        </a:graphic>
      </p:graphicFrame>
      <p:sp>
        <p:nvSpPr>
          <p:cNvPr id="5" name="Slide Number Placeholder 4"/>
          <p:cNvSpPr>
            <a:spLocks noGrp="1"/>
          </p:cNvSpPr>
          <p:nvPr>
            <p:ph type="sldNum" sz="quarter" idx="12"/>
          </p:nvPr>
        </p:nvSpPr>
        <p:spPr/>
        <p:txBody>
          <a:bodyPr/>
          <a:lstStyle/>
          <a:p>
            <a:fld id="{3D6C3DC6-EF6E-8948-BFE6-808D46D584D8}" type="slidenum">
              <a:rPr lang="en-US" smtClean="0"/>
              <a:t>18</a:t>
            </a:fld>
            <a:endParaRPr lang="en-US" dirty="0"/>
          </a:p>
        </p:txBody>
      </p:sp>
    </p:spTree>
    <p:extLst>
      <p:ext uri="{BB962C8B-B14F-4D97-AF65-F5344CB8AC3E}">
        <p14:creationId xmlns:p14="http://schemas.microsoft.com/office/powerpoint/2010/main" val="14300913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17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7271" y="6219824"/>
            <a:ext cx="1160412" cy="523875"/>
          </a:xfrm>
          <a:prstGeom prst="rect">
            <a:avLst/>
          </a:prstGeom>
        </p:spPr>
      </p:pic>
      <p:sp>
        <p:nvSpPr>
          <p:cNvPr id="2" name="TextBox 1"/>
          <p:cNvSpPr txBox="1"/>
          <p:nvPr/>
        </p:nvSpPr>
        <p:spPr>
          <a:xfrm>
            <a:off x="814042" y="2466748"/>
            <a:ext cx="8329958" cy="1446550"/>
          </a:xfrm>
          <a:prstGeom prst="rect">
            <a:avLst/>
          </a:prstGeom>
          <a:noFill/>
        </p:spPr>
        <p:txBody>
          <a:bodyPr wrap="square" rtlCol="0">
            <a:spAutoFit/>
          </a:bodyPr>
          <a:lstStyle/>
          <a:p>
            <a:pPr algn="ctr"/>
            <a:r>
              <a:rPr lang="en-US" sz="3200" b="1" dirty="0">
                <a:latin typeface="+mj-lt"/>
              </a:rPr>
              <a:t>Discussion of Budget Summary</a:t>
            </a:r>
          </a:p>
          <a:p>
            <a:pPr algn="ctr"/>
            <a:endParaRPr lang="en-US" sz="2400" b="1" dirty="0">
              <a:latin typeface="+mj-lt"/>
            </a:endParaRPr>
          </a:p>
          <a:p>
            <a:pPr algn="ctr"/>
            <a:endParaRPr lang="en-US" sz="3200" b="1" dirty="0">
              <a:latin typeface="+mj-lt"/>
            </a:endParaRPr>
          </a:p>
        </p:txBody>
      </p:sp>
      <p:sp>
        <p:nvSpPr>
          <p:cNvPr id="4" name="Slide Number Placeholder 3"/>
          <p:cNvSpPr>
            <a:spLocks noGrp="1"/>
          </p:cNvSpPr>
          <p:nvPr>
            <p:ph type="sldNum" sz="quarter" idx="12"/>
          </p:nvPr>
        </p:nvSpPr>
        <p:spPr/>
        <p:txBody>
          <a:bodyPr/>
          <a:lstStyle/>
          <a:p>
            <a:fld id="{3D6C3DC6-EF6E-8948-BFE6-808D46D584D8}" type="slidenum">
              <a:rPr lang="en-US" smtClean="0">
                <a:solidFill>
                  <a:srgbClr val="F5F5F5"/>
                </a:solidFill>
              </a:rPr>
              <a:pPr/>
              <a:t>19</a:t>
            </a:fld>
            <a:endParaRPr lang="en-US" dirty="0">
              <a:solidFill>
                <a:srgbClr val="F5F5F5"/>
              </a:solidFill>
            </a:endParaRPr>
          </a:p>
        </p:txBody>
      </p:sp>
    </p:spTree>
    <p:extLst>
      <p:ext uri="{BB962C8B-B14F-4D97-AF65-F5344CB8AC3E}">
        <p14:creationId xmlns:p14="http://schemas.microsoft.com/office/powerpoint/2010/main" val="18018993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84274" y="26474"/>
            <a:ext cx="7772400" cy="908197"/>
          </a:xfrm>
        </p:spPr>
        <p:txBody>
          <a:bodyPr/>
          <a:lstStyle/>
          <a:p>
            <a:r>
              <a:rPr lang="en-US" sz="3400" b="1" i="1" dirty="0">
                <a:solidFill>
                  <a:prstClr val="black">
                    <a:lumMod val="85000"/>
                    <a:lumOff val="15000"/>
                  </a:prstClr>
                </a:solidFill>
                <a:latin typeface="Century Schoolbook" panose="02040604050505020304"/>
              </a:rPr>
              <a:t>Executive Summary</a:t>
            </a:r>
            <a:endParaRPr lang="en-US" dirty="0"/>
          </a:p>
        </p:txBody>
      </p:sp>
      <p:sp>
        <p:nvSpPr>
          <p:cNvPr id="3" name="Subtitle 2"/>
          <p:cNvSpPr>
            <a:spLocks noGrp="1"/>
          </p:cNvSpPr>
          <p:nvPr>
            <p:ph type="subTitle" idx="1"/>
          </p:nvPr>
        </p:nvSpPr>
        <p:spPr>
          <a:xfrm>
            <a:off x="784273" y="1354014"/>
            <a:ext cx="8134643" cy="4437185"/>
          </a:xfrm>
        </p:spPr>
        <p:txBody>
          <a:bodyPr>
            <a:normAutofit/>
          </a:bodyPr>
          <a:lstStyle/>
          <a:p>
            <a:pPr marL="457200" indent="-457200" algn="l">
              <a:buFont typeface="Arial" panose="020B0604020202020204" pitchFamily="34" charset="0"/>
              <a:buChar char="•"/>
            </a:pPr>
            <a:r>
              <a:rPr lang="en-US" sz="2400" dirty="0">
                <a:solidFill>
                  <a:schemeClr val="tx1"/>
                </a:solidFill>
              </a:rPr>
              <a:t>This budget represents an investment plan for our school’s students, employees and the community as a whole.</a:t>
            </a:r>
          </a:p>
          <a:p>
            <a:pPr marL="457200" indent="-457200" algn="l">
              <a:buFont typeface="Arial" panose="020B0604020202020204" pitchFamily="34" charset="0"/>
              <a:buChar char="•"/>
            </a:pPr>
            <a:endParaRPr lang="en-US" sz="2400" dirty="0">
              <a:solidFill>
                <a:schemeClr val="tx1"/>
              </a:solidFill>
            </a:endParaRPr>
          </a:p>
          <a:p>
            <a:pPr marL="457200" indent="-457200" algn="l">
              <a:buFont typeface="Arial" panose="020B0604020202020204" pitchFamily="34" charset="0"/>
              <a:buChar char="•"/>
            </a:pPr>
            <a:r>
              <a:rPr lang="en-US" sz="2400" dirty="0">
                <a:solidFill>
                  <a:schemeClr val="tx1"/>
                </a:solidFill>
              </a:rPr>
              <a:t>The budget recommendations are tied directly to the school’s strategic mission and direction.</a:t>
            </a:r>
          </a:p>
          <a:p>
            <a:pPr marL="457200" indent="-457200" algn="l">
              <a:buFont typeface="Arial" panose="020B0604020202020204" pitchFamily="34" charset="0"/>
              <a:buChar char="•"/>
            </a:pPr>
            <a:endParaRPr lang="en-US" sz="2400" dirty="0">
              <a:solidFill>
                <a:schemeClr val="tx1"/>
              </a:solidFill>
            </a:endParaRPr>
          </a:p>
          <a:p>
            <a:pPr marL="457200" indent="-457200" algn="l">
              <a:buFont typeface="Arial" panose="020B0604020202020204" pitchFamily="34" charset="0"/>
              <a:buChar char="•"/>
            </a:pPr>
            <a:r>
              <a:rPr lang="en-US" sz="2400" dirty="0">
                <a:solidFill>
                  <a:schemeClr val="tx1"/>
                </a:solidFill>
              </a:rPr>
              <a:t>The proposed budget for the general operations of the school are reflected at $2,414,298</a:t>
            </a:r>
          </a:p>
          <a:p>
            <a:pPr algn="l"/>
            <a:endParaRPr lang="en-US" sz="2400" dirty="0">
              <a:solidFill>
                <a:schemeClr val="tx1"/>
              </a:solidFill>
            </a:endParaRPr>
          </a:p>
        </p:txBody>
      </p:sp>
      <p:sp>
        <p:nvSpPr>
          <p:cNvPr id="4" name="Slide Number Placeholder 3"/>
          <p:cNvSpPr>
            <a:spLocks noGrp="1"/>
          </p:cNvSpPr>
          <p:nvPr>
            <p:ph type="sldNum" sz="quarter" idx="12"/>
          </p:nvPr>
        </p:nvSpPr>
        <p:spPr/>
        <p:txBody>
          <a:bodyPr/>
          <a:lstStyle/>
          <a:p>
            <a:fld id="{3D6C3DC6-EF6E-8948-BFE6-808D46D584D8}" type="slidenum">
              <a:rPr lang="en-US" smtClean="0"/>
              <a:t>20</a:t>
            </a:fld>
            <a:endParaRPr lang="en-US" dirty="0"/>
          </a:p>
        </p:txBody>
      </p:sp>
    </p:spTree>
    <p:extLst>
      <p:ext uri="{BB962C8B-B14F-4D97-AF65-F5344CB8AC3E}">
        <p14:creationId xmlns:p14="http://schemas.microsoft.com/office/powerpoint/2010/main" val="13036400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D6C3DC6-EF6E-8948-BFE6-808D46D584D8}" type="slidenum">
              <a:rPr lang="en-US" smtClean="0">
                <a:solidFill>
                  <a:srgbClr val="F5F5F5"/>
                </a:solidFill>
              </a:rPr>
              <a:pPr/>
              <a:t>21</a:t>
            </a:fld>
            <a:endParaRPr lang="en-US" dirty="0">
              <a:solidFill>
                <a:srgbClr val="F5F5F5"/>
              </a:solidFill>
            </a:endParaRPr>
          </a:p>
        </p:txBody>
      </p:sp>
      <p:sp>
        <p:nvSpPr>
          <p:cNvPr id="4" name="Title 1"/>
          <p:cNvSpPr txBox="1">
            <a:spLocks/>
          </p:cNvSpPr>
          <p:nvPr/>
        </p:nvSpPr>
        <p:spPr>
          <a:xfrm>
            <a:off x="457200" y="150073"/>
            <a:ext cx="8229600" cy="390380"/>
          </a:xfrm>
          <a:prstGeom prst="rect">
            <a:avLst/>
          </a:prstGeom>
        </p:spPr>
        <p:txBody>
          <a:bodyPr vert="horz" lIns="91440" tIns="45720" rIns="91440" bIns="45720" rtlCol="0" anchor="ctr">
            <a:normAutofit fontScale="47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ysClr val="windowText" lastClr="000000"/>
                </a:solidFill>
                <a:effectLst/>
                <a:uLnTx/>
                <a:uFillTx/>
                <a:latin typeface="Calibri"/>
                <a:ea typeface="+mj-ea"/>
                <a:cs typeface="+mj-cs"/>
              </a:rPr>
              <a:t>School Allocation</a:t>
            </a:r>
          </a:p>
        </p:txBody>
      </p:sp>
      <p:graphicFrame>
        <p:nvGraphicFramePr>
          <p:cNvPr id="9" name="Table 8">
            <a:extLst>
              <a:ext uri="{FF2B5EF4-FFF2-40B4-BE49-F238E27FC236}">
                <a16:creationId xmlns:a16="http://schemas.microsoft.com/office/drawing/2014/main" id="{59B3BF79-5E2A-4020-91E3-C7AE267DC78C}"/>
              </a:ext>
            </a:extLst>
          </p:cNvPr>
          <p:cNvGraphicFramePr>
            <a:graphicFrameLocks noGrp="1"/>
          </p:cNvGraphicFramePr>
          <p:nvPr>
            <p:extLst>
              <p:ext uri="{D42A27DB-BD31-4B8C-83A1-F6EECF244321}">
                <p14:modId xmlns:p14="http://schemas.microsoft.com/office/powerpoint/2010/main" val="640148329"/>
              </p:ext>
            </p:extLst>
          </p:nvPr>
        </p:nvGraphicFramePr>
        <p:xfrm>
          <a:off x="1900237" y="0"/>
          <a:ext cx="5822676" cy="6766560"/>
        </p:xfrm>
        <a:graphic>
          <a:graphicData uri="http://schemas.openxmlformats.org/drawingml/2006/table">
            <a:tbl>
              <a:tblPr>
                <a:tableStyleId>{5C22544A-7EE6-4342-B048-85BDC9FD1C3A}</a:tableStyleId>
              </a:tblPr>
              <a:tblGrid>
                <a:gridCol w="1847430">
                  <a:extLst>
                    <a:ext uri="{9D8B030D-6E8A-4147-A177-3AD203B41FA5}">
                      <a16:colId xmlns:a16="http://schemas.microsoft.com/office/drawing/2014/main" val="4148869394"/>
                    </a:ext>
                  </a:extLst>
                </a:gridCol>
                <a:gridCol w="1179208">
                  <a:extLst>
                    <a:ext uri="{9D8B030D-6E8A-4147-A177-3AD203B41FA5}">
                      <a16:colId xmlns:a16="http://schemas.microsoft.com/office/drawing/2014/main" val="812078029"/>
                    </a:ext>
                  </a:extLst>
                </a:gridCol>
                <a:gridCol w="1278788">
                  <a:extLst>
                    <a:ext uri="{9D8B030D-6E8A-4147-A177-3AD203B41FA5}">
                      <a16:colId xmlns:a16="http://schemas.microsoft.com/office/drawing/2014/main" val="650436103"/>
                    </a:ext>
                  </a:extLst>
                </a:gridCol>
                <a:gridCol w="1517250">
                  <a:extLst>
                    <a:ext uri="{9D8B030D-6E8A-4147-A177-3AD203B41FA5}">
                      <a16:colId xmlns:a16="http://schemas.microsoft.com/office/drawing/2014/main" val="1944376651"/>
                    </a:ext>
                  </a:extLst>
                </a:gridCol>
              </a:tblGrid>
              <a:tr h="320563">
                <a:tc gridSpan="4">
                  <a:txBody>
                    <a:bodyPr/>
                    <a:lstStyle/>
                    <a:p>
                      <a:pPr algn="ctr" fontAlgn="b"/>
                      <a:r>
                        <a:rPr lang="en-US" sz="1100" u="none" strike="noStrike">
                          <a:effectLst/>
                        </a:rPr>
                        <a:t>FY2022 TOTAL SCHOOL ALLOCATIONS</a:t>
                      </a:r>
                      <a:endParaRPr lang="en-US" sz="1100" b="1" i="0" u="none" strike="noStrike">
                        <a:solidFill>
                          <a:srgbClr val="FFFFFF"/>
                        </a:solidFill>
                        <a:effectLst/>
                        <a:latin typeface="Calibri" panose="020F0502020204030204" pitchFamily="34" charset="0"/>
                      </a:endParaRPr>
                    </a:p>
                  </a:txBody>
                  <a:tcPr marL="92693" marR="92693" marT="46346" marB="46346" anchor="b"/>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01088280"/>
                  </a:ext>
                </a:extLst>
              </a:tr>
              <a:tr h="282930">
                <a:tc>
                  <a:txBody>
                    <a:bodyPr/>
                    <a:lstStyle/>
                    <a:p>
                      <a:pPr algn="l" fontAlgn="b"/>
                      <a:r>
                        <a:rPr lang="en-US" sz="900" u="none" strike="noStrike">
                          <a:effectLst/>
                        </a:rPr>
                        <a:t>School</a:t>
                      </a:r>
                      <a:endParaRPr lang="en-US" sz="900" b="0" i="0" u="none" strike="noStrike">
                        <a:effectLst/>
                        <a:latin typeface="Calibri" panose="020F0502020204030204" pitchFamily="34" charset="0"/>
                      </a:endParaRPr>
                    </a:p>
                  </a:txBody>
                  <a:tcPr marL="0" marR="0" marT="0" marB="0" anchor="b"/>
                </a:tc>
                <a:tc gridSpan="3">
                  <a:txBody>
                    <a:bodyPr/>
                    <a:lstStyle/>
                    <a:p>
                      <a:pPr algn="ctr" fontAlgn="b"/>
                      <a:r>
                        <a:rPr lang="en-US" sz="900" u="none" strike="noStrike">
                          <a:effectLst/>
                        </a:rPr>
                        <a:t>ACCA</a:t>
                      </a:r>
                      <a:endParaRPr lang="en-US" sz="900" b="1" i="0" u="none" strike="noStrike">
                        <a:effectLst/>
                        <a:latin typeface="Calibri" panose="020F0502020204030204" pitchFamily="34" charset="0"/>
                      </a:endParaRPr>
                    </a:p>
                  </a:txBody>
                  <a:tcPr marL="92693" marR="92693" marT="46346" marB="46346"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01207379"/>
                  </a:ext>
                </a:extLst>
              </a:tr>
              <a:tr h="282930">
                <a:tc>
                  <a:txBody>
                    <a:bodyPr/>
                    <a:lstStyle/>
                    <a:p>
                      <a:pPr algn="l" fontAlgn="b"/>
                      <a:r>
                        <a:rPr lang="en-US" sz="900" u="none" strike="noStrike">
                          <a:effectLst/>
                        </a:rPr>
                        <a:t>Location</a:t>
                      </a:r>
                      <a:endParaRPr lang="en-US" sz="900" b="0" i="0" u="none" strike="noStrike">
                        <a:effectLst/>
                        <a:latin typeface="Calibri" panose="020F0502020204030204" pitchFamily="34" charset="0"/>
                      </a:endParaRPr>
                    </a:p>
                  </a:txBody>
                  <a:tcPr marL="0" marR="0" marT="0" marB="0" anchor="b"/>
                </a:tc>
                <a:tc gridSpan="3">
                  <a:txBody>
                    <a:bodyPr/>
                    <a:lstStyle/>
                    <a:p>
                      <a:pPr algn="ctr" fontAlgn="b"/>
                      <a:r>
                        <a:rPr lang="en-US" sz="900" u="none" strike="noStrike">
                          <a:effectLst/>
                        </a:rPr>
                        <a:t> 6097 </a:t>
                      </a:r>
                      <a:endParaRPr lang="en-US" sz="900" b="1" i="0" u="none" strike="noStrike">
                        <a:effectLst/>
                        <a:latin typeface="Calibri" panose="020F0502020204030204" pitchFamily="34" charset="0"/>
                      </a:endParaRPr>
                    </a:p>
                  </a:txBody>
                  <a:tcPr marL="92693" marR="92693" marT="46346" marB="46346"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07458488"/>
                  </a:ext>
                </a:extLst>
              </a:tr>
              <a:tr h="282930">
                <a:tc>
                  <a:txBody>
                    <a:bodyPr/>
                    <a:lstStyle/>
                    <a:p>
                      <a:pPr algn="l" fontAlgn="b"/>
                      <a:r>
                        <a:rPr lang="en-US" sz="900" u="none" strike="noStrike">
                          <a:effectLst/>
                        </a:rPr>
                        <a:t>Level</a:t>
                      </a:r>
                      <a:endParaRPr lang="en-US" sz="900" b="0" i="0" u="none" strike="noStrike">
                        <a:effectLst/>
                        <a:latin typeface="Calibri" panose="020F0502020204030204" pitchFamily="34" charset="0"/>
                      </a:endParaRPr>
                    </a:p>
                  </a:txBody>
                  <a:tcPr marL="0" marR="0" marT="0" marB="0" anchor="b"/>
                </a:tc>
                <a:tc gridSpan="3">
                  <a:txBody>
                    <a:bodyPr/>
                    <a:lstStyle/>
                    <a:p>
                      <a:pPr algn="ctr" fontAlgn="b"/>
                      <a:r>
                        <a:rPr lang="en-US" sz="900" u="none" strike="noStrike">
                          <a:effectLst/>
                        </a:rPr>
                        <a:t> HS </a:t>
                      </a:r>
                      <a:endParaRPr lang="en-US" sz="900" b="1" i="0" u="none" strike="noStrike">
                        <a:effectLst/>
                        <a:latin typeface="Calibri" panose="020F0502020204030204" pitchFamily="34" charset="0"/>
                      </a:endParaRPr>
                    </a:p>
                  </a:txBody>
                  <a:tcPr marL="92693" marR="92693" marT="46346" marB="46346"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91631932"/>
                  </a:ext>
                </a:extLst>
              </a:tr>
              <a:tr h="282930">
                <a:tc>
                  <a:txBody>
                    <a:bodyPr/>
                    <a:lstStyle/>
                    <a:p>
                      <a:pPr algn="l" fontAlgn="b"/>
                      <a:r>
                        <a:rPr lang="en-US" sz="900" u="none" strike="noStrike">
                          <a:effectLst/>
                        </a:rPr>
                        <a:t>FY2022 Projected Enrollment</a:t>
                      </a:r>
                      <a:endParaRPr lang="en-US" sz="900" b="0" i="0" u="none" strike="noStrike">
                        <a:effectLst/>
                        <a:latin typeface="Calibri" panose="020F0502020204030204" pitchFamily="34" charset="0"/>
                      </a:endParaRPr>
                    </a:p>
                  </a:txBody>
                  <a:tcPr marL="0" marR="0" marT="0" marB="0" anchor="b"/>
                </a:tc>
                <a:tc gridSpan="3">
                  <a:txBody>
                    <a:bodyPr/>
                    <a:lstStyle/>
                    <a:p>
                      <a:pPr algn="ctr" fontAlgn="b"/>
                      <a:r>
                        <a:rPr lang="en-US" sz="900" u="none" strike="noStrike">
                          <a:effectLst/>
                        </a:rPr>
                        <a:t>0</a:t>
                      </a:r>
                      <a:endParaRPr lang="en-US" sz="900" b="1" i="0" u="none" strike="noStrike">
                        <a:effectLst/>
                        <a:latin typeface="Calibri" panose="020F0502020204030204" pitchFamily="34" charset="0"/>
                      </a:endParaRPr>
                    </a:p>
                  </a:txBody>
                  <a:tcPr marL="92693" marR="92693" marT="46346" marB="46346"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4024802"/>
                  </a:ext>
                </a:extLst>
              </a:tr>
              <a:tr h="282930">
                <a:tc>
                  <a:txBody>
                    <a:bodyPr/>
                    <a:lstStyle/>
                    <a:p>
                      <a:pPr algn="l" fontAlgn="b"/>
                      <a:r>
                        <a:rPr lang="en-US" sz="900" u="none" strike="noStrike">
                          <a:effectLst/>
                        </a:rPr>
                        <a:t>Change in Enrollment</a:t>
                      </a:r>
                      <a:endParaRPr lang="en-US" sz="900" b="0" i="0" u="none" strike="noStrike">
                        <a:effectLst/>
                        <a:latin typeface="Calibri" panose="020F0502020204030204" pitchFamily="34" charset="0"/>
                      </a:endParaRPr>
                    </a:p>
                  </a:txBody>
                  <a:tcPr marL="0" marR="0" marT="0" marB="0" anchor="b"/>
                </a:tc>
                <a:tc gridSpan="3">
                  <a:txBody>
                    <a:bodyPr/>
                    <a:lstStyle/>
                    <a:p>
                      <a:pPr algn="ctr" fontAlgn="b"/>
                      <a:r>
                        <a:rPr lang="en-US" sz="900" u="none" strike="noStrike">
                          <a:effectLst/>
                        </a:rPr>
                        <a:t>0</a:t>
                      </a:r>
                      <a:endParaRPr lang="en-US" sz="900" b="1" i="0" u="none" strike="noStrike">
                        <a:effectLst/>
                        <a:latin typeface="Calibri" panose="020F0502020204030204" pitchFamily="34" charset="0"/>
                      </a:endParaRPr>
                    </a:p>
                  </a:txBody>
                  <a:tcPr marL="92693" marR="92693" marT="46346" marB="46346"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24817420"/>
                  </a:ext>
                </a:extLst>
              </a:tr>
              <a:tr h="282930">
                <a:tc>
                  <a:txBody>
                    <a:bodyPr/>
                    <a:lstStyle/>
                    <a:p>
                      <a:pPr algn="l" fontAlgn="b"/>
                      <a:r>
                        <a:rPr lang="en-US" sz="900" u="none" strike="noStrike">
                          <a:effectLst/>
                        </a:rPr>
                        <a:t>Total Earned</a:t>
                      </a:r>
                      <a:endParaRPr lang="en-US" sz="900" b="0" i="0" u="none" strike="noStrike">
                        <a:effectLst/>
                        <a:latin typeface="Calibri" panose="020F0502020204030204" pitchFamily="34" charset="0"/>
                      </a:endParaRPr>
                    </a:p>
                  </a:txBody>
                  <a:tcPr marL="0" marR="0" marT="0" marB="0" anchor="b"/>
                </a:tc>
                <a:tc gridSpan="3">
                  <a:txBody>
                    <a:bodyPr/>
                    <a:lstStyle/>
                    <a:p>
                      <a:pPr algn="ctr" fontAlgn="b"/>
                      <a:r>
                        <a:rPr lang="en-US" sz="900" u="none" strike="noStrike" dirty="0">
                          <a:effectLst/>
                        </a:rPr>
                        <a:t>$2,414,298</a:t>
                      </a:r>
                      <a:endParaRPr lang="en-US" sz="900" b="1" i="0" u="none" strike="noStrike" dirty="0">
                        <a:effectLst/>
                        <a:latin typeface="Calibri" panose="020F0502020204030204" pitchFamily="34" charset="0"/>
                      </a:endParaRPr>
                    </a:p>
                  </a:txBody>
                  <a:tcPr marL="92693" marR="92693" marT="46346" marB="46346"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33508720"/>
                  </a:ext>
                </a:extLst>
              </a:tr>
              <a:tr h="208294">
                <a:tc>
                  <a:txBody>
                    <a:bodyPr/>
                    <a:lstStyle/>
                    <a:p>
                      <a:pPr algn="ctr" fontAlgn="b"/>
                      <a:r>
                        <a:rPr lang="en-US" sz="1100" u="none" strike="noStrike">
                          <a:effectLst/>
                        </a:rPr>
                        <a:t> </a:t>
                      </a:r>
                      <a:endParaRPr lang="en-US" sz="1100" b="1" i="0" u="none" strike="noStrike">
                        <a:solidFill>
                          <a:srgbClr val="FFFFFF"/>
                        </a:solidFill>
                        <a:effectLst/>
                        <a:latin typeface="Arial" panose="020B0604020202020204" pitchFamily="34" charset="0"/>
                      </a:endParaRPr>
                    </a:p>
                  </a:txBody>
                  <a:tcPr marL="0" marR="0" marT="0" marB="0" anchor="b"/>
                </a:tc>
                <a:tc>
                  <a:txBody>
                    <a:bodyPr/>
                    <a:lstStyle/>
                    <a:p>
                      <a:pPr algn="ctr" fontAlgn="b"/>
                      <a:r>
                        <a:rPr lang="en-US" sz="1100" u="none" strike="noStrike">
                          <a:effectLst/>
                        </a:rPr>
                        <a:t> </a:t>
                      </a:r>
                      <a:endParaRPr lang="en-US" sz="1100" b="1" i="0" u="none" strike="noStrike">
                        <a:solidFill>
                          <a:srgbClr val="FFFFFF"/>
                        </a:solidFill>
                        <a:effectLst/>
                        <a:latin typeface="Arial" panose="020B0604020202020204" pitchFamily="34" charset="0"/>
                      </a:endParaRPr>
                    </a:p>
                  </a:txBody>
                  <a:tcPr marL="0" marR="0" marT="0" marB="0" anchor="b"/>
                </a:tc>
                <a:tc>
                  <a:txBody>
                    <a:bodyPr/>
                    <a:lstStyle/>
                    <a:p>
                      <a:pPr algn="ctr" fontAlgn="b"/>
                      <a:r>
                        <a:rPr lang="en-US" sz="1100" u="none" strike="noStrike">
                          <a:effectLst/>
                        </a:rPr>
                        <a:t> </a:t>
                      </a:r>
                      <a:endParaRPr lang="en-US" sz="1100" b="1" i="0" u="none" strike="noStrike">
                        <a:solidFill>
                          <a:srgbClr val="FFFFFF"/>
                        </a:solidFill>
                        <a:effectLst/>
                        <a:latin typeface="Arial" panose="020B0604020202020204" pitchFamily="34" charset="0"/>
                      </a:endParaRPr>
                    </a:p>
                  </a:txBody>
                  <a:tcPr marL="0" marR="0" marT="0" marB="0" anchor="b"/>
                </a:tc>
                <a:tc>
                  <a:txBody>
                    <a:bodyPr/>
                    <a:lstStyle/>
                    <a:p>
                      <a:pPr algn="ctr" fontAlgn="b"/>
                      <a:r>
                        <a:rPr lang="en-US" sz="1100" u="none" strike="noStrike">
                          <a:effectLst/>
                        </a:rPr>
                        <a:t> </a:t>
                      </a:r>
                      <a:endParaRPr lang="en-US" sz="1100" b="1" i="0" u="none" strike="noStrike">
                        <a:solidFill>
                          <a:srgbClr val="FFFFFF"/>
                        </a:solidFill>
                        <a:effectLst/>
                        <a:latin typeface="Arial" panose="020B0604020202020204" pitchFamily="34" charset="0"/>
                      </a:endParaRPr>
                    </a:p>
                  </a:txBody>
                  <a:tcPr marL="0" marR="0" marT="0" marB="0" anchor="b"/>
                </a:tc>
                <a:extLst>
                  <a:ext uri="{0D108BD9-81ED-4DB2-BD59-A6C34878D82A}">
                    <a16:rowId xmlns:a16="http://schemas.microsoft.com/office/drawing/2014/main" val="3823362303"/>
                  </a:ext>
                </a:extLst>
              </a:tr>
              <a:tr h="164942">
                <a:tc>
                  <a:txBody>
                    <a:bodyPr/>
                    <a:lstStyle/>
                    <a:p>
                      <a:pPr algn="l" fontAlgn="b"/>
                      <a:r>
                        <a:rPr lang="en-US" sz="800" u="none" strike="noStrike">
                          <a:effectLst/>
                        </a:rPr>
                        <a:t>Additional Earnings</a:t>
                      </a:r>
                      <a:endParaRPr lang="en-US" sz="800" b="1"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1"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1"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 </a:t>
                      </a:r>
                      <a:endParaRPr lang="en-US" sz="800" b="1"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3783362347"/>
                  </a:ext>
                </a:extLst>
              </a:tr>
              <a:tr h="164942">
                <a:tc>
                  <a:txBody>
                    <a:bodyPr/>
                    <a:lstStyle/>
                    <a:p>
                      <a:pPr algn="l" fontAlgn="b"/>
                      <a:r>
                        <a:rPr lang="en-US" sz="800" u="none" strike="noStrike">
                          <a:effectLst/>
                        </a:rPr>
                        <a:t>Signature</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153404614"/>
                  </a:ext>
                </a:extLst>
              </a:tr>
              <a:tr h="164942">
                <a:tc>
                  <a:txBody>
                    <a:bodyPr/>
                    <a:lstStyle/>
                    <a:p>
                      <a:pPr algn="l" fontAlgn="b"/>
                      <a:r>
                        <a:rPr lang="en-US" sz="800" u="none" strike="noStrike">
                          <a:effectLst/>
                        </a:rPr>
                        <a:t>Turnaround</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58232735"/>
                  </a:ext>
                </a:extLst>
              </a:tr>
              <a:tr h="164942">
                <a:tc>
                  <a:txBody>
                    <a:bodyPr/>
                    <a:lstStyle/>
                    <a:p>
                      <a:pPr algn="l" fontAlgn="b"/>
                      <a:r>
                        <a:rPr lang="en-US" sz="800" u="none" strike="noStrike">
                          <a:effectLst/>
                        </a:rPr>
                        <a:t>Title I</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358504531"/>
                  </a:ext>
                </a:extLst>
              </a:tr>
              <a:tr h="164942">
                <a:tc>
                  <a:txBody>
                    <a:bodyPr/>
                    <a:lstStyle/>
                    <a:p>
                      <a:pPr algn="l" fontAlgn="b"/>
                      <a:r>
                        <a:rPr lang="en-US" sz="800" u="none" strike="noStrike">
                          <a:effectLst/>
                        </a:rPr>
                        <a:t>Title I Holdback</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023603102"/>
                  </a:ext>
                </a:extLst>
              </a:tr>
              <a:tr h="164942">
                <a:tc>
                  <a:txBody>
                    <a:bodyPr/>
                    <a:lstStyle/>
                    <a:p>
                      <a:pPr algn="l" fontAlgn="b"/>
                      <a:r>
                        <a:rPr lang="en-US" sz="800" u="none" strike="noStrike">
                          <a:effectLst/>
                        </a:rPr>
                        <a:t>Title I Family Engagement</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3477468823"/>
                  </a:ext>
                </a:extLst>
              </a:tr>
              <a:tr h="164942">
                <a:tc>
                  <a:txBody>
                    <a:bodyPr/>
                    <a:lstStyle/>
                    <a:p>
                      <a:pPr algn="l" fontAlgn="b"/>
                      <a:r>
                        <a:rPr lang="en-US" sz="800" u="none" strike="noStrike">
                          <a:effectLst/>
                        </a:rPr>
                        <a:t>Title I School Improvement</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1219931777"/>
                  </a:ext>
                </a:extLst>
              </a:tr>
              <a:tr h="164942">
                <a:tc>
                  <a:txBody>
                    <a:bodyPr/>
                    <a:lstStyle/>
                    <a:p>
                      <a:pPr algn="l" fontAlgn="b"/>
                      <a:r>
                        <a:rPr lang="en-US" sz="800" u="none" strike="noStrike">
                          <a:effectLst/>
                        </a:rPr>
                        <a:t>Title IV Behavior</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3087423384"/>
                  </a:ext>
                </a:extLst>
              </a:tr>
              <a:tr h="164942">
                <a:tc>
                  <a:txBody>
                    <a:bodyPr/>
                    <a:lstStyle/>
                    <a:p>
                      <a:pPr algn="l" fontAlgn="b"/>
                      <a:r>
                        <a:rPr lang="en-US" sz="800" u="none" strike="noStrike">
                          <a:effectLst/>
                        </a:rPr>
                        <a:t>Summer Bridge</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596611780"/>
                  </a:ext>
                </a:extLst>
              </a:tr>
              <a:tr h="164942">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1788026457"/>
                  </a:ext>
                </a:extLst>
              </a:tr>
              <a:tr h="164942">
                <a:tc>
                  <a:txBody>
                    <a:bodyPr/>
                    <a:lstStyle/>
                    <a:p>
                      <a:pPr algn="l" fontAlgn="b"/>
                      <a:r>
                        <a:rPr lang="en-US" sz="800" u="none" strike="noStrike">
                          <a:effectLst/>
                        </a:rPr>
                        <a:t>Field Trip Transportation</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$21,000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11178079"/>
                  </a:ext>
                </a:extLst>
              </a:tr>
              <a:tr h="164942">
                <a:tc>
                  <a:txBody>
                    <a:bodyPr/>
                    <a:lstStyle/>
                    <a:p>
                      <a:pPr algn="l" fontAlgn="b"/>
                      <a:r>
                        <a:rPr lang="en-US" sz="800" u="none" strike="noStrike">
                          <a:effectLst/>
                        </a:rPr>
                        <a:t>Dual Campus Supplement</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3492898575"/>
                  </a:ext>
                </a:extLst>
              </a:tr>
              <a:tr h="164942">
                <a:tc>
                  <a:txBody>
                    <a:bodyPr/>
                    <a:lstStyle/>
                    <a:p>
                      <a:pPr algn="l" fontAlgn="b"/>
                      <a:r>
                        <a:rPr lang="en-US" sz="800" u="none" strike="noStrike">
                          <a:effectLst/>
                        </a:rPr>
                        <a:t>District Funded Stipends</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385962600"/>
                  </a:ext>
                </a:extLst>
              </a:tr>
              <a:tr h="164942">
                <a:tc>
                  <a:txBody>
                    <a:bodyPr/>
                    <a:lstStyle/>
                    <a:p>
                      <a:pPr algn="l" fontAlgn="b"/>
                      <a:r>
                        <a:rPr lang="en-US" sz="800" u="none" strike="noStrike">
                          <a:effectLst/>
                        </a:rPr>
                        <a:t>Substitute Teachers</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292937150"/>
                  </a:ext>
                </a:extLst>
              </a:tr>
              <a:tr h="164942">
                <a:tc>
                  <a:txBody>
                    <a:bodyPr/>
                    <a:lstStyle/>
                    <a:p>
                      <a:pPr algn="l" fontAlgn="b"/>
                      <a:r>
                        <a:rPr lang="en-US" sz="800" u="none" strike="noStrike">
                          <a:effectLst/>
                        </a:rPr>
                        <a:t>Textbooks</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3252469779"/>
                  </a:ext>
                </a:extLst>
              </a:tr>
              <a:tr h="164942">
                <a:tc>
                  <a:txBody>
                    <a:bodyPr/>
                    <a:lstStyle/>
                    <a:p>
                      <a:pPr algn="l" fontAlgn="b"/>
                      <a:r>
                        <a:rPr lang="en-US" sz="800" u="none" strike="noStrike">
                          <a:effectLst/>
                        </a:rPr>
                        <a:t>Per Pupil</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$108,284</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4113661961"/>
                  </a:ext>
                </a:extLst>
              </a:tr>
              <a:tr h="164942">
                <a:tc>
                  <a:txBody>
                    <a:bodyPr/>
                    <a:lstStyle/>
                    <a:p>
                      <a:pPr algn="l" fontAlgn="b"/>
                      <a:r>
                        <a:rPr lang="en-US" sz="800" u="none" strike="noStrike">
                          <a:effectLst/>
                        </a:rPr>
                        <a:t>Flex</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1117932257"/>
                  </a:ext>
                </a:extLst>
              </a:tr>
              <a:tr h="164942">
                <a:tc>
                  <a:txBody>
                    <a:bodyPr/>
                    <a:lstStyle/>
                    <a:p>
                      <a:pPr algn="l" fontAlgn="b"/>
                      <a:r>
                        <a:rPr lang="en-US" sz="800" u="none" strike="noStrike">
                          <a:effectLst/>
                        </a:rPr>
                        <a:t>Additional Flex</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3058252860"/>
                  </a:ext>
                </a:extLst>
              </a:tr>
              <a:tr h="164942">
                <a:tc>
                  <a:txBody>
                    <a:bodyPr/>
                    <a:lstStyle/>
                    <a:p>
                      <a:pPr algn="l" fontAlgn="b"/>
                      <a:r>
                        <a:rPr lang="en-US" sz="800" u="none" strike="noStrike">
                          <a:effectLst/>
                        </a:rPr>
                        <a:t>Cluster</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816093785"/>
                  </a:ext>
                </a:extLst>
              </a:tr>
              <a:tr h="164942">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3015605545"/>
                  </a:ext>
                </a:extLst>
              </a:tr>
              <a:tr h="164942">
                <a:tc>
                  <a:txBody>
                    <a:bodyPr/>
                    <a:lstStyle/>
                    <a:p>
                      <a:pPr algn="l" fontAlgn="b"/>
                      <a:r>
                        <a:rPr lang="en-US" sz="800" u="none" strike="noStrike">
                          <a:effectLst/>
                        </a:rPr>
                        <a:t>Reduction to School Budgets</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3519098711"/>
                  </a:ext>
                </a:extLst>
              </a:tr>
              <a:tr h="151483">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71562681"/>
                  </a:ext>
                </a:extLst>
              </a:tr>
              <a:tr h="164942">
                <a:tc>
                  <a:txBody>
                    <a:bodyPr/>
                    <a:lstStyle/>
                    <a:p>
                      <a:pPr algn="l" fontAlgn="b"/>
                      <a:r>
                        <a:rPr lang="en-US" sz="800" u="none" strike="noStrike">
                          <a:effectLst/>
                        </a:rPr>
                        <a:t>Total FTE Allotments</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27.00</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$2,285,014</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1851685475"/>
                  </a:ext>
                </a:extLst>
              </a:tr>
              <a:tr h="164942">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1598510694"/>
                  </a:ext>
                </a:extLst>
              </a:tr>
              <a:tr h="164942">
                <a:tc>
                  <a:txBody>
                    <a:bodyPr/>
                    <a:lstStyle/>
                    <a:p>
                      <a:pPr algn="l" fontAlgn="b"/>
                      <a:r>
                        <a:rPr lang="en-US" sz="800" u="none" strike="noStrike">
                          <a:effectLst/>
                        </a:rPr>
                        <a:t>Total Additional Earnings</a:t>
                      </a:r>
                      <a:endParaRPr lang="en-US" sz="800" b="1"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1"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1"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$2,414,298</a:t>
                      </a:r>
                      <a:endParaRPr lang="en-US" sz="800" b="1"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864203780"/>
                  </a:ext>
                </a:extLst>
              </a:tr>
              <a:tr h="132545">
                <a:tc>
                  <a:txBody>
                    <a:bodyPr/>
                    <a:lstStyle/>
                    <a:p>
                      <a:pPr algn="l" fontAlgn="b"/>
                      <a:endParaRPr lang="en-US" sz="700" b="0" i="0" u="none" strike="noStrike">
                        <a:effectLst/>
                        <a:latin typeface="Arial" panose="020B0604020202020204" pitchFamily="34" charset="0"/>
                      </a:endParaRPr>
                    </a:p>
                  </a:txBody>
                  <a:tcPr marL="0" marR="0" marT="0" marB="0" anchor="b"/>
                </a:tc>
                <a:tc>
                  <a:txBody>
                    <a:bodyPr/>
                    <a:lstStyle/>
                    <a:p>
                      <a:pPr algn="l" fontAlgn="b"/>
                      <a:endParaRPr lang="en-US" sz="700" b="0" i="0" u="none" strike="noStrike">
                        <a:effectLst/>
                        <a:latin typeface="Arial" panose="020B0604020202020204" pitchFamily="34" charset="0"/>
                      </a:endParaRPr>
                    </a:p>
                  </a:txBody>
                  <a:tcPr marL="0" marR="0" marT="0" marB="0" anchor="b"/>
                </a:tc>
                <a:tc>
                  <a:txBody>
                    <a:bodyPr/>
                    <a:lstStyle/>
                    <a:p>
                      <a:pPr algn="l" fontAlgn="b"/>
                      <a:endParaRPr lang="en-US" sz="700" b="0" i="0" u="none" strike="noStrike">
                        <a:effectLst/>
                        <a:latin typeface="Arial" panose="020B0604020202020204" pitchFamily="34" charset="0"/>
                      </a:endParaRPr>
                    </a:p>
                  </a:txBody>
                  <a:tcPr marL="0" marR="0" marT="0" marB="0" anchor="b"/>
                </a:tc>
                <a:tc>
                  <a:txBody>
                    <a:bodyPr/>
                    <a:lstStyle/>
                    <a:p>
                      <a:pPr algn="l" fontAlgn="b"/>
                      <a:endParaRPr lang="en-US" sz="700" b="0" i="0" u="none" strike="noStrike">
                        <a:effectLst/>
                        <a:latin typeface="Arial" panose="020B0604020202020204" pitchFamily="34" charset="0"/>
                      </a:endParaRPr>
                    </a:p>
                  </a:txBody>
                  <a:tcPr marL="0" marR="0" marT="0" marB="0" anchor="b"/>
                </a:tc>
                <a:extLst>
                  <a:ext uri="{0D108BD9-81ED-4DB2-BD59-A6C34878D82A}">
                    <a16:rowId xmlns:a16="http://schemas.microsoft.com/office/drawing/2014/main" val="2844511711"/>
                  </a:ext>
                </a:extLst>
              </a:tr>
              <a:tr h="132545">
                <a:tc>
                  <a:txBody>
                    <a:bodyPr/>
                    <a:lstStyle/>
                    <a:p>
                      <a:pPr algn="l" fontAlgn="b"/>
                      <a:endParaRPr lang="en-US" sz="700" b="0" i="0" u="none" strike="noStrike">
                        <a:effectLst/>
                        <a:latin typeface="Arial" panose="020B0604020202020204" pitchFamily="34" charset="0"/>
                      </a:endParaRPr>
                    </a:p>
                  </a:txBody>
                  <a:tcPr marL="0" marR="0" marT="0" marB="0" anchor="b"/>
                </a:tc>
                <a:tc>
                  <a:txBody>
                    <a:bodyPr/>
                    <a:lstStyle/>
                    <a:p>
                      <a:pPr algn="l" fontAlgn="b"/>
                      <a:endParaRPr lang="en-US" sz="700" b="0" i="0" u="none" strike="noStrike">
                        <a:effectLst/>
                        <a:latin typeface="Arial" panose="020B0604020202020204" pitchFamily="34" charset="0"/>
                      </a:endParaRPr>
                    </a:p>
                  </a:txBody>
                  <a:tcPr marL="0" marR="0" marT="0" marB="0" anchor="b"/>
                </a:tc>
                <a:tc>
                  <a:txBody>
                    <a:bodyPr/>
                    <a:lstStyle/>
                    <a:p>
                      <a:pPr algn="l" fontAlgn="b"/>
                      <a:endParaRPr lang="en-US" sz="700" b="0" i="0" u="none" strike="noStrike">
                        <a:effectLst/>
                        <a:latin typeface="Arial" panose="020B0604020202020204" pitchFamily="34" charset="0"/>
                      </a:endParaRPr>
                    </a:p>
                  </a:txBody>
                  <a:tcPr marL="0" marR="0" marT="0" marB="0" anchor="b"/>
                </a:tc>
                <a:tc>
                  <a:txBody>
                    <a:bodyPr/>
                    <a:lstStyle/>
                    <a:p>
                      <a:pPr algn="l" fontAlgn="b"/>
                      <a:endParaRPr lang="en-US" sz="700" b="0" i="0" u="none" strike="noStrike">
                        <a:effectLst/>
                        <a:latin typeface="Arial" panose="020B0604020202020204" pitchFamily="34" charset="0"/>
                      </a:endParaRPr>
                    </a:p>
                  </a:txBody>
                  <a:tcPr marL="0" marR="0" marT="0" marB="0" anchor="b"/>
                </a:tc>
                <a:extLst>
                  <a:ext uri="{0D108BD9-81ED-4DB2-BD59-A6C34878D82A}">
                    <a16:rowId xmlns:a16="http://schemas.microsoft.com/office/drawing/2014/main" val="211223957"/>
                  </a:ext>
                </a:extLst>
              </a:tr>
              <a:tr h="164942">
                <a:tc>
                  <a:txBody>
                    <a:bodyPr/>
                    <a:lstStyle/>
                    <a:p>
                      <a:pPr algn="l" fontAlgn="b"/>
                      <a:r>
                        <a:rPr lang="en-US" sz="800" u="none" strike="noStrike">
                          <a:effectLst/>
                        </a:rPr>
                        <a:t>Total Allocation</a:t>
                      </a:r>
                      <a:endParaRPr lang="en-US" sz="800" b="1"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1"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1" i="0" u="none" strike="noStrike">
                        <a:effectLst/>
                        <a:latin typeface="Calibri" panose="020F0502020204030204" pitchFamily="34" charset="0"/>
                      </a:endParaRPr>
                    </a:p>
                  </a:txBody>
                  <a:tcPr marL="0" marR="0" marT="0" marB="0" anchor="b"/>
                </a:tc>
                <a:tc>
                  <a:txBody>
                    <a:bodyPr/>
                    <a:lstStyle/>
                    <a:p>
                      <a:pPr algn="ctr" fontAlgn="b"/>
                      <a:r>
                        <a:rPr lang="en-US" sz="800" u="none" strike="noStrike" dirty="0">
                          <a:effectLst/>
                        </a:rPr>
                        <a:t>$2,414,298</a:t>
                      </a:r>
                      <a:endParaRPr lang="en-US" sz="800" b="1" i="0" u="none" strike="noStrike" dirty="0">
                        <a:effectLst/>
                        <a:latin typeface="Calibri" panose="020F0502020204030204" pitchFamily="34" charset="0"/>
                      </a:endParaRPr>
                    </a:p>
                  </a:txBody>
                  <a:tcPr marL="0" marR="0" marT="0" marB="0" anchor="b"/>
                </a:tc>
                <a:extLst>
                  <a:ext uri="{0D108BD9-81ED-4DB2-BD59-A6C34878D82A}">
                    <a16:rowId xmlns:a16="http://schemas.microsoft.com/office/drawing/2014/main" val="2196234477"/>
                  </a:ext>
                </a:extLst>
              </a:tr>
            </a:tbl>
          </a:graphicData>
        </a:graphic>
      </p:graphicFrame>
    </p:spTree>
    <p:extLst>
      <p:ext uri="{BB962C8B-B14F-4D97-AF65-F5344CB8AC3E}">
        <p14:creationId xmlns:p14="http://schemas.microsoft.com/office/powerpoint/2010/main" val="24608903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17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7271" y="6219824"/>
            <a:ext cx="1160412" cy="523875"/>
          </a:xfrm>
          <a:prstGeom prst="rect">
            <a:avLst/>
          </a:prstGeom>
        </p:spPr>
      </p:pic>
      <p:sp>
        <p:nvSpPr>
          <p:cNvPr id="2" name="TextBox 1"/>
          <p:cNvSpPr txBox="1"/>
          <p:nvPr/>
        </p:nvSpPr>
        <p:spPr>
          <a:xfrm>
            <a:off x="717726" y="76243"/>
            <a:ext cx="8329958" cy="584775"/>
          </a:xfrm>
          <a:prstGeom prst="rect">
            <a:avLst/>
          </a:prstGeom>
          <a:noFill/>
        </p:spPr>
        <p:txBody>
          <a:bodyPr wrap="square" rtlCol="0">
            <a:spAutoFit/>
          </a:bodyPr>
          <a:lstStyle/>
          <a:p>
            <a:pPr algn="ctr"/>
            <a:r>
              <a:rPr lang="en-US" sz="3200" b="1" i="1" dirty="0">
                <a:latin typeface="+mj-lt"/>
              </a:rPr>
              <a:t>Description of Strategy Categories</a:t>
            </a:r>
          </a:p>
        </p:txBody>
      </p:sp>
      <p:sp>
        <p:nvSpPr>
          <p:cNvPr id="5" name="TextBox 4"/>
          <p:cNvSpPr txBox="1"/>
          <p:nvPr/>
        </p:nvSpPr>
        <p:spPr>
          <a:xfrm>
            <a:off x="858786" y="1078326"/>
            <a:ext cx="8085658" cy="4154984"/>
          </a:xfrm>
          <a:prstGeom prst="rect">
            <a:avLst/>
          </a:prstGeom>
          <a:noFill/>
        </p:spPr>
        <p:txBody>
          <a:bodyPr wrap="square" rtlCol="0">
            <a:spAutoFit/>
          </a:bodyPr>
          <a:lstStyle/>
          <a:p>
            <a:pPr marL="742950" indent="-742950">
              <a:buFont typeface="+mj-lt"/>
              <a:buAutoNum type="arabicPeriod"/>
            </a:pPr>
            <a:r>
              <a:rPr lang="en-US" sz="2400" b="1" dirty="0">
                <a:latin typeface="Calibri" panose="020F0502020204030204" pitchFamily="34" charset="0"/>
                <a:cs typeface="Calibri" panose="020F0502020204030204" pitchFamily="34" charset="0"/>
              </a:rPr>
              <a:t>Budget Parameters</a:t>
            </a:r>
            <a:r>
              <a:rPr lang="en-US" sz="2400" dirty="0">
                <a:latin typeface="Calibri" panose="020F0502020204030204" pitchFamily="34" charset="0"/>
                <a:cs typeface="Calibri" panose="020F0502020204030204" pitchFamily="34" charset="0"/>
              </a:rPr>
              <a:t> – FY22 funding </a:t>
            </a:r>
            <a:r>
              <a:rPr lang="en-US" sz="2400" u="sng" dirty="0">
                <a:latin typeface="Calibri" panose="020F0502020204030204" pitchFamily="34" charset="0"/>
                <a:cs typeface="Calibri" panose="020F0502020204030204" pitchFamily="34" charset="0"/>
              </a:rPr>
              <a:t>priorities</a:t>
            </a:r>
            <a:r>
              <a:rPr lang="en-US" sz="2400" dirty="0">
                <a:latin typeface="Calibri" panose="020F0502020204030204" pitchFamily="34" charset="0"/>
                <a:cs typeface="Calibri" panose="020F0502020204030204" pitchFamily="34" charset="0"/>
              </a:rPr>
              <a:t> from the school’s 3-5 year strategic plan, ranked by the order of importance </a:t>
            </a:r>
          </a:p>
          <a:p>
            <a:pPr marL="742950" indent="-742950">
              <a:buFont typeface="+mj-lt"/>
              <a:buAutoNum type="arabicPeriod"/>
            </a:pPr>
            <a:endParaRPr lang="en-US" sz="2400" dirty="0">
              <a:latin typeface="Calibri" panose="020F0502020204030204" pitchFamily="34" charset="0"/>
              <a:cs typeface="Calibri" panose="020F0502020204030204" pitchFamily="34" charset="0"/>
            </a:endParaRPr>
          </a:p>
          <a:p>
            <a:pPr marL="742950" indent="-742950">
              <a:buFont typeface="+mj-lt"/>
              <a:buAutoNum type="arabicPeriod"/>
            </a:pPr>
            <a:r>
              <a:rPr lang="en-US" sz="2400" b="1" dirty="0">
                <a:latin typeface="Calibri" panose="020F0502020204030204" pitchFamily="34" charset="0"/>
                <a:cs typeface="Calibri" panose="020F0502020204030204" pitchFamily="34" charset="0"/>
              </a:rPr>
              <a:t>Strategies </a:t>
            </a:r>
            <a:r>
              <a:rPr lang="en-US" sz="2400" dirty="0">
                <a:latin typeface="Calibri" panose="020F0502020204030204" pitchFamily="34" charset="0"/>
                <a:cs typeface="Calibri" panose="020F0502020204030204" pitchFamily="34" charset="0"/>
              </a:rPr>
              <a:t>– </a:t>
            </a:r>
            <a:r>
              <a:rPr lang="en-US" sz="2400" b="1" dirty="0">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Lays out specific objectives for school improvement</a:t>
            </a:r>
          </a:p>
          <a:p>
            <a:pPr marL="742950" indent="-742950">
              <a:buFont typeface="+mj-lt"/>
              <a:buAutoNum type="arabicPeriod"/>
            </a:pPr>
            <a:endParaRPr lang="en-US" sz="2400" b="1" dirty="0">
              <a:latin typeface="Calibri" panose="020F0502020204030204" pitchFamily="34" charset="0"/>
              <a:cs typeface="Calibri" panose="020F0502020204030204" pitchFamily="34" charset="0"/>
            </a:endParaRPr>
          </a:p>
          <a:p>
            <a:pPr marL="742950" indent="-742950">
              <a:buFont typeface="+mj-lt"/>
              <a:buAutoNum type="arabicPeriod"/>
            </a:pPr>
            <a:r>
              <a:rPr lang="en-US" sz="2400" b="1" dirty="0">
                <a:latin typeface="Calibri" panose="020F0502020204030204" pitchFamily="34" charset="0"/>
                <a:cs typeface="Calibri" panose="020F0502020204030204" pitchFamily="34" charset="0"/>
              </a:rPr>
              <a:t>Request</a:t>
            </a:r>
            <a:r>
              <a:rPr lang="en-US" sz="2400" dirty="0">
                <a:latin typeface="Calibri" panose="020F0502020204030204" pitchFamily="34" charset="0"/>
                <a:cs typeface="Calibri" panose="020F0502020204030204" pitchFamily="34" charset="0"/>
              </a:rPr>
              <a:t> – “The Ask”.  What needs to be funded in order to support the strategy?  </a:t>
            </a:r>
          </a:p>
          <a:p>
            <a:pPr marL="742950" indent="-742950">
              <a:buFont typeface="+mj-lt"/>
              <a:buAutoNum type="arabicPeriod"/>
            </a:pPr>
            <a:endParaRPr lang="en-US" sz="2400"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2"/>
          </p:nvPr>
        </p:nvSpPr>
        <p:spPr/>
        <p:txBody>
          <a:bodyPr/>
          <a:lstStyle/>
          <a:p>
            <a:fld id="{3D6C3DC6-EF6E-8948-BFE6-808D46D584D8}" type="slidenum">
              <a:rPr lang="en-US" smtClean="0"/>
              <a:t>22</a:t>
            </a:fld>
            <a:endParaRPr lang="en-US" dirty="0"/>
          </a:p>
        </p:txBody>
      </p:sp>
    </p:spTree>
    <p:extLst>
      <p:ext uri="{BB962C8B-B14F-4D97-AF65-F5344CB8AC3E}">
        <p14:creationId xmlns:p14="http://schemas.microsoft.com/office/powerpoint/2010/main" val="41193726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50472" y="840705"/>
            <a:ext cx="6304619" cy="1190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8453" y="5522119"/>
            <a:ext cx="870309" cy="392906"/>
          </a:xfrm>
          <a:prstGeom prst="rect">
            <a:avLst/>
          </a:prstGeom>
        </p:spPr>
      </p:pic>
      <p:graphicFrame>
        <p:nvGraphicFramePr>
          <p:cNvPr id="11" name="Table 10"/>
          <p:cNvGraphicFramePr>
            <a:graphicFrameLocks noGrp="1"/>
          </p:cNvGraphicFramePr>
          <p:nvPr>
            <p:extLst>
              <p:ext uri="{D42A27DB-BD31-4B8C-83A1-F6EECF244321}">
                <p14:modId xmlns:p14="http://schemas.microsoft.com/office/powerpoint/2010/main" val="2522879313"/>
              </p:ext>
            </p:extLst>
          </p:nvPr>
        </p:nvGraphicFramePr>
        <p:xfrm>
          <a:off x="958126" y="840705"/>
          <a:ext cx="7196965" cy="3645092"/>
        </p:xfrm>
        <a:graphic>
          <a:graphicData uri="http://schemas.openxmlformats.org/drawingml/2006/table">
            <a:tbl>
              <a:tblPr firstRow="1" bandRow="1">
                <a:tableStyleId>{5C22544A-7EE6-4342-B048-85BDC9FD1C3A}</a:tableStyleId>
              </a:tblPr>
              <a:tblGrid>
                <a:gridCol w="1407800">
                  <a:extLst>
                    <a:ext uri="{9D8B030D-6E8A-4147-A177-3AD203B41FA5}">
                      <a16:colId xmlns:a16="http://schemas.microsoft.com/office/drawing/2014/main" val="20000"/>
                    </a:ext>
                  </a:extLst>
                </a:gridCol>
                <a:gridCol w="1565750">
                  <a:extLst>
                    <a:ext uri="{9D8B030D-6E8A-4147-A177-3AD203B41FA5}">
                      <a16:colId xmlns:a16="http://schemas.microsoft.com/office/drawing/2014/main" val="20001"/>
                    </a:ext>
                  </a:extLst>
                </a:gridCol>
                <a:gridCol w="1565750">
                  <a:extLst>
                    <a:ext uri="{9D8B030D-6E8A-4147-A177-3AD203B41FA5}">
                      <a16:colId xmlns:a16="http://schemas.microsoft.com/office/drawing/2014/main" val="20002"/>
                    </a:ext>
                  </a:extLst>
                </a:gridCol>
                <a:gridCol w="1442151">
                  <a:extLst>
                    <a:ext uri="{9D8B030D-6E8A-4147-A177-3AD203B41FA5}">
                      <a16:colId xmlns:a16="http://schemas.microsoft.com/office/drawing/2014/main" val="20003"/>
                    </a:ext>
                  </a:extLst>
                </a:gridCol>
                <a:gridCol w="1215514">
                  <a:extLst>
                    <a:ext uri="{9D8B030D-6E8A-4147-A177-3AD203B41FA5}">
                      <a16:colId xmlns:a16="http://schemas.microsoft.com/office/drawing/2014/main" val="20005"/>
                    </a:ext>
                  </a:extLst>
                </a:gridCol>
              </a:tblGrid>
              <a:tr h="394800">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1724099">
                <a:tc>
                  <a:txBody>
                    <a:bodyPr/>
                    <a:lstStyle/>
                    <a:p>
                      <a:pPr algn="ctr"/>
                      <a:r>
                        <a:rPr lang="en-US" sz="800" b="0" dirty="0">
                          <a:solidFill>
                            <a:schemeClr val="tx1"/>
                          </a:solidFill>
                          <a:latin typeface="Arial" panose="020B0604020202020204" pitchFamily="34" charset="0"/>
                          <a:cs typeface="Arial" panose="020B0604020202020204" pitchFamily="34" charset="0"/>
                        </a:rPr>
                        <a:t>Teaching and </a:t>
                      </a:r>
                    </a:p>
                    <a:p>
                      <a:pPr algn="ctr"/>
                      <a:r>
                        <a:rPr lang="en-US" sz="800" b="0" dirty="0">
                          <a:solidFill>
                            <a:schemeClr val="tx1"/>
                          </a:solidFill>
                          <a:latin typeface="Arial" panose="020B0604020202020204" pitchFamily="34" charset="0"/>
                          <a:cs typeface="Arial" panose="020B0604020202020204" pitchFamily="34" charset="0"/>
                        </a:rPr>
                        <a:t>Assessing for Learning</a:t>
                      </a:r>
                    </a:p>
                    <a:p>
                      <a:pPr algn="ctr"/>
                      <a:endParaRPr lang="en-US" sz="800" b="0" i="1" dirty="0">
                        <a:solidFill>
                          <a:srgbClr val="FF0000"/>
                        </a:solidFill>
                        <a:latin typeface="Arial" panose="020B0604020202020204" pitchFamily="34" charset="0"/>
                        <a:cs typeface="Arial" panose="020B0604020202020204" pitchFamily="34" charset="0"/>
                      </a:endParaRPr>
                    </a:p>
                  </a:txBody>
                  <a:tcPr marL="68580" marR="68580" marT="34290" marB="34290" anchor="ct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Arial" panose="020B0604020202020204" pitchFamily="34" charset="0"/>
                          <a:cs typeface="Arial" panose="020B0604020202020204" pitchFamily="34" charset="0"/>
                        </a:rPr>
                        <a:t>Academics</a:t>
                      </a:r>
                    </a:p>
                    <a:p>
                      <a:pPr marL="0" algn="ctr" defTabSz="685800" rtl="0" eaLnBrk="1" latinLnBrk="0" hangingPunct="1"/>
                      <a:endParaRPr lang="en-US" sz="800" b="0" i="0" kern="1200" dirty="0">
                        <a:solidFill>
                          <a:schemeClr val="tx1"/>
                        </a:solidFill>
                        <a:latin typeface="Arial" panose="020B0604020202020204" pitchFamily="34" charset="0"/>
                        <a:ea typeface="+mn-ea"/>
                        <a:cs typeface="Arial" panose="020B0604020202020204" pitchFamily="34" charset="0"/>
                      </a:endParaRPr>
                    </a:p>
                  </a:txBody>
                  <a:tcPr marL="68580" marR="68580" marT="34290" marB="3429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800" b="0" i="0" dirty="0">
                        <a:solidFill>
                          <a:schemeClr val="tx1"/>
                        </a:solidFill>
                        <a:latin typeface="Arial" panose="020B0604020202020204" pitchFamily="34" charset="0"/>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800" b="0" i="0" dirty="0">
                        <a:solidFill>
                          <a:schemeClr val="tx1"/>
                        </a:solidFill>
                        <a:latin typeface="Arial" panose="020B0604020202020204" pitchFamily="34" charset="0"/>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800" b="0" i="0" dirty="0">
                        <a:solidFill>
                          <a:schemeClr val="tx1"/>
                        </a:solidFill>
                        <a:latin typeface="Arial" panose="020B0604020202020204" pitchFamily="34" charset="0"/>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Arial" panose="020B0604020202020204" pitchFamily="34" charset="0"/>
                          <a:cs typeface="Arial" panose="020B0604020202020204" pitchFamily="34" charset="0"/>
                        </a:rPr>
                        <a:t>Purchase MARTA  cards for students to participate in dual enrollment classes on Atlanta Technical College’s campus during the 2021-22 SY</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800" b="0" i="0" dirty="0">
                        <a:solidFill>
                          <a:schemeClr val="tx1"/>
                        </a:solidFill>
                        <a:latin typeface="Arial" panose="020B0604020202020204" pitchFamily="34" charset="0"/>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800" b="0" i="0" dirty="0">
                        <a:solidFill>
                          <a:schemeClr val="tx1"/>
                        </a:solidFill>
                        <a:latin typeface="Arial" panose="020B0604020202020204" pitchFamily="34" charset="0"/>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800" b="0" i="0" dirty="0">
                        <a:solidFill>
                          <a:schemeClr val="tx1"/>
                        </a:solidFill>
                        <a:latin typeface="Arial" panose="020B0604020202020204" pitchFamily="34" charset="0"/>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Arial" panose="020B0604020202020204" pitchFamily="34" charset="0"/>
                          <a:cs typeface="Arial" panose="020B0604020202020204" pitchFamily="34" charset="0"/>
                        </a:rPr>
                        <a:t>Cover student supplies needed to participate in dual enrollment that legislation doesn’t cover</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Arial" panose="020B0604020202020204" pitchFamily="34" charset="0"/>
                          <a:cs typeface="Arial" panose="020B0604020202020204" pitchFamily="34" charset="0"/>
                        </a:rPr>
                        <a:t> </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Arial" panose="020B0604020202020204" pitchFamily="34" charset="0"/>
                          <a:cs typeface="Arial" panose="020B0604020202020204" pitchFamily="34" charset="0"/>
                        </a:rPr>
                        <a:t>  </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800" b="0" i="0" dirty="0">
                        <a:solidFill>
                          <a:schemeClr val="tx1"/>
                        </a:solidFill>
                        <a:latin typeface="Arial" panose="020B0604020202020204" pitchFamily="34" charset="0"/>
                        <a:cs typeface="Arial" panose="020B0604020202020204" pitchFamily="34" charset="0"/>
                      </a:endParaRPr>
                    </a:p>
                    <a:p>
                      <a:pPr marL="0" algn="ctr" defTabSz="685800" rtl="0" eaLnBrk="1" latinLnBrk="0" hangingPunct="1"/>
                      <a:endParaRPr lang="en-US" sz="800" b="0" i="0" kern="1200" dirty="0">
                        <a:solidFill>
                          <a:schemeClr val="tx1"/>
                        </a:solidFill>
                        <a:latin typeface="Arial" panose="020B0604020202020204" pitchFamily="34" charset="0"/>
                        <a:ea typeface="+mn-ea"/>
                        <a:cs typeface="Arial" panose="020B0604020202020204" pitchFamily="34" charset="0"/>
                      </a:endParaRPr>
                    </a:p>
                  </a:txBody>
                  <a:tcPr marL="68580" marR="68580" marT="34290" marB="34290" anchor="ct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endParaRPr lang="en-US" sz="800" b="0" i="0" kern="1200" dirty="0">
                        <a:solidFill>
                          <a:schemeClr val="tx1"/>
                        </a:solidFill>
                        <a:latin typeface="Arial" panose="020B0604020202020204" pitchFamily="34" charset="0"/>
                        <a:ea typeface="+mn-ea"/>
                        <a:cs typeface="Arial" panose="020B0604020202020204" pitchFamily="34" charset="0"/>
                      </a:endParaRPr>
                    </a:p>
                    <a:p>
                      <a:pPr marL="0" marR="0" indent="0" algn="ctr" defTabSz="685800" rtl="0" eaLnBrk="1" fontAlgn="auto" latinLnBrk="0" hangingPunct="1">
                        <a:lnSpc>
                          <a:spcPct val="100000"/>
                        </a:lnSpc>
                        <a:spcBef>
                          <a:spcPts val="0"/>
                        </a:spcBef>
                        <a:spcAft>
                          <a:spcPts val="0"/>
                        </a:spcAft>
                        <a:buClrTx/>
                        <a:buSzTx/>
                        <a:buFontTx/>
                        <a:buNone/>
                        <a:tabLst/>
                        <a:defRPr/>
                      </a:pPr>
                      <a:endParaRPr lang="en-US" sz="800" b="0" i="0" kern="1200" dirty="0">
                        <a:solidFill>
                          <a:schemeClr val="tx1"/>
                        </a:solidFill>
                        <a:latin typeface="Arial" panose="020B0604020202020204" pitchFamily="34" charset="0"/>
                        <a:ea typeface="+mn-ea"/>
                        <a:cs typeface="Arial" panose="020B0604020202020204" pitchFamily="34" charset="0"/>
                      </a:endParaRPr>
                    </a:p>
                    <a:p>
                      <a:pPr marL="0" marR="0" indent="0" algn="ctr" defTabSz="685800" rtl="0" eaLnBrk="1" fontAlgn="auto" latinLnBrk="0" hangingPunct="1">
                        <a:lnSpc>
                          <a:spcPct val="100000"/>
                        </a:lnSpc>
                        <a:spcBef>
                          <a:spcPts val="0"/>
                        </a:spcBef>
                        <a:spcAft>
                          <a:spcPts val="0"/>
                        </a:spcAft>
                        <a:buClrTx/>
                        <a:buSzTx/>
                        <a:buFontTx/>
                        <a:buNone/>
                        <a:tabLst/>
                        <a:defRPr/>
                      </a:pPr>
                      <a:r>
                        <a:rPr lang="en-US" sz="800" b="0" i="0" kern="1200" dirty="0">
                          <a:solidFill>
                            <a:schemeClr val="tx1"/>
                          </a:solidFill>
                          <a:latin typeface="Arial" panose="020B0604020202020204" pitchFamily="34" charset="0"/>
                          <a:ea typeface="+mn-ea"/>
                          <a:cs typeface="Arial" panose="020B0604020202020204" pitchFamily="34" charset="0"/>
                        </a:rPr>
                        <a:t>Provide  120 students </a:t>
                      </a:r>
                    </a:p>
                    <a:p>
                      <a:pPr marL="0" marR="0" indent="0" algn="ctr" defTabSz="685800" rtl="0" eaLnBrk="1" fontAlgn="auto" latinLnBrk="0" hangingPunct="1">
                        <a:lnSpc>
                          <a:spcPct val="100000"/>
                        </a:lnSpc>
                        <a:spcBef>
                          <a:spcPts val="0"/>
                        </a:spcBef>
                        <a:spcAft>
                          <a:spcPts val="0"/>
                        </a:spcAft>
                        <a:buClrTx/>
                        <a:buSzTx/>
                        <a:buFontTx/>
                        <a:buNone/>
                        <a:tabLst/>
                        <a:defRPr/>
                      </a:pPr>
                      <a:r>
                        <a:rPr lang="en-US" sz="800" b="0" i="0" kern="1200" dirty="0">
                          <a:solidFill>
                            <a:schemeClr val="tx1"/>
                          </a:solidFill>
                          <a:latin typeface="Arial" panose="020B0604020202020204" pitchFamily="34" charset="0"/>
                          <a:ea typeface="+mn-ea"/>
                          <a:cs typeface="Arial" panose="020B0604020202020204" pitchFamily="34" charset="0"/>
                        </a:rPr>
                        <a:t>16 ten trip cards</a:t>
                      </a:r>
                    </a:p>
                    <a:p>
                      <a:pPr marL="0" marR="0" indent="0" algn="ctr" defTabSz="685800" rtl="0" eaLnBrk="1" fontAlgn="auto" latinLnBrk="0" hangingPunct="1">
                        <a:lnSpc>
                          <a:spcPct val="100000"/>
                        </a:lnSpc>
                        <a:spcBef>
                          <a:spcPts val="0"/>
                        </a:spcBef>
                        <a:spcAft>
                          <a:spcPts val="0"/>
                        </a:spcAft>
                        <a:buClrTx/>
                        <a:buSzTx/>
                        <a:buFontTx/>
                        <a:buNone/>
                        <a:tabLst/>
                        <a:defRPr/>
                      </a:pPr>
                      <a:r>
                        <a:rPr lang="en-US" sz="800" b="0" i="0" kern="1200" dirty="0">
                          <a:solidFill>
                            <a:schemeClr val="tx1"/>
                          </a:solidFill>
                          <a:latin typeface="Arial" panose="020B0604020202020204" pitchFamily="34" charset="0"/>
                          <a:ea typeface="+mn-ea"/>
                          <a:cs typeface="Arial" panose="020B0604020202020204" pitchFamily="34" charset="0"/>
                        </a:rPr>
                        <a:t>$14.40/card</a:t>
                      </a:r>
                    </a:p>
                    <a:p>
                      <a:pPr marL="0" marR="0" indent="0" algn="ctr" defTabSz="685800" rtl="0" eaLnBrk="1" fontAlgn="auto" latinLnBrk="0" hangingPunct="1">
                        <a:lnSpc>
                          <a:spcPct val="100000"/>
                        </a:lnSpc>
                        <a:spcBef>
                          <a:spcPts val="0"/>
                        </a:spcBef>
                        <a:spcAft>
                          <a:spcPts val="0"/>
                        </a:spcAft>
                        <a:buClrTx/>
                        <a:buSzTx/>
                        <a:buFontTx/>
                        <a:buNone/>
                        <a:tabLst/>
                        <a:defRPr/>
                      </a:pPr>
                      <a:endParaRPr lang="en-US" sz="800" b="0" i="0" kern="1200" dirty="0">
                        <a:solidFill>
                          <a:schemeClr val="tx1"/>
                        </a:solidFill>
                        <a:latin typeface="Arial" panose="020B0604020202020204" pitchFamily="34" charset="0"/>
                        <a:ea typeface="+mn-ea"/>
                        <a:cs typeface="Arial" panose="020B0604020202020204" pitchFamily="34" charset="0"/>
                      </a:endParaRPr>
                    </a:p>
                    <a:p>
                      <a:pPr marL="0" marR="0" indent="0" algn="ctr" defTabSz="685800" rtl="0" eaLnBrk="1" fontAlgn="auto" latinLnBrk="0" hangingPunct="1">
                        <a:lnSpc>
                          <a:spcPct val="100000"/>
                        </a:lnSpc>
                        <a:spcBef>
                          <a:spcPts val="0"/>
                        </a:spcBef>
                        <a:spcAft>
                          <a:spcPts val="0"/>
                        </a:spcAft>
                        <a:buClrTx/>
                        <a:buSzTx/>
                        <a:buFontTx/>
                        <a:buNone/>
                        <a:tabLst/>
                        <a:defRPr/>
                      </a:pPr>
                      <a:endParaRPr lang="en-US" sz="800" b="0" i="0" kern="1200" dirty="0">
                        <a:solidFill>
                          <a:schemeClr val="tx1"/>
                        </a:solidFill>
                        <a:latin typeface="Arial" panose="020B0604020202020204" pitchFamily="34" charset="0"/>
                        <a:ea typeface="+mn-ea"/>
                        <a:cs typeface="Arial" panose="020B0604020202020204" pitchFamily="34" charset="0"/>
                      </a:endParaRPr>
                    </a:p>
                    <a:p>
                      <a:pPr marL="0" marR="0" indent="0" algn="ctr" defTabSz="685800" rtl="0" eaLnBrk="1" fontAlgn="auto" latinLnBrk="0" hangingPunct="1">
                        <a:lnSpc>
                          <a:spcPct val="100000"/>
                        </a:lnSpc>
                        <a:spcBef>
                          <a:spcPts val="0"/>
                        </a:spcBef>
                        <a:spcAft>
                          <a:spcPts val="0"/>
                        </a:spcAft>
                        <a:buClrTx/>
                        <a:buSzTx/>
                        <a:buFontTx/>
                        <a:buNone/>
                        <a:tabLst/>
                        <a:defRPr/>
                      </a:pPr>
                      <a:r>
                        <a:rPr lang="en-US" sz="800" b="0" i="0" kern="1200" dirty="0">
                          <a:solidFill>
                            <a:schemeClr val="tx1"/>
                          </a:solidFill>
                          <a:latin typeface="Arial" panose="020B0604020202020204" pitchFamily="34" charset="0"/>
                          <a:ea typeface="+mn-ea"/>
                          <a:cs typeface="Arial" panose="020B0604020202020204" pitchFamily="34" charset="0"/>
                        </a:rPr>
                        <a:t>Purchase  blood pressure kits, culinary arts kitchen supplies, cosmetology and barbering supplies, CPR resources and uniforms</a:t>
                      </a:r>
                    </a:p>
                    <a:p>
                      <a:pPr marL="0" marR="0" indent="0" algn="ctr" defTabSz="685800" rtl="0" eaLnBrk="1" fontAlgn="auto" latinLnBrk="0" hangingPunct="1">
                        <a:lnSpc>
                          <a:spcPct val="100000"/>
                        </a:lnSpc>
                        <a:spcBef>
                          <a:spcPts val="0"/>
                        </a:spcBef>
                        <a:spcAft>
                          <a:spcPts val="0"/>
                        </a:spcAft>
                        <a:buClrTx/>
                        <a:buSzTx/>
                        <a:buFontTx/>
                        <a:buNone/>
                        <a:tabLst/>
                        <a:defRPr/>
                      </a:pPr>
                      <a:endParaRPr lang="en-US" sz="800" b="0" i="0" kern="1200" dirty="0">
                        <a:solidFill>
                          <a:schemeClr val="tx1"/>
                        </a:solidFill>
                        <a:latin typeface="Arial" panose="020B0604020202020204" pitchFamily="34" charset="0"/>
                        <a:ea typeface="+mn-ea"/>
                        <a:cs typeface="Arial" panose="020B0604020202020204" pitchFamily="34" charset="0"/>
                      </a:endParaRPr>
                    </a:p>
                  </a:txBody>
                  <a:tcPr marL="68580" marR="68580" marT="34290" marB="34290" anchor="ctr"/>
                </a:tc>
                <a:tc>
                  <a:txBody>
                    <a:bodyPr/>
                    <a:lstStyle/>
                    <a:p>
                      <a:pPr marL="0" algn="ctr" defTabSz="685800" rtl="0" eaLnBrk="1" latinLnBrk="0" hangingPunct="1"/>
                      <a:endParaRPr lang="en-US" sz="800" b="0" i="0" kern="1200" dirty="0">
                        <a:solidFill>
                          <a:schemeClr val="tx1"/>
                        </a:solidFill>
                        <a:latin typeface="Arial" panose="020B0604020202020204" pitchFamily="34" charset="0"/>
                        <a:ea typeface="+mn-ea"/>
                        <a:cs typeface="Arial" panose="020B0604020202020204" pitchFamily="34" charset="0"/>
                      </a:endParaRPr>
                    </a:p>
                    <a:p>
                      <a:pPr marL="0" algn="ctr" defTabSz="685800" rtl="0" eaLnBrk="1" latinLnBrk="0" hangingPunct="1"/>
                      <a:r>
                        <a:rPr lang="en-US" sz="800" b="0" i="0" kern="1200" dirty="0">
                          <a:solidFill>
                            <a:schemeClr val="tx1"/>
                          </a:solidFill>
                          <a:latin typeface="Arial" panose="020B0604020202020204" pitchFamily="34" charset="0"/>
                          <a:ea typeface="+mn-ea"/>
                          <a:cs typeface="Arial" panose="020B0604020202020204" pitchFamily="34" charset="0"/>
                        </a:rPr>
                        <a:t>$27,684</a:t>
                      </a:r>
                      <a:endParaRPr lang="en-US" sz="800" b="0" i="0" dirty="0">
                        <a:solidFill>
                          <a:schemeClr val="tx1"/>
                        </a:solidFill>
                        <a:latin typeface="Arial" panose="020B0604020202020204" pitchFamily="34" charset="0"/>
                        <a:cs typeface="Arial" panose="020B0604020202020204" pitchFamily="34" charset="0"/>
                      </a:endParaRPr>
                    </a:p>
                    <a:p>
                      <a:pPr marL="0" algn="ctr" defTabSz="685800" rtl="0" eaLnBrk="1" latinLnBrk="0" hangingPunct="1"/>
                      <a:endParaRPr lang="en-US" sz="800" b="0" i="0" kern="1200" dirty="0">
                        <a:solidFill>
                          <a:schemeClr val="tx1"/>
                        </a:solidFill>
                        <a:latin typeface="Arial" panose="020B0604020202020204" pitchFamily="34" charset="0"/>
                        <a:ea typeface="+mn-ea"/>
                        <a:cs typeface="Arial" panose="020B0604020202020204" pitchFamily="34" charset="0"/>
                      </a:endParaRPr>
                    </a:p>
                    <a:p>
                      <a:pPr marL="0" algn="ctr" defTabSz="685800" rtl="0" eaLnBrk="1" latinLnBrk="0" hangingPunct="1"/>
                      <a:endParaRPr lang="en-US" sz="800" b="0" i="0" kern="1200" dirty="0">
                        <a:solidFill>
                          <a:schemeClr val="tx1"/>
                        </a:solidFill>
                        <a:latin typeface="Arial" panose="020B0604020202020204" pitchFamily="34" charset="0"/>
                        <a:ea typeface="+mn-ea"/>
                        <a:cs typeface="Arial" panose="020B0604020202020204" pitchFamily="34" charset="0"/>
                      </a:endParaRPr>
                    </a:p>
                    <a:p>
                      <a:pPr marL="0" algn="ctr" defTabSz="685800" rtl="0" eaLnBrk="1" latinLnBrk="0" hangingPunct="1"/>
                      <a:endParaRPr lang="en-US" sz="800" b="0" i="0" kern="1200" dirty="0">
                        <a:solidFill>
                          <a:schemeClr val="tx1"/>
                        </a:solidFill>
                        <a:latin typeface="Arial" panose="020B0604020202020204" pitchFamily="34" charset="0"/>
                        <a:ea typeface="+mn-ea"/>
                        <a:cs typeface="Arial" panose="020B0604020202020204" pitchFamily="34" charset="0"/>
                      </a:endParaRPr>
                    </a:p>
                    <a:p>
                      <a:pPr marL="0" algn="ctr" defTabSz="685800" rtl="0" eaLnBrk="1" latinLnBrk="0" hangingPunct="1"/>
                      <a:endParaRPr lang="en-US" sz="800" b="0" i="0" kern="1200" dirty="0">
                        <a:solidFill>
                          <a:schemeClr val="tx1"/>
                        </a:solidFill>
                        <a:latin typeface="Arial" panose="020B0604020202020204" pitchFamily="34" charset="0"/>
                        <a:ea typeface="+mn-ea"/>
                        <a:cs typeface="Arial" panose="020B0604020202020204" pitchFamily="34" charset="0"/>
                      </a:endParaRPr>
                    </a:p>
                    <a:p>
                      <a:pPr marL="0" algn="ctr" defTabSz="685800" rtl="0" eaLnBrk="1" latinLnBrk="0" hangingPunct="1"/>
                      <a:endParaRPr lang="en-US" sz="800" b="0" i="0" kern="1200" dirty="0">
                        <a:solidFill>
                          <a:schemeClr val="tx1"/>
                        </a:solidFill>
                        <a:latin typeface="Arial" panose="020B0604020202020204" pitchFamily="34" charset="0"/>
                        <a:ea typeface="+mn-ea"/>
                        <a:cs typeface="Arial" panose="020B0604020202020204" pitchFamily="34" charset="0"/>
                      </a:endParaRPr>
                    </a:p>
                    <a:p>
                      <a:pPr marL="0" algn="ctr" defTabSz="685800" rtl="0" eaLnBrk="1" latinLnBrk="0" hangingPunct="1"/>
                      <a:r>
                        <a:rPr lang="en-US" sz="800" b="0" i="0" kern="1200" dirty="0">
                          <a:solidFill>
                            <a:schemeClr val="tx1"/>
                          </a:solidFill>
                          <a:latin typeface="Arial" panose="020B0604020202020204" pitchFamily="34" charset="0"/>
                          <a:ea typeface="+mn-ea"/>
                          <a:cs typeface="Arial" panose="020B0604020202020204" pitchFamily="34" charset="0"/>
                        </a:rPr>
                        <a:t>$20,000</a:t>
                      </a:r>
                    </a:p>
                  </a:txBody>
                  <a:tcPr marL="68580" marR="68580" marT="34290" marB="34290" anchor="ctr"/>
                </a:tc>
                <a:extLst>
                  <a:ext uri="{0D108BD9-81ED-4DB2-BD59-A6C34878D82A}">
                    <a16:rowId xmlns:a16="http://schemas.microsoft.com/office/drawing/2014/main" val="10001"/>
                  </a:ext>
                </a:extLst>
              </a:tr>
              <a:tr h="176372">
                <a:tc>
                  <a:txBody>
                    <a:bodyPr/>
                    <a:lstStyle/>
                    <a:p>
                      <a:endParaRPr lang="en-US" sz="800" dirty="0"/>
                    </a:p>
                  </a:txBody>
                  <a:tcPr marL="68580" marR="68580" marT="34290" marB="34290" anchor="ctr"/>
                </a:tc>
                <a:tc>
                  <a:txBody>
                    <a:bodyPr/>
                    <a:lstStyle/>
                    <a:p>
                      <a:pPr algn="ctr"/>
                      <a:endParaRPr lang="en-US" sz="800" dirty="0"/>
                    </a:p>
                  </a:txBody>
                  <a:tcPr marL="68580" marR="68580" marT="34290" marB="34290" anchor="ctr"/>
                </a:tc>
                <a:tc>
                  <a:txBody>
                    <a:bodyPr/>
                    <a:lstStyle/>
                    <a:p>
                      <a:pPr algn="ctr"/>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6"/>
                  </a:ext>
                </a:extLst>
              </a:tr>
              <a:tr h="199163">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7"/>
                  </a:ext>
                </a:extLst>
              </a:tr>
              <a:tr h="199163">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8"/>
                  </a:ext>
                </a:extLst>
              </a:tr>
              <a:tr h="199163">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9"/>
                  </a:ext>
                </a:extLst>
              </a:tr>
              <a:tr h="199163">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10"/>
                  </a:ext>
                </a:extLst>
              </a:tr>
            </a:tbl>
          </a:graphicData>
        </a:graphic>
      </p:graphicFrame>
      <p:sp>
        <p:nvSpPr>
          <p:cNvPr id="12" name="TextBox 11"/>
          <p:cNvSpPr txBox="1"/>
          <p:nvPr/>
        </p:nvSpPr>
        <p:spPr>
          <a:xfrm>
            <a:off x="2050686" y="281640"/>
            <a:ext cx="5671709" cy="507831"/>
          </a:xfrm>
          <a:prstGeom prst="rect">
            <a:avLst/>
          </a:prstGeom>
          <a:noFill/>
        </p:spPr>
        <p:txBody>
          <a:bodyPr wrap="square" rtlCol="0">
            <a:spAutoFit/>
          </a:bodyPr>
          <a:lstStyle/>
          <a:p>
            <a:pPr algn="ctr"/>
            <a:r>
              <a:rPr lang="en-US" sz="2700" b="1" dirty="0">
                <a:solidFill>
                  <a:prstClr val="black"/>
                </a:solidFill>
                <a:latin typeface="Century Schoolbook" panose="02040604050505020304"/>
              </a:rPr>
              <a:t>FY22 Strategic Plan Break-out</a:t>
            </a:r>
          </a:p>
        </p:txBody>
      </p:sp>
      <p:sp>
        <p:nvSpPr>
          <p:cNvPr id="2" name="Slide Number Placeholder 1"/>
          <p:cNvSpPr>
            <a:spLocks noGrp="1"/>
          </p:cNvSpPr>
          <p:nvPr>
            <p:ph type="sldNum" sz="quarter" idx="12"/>
          </p:nvPr>
        </p:nvSpPr>
        <p:spPr/>
        <p:txBody>
          <a:bodyPr/>
          <a:lstStyle/>
          <a:p>
            <a:fld id="{3D6C3DC6-EF6E-8948-BFE6-808D46D584D8}" type="slidenum">
              <a:rPr lang="en-US" smtClean="0">
                <a:solidFill>
                  <a:srgbClr val="F5F5F5"/>
                </a:solidFill>
              </a:rPr>
              <a:pPr/>
              <a:t>23</a:t>
            </a:fld>
            <a:endParaRPr lang="en-US" dirty="0">
              <a:solidFill>
                <a:srgbClr val="F5F5F5"/>
              </a:solidFill>
            </a:endParaRPr>
          </a:p>
        </p:txBody>
      </p:sp>
    </p:spTree>
    <p:extLst>
      <p:ext uri="{BB962C8B-B14F-4D97-AF65-F5344CB8AC3E}">
        <p14:creationId xmlns:p14="http://schemas.microsoft.com/office/powerpoint/2010/main" val="29201017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01858" y="1044528"/>
            <a:ext cx="8342142" cy="5672156"/>
          </a:xfrm>
        </p:spPr>
        <p:txBody>
          <a:bodyPr>
            <a:noAutofit/>
          </a:bodyPr>
          <a:lstStyle/>
          <a:p>
            <a:pPr marL="342900" lvl="0" indent="-342900" algn="l" defTabSz="914400">
              <a:spcBef>
                <a:spcPts val="0"/>
              </a:spcBef>
              <a:buAutoNum type="arabicPeriod"/>
            </a:pPr>
            <a:r>
              <a:rPr lang="en-US" sz="2000" dirty="0">
                <a:solidFill>
                  <a:srgbClr val="000000"/>
                </a:solidFill>
                <a:latin typeface="Calibri" panose="020F0502020204030204" pitchFamily="34" charset="0"/>
              </a:rPr>
              <a:t>Are our school’s priorities (from your strategic plan) reflected in this budget? </a:t>
            </a:r>
          </a:p>
          <a:p>
            <a:pPr marL="800100" lvl="1" indent="-342900" algn="l" defTabSz="914400">
              <a:spcBef>
                <a:spcPts val="0"/>
              </a:spcBef>
              <a:buFont typeface="+mj-lt"/>
              <a:buAutoNum type="alphaLcPeriod"/>
            </a:pPr>
            <a:r>
              <a:rPr lang="en-US" sz="2000" dirty="0">
                <a:solidFill>
                  <a:srgbClr val="000000"/>
                </a:solidFill>
                <a:latin typeface="Calibri" panose="020F0502020204030204" pitchFamily="34" charset="0"/>
              </a:rPr>
              <a:t>Are new positions and/or resources included in the budget to address our major priorities? </a:t>
            </a:r>
          </a:p>
          <a:p>
            <a:pPr marL="800100" lvl="1" indent="-342900" algn="l" defTabSz="914400">
              <a:spcBef>
                <a:spcPts val="0"/>
              </a:spcBef>
              <a:buFont typeface="+mj-lt"/>
              <a:buAutoNum type="alphaLcPeriod"/>
            </a:pPr>
            <a:r>
              <a:rPr lang="en-US" sz="2000" dirty="0">
                <a:solidFill>
                  <a:srgbClr val="000000"/>
                </a:solidFill>
                <a:latin typeface="Calibri" panose="020F0502020204030204" pitchFamily="34" charset="0"/>
              </a:rPr>
              <a:t>Do we know (as a team) the plan to support implementation of these priorities beyond the budget (ex. What strategies will be implemented)? </a:t>
            </a:r>
          </a:p>
          <a:p>
            <a:pPr marL="800100" lvl="1" indent="-342900" algn="l" defTabSz="914400">
              <a:spcBef>
                <a:spcPts val="0"/>
              </a:spcBef>
              <a:buFont typeface="+mj-lt"/>
              <a:buAutoNum type="alphaLcPeriod"/>
            </a:pPr>
            <a:r>
              <a:rPr lang="en-US" sz="2000" dirty="0">
                <a:solidFill>
                  <a:srgbClr val="000000"/>
                </a:solidFill>
                <a:latin typeface="Calibri" panose="020F0502020204030204" pitchFamily="34" charset="0"/>
              </a:rPr>
              <a:t>What tradeoffs are being made in order to support these priorities? </a:t>
            </a:r>
          </a:p>
          <a:p>
            <a:pPr lvl="0" algn="l" defTabSz="914400">
              <a:spcBef>
                <a:spcPts val="0"/>
              </a:spcBef>
            </a:pPr>
            <a:endParaRPr lang="en-US" sz="2000" dirty="0">
              <a:solidFill>
                <a:srgbClr val="000000"/>
              </a:solidFill>
              <a:latin typeface="Calibri" panose="020F0502020204030204" pitchFamily="34" charset="0"/>
            </a:endParaRPr>
          </a:p>
          <a:p>
            <a:pPr lvl="0" algn="l" defTabSz="914400">
              <a:spcBef>
                <a:spcPts val="0"/>
              </a:spcBef>
            </a:pPr>
            <a:r>
              <a:rPr lang="en-US" sz="2000" dirty="0">
                <a:solidFill>
                  <a:srgbClr val="000000"/>
                </a:solidFill>
                <a:latin typeface="Calibri" panose="020F0502020204030204" pitchFamily="34" charset="0"/>
              </a:rPr>
              <a:t>2. How are district and cluster priorities reflected in our budget? </a:t>
            </a:r>
          </a:p>
          <a:p>
            <a:pPr marL="800100" lvl="1" indent="-342900" algn="l" defTabSz="914400">
              <a:spcBef>
                <a:spcPts val="0"/>
              </a:spcBef>
              <a:buFont typeface="+mj-lt"/>
              <a:buAutoNum type="alphaLcPeriod"/>
            </a:pPr>
            <a:r>
              <a:rPr lang="en-US" sz="2000" dirty="0">
                <a:solidFill>
                  <a:srgbClr val="000000"/>
                </a:solidFill>
                <a:latin typeface="Calibri" panose="020F0502020204030204" pitchFamily="34" charset="0"/>
              </a:rPr>
              <a:t>Cluster priorities- what staff, materials, etc. are dedicated to supporting our cluster’s priorities? </a:t>
            </a:r>
          </a:p>
          <a:p>
            <a:pPr marL="800100" lvl="1" indent="-342900" algn="l" defTabSz="914400">
              <a:spcBef>
                <a:spcPts val="0"/>
              </a:spcBef>
              <a:buFont typeface="+mj-lt"/>
              <a:buAutoNum type="alphaLcPeriod"/>
            </a:pPr>
            <a:r>
              <a:rPr lang="en-US" sz="2000" dirty="0">
                <a:solidFill>
                  <a:srgbClr val="000000"/>
                </a:solidFill>
                <a:latin typeface="Calibri" panose="020F0502020204030204" pitchFamily="34" charset="0"/>
              </a:rPr>
              <a:t>Signature programs- what staff, materials, etc. are dedicated to supporting our signature program? </a:t>
            </a:r>
          </a:p>
          <a:p>
            <a:pPr marL="800100" lvl="1" indent="-342900" algn="l" defTabSz="914400">
              <a:spcBef>
                <a:spcPts val="0"/>
              </a:spcBef>
              <a:buFont typeface="+mj-lt"/>
              <a:buAutoNum type="alphaLcPeriod"/>
            </a:pPr>
            <a:r>
              <a:rPr lang="en-US" sz="2000" dirty="0">
                <a:solidFill>
                  <a:srgbClr val="000000"/>
                </a:solidFill>
                <a:latin typeface="Calibri" panose="020F0502020204030204" pitchFamily="34" charset="0"/>
              </a:rPr>
              <a:t>Are there positions our school will share with another school, i.e. nurse, counselor?</a:t>
            </a:r>
          </a:p>
          <a:p>
            <a:pPr lvl="0" algn="l" defTabSz="914400">
              <a:spcBef>
                <a:spcPts val="0"/>
              </a:spcBef>
            </a:pPr>
            <a:endParaRPr lang="en-US" sz="2000" dirty="0">
              <a:solidFill>
                <a:srgbClr val="000000"/>
              </a:solidFill>
              <a:latin typeface="Calibri" panose="020F0502020204030204" pitchFamily="34" charset="0"/>
            </a:endParaRPr>
          </a:p>
          <a:p>
            <a:pPr algn="l"/>
            <a:endParaRPr lang="en-US" sz="2000" dirty="0">
              <a:solidFill>
                <a:schemeClr val="tx1"/>
              </a:solidFill>
            </a:endParaRPr>
          </a:p>
        </p:txBody>
      </p:sp>
      <p:sp>
        <p:nvSpPr>
          <p:cNvPr id="4" name="Title 3"/>
          <p:cNvSpPr txBox="1">
            <a:spLocks noGrp="1"/>
          </p:cNvSpPr>
          <p:nvPr>
            <p:ph type="ctrTitle"/>
          </p:nvPr>
        </p:nvSpPr>
        <p:spPr>
          <a:xfrm>
            <a:off x="685800" y="169555"/>
            <a:ext cx="7772400" cy="523220"/>
          </a:xfrm>
          <a:prstGeom prst="rect">
            <a:avLst/>
          </a:prstGeom>
          <a:noFill/>
        </p:spPr>
        <p:txBody>
          <a:bodyPr wrap="square" rtlCol="0">
            <a:spAutoFit/>
          </a:bodyPr>
          <a:lstStyle/>
          <a:p>
            <a:r>
              <a:rPr lang="en-US" sz="2800" b="1" dirty="0">
                <a:solidFill>
                  <a:srgbClr val="000000"/>
                </a:solidFill>
                <a:latin typeface="Calibri" panose="020F0502020204030204" pitchFamily="34" charset="0"/>
              </a:rPr>
              <a:t>Questions to Consider</a:t>
            </a:r>
            <a:endParaRPr lang="en-US" sz="2700" b="1" dirty="0">
              <a:solidFill>
                <a:prstClr val="black"/>
              </a:solidFill>
              <a:latin typeface="Century Schoolbook" panose="02040604050505020304"/>
            </a:endParaRPr>
          </a:p>
        </p:txBody>
      </p:sp>
      <p:sp>
        <p:nvSpPr>
          <p:cNvPr id="2" name="Slide Number Placeholder 1"/>
          <p:cNvSpPr>
            <a:spLocks noGrp="1"/>
          </p:cNvSpPr>
          <p:nvPr>
            <p:ph type="sldNum" sz="quarter" idx="12"/>
          </p:nvPr>
        </p:nvSpPr>
        <p:spPr/>
        <p:txBody>
          <a:bodyPr/>
          <a:lstStyle/>
          <a:p>
            <a:fld id="{3D6C3DC6-EF6E-8948-BFE6-808D46D584D8}" type="slidenum">
              <a:rPr lang="en-US" smtClean="0"/>
              <a:t>24</a:t>
            </a:fld>
            <a:endParaRPr lang="en-US" dirty="0"/>
          </a:p>
        </p:txBody>
      </p:sp>
    </p:spTree>
    <p:extLst>
      <p:ext uri="{BB962C8B-B14F-4D97-AF65-F5344CB8AC3E}">
        <p14:creationId xmlns:p14="http://schemas.microsoft.com/office/powerpoint/2010/main" val="12754231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06821-93E8-452D-9812-7317EB03E5B6}"/>
              </a:ext>
            </a:extLst>
          </p:cNvPr>
          <p:cNvSpPr>
            <a:spLocks noGrp="1"/>
          </p:cNvSpPr>
          <p:nvPr>
            <p:ph type="title"/>
          </p:nvPr>
        </p:nvSpPr>
        <p:spPr/>
        <p:txBody>
          <a:bodyPr/>
          <a:lstStyle/>
          <a:p>
            <a:r>
              <a:rPr lang="en-US" dirty="0"/>
              <a:t>Next Steps</a:t>
            </a:r>
          </a:p>
        </p:txBody>
      </p:sp>
      <p:sp>
        <p:nvSpPr>
          <p:cNvPr id="3" name="Content Placeholder 2">
            <a:extLst>
              <a:ext uri="{FF2B5EF4-FFF2-40B4-BE49-F238E27FC236}">
                <a16:creationId xmlns:a16="http://schemas.microsoft.com/office/drawing/2014/main" id="{D0EB2F39-A4F4-4FCE-81BC-2EC616CD4A99}"/>
              </a:ext>
            </a:extLst>
          </p:cNvPr>
          <p:cNvSpPr>
            <a:spLocks noGrp="1"/>
          </p:cNvSpPr>
          <p:nvPr>
            <p:ph idx="1"/>
          </p:nvPr>
        </p:nvSpPr>
        <p:spPr/>
        <p:txBody>
          <a:bodyPr/>
          <a:lstStyle/>
          <a:p>
            <a:r>
              <a:rPr lang="en-US" dirty="0"/>
              <a:t>Set a date for the Budget Approval Meeting</a:t>
            </a:r>
          </a:p>
          <a:p>
            <a:r>
              <a:rPr lang="en-US" dirty="0"/>
              <a:t>District deadline:  March 19</a:t>
            </a:r>
          </a:p>
          <a:p>
            <a:r>
              <a:rPr lang="en-US" dirty="0"/>
              <a:t>Will send a Doodle Poll to meet between 3/01-3/19</a:t>
            </a:r>
          </a:p>
        </p:txBody>
      </p:sp>
      <p:sp>
        <p:nvSpPr>
          <p:cNvPr id="4" name="Slide Number Placeholder 3">
            <a:extLst>
              <a:ext uri="{FF2B5EF4-FFF2-40B4-BE49-F238E27FC236}">
                <a16:creationId xmlns:a16="http://schemas.microsoft.com/office/drawing/2014/main" id="{9A4C642B-5FEF-4052-886D-76741556A336}"/>
              </a:ext>
            </a:extLst>
          </p:cNvPr>
          <p:cNvSpPr>
            <a:spLocks noGrp="1"/>
          </p:cNvSpPr>
          <p:nvPr>
            <p:ph type="sldNum" sz="quarter" idx="12"/>
          </p:nvPr>
        </p:nvSpPr>
        <p:spPr/>
        <p:txBody>
          <a:bodyPr/>
          <a:lstStyle/>
          <a:p>
            <a:fld id="{3D6C3DC6-EF6E-8948-BFE6-808D46D584D8}" type="slidenum">
              <a:rPr lang="en-US" smtClean="0"/>
              <a:t>25</a:t>
            </a:fld>
            <a:endParaRPr lang="en-US" dirty="0"/>
          </a:p>
        </p:txBody>
      </p:sp>
    </p:spTree>
    <p:extLst>
      <p:ext uri="{BB962C8B-B14F-4D97-AF65-F5344CB8AC3E}">
        <p14:creationId xmlns:p14="http://schemas.microsoft.com/office/powerpoint/2010/main" val="15622029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D3B79-70F3-4537-82ED-58CB74F2C0B2}"/>
              </a:ext>
            </a:extLst>
          </p:cNvPr>
          <p:cNvSpPr>
            <a:spLocks noGrp="1"/>
          </p:cNvSpPr>
          <p:nvPr>
            <p:ph type="title"/>
          </p:nvPr>
        </p:nvSpPr>
        <p:spPr>
          <a:xfrm>
            <a:off x="457200" y="680671"/>
            <a:ext cx="8229600" cy="1143000"/>
          </a:xfrm>
        </p:spPr>
        <p:txBody>
          <a:bodyPr>
            <a:normAutofit fontScale="90000"/>
          </a:bodyPr>
          <a:lstStyle/>
          <a:p>
            <a:pPr marL="0" marR="0">
              <a:lnSpc>
                <a:spcPct val="107000"/>
              </a:lnSpc>
              <a:spcBef>
                <a:spcPts val="0"/>
              </a:spcBef>
              <a:spcAft>
                <a:spcPts val="0"/>
              </a:spcAft>
            </a:pPr>
            <a:r>
              <a:rPr lang="en-US" sz="1800" b="1" dirty="0">
                <a:effectLst/>
                <a:latin typeface="Calibri" panose="020F0502020204030204" pitchFamily="34" charset="0"/>
                <a:ea typeface="Calibri" panose="020F0502020204030204" pitchFamily="34" charset="0"/>
                <a:cs typeface="Arial" panose="020B0604020202020204" pitchFamily="34" charset="0"/>
              </a:rPr>
              <a:t>Atlanta College and Career Academy</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Budget Approval Meeting</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b="1" dirty="0">
                <a:effectLst/>
                <a:latin typeface="Calibri" panose="020F0502020204030204" pitchFamily="34" charset="0"/>
                <a:ea typeface="Calibri" panose="020F0502020204030204" pitchFamily="34" charset="0"/>
                <a:cs typeface="Arial" panose="020B0604020202020204" pitchFamily="34" charset="0"/>
              </a:rPr>
              <a:t>Date: </a:t>
            </a:r>
            <a:r>
              <a:rPr lang="en-US" sz="1800" b="1" dirty="0">
                <a:solidFill>
                  <a:srgbClr val="0083A9"/>
                </a:solidFill>
                <a:effectLst/>
                <a:latin typeface="Calibri" panose="020F0502020204030204" pitchFamily="34" charset="0"/>
                <a:ea typeface="Calibri" panose="020F0502020204030204" pitchFamily="34" charset="0"/>
                <a:cs typeface="Arial" panose="020B0604020202020204" pitchFamily="34" charset="0"/>
              </a:rPr>
              <a:t>March 18, 2021</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b="1" dirty="0">
                <a:effectLst/>
                <a:latin typeface="Calibri" panose="020F0502020204030204" pitchFamily="34" charset="0"/>
                <a:ea typeface="Calibri" panose="020F0502020204030204" pitchFamily="34" charset="0"/>
                <a:cs typeface="Arial" panose="020B0604020202020204" pitchFamily="34" charset="0"/>
              </a:rPr>
              <a:t>Time: </a:t>
            </a:r>
            <a:r>
              <a:rPr lang="en-US" sz="1800" b="1" dirty="0">
                <a:solidFill>
                  <a:srgbClr val="0083A9"/>
                </a:solidFill>
                <a:effectLst/>
                <a:latin typeface="Calibri" panose="020F0502020204030204" pitchFamily="34" charset="0"/>
                <a:ea typeface="Calibri" panose="020F0502020204030204" pitchFamily="34" charset="0"/>
                <a:cs typeface="Arial" panose="020B0604020202020204" pitchFamily="34" charset="0"/>
              </a:rPr>
              <a:t>5:30 p.m.</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b="1" dirty="0">
                <a:effectLst/>
                <a:latin typeface="Calibri" panose="020F0502020204030204" pitchFamily="34" charset="0"/>
                <a:ea typeface="Calibri" panose="020F0502020204030204" pitchFamily="34" charset="0"/>
                <a:cs typeface="Arial" panose="020B0604020202020204" pitchFamily="34" charset="0"/>
              </a:rPr>
              <a:t>Location: </a:t>
            </a:r>
            <a:r>
              <a:rPr lang="en-US" sz="1800" b="1" dirty="0">
                <a:solidFill>
                  <a:srgbClr val="0083A9"/>
                </a:solidFill>
                <a:effectLst/>
                <a:latin typeface="Calibri" panose="020F0502020204030204" pitchFamily="34" charset="0"/>
                <a:ea typeface="Calibri" panose="020F0502020204030204" pitchFamily="34" charset="0"/>
                <a:cs typeface="Arial" panose="020B0604020202020204" pitchFamily="34" charset="0"/>
              </a:rPr>
              <a:t>Zoom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3A101B0A-37E6-4B00-97F8-35FB069EE57B}"/>
              </a:ext>
            </a:extLst>
          </p:cNvPr>
          <p:cNvSpPr>
            <a:spLocks noGrp="1"/>
          </p:cNvSpPr>
          <p:nvPr>
            <p:ph idx="1"/>
          </p:nvPr>
        </p:nvSpPr>
        <p:spPr>
          <a:xfrm>
            <a:off x="1371600" y="1830387"/>
            <a:ext cx="8229600" cy="4525963"/>
          </a:xfrm>
        </p:spPr>
        <p:txBody>
          <a:bodyPr/>
          <a:lstStyle/>
          <a:p>
            <a:pPr marL="342900" marR="0" lvl="0" indent="-342900">
              <a:lnSpc>
                <a:spcPct val="107000"/>
              </a:lnSpc>
              <a:spcBef>
                <a:spcPts val="0"/>
              </a:spcBef>
              <a:spcAft>
                <a:spcPts val="0"/>
              </a:spcAft>
              <a:buClr>
                <a:srgbClr val="D47B22"/>
              </a:buClr>
              <a:buFont typeface="+mj-lt"/>
              <a:buAutoNum type="romanUcPeriod"/>
            </a:pPr>
            <a:r>
              <a:rPr lang="en-US" sz="2400" b="1" dirty="0">
                <a:effectLst/>
                <a:latin typeface="Calibri" panose="020F0502020204030204" pitchFamily="34" charset="0"/>
                <a:ea typeface="Calibri" panose="020F0502020204030204" pitchFamily="34" charset="0"/>
                <a:cs typeface="Arial" panose="020B0604020202020204" pitchFamily="34" charset="0"/>
              </a:rPr>
              <a:t>Call to order</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sz="2400" b="1" dirty="0">
                <a:effectLst/>
                <a:latin typeface="Calibri" panose="020F0502020204030204" pitchFamily="34" charset="0"/>
                <a:ea typeface="Calibri" panose="020F0502020204030204" pitchFamily="34" charset="0"/>
                <a:cs typeface="Arial" panose="020B0604020202020204" pitchFamily="34" charset="0"/>
              </a:rPr>
              <a:t>Roll Call; Establish Quorum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sz="2400" b="1" dirty="0">
                <a:effectLst/>
                <a:latin typeface="Calibri" panose="020F0502020204030204" pitchFamily="34" charset="0"/>
                <a:ea typeface="Calibri" panose="020F0502020204030204" pitchFamily="34" charset="0"/>
                <a:cs typeface="Arial" panose="020B0604020202020204" pitchFamily="34" charset="0"/>
              </a:rPr>
              <a:t>Action Items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2400" b="1" dirty="0">
                <a:effectLst/>
                <a:latin typeface="Calibri" panose="020F0502020204030204" pitchFamily="34" charset="0"/>
                <a:ea typeface="Calibri" panose="020F0502020204030204" pitchFamily="34" charset="0"/>
                <a:cs typeface="Arial" panose="020B0604020202020204" pitchFamily="34" charset="0"/>
              </a:rPr>
              <a:t>Approval of Agenda</a:t>
            </a:r>
            <a:r>
              <a:rPr lang="en-US" sz="2400" dirty="0">
                <a:effectLst/>
                <a:latin typeface="Calibri" panose="020F0502020204030204" pitchFamily="34" charset="0"/>
                <a:ea typeface="Calibri" panose="020F0502020204030204" pitchFamily="34" charset="0"/>
                <a:cs typeface="Arial" panose="020B0604020202020204" pitchFamily="34"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2400" b="1" dirty="0">
                <a:effectLst/>
                <a:latin typeface="Calibri" panose="020F0502020204030204" pitchFamily="34" charset="0"/>
                <a:ea typeface="Calibri" panose="020F0502020204030204" pitchFamily="34" charset="0"/>
                <a:cs typeface="Arial" panose="020B0604020202020204" pitchFamily="34" charset="0"/>
              </a:rPr>
              <a:t>Approval of Previous Minutes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2400" b="1" dirty="0">
                <a:effectLst/>
                <a:latin typeface="Calibri" panose="020F0502020204030204" pitchFamily="34" charset="0"/>
                <a:ea typeface="Calibri" panose="020F0502020204030204" pitchFamily="34" charset="0"/>
                <a:cs typeface="Arial" panose="020B0604020202020204" pitchFamily="34" charset="0"/>
              </a:rPr>
              <a:t>Budget Approval</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sz="2400" b="1" dirty="0">
                <a:effectLst/>
                <a:latin typeface="Calibri" panose="020F0502020204030204" pitchFamily="34" charset="0"/>
                <a:ea typeface="Calibri" panose="020F0502020204030204" pitchFamily="34" charset="0"/>
                <a:cs typeface="Arial" panose="020B0604020202020204" pitchFamily="34" charset="0"/>
              </a:rPr>
              <a:t>Information Items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2400" b="1" dirty="0">
                <a:effectLst/>
                <a:latin typeface="Calibri" panose="020F0502020204030204" pitchFamily="34" charset="0"/>
                <a:ea typeface="Calibri" panose="020F0502020204030204" pitchFamily="34" charset="0"/>
                <a:cs typeface="Arial" panose="020B0604020202020204" pitchFamily="34" charset="0"/>
              </a:rPr>
              <a:t>Principal’s Report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sz="2400" b="1" dirty="0">
                <a:effectLst/>
                <a:latin typeface="Calibri" panose="020F0502020204030204" pitchFamily="34" charset="0"/>
                <a:ea typeface="Calibri" panose="020F0502020204030204" pitchFamily="34" charset="0"/>
                <a:cs typeface="Arial" panose="020B0604020202020204" pitchFamily="34" charset="0"/>
              </a:rPr>
              <a:t>Announcements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sz="2400" b="1" dirty="0">
                <a:effectLst/>
                <a:latin typeface="Calibri" panose="020F0502020204030204" pitchFamily="34" charset="0"/>
                <a:ea typeface="Calibri" panose="020F0502020204030204" pitchFamily="34" charset="0"/>
                <a:cs typeface="Arial" panose="020B0604020202020204" pitchFamily="34" charset="0"/>
              </a:rPr>
              <a:t>Public Comment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Clr>
                <a:srgbClr val="D47B22"/>
              </a:buClr>
              <a:buFont typeface="+mj-lt"/>
              <a:buAutoNum type="romanUcPeriod"/>
            </a:pPr>
            <a:r>
              <a:rPr lang="en-US" sz="2400" b="1" dirty="0">
                <a:effectLst/>
                <a:latin typeface="Calibri" panose="020F0502020204030204" pitchFamily="34" charset="0"/>
                <a:ea typeface="Calibri" panose="020F0502020204030204" pitchFamily="34" charset="0"/>
                <a:cs typeface="Arial" panose="020B0604020202020204" pitchFamily="34" charset="0"/>
              </a:rPr>
              <a:t>Adjournment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82861C90-C68B-41E3-AB5A-FFA7F392CC00}"/>
              </a:ext>
            </a:extLst>
          </p:cNvPr>
          <p:cNvSpPr>
            <a:spLocks noGrp="1"/>
          </p:cNvSpPr>
          <p:nvPr>
            <p:ph type="sldNum" sz="quarter" idx="12"/>
          </p:nvPr>
        </p:nvSpPr>
        <p:spPr/>
        <p:txBody>
          <a:bodyPr/>
          <a:lstStyle/>
          <a:p>
            <a:fld id="{3D6C3DC6-EF6E-8948-BFE6-808D46D584D8}" type="slidenum">
              <a:rPr lang="en-US" smtClean="0"/>
              <a:t>26</a:t>
            </a:fld>
            <a:endParaRPr lang="en-US" dirty="0"/>
          </a:p>
        </p:txBody>
      </p:sp>
    </p:spTree>
    <p:extLst>
      <p:ext uri="{BB962C8B-B14F-4D97-AF65-F5344CB8AC3E}">
        <p14:creationId xmlns:p14="http://schemas.microsoft.com/office/powerpoint/2010/main" val="6100413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C6D63-90AB-411B-B971-D897249F080C}"/>
              </a:ext>
            </a:extLst>
          </p:cNvPr>
          <p:cNvSpPr>
            <a:spLocks noGrp="1"/>
          </p:cNvSpPr>
          <p:nvPr>
            <p:ph type="title"/>
          </p:nvPr>
        </p:nvSpPr>
        <p:spPr/>
        <p:txBody>
          <a:bodyPr/>
          <a:lstStyle/>
          <a:p>
            <a:r>
              <a:rPr lang="en-US" dirty="0"/>
              <a:t>Budget Approval Meeting</a:t>
            </a:r>
          </a:p>
        </p:txBody>
      </p:sp>
      <p:sp>
        <p:nvSpPr>
          <p:cNvPr id="3" name="Content Placeholder 2">
            <a:extLst>
              <a:ext uri="{FF2B5EF4-FFF2-40B4-BE49-F238E27FC236}">
                <a16:creationId xmlns:a16="http://schemas.microsoft.com/office/drawing/2014/main" id="{FF136986-86C5-489C-863C-1A80433F8E21}"/>
              </a:ext>
            </a:extLst>
          </p:cNvPr>
          <p:cNvSpPr>
            <a:spLocks noGrp="1"/>
          </p:cNvSpPr>
          <p:nvPr>
            <p:ph idx="1"/>
          </p:nvPr>
        </p:nvSpPr>
        <p:spPr/>
        <p:txBody>
          <a:bodyPr/>
          <a:lstStyle/>
          <a:p>
            <a:pPr marL="0" indent="0" algn="ctr">
              <a:buNone/>
            </a:pPr>
            <a:r>
              <a:rPr lang="en-US" dirty="0"/>
              <a:t>	March 18, 2021</a:t>
            </a:r>
          </a:p>
          <a:p>
            <a:pPr marL="0" indent="0">
              <a:buNone/>
            </a:pPr>
            <a:endParaRPr lang="en-US" dirty="0"/>
          </a:p>
        </p:txBody>
      </p:sp>
      <p:sp>
        <p:nvSpPr>
          <p:cNvPr id="4" name="Slide Number Placeholder 3">
            <a:extLst>
              <a:ext uri="{FF2B5EF4-FFF2-40B4-BE49-F238E27FC236}">
                <a16:creationId xmlns:a16="http://schemas.microsoft.com/office/drawing/2014/main" id="{F5E4C253-B89F-44A2-8573-F74D2EF8C7D8}"/>
              </a:ext>
            </a:extLst>
          </p:cNvPr>
          <p:cNvSpPr>
            <a:spLocks noGrp="1"/>
          </p:cNvSpPr>
          <p:nvPr>
            <p:ph type="sldNum" sz="quarter" idx="12"/>
          </p:nvPr>
        </p:nvSpPr>
        <p:spPr/>
        <p:txBody>
          <a:bodyPr/>
          <a:lstStyle/>
          <a:p>
            <a:fld id="{3D6C3DC6-EF6E-8948-BFE6-808D46D584D8}" type="slidenum">
              <a:rPr lang="en-US" smtClean="0"/>
              <a:t>27</a:t>
            </a:fld>
            <a:endParaRPr lang="en-US" dirty="0"/>
          </a:p>
        </p:txBody>
      </p:sp>
    </p:spTree>
    <p:extLst>
      <p:ext uri="{BB962C8B-B14F-4D97-AF65-F5344CB8AC3E}">
        <p14:creationId xmlns:p14="http://schemas.microsoft.com/office/powerpoint/2010/main" val="18736101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AB70-0636-4BF3-BF14-11D556BCEC92}"/>
              </a:ext>
            </a:extLst>
          </p:cNvPr>
          <p:cNvSpPr>
            <a:spLocks noGrp="1"/>
          </p:cNvSpPr>
          <p:nvPr>
            <p:ph type="title"/>
          </p:nvPr>
        </p:nvSpPr>
        <p:spPr>
          <a:xfrm>
            <a:off x="457200" y="263526"/>
            <a:ext cx="8686800" cy="1143000"/>
          </a:xfrm>
        </p:spPr>
        <p:txBody>
          <a:bodyPr>
            <a:normAutofit fontScale="90000"/>
          </a:bodyPr>
          <a:lstStyle/>
          <a:p>
            <a:br>
              <a:rPr lang="en-US" dirty="0"/>
            </a:br>
            <a:r>
              <a:rPr lang="en-US" dirty="0"/>
              <a:t>Approved/Ranked</a:t>
            </a:r>
            <a:br>
              <a:rPr lang="en-US" dirty="0"/>
            </a:br>
            <a:r>
              <a:rPr lang="en-US" dirty="0"/>
              <a:t>Priorities </a:t>
            </a:r>
          </a:p>
        </p:txBody>
      </p:sp>
      <p:sp>
        <p:nvSpPr>
          <p:cNvPr id="3" name="Content Placeholder 2">
            <a:extLst>
              <a:ext uri="{FF2B5EF4-FFF2-40B4-BE49-F238E27FC236}">
                <a16:creationId xmlns:a16="http://schemas.microsoft.com/office/drawing/2014/main" id="{77879D00-BE71-4B7B-8BEC-A614B0C6C4A7}"/>
              </a:ext>
            </a:extLst>
          </p:cNvPr>
          <p:cNvSpPr>
            <a:spLocks noGrp="1"/>
          </p:cNvSpPr>
          <p:nvPr>
            <p:ph idx="1"/>
          </p:nvPr>
        </p:nvSpPr>
        <p:spPr/>
        <p:txBody>
          <a:bodyPr/>
          <a:lstStyle/>
          <a:p>
            <a:pPr marL="0" indent="0">
              <a:buNone/>
            </a:pPr>
            <a:r>
              <a:rPr lang="en-US" sz="3200" dirty="0"/>
              <a:t>    </a:t>
            </a:r>
          </a:p>
          <a:p>
            <a:r>
              <a:rPr lang="en-US" sz="3200" dirty="0"/>
              <a:t>Teaching and Assessing for Learning</a:t>
            </a:r>
          </a:p>
          <a:p>
            <a:r>
              <a:rPr lang="en-US" sz="3200" dirty="0"/>
              <a:t>Governance and Leadership</a:t>
            </a:r>
          </a:p>
          <a:p>
            <a:r>
              <a:rPr lang="en-US" sz="3200" dirty="0"/>
              <a:t>Strategic Planning and Sustainability</a:t>
            </a:r>
          </a:p>
          <a:p>
            <a:r>
              <a:rPr lang="en-US" sz="3200" dirty="0"/>
              <a:t>Economic Development</a:t>
            </a:r>
            <a:endParaRPr lang="en-US" dirty="0"/>
          </a:p>
        </p:txBody>
      </p:sp>
      <p:sp>
        <p:nvSpPr>
          <p:cNvPr id="4" name="Slide Number Placeholder 3">
            <a:extLst>
              <a:ext uri="{FF2B5EF4-FFF2-40B4-BE49-F238E27FC236}">
                <a16:creationId xmlns:a16="http://schemas.microsoft.com/office/drawing/2014/main" id="{5BB84B3D-1260-44E8-AD03-B38BDB6C0A07}"/>
              </a:ext>
            </a:extLst>
          </p:cNvPr>
          <p:cNvSpPr>
            <a:spLocks noGrp="1"/>
          </p:cNvSpPr>
          <p:nvPr>
            <p:ph type="sldNum" sz="quarter" idx="12"/>
          </p:nvPr>
        </p:nvSpPr>
        <p:spPr/>
        <p:txBody>
          <a:bodyPr/>
          <a:lstStyle/>
          <a:p>
            <a:fld id="{3D6C3DC6-EF6E-8948-BFE6-808D46D584D8}" type="slidenum">
              <a:rPr lang="en-US" smtClean="0"/>
              <a:t>28</a:t>
            </a:fld>
            <a:endParaRPr lang="en-US" dirty="0"/>
          </a:p>
        </p:txBody>
      </p:sp>
    </p:spTree>
    <p:extLst>
      <p:ext uri="{BB962C8B-B14F-4D97-AF65-F5344CB8AC3E}">
        <p14:creationId xmlns:p14="http://schemas.microsoft.com/office/powerpoint/2010/main" val="26022098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D6C3DC6-EF6E-8948-BFE6-808D46D584D8}" type="slidenum">
              <a:rPr lang="en-US" smtClean="0">
                <a:solidFill>
                  <a:srgbClr val="F5F5F5"/>
                </a:solidFill>
              </a:rPr>
              <a:pPr/>
              <a:t>29</a:t>
            </a:fld>
            <a:endParaRPr lang="en-US" dirty="0">
              <a:solidFill>
                <a:srgbClr val="F5F5F5"/>
              </a:solidFill>
            </a:endParaRPr>
          </a:p>
        </p:txBody>
      </p:sp>
      <p:sp>
        <p:nvSpPr>
          <p:cNvPr id="4" name="Title 1"/>
          <p:cNvSpPr txBox="1">
            <a:spLocks/>
          </p:cNvSpPr>
          <p:nvPr/>
        </p:nvSpPr>
        <p:spPr>
          <a:xfrm>
            <a:off x="457200" y="150073"/>
            <a:ext cx="8229600" cy="390380"/>
          </a:xfrm>
          <a:prstGeom prst="rect">
            <a:avLst/>
          </a:prstGeom>
        </p:spPr>
        <p:txBody>
          <a:bodyPr vert="horz" lIns="91440" tIns="45720" rIns="91440" bIns="45720" rtlCol="0" anchor="ctr">
            <a:normAutofit fontScale="47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ysClr val="windowText" lastClr="000000"/>
                </a:solidFill>
                <a:effectLst/>
                <a:uLnTx/>
                <a:uFillTx/>
                <a:latin typeface="Calibri"/>
                <a:ea typeface="+mj-ea"/>
                <a:cs typeface="+mj-cs"/>
              </a:rPr>
              <a:t>School Allocation</a:t>
            </a:r>
          </a:p>
        </p:txBody>
      </p:sp>
      <p:graphicFrame>
        <p:nvGraphicFramePr>
          <p:cNvPr id="9" name="Table 8">
            <a:extLst>
              <a:ext uri="{FF2B5EF4-FFF2-40B4-BE49-F238E27FC236}">
                <a16:creationId xmlns:a16="http://schemas.microsoft.com/office/drawing/2014/main" id="{59B3BF79-5E2A-4020-91E3-C7AE267DC78C}"/>
              </a:ext>
            </a:extLst>
          </p:cNvPr>
          <p:cNvGraphicFramePr>
            <a:graphicFrameLocks noGrp="1"/>
          </p:cNvGraphicFramePr>
          <p:nvPr/>
        </p:nvGraphicFramePr>
        <p:xfrm>
          <a:off x="1900237" y="0"/>
          <a:ext cx="5822676" cy="6766560"/>
        </p:xfrm>
        <a:graphic>
          <a:graphicData uri="http://schemas.openxmlformats.org/drawingml/2006/table">
            <a:tbl>
              <a:tblPr>
                <a:tableStyleId>{5C22544A-7EE6-4342-B048-85BDC9FD1C3A}</a:tableStyleId>
              </a:tblPr>
              <a:tblGrid>
                <a:gridCol w="1847430">
                  <a:extLst>
                    <a:ext uri="{9D8B030D-6E8A-4147-A177-3AD203B41FA5}">
                      <a16:colId xmlns:a16="http://schemas.microsoft.com/office/drawing/2014/main" val="4148869394"/>
                    </a:ext>
                  </a:extLst>
                </a:gridCol>
                <a:gridCol w="1179208">
                  <a:extLst>
                    <a:ext uri="{9D8B030D-6E8A-4147-A177-3AD203B41FA5}">
                      <a16:colId xmlns:a16="http://schemas.microsoft.com/office/drawing/2014/main" val="812078029"/>
                    </a:ext>
                  </a:extLst>
                </a:gridCol>
                <a:gridCol w="1278788">
                  <a:extLst>
                    <a:ext uri="{9D8B030D-6E8A-4147-A177-3AD203B41FA5}">
                      <a16:colId xmlns:a16="http://schemas.microsoft.com/office/drawing/2014/main" val="650436103"/>
                    </a:ext>
                  </a:extLst>
                </a:gridCol>
                <a:gridCol w="1517250">
                  <a:extLst>
                    <a:ext uri="{9D8B030D-6E8A-4147-A177-3AD203B41FA5}">
                      <a16:colId xmlns:a16="http://schemas.microsoft.com/office/drawing/2014/main" val="1944376651"/>
                    </a:ext>
                  </a:extLst>
                </a:gridCol>
              </a:tblGrid>
              <a:tr h="320563">
                <a:tc gridSpan="4">
                  <a:txBody>
                    <a:bodyPr/>
                    <a:lstStyle/>
                    <a:p>
                      <a:pPr algn="ctr" fontAlgn="b"/>
                      <a:r>
                        <a:rPr lang="en-US" sz="1100" u="none" strike="noStrike">
                          <a:effectLst/>
                        </a:rPr>
                        <a:t>FY2022 TOTAL SCHOOL ALLOCATIONS</a:t>
                      </a:r>
                      <a:endParaRPr lang="en-US" sz="1100" b="1" i="0" u="none" strike="noStrike">
                        <a:solidFill>
                          <a:srgbClr val="FFFFFF"/>
                        </a:solidFill>
                        <a:effectLst/>
                        <a:latin typeface="Calibri" panose="020F0502020204030204" pitchFamily="34" charset="0"/>
                      </a:endParaRPr>
                    </a:p>
                  </a:txBody>
                  <a:tcPr marL="92693" marR="92693" marT="46346" marB="46346" anchor="b"/>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01088280"/>
                  </a:ext>
                </a:extLst>
              </a:tr>
              <a:tr h="282930">
                <a:tc>
                  <a:txBody>
                    <a:bodyPr/>
                    <a:lstStyle/>
                    <a:p>
                      <a:pPr algn="l" fontAlgn="b"/>
                      <a:r>
                        <a:rPr lang="en-US" sz="900" u="none" strike="noStrike">
                          <a:effectLst/>
                        </a:rPr>
                        <a:t>School</a:t>
                      </a:r>
                      <a:endParaRPr lang="en-US" sz="900" b="0" i="0" u="none" strike="noStrike">
                        <a:effectLst/>
                        <a:latin typeface="Calibri" panose="020F0502020204030204" pitchFamily="34" charset="0"/>
                      </a:endParaRPr>
                    </a:p>
                  </a:txBody>
                  <a:tcPr marL="0" marR="0" marT="0" marB="0" anchor="b"/>
                </a:tc>
                <a:tc gridSpan="3">
                  <a:txBody>
                    <a:bodyPr/>
                    <a:lstStyle/>
                    <a:p>
                      <a:pPr algn="ctr" fontAlgn="b"/>
                      <a:r>
                        <a:rPr lang="en-US" sz="900" u="none" strike="noStrike">
                          <a:effectLst/>
                        </a:rPr>
                        <a:t>ACCA</a:t>
                      </a:r>
                      <a:endParaRPr lang="en-US" sz="900" b="1" i="0" u="none" strike="noStrike">
                        <a:effectLst/>
                        <a:latin typeface="Calibri" panose="020F0502020204030204" pitchFamily="34" charset="0"/>
                      </a:endParaRPr>
                    </a:p>
                  </a:txBody>
                  <a:tcPr marL="92693" marR="92693" marT="46346" marB="46346"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01207379"/>
                  </a:ext>
                </a:extLst>
              </a:tr>
              <a:tr h="282930">
                <a:tc>
                  <a:txBody>
                    <a:bodyPr/>
                    <a:lstStyle/>
                    <a:p>
                      <a:pPr algn="l" fontAlgn="b"/>
                      <a:r>
                        <a:rPr lang="en-US" sz="900" u="none" strike="noStrike">
                          <a:effectLst/>
                        </a:rPr>
                        <a:t>Location</a:t>
                      </a:r>
                      <a:endParaRPr lang="en-US" sz="900" b="0" i="0" u="none" strike="noStrike">
                        <a:effectLst/>
                        <a:latin typeface="Calibri" panose="020F0502020204030204" pitchFamily="34" charset="0"/>
                      </a:endParaRPr>
                    </a:p>
                  </a:txBody>
                  <a:tcPr marL="0" marR="0" marT="0" marB="0" anchor="b"/>
                </a:tc>
                <a:tc gridSpan="3">
                  <a:txBody>
                    <a:bodyPr/>
                    <a:lstStyle/>
                    <a:p>
                      <a:pPr algn="ctr" fontAlgn="b"/>
                      <a:r>
                        <a:rPr lang="en-US" sz="900" u="none" strike="noStrike">
                          <a:effectLst/>
                        </a:rPr>
                        <a:t> 6097 </a:t>
                      </a:r>
                      <a:endParaRPr lang="en-US" sz="900" b="1" i="0" u="none" strike="noStrike">
                        <a:effectLst/>
                        <a:latin typeface="Calibri" panose="020F0502020204030204" pitchFamily="34" charset="0"/>
                      </a:endParaRPr>
                    </a:p>
                  </a:txBody>
                  <a:tcPr marL="92693" marR="92693" marT="46346" marB="46346"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07458488"/>
                  </a:ext>
                </a:extLst>
              </a:tr>
              <a:tr h="282930">
                <a:tc>
                  <a:txBody>
                    <a:bodyPr/>
                    <a:lstStyle/>
                    <a:p>
                      <a:pPr algn="l" fontAlgn="b"/>
                      <a:r>
                        <a:rPr lang="en-US" sz="900" u="none" strike="noStrike">
                          <a:effectLst/>
                        </a:rPr>
                        <a:t>Level</a:t>
                      </a:r>
                      <a:endParaRPr lang="en-US" sz="900" b="0" i="0" u="none" strike="noStrike">
                        <a:effectLst/>
                        <a:latin typeface="Calibri" panose="020F0502020204030204" pitchFamily="34" charset="0"/>
                      </a:endParaRPr>
                    </a:p>
                  </a:txBody>
                  <a:tcPr marL="0" marR="0" marT="0" marB="0" anchor="b"/>
                </a:tc>
                <a:tc gridSpan="3">
                  <a:txBody>
                    <a:bodyPr/>
                    <a:lstStyle/>
                    <a:p>
                      <a:pPr algn="ctr" fontAlgn="b"/>
                      <a:r>
                        <a:rPr lang="en-US" sz="900" u="none" strike="noStrike">
                          <a:effectLst/>
                        </a:rPr>
                        <a:t> HS </a:t>
                      </a:r>
                      <a:endParaRPr lang="en-US" sz="900" b="1" i="0" u="none" strike="noStrike">
                        <a:effectLst/>
                        <a:latin typeface="Calibri" panose="020F0502020204030204" pitchFamily="34" charset="0"/>
                      </a:endParaRPr>
                    </a:p>
                  </a:txBody>
                  <a:tcPr marL="92693" marR="92693" marT="46346" marB="46346"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91631932"/>
                  </a:ext>
                </a:extLst>
              </a:tr>
              <a:tr h="282930">
                <a:tc>
                  <a:txBody>
                    <a:bodyPr/>
                    <a:lstStyle/>
                    <a:p>
                      <a:pPr algn="l" fontAlgn="b"/>
                      <a:r>
                        <a:rPr lang="en-US" sz="900" u="none" strike="noStrike">
                          <a:effectLst/>
                        </a:rPr>
                        <a:t>FY2022 Projected Enrollment</a:t>
                      </a:r>
                      <a:endParaRPr lang="en-US" sz="900" b="0" i="0" u="none" strike="noStrike">
                        <a:effectLst/>
                        <a:latin typeface="Calibri" panose="020F0502020204030204" pitchFamily="34" charset="0"/>
                      </a:endParaRPr>
                    </a:p>
                  </a:txBody>
                  <a:tcPr marL="0" marR="0" marT="0" marB="0" anchor="b"/>
                </a:tc>
                <a:tc gridSpan="3">
                  <a:txBody>
                    <a:bodyPr/>
                    <a:lstStyle/>
                    <a:p>
                      <a:pPr algn="ctr" fontAlgn="b"/>
                      <a:r>
                        <a:rPr lang="en-US" sz="900" u="none" strike="noStrike">
                          <a:effectLst/>
                        </a:rPr>
                        <a:t>0</a:t>
                      </a:r>
                      <a:endParaRPr lang="en-US" sz="900" b="1" i="0" u="none" strike="noStrike">
                        <a:effectLst/>
                        <a:latin typeface="Calibri" panose="020F0502020204030204" pitchFamily="34" charset="0"/>
                      </a:endParaRPr>
                    </a:p>
                  </a:txBody>
                  <a:tcPr marL="92693" marR="92693" marT="46346" marB="46346"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4024802"/>
                  </a:ext>
                </a:extLst>
              </a:tr>
              <a:tr h="282930">
                <a:tc>
                  <a:txBody>
                    <a:bodyPr/>
                    <a:lstStyle/>
                    <a:p>
                      <a:pPr algn="l" fontAlgn="b"/>
                      <a:r>
                        <a:rPr lang="en-US" sz="900" u="none" strike="noStrike">
                          <a:effectLst/>
                        </a:rPr>
                        <a:t>Change in Enrollment</a:t>
                      </a:r>
                      <a:endParaRPr lang="en-US" sz="900" b="0" i="0" u="none" strike="noStrike">
                        <a:effectLst/>
                        <a:latin typeface="Calibri" panose="020F0502020204030204" pitchFamily="34" charset="0"/>
                      </a:endParaRPr>
                    </a:p>
                  </a:txBody>
                  <a:tcPr marL="0" marR="0" marT="0" marB="0" anchor="b"/>
                </a:tc>
                <a:tc gridSpan="3">
                  <a:txBody>
                    <a:bodyPr/>
                    <a:lstStyle/>
                    <a:p>
                      <a:pPr algn="ctr" fontAlgn="b"/>
                      <a:r>
                        <a:rPr lang="en-US" sz="900" u="none" strike="noStrike">
                          <a:effectLst/>
                        </a:rPr>
                        <a:t>0</a:t>
                      </a:r>
                      <a:endParaRPr lang="en-US" sz="900" b="1" i="0" u="none" strike="noStrike">
                        <a:effectLst/>
                        <a:latin typeface="Calibri" panose="020F0502020204030204" pitchFamily="34" charset="0"/>
                      </a:endParaRPr>
                    </a:p>
                  </a:txBody>
                  <a:tcPr marL="92693" marR="92693" marT="46346" marB="46346"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24817420"/>
                  </a:ext>
                </a:extLst>
              </a:tr>
              <a:tr h="282930">
                <a:tc>
                  <a:txBody>
                    <a:bodyPr/>
                    <a:lstStyle/>
                    <a:p>
                      <a:pPr algn="l" fontAlgn="b"/>
                      <a:r>
                        <a:rPr lang="en-US" sz="900" u="none" strike="noStrike">
                          <a:effectLst/>
                        </a:rPr>
                        <a:t>Total Earned</a:t>
                      </a:r>
                      <a:endParaRPr lang="en-US" sz="900" b="0" i="0" u="none" strike="noStrike">
                        <a:effectLst/>
                        <a:latin typeface="Calibri" panose="020F0502020204030204" pitchFamily="34" charset="0"/>
                      </a:endParaRPr>
                    </a:p>
                  </a:txBody>
                  <a:tcPr marL="0" marR="0" marT="0" marB="0" anchor="b"/>
                </a:tc>
                <a:tc gridSpan="3">
                  <a:txBody>
                    <a:bodyPr/>
                    <a:lstStyle/>
                    <a:p>
                      <a:pPr algn="ctr" fontAlgn="b"/>
                      <a:r>
                        <a:rPr lang="en-US" sz="900" u="none" strike="noStrike" dirty="0">
                          <a:effectLst/>
                        </a:rPr>
                        <a:t>$2,414,298</a:t>
                      </a:r>
                      <a:endParaRPr lang="en-US" sz="900" b="1" i="0" u="none" strike="noStrike" dirty="0">
                        <a:effectLst/>
                        <a:latin typeface="Calibri" panose="020F0502020204030204" pitchFamily="34" charset="0"/>
                      </a:endParaRPr>
                    </a:p>
                  </a:txBody>
                  <a:tcPr marL="92693" marR="92693" marT="46346" marB="46346"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33508720"/>
                  </a:ext>
                </a:extLst>
              </a:tr>
              <a:tr h="208294">
                <a:tc>
                  <a:txBody>
                    <a:bodyPr/>
                    <a:lstStyle/>
                    <a:p>
                      <a:pPr algn="ctr" fontAlgn="b"/>
                      <a:r>
                        <a:rPr lang="en-US" sz="1100" u="none" strike="noStrike">
                          <a:effectLst/>
                        </a:rPr>
                        <a:t> </a:t>
                      </a:r>
                      <a:endParaRPr lang="en-US" sz="1100" b="1" i="0" u="none" strike="noStrike">
                        <a:solidFill>
                          <a:srgbClr val="FFFFFF"/>
                        </a:solidFill>
                        <a:effectLst/>
                        <a:latin typeface="Arial" panose="020B0604020202020204" pitchFamily="34" charset="0"/>
                      </a:endParaRPr>
                    </a:p>
                  </a:txBody>
                  <a:tcPr marL="0" marR="0" marT="0" marB="0" anchor="b"/>
                </a:tc>
                <a:tc>
                  <a:txBody>
                    <a:bodyPr/>
                    <a:lstStyle/>
                    <a:p>
                      <a:pPr algn="ctr" fontAlgn="b"/>
                      <a:r>
                        <a:rPr lang="en-US" sz="1100" u="none" strike="noStrike" dirty="0">
                          <a:effectLst/>
                        </a:rPr>
                        <a:t> </a:t>
                      </a:r>
                      <a:endParaRPr lang="en-US" sz="1100" b="1" i="0" u="none" strike="noStrike" dirty="0">
                        <a:solidFill>
                          <a:srgbClr val="FFFFFF"/>
                        </a:solidFill>
                        <a:effectLst/>
                        <a:latin typeface="Arial" panose="020B0604020202020204" pitchFamily="34" charset="0"/>
                      </a:endParaRPr>
                    </a:p>
                  </a:txBody>
                  <a:tcPr marL="0" marR="0" marT="0" marB="0" anchor="b"/>
                </a:tc>
                <a:tc>
                  <a:txBody>
                    <a:bodyPr/>
                    <a:lstStyle/>
                    <a:p>
                      <a:pPr algn="ctr" fontAlgn="b"/>
                      <a:r>
                        <a:rPr lang="en-US" sz="1100" u="none" strike="noStrike">
                          <a:effectLst/>
                        </a:rPr>
                        <a:t> </a:t>
                      </a:r>
                      <a:endParaRPr lang="en-US" sz="1100" b="1" i="0" u="none" strike="noStrike">
                        <a:solidFill>
                          <a:srgbClr val="FFFFFF"/>
                        </a:solidFill>
                        <a:effectLst/>
                        <a:latin typeface="Arial" panose="020B0604020202020204" pitchFamily="34" charset="0"/>
                      </a:endParaRPr>
                    </a:p>
                  </a:txBody>
                  <a:tcPr marL="0" marR="0" marT="0" marB="0" anchor="b"/>
                </a:tc>
                <a:tc>
                  <a:txBody>
                    <a:bodyPr/>
                    <a:lstStyle/>
                    <a:p>
                      <a:pPr algn="ctr" fontAlgn="b"/>
                      <a:r>
                        <a:rPr lang="en-US" sz="1100" u="none" strike="noStrike">
                          <a:effectLst/>
                        </a:rPr>
                        <a:t> </a:t>
                      </a:r>
                      <a:endParaRPr lang="en-US" sz="1100" b="1" i="0" u="none" strike="noStrike">
                        <a:solidFill>
                          <a:srgbClr val="FFFFFF"/>
                        </a:solidFill>
                        <a:effectLst/>
                        <a:latin typeface="Arial" panose="020B0604020202020204" pitchFamily="34" charset="0"/>
                      </a:endParaRPr>
                    </a:p>
                  </a:txBody>
                  <a:tcPr marL="0" marR="0" marT="0" marB="0" anchor="b"/>
                </a:tc>
                <a:extLst>
                  <a:ext uri="{0D108BD9-81ED-4DB2-BD59-A6C34878D82A}">
                    <a16:rowId xmlns:a16="http://schemas.microsoft.com/office/drawing/2014/main" val="3823362303"/>
                  </a:ext>
                </a:extLst>
              </a:tr>
              <a:tr h="164942">
                <a:tc>
                  <a:txBody>
                    <a:bodyPr/>
                    <a:lstStyle/>
                    <a:p>
                      <a:pPr algn="l" fontAlgn="b"/>
                      <a:r>
                        <a:rPr lang="en-US" sz="800" u="none" strike="noStrike">
                          <a:effectLst/>
                        </a:rPr>
                        <a:t>Additional Earnings</a:t>
                      </a:r>
                      <a:endParaRPr lang="en-US" sz="800" b="1"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1"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1"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 </a:t>
                      </a:r>
                      <a:endParaRPr lang="en-US" sz="800" b="1"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3783362347"/>
                  </a:ext>
                </a:extLst>
              </a:tr>
              <a:tr h="164942">
                <a:tc>
                  <a:txBody>
                    <a:bodyPr/>
                    <a:lstStyle/>
                    <a:p>
                      <a:pPr algn="l" fontAlgn="b"/>
                      <a:r>
                        <a:rPr lang="en-US" sz="800" u="none" strike="noStrike">
                          <a:effectLst/>
                        </a:rPr>
                        <a:t>Signature</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153404614"/>
                  </a:ext>
                </a:extLst>
              </a:tr>
              <a:tr h="164942">
                <a:tc>
                  <a:txBody>
                    <a:bodyPr/>
                    <a:lstStyle/>
                    <a:p>
                      <a:pPr algn="l" fontAlgn="b"/>
                      <a:r>
                        <a:rPr lang="en-US" sz="800" u="none" strike="noStrike">
                          <a:effectLst/>
                        </a:rPr>
                        <a:t>Turnaround</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58232735"/>
                  </a:ext>
                </a:extLst>
              </a:tr>
              <a:tr h="164942">
                <a:tc>
                  <a:txBody>
                    <a:bodyPr/>
                    <a:lstStyle/>
                    <a:p>
                      <a:pPr algn="l" fontAlgn="b"/>
                      <a:r>
                        <a:rPr lang="en-US" sz="800" u="none" strike="noStrike">
                          <a:effectLst/>
                        </a:rPr>
                        <a:t>Title I</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358504531"/>
                  </a:ext>
                </a:extLst>
              </a:tr>
              <a:tr h="164942">
                <a:tc>
                  <a:txBody>
                    <a:bodyPr/>
                    <a:lstStyle/>
                    <a:p>
                      <a:pPr algn="l" fontAlgn="b"/>
                      <a:r>
                        <a:rPr lang="en-US" sz="800" u="none" strike="noStrike">
                          <a:effectLst/>
                        </a:rPr>
                        <a:t>Title I Holdback</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023603102"/>
                  </a:ext>
                </a:extLst>
              </a:tr>
              <a:tr h="164942">
                <a:tc>
                  <a:txBody>
                    <a:bodyPr/>
                    <a:lstStyle/>
                    <a:p>
                      <a:pPr algn="l" fontAlgn="b"/>
                      <a:r>
                        <a:rPr lang="en-US" sz="800" u="none" strike="noStrike">
                          <a:effectLst/>
                        </a:rPr>
                        <a:t>Title I Family Engagement</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3477468823"/>
                  </a:ext>
                </a:extLst>
              </a:tr>
              <a:tr h="164942">
                <a:tc>
                  <a:txBody>
                    <a:bodyPr/>
                    <a:lstStyle/>
                    <a:p>
                      <a:pPr algn="l" fontAlgn="b"/>
                      <a:r>
                        <a:rPr lang="en-US" sz="800" u="none" strike="noStrike">
                          <a:effectLst/>
                        </a:rPr>
                        <a:t>Title I School Improvement</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1219931777"/>
                  </a:ext>
                </a:extLst>
              </a:tr>
              <a:tr h="164942">
                <a:tc>
                  <a:txBody>
                    <a:bodyPr/>
                    <a:lstStyle/>
                    <a:p>
                      <a:pPr algn="l" fontAlgn="b"/>
                      <a:r>
                        <a:rPr lang="en-US" sz="800" u="none" strike="noStrike">
                          <a:effectLst/>
                        </a:rPr>
                        <a:t>Title IV Behavior</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3087423384"/>
                  </a:ext>
                </a:extLst>
              </a:tr>
              <a:tr h="164942">
                <a:tc>
                  <a:txBody>
                    <a:bodyPr/>
                    <a:lstStyle/>
                    <a:p>
                      <a:pPr algn="l" fontAlgn="b"/>
                      <a:r>
                        <a:rPr lang="en-US" sz="800" u="none" strike="noStrike">
                          <a:effectLst/>
                        </a:rPr>
                        <a:t>Summer Bridge</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596611780"/>
                  </a:ext>
                </a:extLst>
              </a:tr>
              <a:tr h="164942">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1788026457"/>
                  </a:ext>
                </a:extLst>
              </a:tr>
              <a:tr h="164942">
                <a:tc>
                  <a:txBody>
                    <a:bodyPr/>
                    <a:lstStyle/>
                    <a:p>
                      <a:pPr algn="l" fontAlgn="b"/>
                      <a:r>
                        <a:rPr lang="en-US" sz="800" u="none" strike="noStrike">
                          <a:effectLst/>
                        </a:rPr>
                        <a:t>Field Trip Transportation</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$21,000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11178079"/>
                  </a:ext>
                </a:extLst>
              </a:tr>
              <a:tr h="164942">
                <a:tc>
                  <a:txBody>
                    <a:bodyPr/>
                    <a:lstStyle/>
                    <a:p>
                      <a:pPr algn="l" fontAlgn="b"/>
                      <a:r>
                        <a:rPr lang="en-US" sz="800" u="none" strike="noStrike">
                          <a:effectLst/>
                        </a:rPr>
                        <a:t>Dual Campus Supplement</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3492898575"/>
                  </a:ext>
                </a:extLst>
              </a:tr>
              <a:tr h="164942">
                <a:tc>
                  <a:txBody>
                    <a:bodyPr/>
                    <a:lstStyle/>
                    <a:p>
                      <a:pPr algn="l" fontAlgn="b"/>
                      <a:r>
                        <a:rPr lang="en-US" sz="800" u="none" strike="noStrike">
                          <a:effectLst/>
                        </a:rPr>
                        <a:t>District Funded Stipends</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385962600"/>
                  </a:ext>
                </a:extLst>
              </a:tr>
              <a:tr h="164942">
                <a:tc>
                  <a:txBody>
                    <a:bodyPr/>
                    <a:lstStyle/>
                    <a:p>
                      <a:pPr algn="l" fontAlgn="b"/>
                      <a:r>
                        <a:rPr lang="en-US" sz="800" u="none" strike="noStrike">
                          <a:effectLst/>
                        </a:rPr>
                        <a:t>Substitute Teachers</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292937150"/>
                  </a:ext>
                </a:extLst>
              </a:tr>
              <a:tr h="164942">
                <a:tc>
                  <a:txBody>
                    <a:bodyPr/>
                    <a:lstStyle/>
                    <a:p>
                      <a:pPr algn="l" fontAlgn="b"/>
                      <a:r>
                        <a:rPr lang="en-US" sz="800" u="none" strike="noStrike">
                          <a:effectLst/>
                        </a:rPr>
                        <a:t>Textbooks</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3252469779"/>
                  </a:ext>
                </a:extLst>
              </a:tr>
              <a:tr h="164942">
                <a:tc>
                  <a:txBody>
                    <a:bodyPr/>
                    <a:lstStyle/>
                    <a:p>
                      <a:pPr algn="l" fontAlgn="b"/>
                      <a:r>
                        <a:rPr lang="en-US" sz="800" u="none" strike="noStrike">
                          <a:effectLst/>
                        </a:rPr>
                        <a:t>Per Pupil</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$108,284</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4113661961"/>
                  </a:ext>
                </a:extLst>
              </a:tr>
              <a:tr h="164942">
                <a:tc>
                  <a:txBody>
                    <a:bodyPr/>
                    <a:lstStyle/>
                    <a:p>
                      <a:pPr algn="l" fontAlgn="b"/>
                      <a:r>
                        <a:rPr lang="en-US" sz="800" u="none" strike="noStrike">
                          <a:effectLst/>
                        </a:rPr>
                        <a:t>Flex</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1117932257"/>
                  </a:ext>
                </a:extLst>
              </a:tr>
              <a:tr h="164942">
                <a:tc>
                  <a:txBody>
                    <a:bodyPr/>
                    <a:lstStyle/>
                    <a:p>
                      <a:pPr algn="l" fontAlgn="b"/>
                      <a:r>
                        <a:rPr lang="en-US" sz="800" u="none" strike="noStrike">
                          <a:effectLst/>
                        </a:rPr>
                        <a:t>Additional Flex</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3058252860"/>
                  </a:ext>
                </a:extLst>
              </a:tr>
              <a:tr h="164942">
                <a:tc>
                  <a:txBody>
                    <a:bodyPr/>
                    <a:lstStyle/>
                    <a:p>
                      <a:pPr algn="l" fontAlgn="b"/>
                      <a:r>
                        <a:rPr lang="en-US" sz="800" u="none" strike="noStrike">
                          <a:effectLst/>
                        </a:rPr>
                        <a:t>Cluster</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816093785"/>
                  </a:ext>
                </a:extLst>
              </a:tr>
              <a:tr h="164942">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3015605545"/>
                  </a:ext>
                </a:extLst>
              </a:tr>
              <a:tr h="164942">
                <a:tc>
                  <a:txBody>
                    <a:bodyPr/>
                    <a:lstStyle/>
                    <a:p>
                      <a:pPr algn="l" fontAlgn="b"/>
                      <a:r>
                        <a:rPr lang="en-US" sz="800" u="none" strike="noStrike">
                          <a:effectLst/>
                        </a:rPr>
                        <a:t>Reduction to School Budgets</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3519098711"/>
                  </a:ext>
                </a:extLst>
              </a:tr>
              <a:tr h="151483">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71562681"/>
                  </a:ext>
                </a:extLst>
              </a:tr>
              <a:tr h="164942">
                <a:tc>
                  <a:txBody>
                    <a:bodyPr/>
                    <a:lstStyle/>
                    <a:p>
                      <a:pPr algn="l" fontAlgn="b"/>
                      <a:r>
                        <a:rPr lang="en-US" sz="800" u="none" strike="noStrike">
                          <a:effectLst/>
                        </a:rPr>
                        <a:t>Total FTE Allotments</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27.00</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$2,285,014</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1851685475"/>
                  </a:ext>
                </a:extLst>
              </a:tr>
              <a:tr h="164942">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1598510694"/>
                  </a:ext>
                </a:extLst>
              </a:tr>
              <a:tr h="164942">
                <a:tc>
                  <a:txBody>
                    <a:bodyPr/>
                    <a:lstStyle/>
                    <a:p>
                      <a:pPr algn="l" fontAlgn="b"/>
                      <a:r>
                        <a:rPr lang="en-US" sz="800" u="none" strike="noStrike">
                          <a:effectLst/>
                        </a:rPr>
                        <a:t>Total Additional Earnings</a:t>
                      </a:r>
                      <a:endParaRPr lang="en-US" sz="800" b="1"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1"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1"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$2,414,298</a:t>
                      </a:r>
                      <a:endParaRPr lang="en-US" sz="800" b="1"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864203780"/>
                  </a:ext>
                </a:extLst>
              </a:tr>
              <a:tr h="132545">
                <a:tc>
                  <a:txBody>
                    <a:bodyPr/>
                    <a:lstStyle/>
                    <a:p>
                      <a:pPr algn="l" fontAlgn="b"/>
                      <a:endParaRPr lang="en-US" sz="700" b="0" i="0" u="none" strike="noStrike">
                        <a:effectLst/>
                        <a:latin typeface="Arial" panose="020B0604020202020204" pitchFamily="34" charset="0"/>
                      </a:endParaRPr>
                    </a:p>
                  </a:txBody>
                  <a:tcPr marL="0" marR="0" marT="0" marB="0" anchor="b"/>
                </a:tc>
                <a:tc>
                  <a:txBody>
                    <a:bodyPr/>
                    <a:lstStyle/>
                    <a:p>
                      <a:pPr algn="l" fontAlgn="b"/>
                      <a:endParaRPr lang="en-US" sz="700" b="0" i="0" u="none" strike="noStrike">
                        <a:effectLst/>
                        <a:latin typeface="Arial" panose="020B0604020202020204" pitchFamily="34" charset="0"/>
                      </a:endParaRPr>
                    </a:p>
                  </a:txBody>
                  <a:tcPr marL="0" marR="0" marT="0" marB="0" anchor="b"/>
                </a:tc>
                <a:tc>
                  <a:txBody>
                    <a:bodyPr/>
                    <a:lstStyle/>
                    <a:p>
                      <a:pPr algn="l" fontAlgn="b"/>
                      <a:endParaRPr lang="en-US" sz="700" b="0" i="0" u="none" strike="noStrike">
                        <a:effectLst/>
                        <a:latin typeface="Arial" panose="020B0604020202020204" pitchFamily="34" charset="0"/>
                      </a:endParaRPr>
                    </a:p>
                  </a:txBody>
                  <a:tcPr marL="0" marR="0" marT="0" marB="0" anchor="b"/>
                </a:tc>
                <a:tc>
                  <a:txBody>
                    <a:bodyPr/>
                    <a:lstStyle/>
                    <a:p>
                      <a:pPr algn="l" fontAlgn="b"/>
                      <a:endParaRPr lang="en-US" sz="700" b="0" i="0" u="none" strike="noStrike">
                        <a:effectLst/>
                        <a:latin typeface="Arial" panose="020B0604020202020204" pitchFamily="34" charset="0"/>
                      </a:endParaRPr>
                    </a:p>
                  </a:txBody>
                  <a:tcPr marL="0" marR="0" marT="0" marB="0" anchor="b"/>
                </a:tc>
                <a:extLst>
                  <a:ext uri="{0D108BD9-81ED-4DB2-BD59-A6C34878D82A}">
                    <a16:rowId xmlns:a16="http://schemas.microsoft.com/office/drawing/2014/main" val="2844511711"/>
                  </a:ext>
                </a:extLst>
              </a:tr>
              <a:tr h="132545">
                <a:tc>
                  <a:txBody>
                    <a:bodyPr/>
                    <a:lstStyle/>
                    <a:p>
                      <a:pPr algn="l" fontAlgn="b"/>
                      <a:endParaRPr lang="en-US" sz="700" b="0" i="0" u="none" strike="noStrike">
                        <a:effectLst/>
                        <a:latin typeface="Arial" panose="020B0604020202020204" pitchFamily="34" charset="0"/>
                      </a:endParaRPr>
                    </a:p>
                  </a:txBody>
                  <a:tcPr marL="0" marR="0" marT="0" marB="0" anchor="b"/>
                </a:tc>
                <a:tc>
                  <a:txBody>
                    <a:bodyPr/>
                    <a:lstStyle/>
                    <a:p>
                      <a:pPr algn="l" fontAlgn="b"/>
                      <a:endParaRPr lang="en-US" sz="700" b="0" i="0" u="none" strike="noStrike">
                        <a:effectLst/>
                        <a:latin typeface="Arial" panose="020B0604020202020204" pitchFamily="34" charset="0"/>
                      </a:endParaRPr>
                    </a:p>
                  </a:txBody>
                  <a:tcPr marL="0" marR="0" marT="0" marB="0" anchor="b"/>
                </a:tc>
                <a:tc>
                  <a:txBody>
                    <a:bodyPr/>
                    <a:lstStyle/>
                    <a:p>
                      <a:pPr algn="l" fontAlgn="b"/>
                      <a:endParaRPr lang="en-US" sz="700" b="0" i="0" u="none" strike="noStrike">
                        <a:effectLst/>
                        <a:latin typeface="Arial" panose="020B0604020202020204" pitchFamily="34" charset="0"/>
                      </a:endParaRPr>
                    </a:p>
                  </a:txBody>
                  <a:tcPr marL="0" marR="0" marT="0" marB="0" anchor="b"/>
                </a:tc>
                <a:tc>
                  <a:txBody>
                    <a:bodyPr/>
                    <a:lstStyle/>
                    <a:p>
                      <a:pPr algn="l" fontAlgn="b"/>
                      <a:endParaRPr lang="en-US" sz="700" b="0" i="0" u="none" strike="noStrike">
                        <a:effectLst/>
                        <a:latin typeface="Arial" panose="020B0604020202020204" pitchFamily="34" charset="0"/>
                      </a:endParaRPr>
                    </a:p>
                  </a:txBody>
                  <a:tcPr marL="0" marR="0" marT="0" marB="0" anchor="b"/>
                </a:tc>
                <a:extLst>
                  <a:ext uri="{0D108BD9-81ED-4DB2-BD59-A6C34878D82A}">
                    <a16:rowId xmlns:a16="http://schemas.microsoft.com/office/drawing/2014/main" val="211223957"/>
                  </a:ext>
                </a:extLst>
              </a:tr>
              <a:tr h="164942">
                <a:tc>
                  <a:txBody>
                    <a:bodyPr/>
                    <a:lstStyle/>
                    <a:p>
                      <a:pPr algn="l" fontAlgn="b"/>
                      <a:r>
                        <a:rPr lang="en-US" sz="800" u="none" strike="noStrike">
                          <a:effectLst/>
                        </a:rPr>
                        <a:t>Total Allocation</a:t>
                      </a:r>
                      <a:endParaRPr lang="en-US" sz="800" b="1"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1"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1" i="0" u="none" strike="noStrike">
                        <a:effectLst/>
                        <a:latin typeface="Calibri" panose="020F0502020204030204" pitchFamily="34" charset="0"/>
                      </a:endParaRPr>
                    </a:p>
                  </a:txBody>
                  <a:tcPr marL="0" marR="0" marT="0" marB="0" anchor="b"/>
                </a:tc>
                <a:tc>
                  <a:txBody>
                    <a:bodyPr/>
                    <a:lstStyle/>
                    <a:p>
                      <a:pPr algn="ctr" fontAlgn="b"/>
                      <a:r>
                        <a:rPr lang="en-US" sz="800" u="none" strike="noStrike" dirty="0">
                          <a:effectLst/>
                        </a:rPr>
                        <a:t>$2,414,298</a:t>
                      </a:r>
                      <a:endParaRPr lang="en-US" sz="800" b="1" i="0" u="none" strike="noStrike" dirty="0">
                        <a:effectLst/>
                        <a:latin typeface="Calibri" panose="020F0502020204030204" pitchFamily="34" charset="0"/>
                      </a:endParaRPr>
                    </a:p>
                  </a:txBody>
                  <a:tcPr marL="0" marR="0" marT="0" marB="0" anchor="b"/>
                </a:tc>
                <a:extLst>
                  <a:ext uri="{0D108BD9-81ED-4DB2-BD59-A6C34878D82A}">
                    <a16:rowId xmlns:a16="http://schemas.microsoft.com/office/drawing/2014/main" val="2196234477"/>
                  </a:ext>
                </a:extLst>
              </a:tr>
            </a:tbl>
          </a:graphicData>
        </a:graphic>
      </p:graphicFrame>
    </p:spTree>
    <p:extLst>
      <p:ext uri="{BB962C8B-B14F-4D97-AF65-F5344CB8AC3E}">
        <p14:creationId xmlns:p14="http://schemas.microsoft.com/office/powerpoint/2010/main" val="10139668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50472" y="840705"/>
            <a:ext cx="6304619" cy="1190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8453" y="5522119"/>
            <a:ext cx="870309" cy="392906"/>
          </a:xfrm>
          <a:prstGeom prst="rect">
            <a:avLst/>
          </a:prstGeom>
        </p:spPr>
      </p:pic>
      <p:graphicFrame>
        <p:nvGraphicFramePr>
          <p:cNvPr id="11" name="Table 10"/>
          <p:cNvGraphicFramePr>
            <a:graphicFrameLocks noGrp="1"/>
          </p:cNvGraphicFramePr>
          <p:nvPr>
            <p:extLst>
              <p:ext uri="{D42A27DB-BD31-4B8C-83A1-F6EECF244321}">
                <p14:modId xmlns:p14="http://schemas.microsoft.com/office/powerpoint/2010/main" val="3584049093"/>
              </p:ext>
            </p:extLst>
          </p:nvPr>
        </p:nvGraphicFramePr>
        <p:xfrm>
          <a:off x="958126" y="840705"/>
          <a:ext cx="7196965" cy="3653755"/>
        </p:xfrm>
        <a:graphic>
          <a:graphicData uri="http://schemas.openxmlformats.org/drawingml/2006/table">
            <a:tbl>
              <a:tblPr firstRow="1" bandRow="1">
                <a:tableStyleId>{5C22544A-7EE6-4342-B048-85BDC9FD1C3A}</a:tableStyleId>
              </a:tblPr>
              <a:tblGrid>
                <a:gridCol w="1407800">
                  <a:extLst>
                    <a:ext uri="{9D8B030D-6E8A-4147-A177-3AD203B41FA5}">
                      <a16:colId xmlns:a16="http://schemas.microsoft.com/office/drawing/2014/main" val="20000"/>
                    </a:ext>
                  </a:extLst>
                </a:gridCol>
                <a:gridCol w="1565750">
                  <a:extLst>
                    <a:ext uri="{9D8B030D-6E8A-4147-A177-3AD203B41FA5}">
                      <a16:colId xmlns:a16="http://schemas.microsoft.com/office/drawing/2014/main" val="20001"/>
                    </a:ext>
                  </a:extLst>
                </a:gridCol>
                <a:gridCol w="1565750">
                  <a:extLst>
                    <a:ext uri="{9D8B030D-6E8A-4147-A177-3AD203B41FA5}">
                      <a16:colId xmlns:a16="http://schemas.microsoft.com/office/drawing/2014/main" val="20002"/>
                    </a:ext>
                  </a:extLst>
                </a:gridCol>
                <a:gridCol w="1442151">
                  <a:extLst>
                    <a:ext uri="{9D8B030D-6E8A-4147-A177-3AD203B41FA5}">
                      <a16:colId xmlns:a16="http://schemas.microsoft.com/office/drawing/2014/main" val="20003"/>
                    </a:ext>
                  </a:extLst>
                </a:gridCol>
                <a:gridCol w="1215514">
                  <a:extLst>
                    <a:ext uri="{9D8B030D-6E8A-4147-A177-3AD203B41FA5}">
                      <a16:colId xmlns:a16="http://schemas.microsoft.com/office/drawing/2014/main" val="20005"/>
                    </a:ext>
                  </a:extLst>
                </a:gridCol>
              </a:tblGrid>
              <a:tr h="394800">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1724099">
                <a:tc>
                  <a:txBody>
                    <a:bodyPr/>
                    <a:lstStyle/>
                    <a:p>
                      <a:pPr algn="ctr"/>
                      <a:r>
                        <a:rPr lang="en-US" sz="800" b="0" dirty="0">
                          <a:solidFill>
                            <a:schemeClr val="tx1"/>
                          </a:solidFill>
                          <a:latin typeface="Arial" panose="020B0604020202020204" pitchFamily="34" charset="0"/>
                          <a:cs typeface="Arial" panose="020B0604020202020204" pitchFamily="34" charset="0"/>
                        </a:rPr>
                        <a:t>Teaching and </a:t>
                      </a:r>
                    </a:p>
                    <a:p>
                      <a:pPr algn="ctr"/>
                      <a:r>
                        <a:rPr lang="en-US" sz="800" b="0" dirty="0">
                          <a:solidFill>
                            <a:schemeClr val="tx1"/>
                          </a:solidFill>
                          <a:latin typeface="Arial" panose="020B0604020202020204" pitchFamily="34" charset="0"/>
                          <a:cs typeface="Arial" panose="020B0604020202020204" pitchFamily="34" charset="0"/>
                        </a:rPr>
                        <a:t>Assessing for Learning</a:t>
                      </a:r>
                    </a:p>
                    <a:p>
                      <a:pPr algn="ctr"/>
                      <a:endParaRPr lang="en-US" sz="800" b="0" i="1" dirty="0">
                        <a:solidFill>
                          <a:srgbClr val="FF0000"/>
                        </a:solidFill>
                        <a:latin typeface="Arial" panose="020B0604020202020204" pitchFamily="34" charset="0"/>
                        <a:cs typeface="Arial" panose="020B0604020202020204" pitchFamily="34" charset="0"/>
                      </a:endParaRPr>
                    </a:p>
                  </a:txBody>
                  <a:tcPr marL="68580" marR="68580" marT="34290" marB="34290" anchor="ct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Arial" panose="020B0604020202020204" pitchFamily="34" charset="0"/>
                          <a:cs typeface="Arial" panose="020B0604020202020204" pitchFamily="34" charset="0"/>
                        </a:rPr>
                        <a:t>Academics</a:t>
                      </a:r>
                    </a:p>
                    <a:p>
                      <a:pPr marL="0" algn="ctr" defTabSz="685800" rtl="0" eaLnBrk="1" latinLnBrk="0" hangingPunct="1"/>
                      <a:endParaRPr lang="en-US" sz="800" b="0" i="0" kern="1200" dirty="0">
                        <a:solidFill>
                          <a:schemeClr val="tx1"/>
                        </a:solidFill>
                        <a:latin typeface="Arial" panose="020B0604020202020204" pitchFamily="34" charset="0"/>
                        <a:ea typeface="+mn-ea"/>
                        <a:cs typeface="Arial" panose="020B0604020202020204" pitchFamily="34" charset="0"/>
                      </a:endParaRPr>
                    </a:p>
                  </a:txBody>
                  <a:tcPr marL="68580" marR="68580" marT="34290" marB="3429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800" b="0" i="0" dirty="0">
                        <a:solidFill>
                          <a:schemeClr val="tx1"/>
                        </a:solidFill>
                        <a:latin typeface="Arial" panose="020B0604020202020204" pitchFamily="34" charset="0"/>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800" b="0" i="0" dirty="0">
                        <a:solidFill>
                          <a:schemeClr val="tx1"/>
                        </a:solidFill>
                        <a:latin typeface="Arial" panose="020B0604020202020204" pitchFamily="34" charset="0"/>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800" b="0" i="0" dirty="0">
                        <a:solidFill>
                          <a:schemeClr val="tx1"/>
                        </a:solidFill>
                        <a:latin typeface="Arial" panose="020B0604020202020204" pitchFamily="34" charset="0"/>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Arial" panose="020B0604020202020204" pitchFamily="34" charset="0"/>
                          <a:cs typeface="Arial" panose="020B0604020202020204" pitchFamily="34" charset="0"/>
                        </a:rPr>
                        <a:t>Purchase MARTA  cards for students to participate in dual enrollment classes on Atlanta Technical College’s campus during the 2021-22 SY</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800" b="0" i="0" dirty="0">
                        <a:solidFill>
                          <a:schemeClr val="tx1"/>
                        </a:solidFill>
                        <a:latin typeface="Arial" panose="020B0604020202020204" pitchFamily="34" charset="0"/>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800" b="0" i="0" dirty="0">
                        <a:solidFill>
                          <a:schemeClr val="tx1"/>
                        </a:solidFill>
                        <a:latin typeface="Arial" panose="020B0604020202020204" pitchFamily="34" charset="0"/>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800" b="0" i="0" dirty="0">
                        <a:solidFill>
                          <a:schemeClr val="tx1"/>
                        </a:solidFill>
                        <a:latin typeface="Arial" panose="020B0604020202020204" pitchFamily="34" charset="0"/>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Arial" panose="020B0604020202020204" pitchFamily="34" charset="0"/>
                          <a:cs typeface="Arial" panose="020B0604020202020204" pitchFamily="34" charset="0"/>
                        </a:rPr>
                        <a:t>Cover student supplies needed to participate in dual enrollment that legislation doesn’t cover</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Arial" panose="020B0604020202020204" pitchFamily="34" charset="0"/>
                          <a:cs typeface="Arial" panose="020B0604020202020204" pitchFamily="34" charset="0"/>
                        </a:rPr>
                        <a:t> </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Arial" panose="020B0604020202020204" pitchFamily="34" charset="0"/>
                          <a:cs typeface="Arial" panose="020B0604020202020204" pitchFamily="34" charset="0"/>
                        </a:rPr>
                        <a:t>  </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800" b="0" i="0" dirty="0">
                        <a:solidFill>
                          <a:schemeClr val="tx1"/>
                        </a:solidFill>
                        <a:latin typeface="Arial" panose="020B0604020202020204" pitchFamily="34" charset="0"/>
                        <a:cs typeface="Arial" panose="020B0604020202020204" pitchFamily="34" charset="0"/>
                      </a:endParaRPr>
                    </a:p>
                    <a:p>
                      <a:pPr marL="0" algn="ctr" defTabSz="685800" rtl="0" eaLnBrk="1" latinLnBrk="0" hangingPunct="1"/>
                      <a:endParaRPr lang="en-US" sz="800" b="0" i="0" kern="1200" dirty="0">
                        <a:solidFill>
                          <a:schemeClr val="tx1"/>
                        </a:solidFill>
                        <a:latin typeface="Arial" panose="020B0604020202020204" pitchFamily="34" charset="0"/>
                        <a:ea typeface="+mn-ea"/>
                        <a:cs typeface="Arial" panose="020B0604020202020204" pitchFamily="34" charset="0"/>
                      </a:endParaRPr>
                    </a:p>
                  </a:txBody>
                  <a:tcPr marL="68580" marR="68580" marT="34290" marB="34290" anchor="ct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endParaRPr lang="en-US" sz="800" b="0" i="0" kern="1200" dirty="0">
                        <a:solidFill>
                          <a:schemeClr val="tx1"/>
                        </a:solidFill>
                        <a:latin typeface="Arial" panose="020B0604020202020204" pitchFamily="34" charset="0"/>
                        <a:ea typeface="+mn-ea"/>
                        <a:cs typeface="Arial" panose="020B0604020202020204" pitchFamily="34" charset="0"/>
                      </a:endParaRPr>
                    </a:p>
                    <a:p>
                      <a:pPr marL="0" marR="0" indent="0" algn="ctr" defTabSz="685800" rtl="0" eaLnBrk="1" fontAlgn="auto" latinLnBrk="0" hangingPunct="1">
                        <a:lnSpc>
                          <a:spcPct val="100000"/>
                        </a:lnSpc>
                        <a:spcBef>
                          <a:spcPts val="0"/>
                        </a:spcBef>
                        <a:spcAft>
                          <a:spcPts val="0"/>
                        </a:spcAft>
                        <a:buClrTx/>
                        <a:buSzTx/>
                        <a:buFontTx/>
                        <a:buNone/>
                        <a:tabLst/>
                        <a:defRPr/>
                      </a:pPr>
                      <a:endParaRPr lang="en-US" sz="800" b="0" i="0" kern="1200" dirty="0">
                        <a:solidFill>
                          <a:schemeClr val="tx1"/>
                        </a:solidFill>
                        <a:latin typeface="Arial" panose="020B0604020202020204" pitchFamily="34" charset="0"/>
                        <a:ea typeface="+mn-ea"/>
                        <a:cs typeface="Arial" panose="020B0604020202020204" pitchFamily="34" charset="0"/>
                      </a:endParaRPr>
                    </a:p>
                    <a:p>
                      <a:pPr marL="0" marR="0" indent="0" algn="ctr" defTabSz="685800" rtl="0" eaLnBrk="1" fontAlgn="auto" latinLnBrk="0" hangingPunct="1">
                        <a:lnSpc>
                          <a:spcPct val="100000"/>
                        </a:lnSpc>
                        <a:spcBef>
                          <a:spcPts val="0"/>
                        </a:spcBef>
                        <a:spcAft>
                          <a:spcPts val="0"/>
                        </a:spcAft>
                        <a:buClrTx/>
                        <a:buSzTx/>
                        <a:buFontTx/>
                        <a:buNone/>
                        <a:tabLst/>
                        <a:defRPr/>
                      </a:pPr>
                      <a:r>
                        <a:rPr lang="en-US" sz="800" b="0" i="0" kern="1200" dirty="0">
                          <a:solidFill>
                            <a:schemeClr val="tx1"/>
                          </a:solidFill>
                          <a:latin typeface="Arial" panose="020B0604020202020204" pitchFamily="34" charset="0"/>
                          <a:ea typeface="+mn-ea"/>
                          <a:cs typeface="Arial" panose="020B0604020202020204" pitchFamily="34" charset="0"/>
                        </a:rPr>
                        <a:t>Provide  120 students </a:t>
                      </a:r>
                    </a:p>
                    <a:p>
                      <a:pPr marL="0" marR="0" indent="0" algn="ctr" defTabSz="685800" rtl="0" eaLnBrk="1" fontAlgn="auto" latinLnBrk="0" hangingPunct="1">
                        <a:lnSpc>
                          <a:spcPct val="100000"/>
                        </a:lnSpc>
                        <a:spcBef>
                          <a:spcPts val="0"/>
                        </a:spcBef>
                        <a:spcAft>
                          <a:spcPts val="0"/>
                        </a:spcAft>
                        <a:buClrTx/>
                        <a:buSzTx/>
                        <a:buFontTx/>
                        <a:buNone/>
                        <a:tabLst/>
                        <a:defRPr/>
                      </a:pPr>
                      <a:r>
                        <a:rPr lang="en-US" sz="800" b="0" i="0" kern="1200" dirty="0">
                          <a:solidFill>
                            <a:schemeClr val="tx1"/>
                          </a:solidFill>
                          <a:latin typeface="Arial" panose="020B0604020202020204" pitchFamily="34" charset="0"/>
                          <a:ea typeface="+mn-ea"/>
                          <a:cs typeface="Arial" panose="020B0604020202020204" pitchFamily="34" charset="0"/>
                        </a:rPr>
                        <a:t>16 ten trip cards</a:t>
                      </a:r>
                    </a:p>
                    <a:p>
                      <a:pPr marL="0" marR="0" indent="0" algn="ctr" defTabSz="685800" rtl="0" eaLnBrk="1" fontAlgn="auto" latinLnBrk="0" hangingPunct="1">
                        <a:lnSpc>
                          <a:spcPct val="100000"/>
                        </a:lnSpc>
                        <a:spcBef>
                          <a:spcPts val="0"/>
                        </a:spcBef>
                        <a:spcAft>
                          <a:spcPts val="0"/>
                        </a:spcAft>
                        <a:buClrTx/>
                        <a:buSzTx/>
                        <a:buFontTx/>
                        <a:buNone/>
                        <a:tabLst/>
                        <a:defRPr/>
                      </a:pPr>
                      <a:r>
                        <a:rPr lang="en-US" sz="800" b="0" i="0" kern="1200" dirty="0">
                          <a:solidFill>
                            <a:schemeClr val="tx1"/>
                          </a:solidFill>
                          <a:latin typeface="Arial" panose="020B0604020202020204" pitchFamily="34" charset="0"/>
                          <a:ea typeface="+mn-ea"/>
                          <a:cs typeface="Arial" panose="020B0604020202020204" pitchFamily="34" charset="0"/>
                        </a:rPr>
                        <a:t>$14.40/card</a:t>
                      </a:r>
                    </a:p>
                    <a:p>
                      <a:pPr marL="0" marR="0" indent="0" algn="ctr" defTabSz="685800" rtl="0" eaLnBrk="1" fontAlgn="auto" latinLnBrk="0" hangingPunct="1">
                        <a:lnSpc>
                          <a:spcPct val="100000"/>
                        </a:lnSpc>
                        <a:spcBef>
                          <a:spcPts val="0"/>
                        </a:spcBef>
                        <a:spcAft>
                          <a:spcPts val="0"/>
                        </a:spcAft>
                        <a:buClrTx/>
                        <a:buSzTx/>
                        <a:buFontTx/>
                        <a:buNone/>
                        <a:tabLst/>
                        <a:defRPr/>
                      </a:pPr>
                      <a:endParaRPr lang="en-US" sz="800" b="0" i="0" kern="1200" dirty="0">
                        <a:solidFill>
                          <a:schemeClr val="tx1"/>
                        </a:solidFill>
                        <a:latin typeface="Arial" panose="020B0604020202020204" pitchFamily="34" charset="0"/>
                        <a:ea typeface="+mn-ea"/>
                        <a:cs typeface="Arial" panose="020B0604020202020204" pitchFamily="34" charset="0"/>
                      </a:endParaRPr>
                    </a:p>
                    <a:p>
                      <a:pPr marL="0" marR="0" indent="0" algn="ctr" defTabSz="685800" rtl="0" eaLnBrk="1" fontAlgn="auto" latinLnBrk="0" hangingPunct="1">
                        <a:lnSpc>
                          <a:spcPct val="100000"/>
                        </a:lnSpc>
                        <a:spcBef>
                          <a:spcPts val="0"/>
                        </a:spcBef>
                        <a:spcAft>
                          <a:spcPts val="0"/>
                        </a:spcAft>
                        <a:buClrTx/>
                        <a:buSzTx/>
                        <a:buFontTx/>
                        <a:buNone/>
                        <a:tabLst/>
                        <a:defRPr/>
                      </a:pPr>
                      <a:endParaRPr lang="en-US" sz="800" b="0" i="0" kern="1200" dirty="0">
                        <a:solidFill>
                          <a:schemeClr val="tx1"/>
                        </a:solidFill>
                        <a:latin typeface="Arial" panose="020B0604020202020204" pitchFamily="34" charset="0"/>
                        <a:ea typeface="+mn-ea"/>
                        <a:cs typeface="Arial" panose="020B0604020202020204" pitchFamily="34" charset="0"/>
                      </a:endParaRPr>
                    </a:p>
                    <a:p>
                      <a:pPr marL="0" marR="0" indent="0" algn="ctr" defTabSz="685800" rtl="0" eaLnBrk="1" fontAlgn="auto" latinLnBrk="0" hangingPunct="1">
                        <a:lnSpc>
                          <a:spcPct val="100000"/>
                        </a:lnSpc>
                        <a:spcBef>
                          <a:spcPts val="0"/>
                        </a:spcBef>
                        <a:spcAft>
                          <a:spcPts val="0"/>
                        </a:spcAft>
                        <a:buClrTx/>
                        <a:buSzTx/>
                        <a:buFontTx/>
                        <a:buNone/>
                        <a:tabLst/>
                        <a:defRPr/>
                      </a:pPr>
                      <a:r>
                        <a:rPr lang="en-US" sz="800" b="0" i="0" kern="1200" dirty="0">
                          <a:solidFill>
                            <a:schemeClr val="tx1"/>
                          </a:solidFill>
                          <a:latin typeface="Arial" panose="020B0604020202020204" pitchFamily="34" charset="0"/>
                          <a:ea typeface="+mn-ea"/>
                          <a:cs typeface="Arial" panose="020B0604020202020204" pitchFamily="34" charset="0"/>
                        </a:rPr>
                        <a:t>Purchase  blood pressure kits, culinary arts kitchen supplies, cosmetology and barbering supplies, CPR resources and uniforms</a:t>
                      </a:r>
                    </a:p>
                    <a:p>
                      <a:pPr marL="0" marR="0" indent="0" algn="ctr" defTabSz="685800" rtl="0" eaLnBrk="1" fontAlgn="auto" latinLnBrk="0" hangingPunct="1">
                        <a:lnSpc>
                          <a:spcPct val="100000"/>
                        </a:lnSpc>
                        <a:spcBef>
                          <a:spcPts val="0"/>
                        </a:spcBef>
                        <a:spcAft>
                          <a:spcPts val="0"/>
                        </a:spcAft>
                        <a:buClrTx/>
                        <a:buSzTx/>
                        <a:buFontTx/>
                        <a:buNone/>
                        <a:tabLst/>
                        <a:defRPr/>
                      </a:pPr>
                      <a:endParaRPr lang="en-US" sz="800" b="0" i="0" kern="1200" dirty="0">
                        <a:solidFill>
                          <a:schemeClr val="tx1"/>
                        </a:solidFill>
                        <a:latin typeface="Arial" panose="020B0604020202020204" pitchFamily="34" charset="0"/>
                        <a:ea typeface="+mn-ea"/>
                        <a:cs typeface="Arial" panose="020B0604020202020204" pitchFamily="34" charset="0"/>
                      </a:endParaRPr>
                    </a:p>
                  </a:txBody>
                  <a:tcPr marL="68580" marR="68580" marT="34290" marB="34290" anchor="ctr"/>
                </a:tc>
                <a:tc>
                  <a:txBody>
                    <a:bodyPr/>
                    <a:lstStyle/>
                    <a:p>
                      <a:pPr marL="0" algn="ctr" defTabSz="685800" rtl="0" eaLnBrk="1" latinLnBrk="0" hangingPunct="1"/>
                      <a:endParaRPr lang="en-US" sz="800" b="0" i="0" kern="1200" dirty="0">
                        <a:solidFill>
                          <a:schemeClr val="tx1"/>
                        </a:solidFill>
                        <a:latin typeface="Arial" panose="020B0604020202020204" pitchFamily="34" charset="0"/>
                        <a:ea typeface="+mn-ea"/>
                        <a:cs typeface="Arial" panose="020B0604020202020204" pitchFamily="34" charset="0"/>
                      </a:endParaRPr>
                    </a:p>
                    <a:p>
                      <a:pPr marL="0" algn="ctr" defTabSz="685800" rtl="0" eaLnBrk="1" latinLnBrk="0" hangingPunct="1"/>
                      <a:r>
                        <a:rPr lang="en-US" sz="800" b="0" i="0" kern="1200" dirty="0">
                          <a:solidFill>
                            <a:schemeClr val="tx1"/>
                          </a:solidFill>
                          <a:latin typeface="Arial" panose="020B0604020202020204" pitchFamily="34" charset="0"/>
                          <a:ea typeface="+mn-ea"/>
                          <a:cs typeface="Arial" panose="020B0604020202020204" pitchFamily="34" charset="0"/>
                        </a:rPr>
                        <a:t>$27,684</a:t>
                      </a:r>
                      <a:endParaRPr lang="en-US" sz="800" b="0" i="0" dirty="0">
                        <a:solidFill>
                          <a:schemeClr val="tx1"/>
                        </a:solidFill>
                        <a:latin typeface="Arial" panose="020B0604020202020204" pitchFamily="34" charset="0"/>
                        <a:cs typeface="Arial" panose="020B0604020202020204" pitchFamily="34" charset="0"/>
                      </a:endParaRPr>
                    </a:p>
                    <a:p>
                      <a:pPr marL="0" algn="ctr" defTabSz="685800" rtl="0" eaLnBrk="1" latinLnBrk="0" hangingPunct="1"/>
                      <a:endParaRPr lang="en-US" sz="800" b="0" i="0" kern="1200" dirty="0">
                        <a:solidFill>
                          <a:schemeClr val="tx1"/>
                        </a:solidFill>
                        <a:latin typeface="Arial" panose="020B0604020202020204" pitchFamily="34" charset="0"/>
                        <a:ea typeface="+mn-ea"/>
                        <a:cs typeface="Arial" panose="020B0604020202020204" pitchFamily="34" charset="0"/>
                      </a:endParaRPr>
                    </a:p>
                    <a:p>
                      <a:pPr marL="0" algn="ctr" defTabSz="685800" rtl="0" eaLnBrk="1" latinLnBrk="0" hangingPunct="1"/>
                      <a:endParaRPr lang="en-US" sz="800" b="0" i="0" kern="1200" dirty="0">
                        <a:solidFill>
                          <a:schemeClr val="tx1"/>
                        </a:solidFill>
                        <a:latin typeface="Arial" panose="020B0604020202020204" pitchFamily="34" charset="0"/>
                        <a:ea typeface="+mn-ea"/>
                        <a:cs typeface="Arial" panose="020B0604020202020204" pitchFamily="34" charset="0"/>
                      </a:endParaRPr>
                    </a:p>
                    <a:p>
                      <a:pPr marL="0" algn="ctr" defTabSz="685800" rtl="0" eaLnBrk="1" latinLnBrk="0" hangingPunct="1"/>
                      <a:endParaRPr lang="en-US" sz="800" b="0" i="0" kern="1200" dirty="0">
                        <a:solidFill>
                          <a:schemeClr val="tx1"/>
                        </a:solidFill>
                        <a:latin typeface="Arial" panose="020B0604020202020204" pitchFamily="34" charset="0"/>
                        <a:ea typeface="+mn-ea"/>
                        <a:cs typeface="Arial" panose="020B0604020202020204" pitchFamily="34" charset="0"/>
                      </a:endParaRPr>
                    </a:p>
                    <a:p>
                      <a:pPr marL="0" algn="ctr" defTabSz="685800" rtl="0" eaLnBrk="1" latinLnBrk="0" hangingPunct="1"/>
                      <a:endParaRPr lang="en-US" sz="800" b="0" i="0" kern="1200" dirty="0">
                        <a:solidFill>
                          <a:schemeClr val="tx1"/>
                        </a:solidFill>
                        <a:latin typeface="Arial" panose="020B0604020202020204" pitchFamily="34" charset="0"/>
                        <a:ea typeface="+mn-ea"/>
                        <a:cs typeface="Arial" panose="020B0604020202020204" pitchFamily="34" charset="0"/>
                      </a:endParaRPr>
                    </a:p>
                    <a:p>
                      <a:pPr marL="0" algn="ctr" defTabSz="685800" rtl="0" eaLnBrk="1" latinLnBrk="0" hangingPunct="1"/>
                      <a:endParaRPr lang="en-US" sz="800" b="0" i="0" kern="1200" dirty="0">
                        <a:solidFill>
                          <a:schemeClr val="tx1"/>
                        </a:solidFill>
                        <a:latin typeface="Arial" panose="020B0604020202020204" pitchFamily="34" charset="0"/>
                        <a:ea typeface="+mn-ea"/>
                        <a:cs typeface="Arial" panose="020B0604020202020204" pitchFamily="34" charset="0"/>
                      </a:endParaRPr>
                    </a:p>
                    <a:p>
                      <a:pPr marL="0" algn="ctr" defTabSz="685800" rtl="0" eaLnBrk="1" latinLnBrk="0" hangingPunct="1"/>
                      <a:r>
                        <a:rPr lang="en-US" sz="800" b="0" i="0" kern="1200" dirty="0">
                          <a:solidFill>
                            <a:schemeClr val="tx1"/>
                          </a:solidFill>
                          <a:latin typeface="Arial" panose="020B0604020202020204" pitchFamily="34" charset="0"/>
                          <a:ea typeface="+mn-ea"/>
                          <a:cs typeface="Arial" panose="020B0604020202020204" pitchFamily="34" charset="0"/>
                        </a:rPr>
                        <a:t>$20,000</a:t>
                      </a:r>
                    </a:p>
                  </a:txBody>
                  <a:tcPr marL="68580" marR="68580" marT="34290" marB="34290" anchor="ctr"/>
                </a:tc>
                <a:extLst>
                  <a:ext uri="{0D108BD9-81ED-4DB2-BD59-A6C34878D82A}">
                    <a16:rowId xmlns:a16="http://schemas.microsoft.com/office/drawing/2014/main" val="10001"/>
                  </a:ext>
                </a:extLst>
              </a:tr>
              <a:tr h="199163">
                <a:tc>
                  <a:txBody>
                    <a:bodyPr/>
                    <a:lstStyle/>
                    <a:p>
                      <a:endParaRPr lang="en-US" sz="800" dirty="0"/>
                    </a:p>
                  </a:txBody>
                  <a:tcPr marL="68580" marR="68580" marT="34290" marB="34290" anchor="ctr"/>
                </a:tc>
                <a:tc>
                  <a:txBody>
                    <a:bodyPr/>
                    <a:lstStyle/>
                    <a:p>
                      <a:pPr algn="ctr"/>
                      <a:endParaRPr lang="en-US" sz="800" dirty="0"/>
                    </a:p>
                  </a:txBody>
                  <a:tcPr marL="68580" marR="68580" marT="34290" marB="34290" anchor="ctr"/>
                </a:tc>
                <a:tc>
                  <a:txBody>
                    <a:bodyPr/>
                    <a:lstStyle/>
                    <a:p>
                      <a:pPr algn="ctr"/>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6"/>
                  </a:ext>
                </a:extLst>
              </a:tr>
              <a:tr h="199163">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7"/>
                  </a:ext>
                </a:extLst>
              </a:tr>
              <a:tr h="199163">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8"/>
                  </a:ext>
                </a:extLst>
              </a:tr>
              <a:tr h="199163">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9"/>
                  </a:ext>
                </a:extLst>
              </a:tr>
              <a:tr h="199163">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10"/>
                  </a:ext>
                </a:extLst>
              </a:tr>
            </a:tbl>
          </a:graphicData>
        </a:graphic>
      </p:graphicFrame>
      <p:sp>
        <p:nvSpPr>
          <p:cNvPr id="12" name="TextBox 11"/>
          <p:cNvSpPr txBox="1"/>
          <p:nvPr/>
        </p:nvSpPr>
        <p:spPr>
          <a:xfrm>
            <a:off x="2050686" y="281640"/>
            <a:ext cx="5671709" cy="507831"/>
          </a:xfrm>
          <a:prstGeom prst="rect">
            <a:avLst/>
          </a:prstGeom>
          <a:noFill/>
        </p:spPr>
        <p:txBody>
          <a:bodyPr wrap="square" rtlCol="0">
            <a:spAutoFit/>
          </a:bodyPr>
          <a:lstStyle/>
          <a:p>
            <a:pPr algn="ctr"/>
            <a:r>
              <a:rPr lang="en-US" sz="2700" b="1" dirty="0">
                <a:solidFill>
                  <a:prstClr val="black"/>
                </a:solidFill>
                <a:latin typeface="Century Schoolbook" panose="02040604050505020304"/>
              </a:rPr>
              <a:t>FY22 Strategic Plan Break-out</a:t>
            </a:r>
          </a:p>
        </p:txBody>
      </p:sp>
      <p:sp>
        <p:nvSpPr>
          <p:cNvPr id="2" name="Slide Number Placeholder 1"/>
          <p:cNvSpPr>
            <a:spLocks noGrp="1"/>
          </p:cNvSpPr>
          <p:nvPr>
            <p:ph type="sldNum" sz="quarter" idx="12"/>
          </p:nvPr>
        </p:nvSpPr>
        <p:spPr/>
        <p:txBody>
          <a:bodyPr/>
          <a:lstStyle/>
          <a:p>
            <a:fld id="{3D6C3DC6-EF6E-8948-BFE6-808D46D584D8}" type="slidenum">
              <a:rPr lang="en-US" smtClean="0">
                <a:solidFill>
                  <a:srgbClr val="F5F5F5"/>
                </a:solidFill>
              </a:rPr>
              <a:pPr/>
              <a:t>30</a:t>
            </a:fld>
            <a:endParaRPr lang="en-US" dirty="0">
              <a:solidFill>
                <a:srgbClr val="F5F5F5"/>
              </a:solidFill>
            </a:endParaRPr>
          </a:p>
        </p:txBody>
      </p:sp>
    </p:spTree>
    <p:extLst>
      <p:ext uri="{BB962C8B-B14F-4D97-AF65-F5344CB8AC3E}">
        <p14:creationId xmlns:p14="http://schemas.microsoft.com/office/powerpoint/2010/main" val="3845097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4B6A50B-5BC0-4084-A00C-8B92AC8458E5}"/>
              </a:ext>
            </a:extLst>
          </p:cNvPr>
          <p:cNvSpPr>
            <a:spLocks noGrp="1"/>
          </p:cNvSpPr>
          <p:nvPr>
            <p:ph type="title"/>
          </p:nvPr>
        </p:nvSpPr>
        <p:spPr/>
        <p:txBody>
          <a:bodyPr>
            <a:normAutofit/>
          </a:bodyPr>
          <a:lstStyle/>
          <a:p>
            <a:r>
              <a:rPr lang="en-US" dirty="0"/>
              <a:t>Revised Allocations</a:t>
            </a:r>
          </a:p>
        </p:txBody>
      </p:sp>
      <p:graphicFrame>
        <p:nvGraphicFramePr>
          <p:cNvPr id="5" name="Content Placeholder 4">
            <a:extLst>
              <a:ext uri="{FF2B5EF4-FFF2-40B4-BE49-F238E27FC236}">
                <a16:creationId xmlns:a16="http://schemas.microsoft.com/office/drawing/2014/main" id="{CAD570C7-4094-411E-A5EF-AA4DA49BA5F8}"/>
              </a:ext>
            </a:extLst>
          </p:cNvPr>
          <p:cNvGraphicFramePr>
            <a:graphicFrameLocks noGrp="1"/>
          </p:cNvGraphicFramePr>
          <p:nvPr>
            <p:ph sz="half" idx="1"/>
            <p:extLst>
              <p:ext uri="{D42A27DB-BD31-4B8C-83A1-F6EECF244321}">
                <p14:modId xmlns:p14="http://schemas.microsoft.com/office/powerpoint/2010/main" val="2503014260"/>
              </p:ext>
            </p:extLst>
          </p:nvPr>
        </p:nvGraphicFramePr>
        <p:xfrm>
          <a:off x="4648203" y="1600200"/>
          <a:ext cx="4038597" cy="4664447"/>
        </p:xfrm>
        <a:graphic>
          <a:graphicData uri="http://schemas.openxmlformats.org/drawingml/2006/table">
            <a:tbl>
              <a:tblPr>
                <a:tableStyleId>{5C22544A-7EE6-4342-B048-85BDC9FD1C3A}</a:tableStyleId>
              </a:tblPr>
              <a:tblGrid>
                <a:gridCol w="1281373">
                  <a:extLst>
                    <a:ext uri="{9D8B030D-6E8A-4147-A177-3AD203B41FA5}">
                      <a16:colId xmlns:a16="http://schemas.microsoft.com/office/drawing/2014/main" val="3264862891"/>
                    </a:ext>
                  </a:extLst>
                </a:gridCol>
                <a:gridCol w="817898">
                  <a:extLst>
                    <a:ext uri="{9D8B030D-6E8A-4147-A177-3AD203B41FA5}">
                      <a16:colId xmlns:a16="http://schemas.microsoft.com/office/drawing/2014/main" val="3102773816"/>
                    </a:ext>
                  </a:extLst>
                </a:gridCol>
                <a:gridCol w="886964">
                  <a:extLst>
                    <a:ext uri="{9D8B030D-6E8A-4147-A177-3AD203B41FA5}">
                      <a16:colId xmlns:a16="http://schemas.microsoft.com/office/drawing/2014/main" val="2682444029"/>
                    </a:ext>
                  </a:extLst>
                </a:gridCol>
                <a:gridCol w="1052362">
                  <a:extLst>
                    <a:ext uri="{9D8B030D-6E8A-4147-A177-3AD203B41FA5}">
                      <a16:colId xmlns:a16="http://schemas.microsoft.com/office/drawing/2014/main" val="3765949444"/>
                    </a:ext>
                  </a:extLst>
                </a:gridCol>
              </a:tblGrid>
              <a:tr h="150006">
                <a:tc gridSpan="4">
                  <a:txBody>
                    <a:bodyPr/>
                    <a:lstStyle/>
                    <a:p>
                      <a:pPr algn="ctr" fontAlgn="b"/>
                      <a:r>
                        <a:rPr lang="en-US" sz="1000" u="none" strike="noStrike">
                          <a:effectLst/>
                        </a:rPr>
                        <a:t>FY2022 TOTAL SCHOOL ALLOCATIONS</a:t>
                      </a:r>
                      <a:endParaRPr lang="en-US" sz="1000" b="1" i="0" u="none" strike="noStrike">
                        <a:solidFill>
                          <a:srgbClr val="FFFFFF"/>
                        </a:solidFill>
                        <a:effectLst/>
                        <a:latin typeface="Calibri" panose="020F0502020204030204" pitchFamily="34" charset="0"/>
                      </a:endParaRPr>
                    </a:p>
                  </a:txBody>
                  <a:tcPr marL="0" marR="0" marT="0" marB="0" anchor="b"/>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52609053"/>
                  </a:ext>
                </a:extLst>
              </a:tr>
              <a:tr h="140631">
                <a:tc>
                  <a:txBody>
                    <a:bodyPr/>
                    <a:lstStyle/>
                    <a:p>
                      <a:pPr algn="l" fontAlgn="b"/>
                      <a:r>
                        <a:rPr lang="en-US" sz="900" u="none" strike="noStrike">
                          <a:effectLst/>
                        </a:rPr>
                        <a:t>School</a:t>
                      </a:r>
                      <a:endParaRPr lang="en-US" sz="900" b="0" i="0" u="none" strike="noStrike">
                        <a:effectLst/>
                        <a:latin typeface="Calibri" panose="020F0502020204030204" pitchFamily="34" charset="0"/>
                      </a:endParaRPr>
                    </a:p>
                  </a:txBody>
                  <a:tcPr marL="0" marR="0" marT="0" marB="0" anchor="b"/>
                </a:tc>
                <a:tc gridSpan="3">
                  <a:txBody>
                    <a:bodyPr/>
                    <a:lstStyle/>
                    <a:p>
                      <a:pPr algn="ctr" fontAlgn="b"/>
                      <a:r>
                        <a:rPr lang="en-US" sz="900" u="none" strike="noStrike">
                          <a:effectLst/>
                        </a:rPr>
                        <a:t>ACCA</a:t>
                      </a:r>
                      <a:endParaRPr lang="en-US" sz="900" b="1" i="0" u="none" strike="noStrike">
                        <a:effectLst/>
                        <a:latin typeface="Calibri" panose="020F0502020204030204" pitchFamily="34" charset="0"/>
                      </a:endParaRPr>
                    </a:p>
                  </a:txBody>
                  <a:tcPr marL="0" marR="0" marT="0"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67173538"/>
                  </a:ext>
                </a:extLst>
              </a:tr>
              <a:tr h="140631">
                <a:tc>
                  <a:txBody>
                    <a:bodyPr/>
                    <a:lstStyle/>
                    <a:p>
                      <a:pPr algn="l" fontAlgn="b"/>
                      <a:r>
                        <a:rPr lang="en-US" sz="900" u="none" strike="noStrike">
                          <a:effectLst/>
                        </a:rPr>
                        <a:t>Location</a:t>
                      </a:r>
                      <a:endParaRPr lang="en-US" sz="900" b="0" i="0" u="none" strike="noStrike">
                        <a:effectLst/>
                        <a:latin typeface="Calibri" panose="020F0502020204030204" pitchFamily="34" charset="0"/>
                      </a:endParaRPr>
                    </a:p>
                  </a:txBody>
                  <a:tcPr marL="0" marR="0" marT="0" marB="0" anchor="b"/>
                </a:tc>
                <a:tc gridSpan="3">
                  <a:txBody>
                    <a:bodyPr/>
                    <a:lstStyle/>
                    <a:p>
                      <a:pPr algn="ctr" fontAlgn="b"/>
                      <a:r>
                        <a:rPr lang="en-US" sz="900" u="none" strike="noStrike">
                          <a:effectLst/>
                        </a:rPr>
                        <a:t> 6097 </a:t>
                      </a:r>
                      <a:endParaRPr lang="en-US" sz="900" b="1" i="0" u="none" strike="noStrike">
                        <a:effectLst/>
                        <a:latin typeface="Calibri" panose="020F0502020204030204" pitchFamily="34" charset="0"/>
                      </a:endParaRPr>
                    </a:p>
                  </a:txBody>
                  <a:tcPr marL="0" marR="0" marT="0"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72323768"/>
                  </a:ext>
                </a:extLst>
              </a:tr>
              <a:tr h="140631">
                <a:tc>
                  <a:txBody>
                    <a:bodyPr/>
                    <a:lstStyle/>
                    <a:p>
                      <a:pPr algn="l" fontAlgn="b"/>
                      <a:r>
                        <a:rPr lang="en-US" sz="900" u="none" strike="noStrike">
                          <a:effectLst/>
                        </a:rPr>
                        <a:t>Level</a:t>
                      </a:r>
                      <a:endParaRPr lang="en-US" sz="900" b="0" i="0" u="none" strike="noStrike">
                        <a:effectLst/>
                        <a:latin typeface="Calibri" panose="020F0502020204030204" pitchFamily="34" charset="0"/>
                      </a:endParaRPr>
                    </a:p>
                  </a:txBody>
                  <a:tcPr marL="0" marR="0" marT="0" marB="0" anchor="b"/>
                </a:tc>
                <a:tc gridSpan="3">
                  <a:txBody>
                    <a:bodyPr/>
                    <a:lstStyle/>
                    <a:p>
                      <a:pPr algn="ctr" fontAlgn="b"/>
                      <a:r>
                        <a:rPr lang="en-US" sz="900" u="none" strike="noStrike">
                          <a:effectLst/>
                        </a:rPr>
                        <a:t> HS </a:t>
                      </a:r>
                      <a:endParaRPr lang="en-US" sz="900" b="1" i="0" u="none" strike="noStrike">
                        <a:effectLst/>
                        <a:latin typeface="Calibri" panose="020F0502020204030204" pitchFamily="34" charset="0"/>
                      </a:endParaRPr>
                    </a:p>
                  </a:txBody>
                  <a:tcPr marL="0" marR="0" marT="0"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45970993"/>
                  </a:ext>
                </a:extLst>
              </a:tr>
              <a:tr h="140631">
                <a:tc>
                  <a:txBody>
                    <a:bodyPr/>
                    <a:lstStyle/>
                    <a:p>
                      <a:pPr algn="l" fontAlgn="b"/>
                      <a:r>
                        <a:rPr lang="en-US" sz="900" u="none" strike="noStrike">
                          <a:effectLst/>
                        </a:rPr>
                        <a:t>FY2022 Projected Enrollment</a:t>
                      </a:r>
                      <a:endParaRPr lang="en-US" sz="900" b="0" i="0" u="none" strike="noStrike">
                        <a:effectLst/>
                        <a:latin typeface="Calibri" panose="020F0502020204030204" pitchFamily="34" charset="0"/>
                      </a:endParaRPr>
                    </a:p>
                  </a:txBody>
                  <a:tcPr marL="0" marR="0" marT="0" marB="0" anchor="b"/>
                </a:tc>
                <a:tc gridSpan="3">
                  <a:txBody>
                    <a:bodyPr/>
                    <a:lstStyle/>
                    <a:p>
                      <a:pPr algn="ctr" fontAlgn="b"/>
                      <a:r>
                        <a:rPr lang="en-US" sz="900" u="none" strike="noStrike">
                          <a:effectLst/>
                        </a:rPr>
                        <a:t>0</a:t>
                      </a:r>
                      <a:endParaRPr lang="en-US" sz="900" b="1" i="0" u="none" strike="noStrike">
                        <a:effectLst/>
                        <a:latin typeface="Calibri" panose="020F0502020204030204" pitchFamily="34" charset="0"/>
                      </a:endParaRPr>
                    </a:p>
                  </a:txBody>
                  <a:tcPr marL="0" marR="0" marT="0"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33832899"/>
                  </a:ext>
                </a:extLst>
              </a:tr>
              <a:tr h="140631">
                <a:tc>
                  <a:txBody>
                    <a:bodyPr/>
                    <a:lstStyle/>
                    <a:p>
                      <a:pPr algn="l" fontAlgn="b"/>
                      <a:r>
                        <a:rPr lang="en-US" sz="900" u="none" strike="noStrike">
                          <a:effectLst/>
                        </a:rPr>
                        <a:t>Change in Enrollment</a:t>
                      </a:r>
                      <a:endParaRPr lang="en-US" sz="900" b="0" i="0" u="none" strike="noStrike">
                        <a:effectLst/>
                        <a:latin typeface="Calibri" panose="020F0502020204030204" pitchFamily="34" charset="0"/>
                      </a:endParaRPr>
                    </a:p>
                  </a:txBody>
                  <a:tcPr marL="0" marR="0" marT="0" marB="0" anchor="b"/>
                </a:tc>
                <a:tc gridSpan="3">
                  <a:txBody>
                    <a:bodyPr/>
                    <a:lstStyle/>
                    <a:p>
                      <a:pPr algn="ctr" fontAlgn="b"/>
                      <a:r>
                        <a:rPr lang="en-US" sz="900" u="none" strike="noStrike">
                          <a:effectLst/>
                        </a:rPr>
                        <a:t>0</a:t>
                      </a:r>
                      <a:endParaRPr lang="en-US" sz="900" b="1" i="0" u="none" strike="noStrike">
                        <a:effectLst/>
                        <a:latin typeface="Calibri" panose="020F0502020204030204" pitchFamily="34" charset="0"/>
                      </a:endParaRPr>
                    </a:p>
                  </a:txBody>
                  <a:tcPr marL="0" marR="0" marT="0"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70156789"/>
                  </a:ext>
                </a:extLst>
              </a:tr>
              <a:tr h="146490">
                <a:tc>
                  <a:txBody>
                    <a:bodyPr/>
                    <a:lstStyle/>
                    <a:p>
                      <a:pPr algn="l" fontAlgn="b"/>
                      <a:r>
                        <a:rPr lang="en-US" sz="900" u="none" strike="noStrike">
                          <a:effectLst/>
                        </a:rPr>
                        <a:t>Total Earned</a:t>
                      </a:r>
                      <a:endParaRPr lang="en-US" sz="900" b="0" i="0" u="none" strike="noStrike">
                        <a:effectLst/>
                        <a:latin typeface="Calibri" panose="020F0502020204030204" pitchFamily="34" charset="0"/>
                      </a:endParaRPr>
                    </a:p>
                  </a:txBody>
                  <a:tcPr marL="0" marR="0" marT="0" marB="0" anchor="b"/>
                </a:tc>
                <a:tc gridSpan="3">
                  <a:txBody>
                    <a:bodyPr/>
                    <a:lstStyle/>
                    <a:p>
                      <a:pPr algn="ctr" fontAlgn="b"/>
                      <a:r>
                        <a:rPr lang="en-US" sz="900" u="none" strike="noStrike" dirty="0">
                          <a:effectLst/>
                        </a:rPr>
                        <a:t>$2,691,962</a:t>
                      </a:r>
                      <a:endParaRPr lang="en-US" sz="900" b="1" i="0" u="none" strike="noStrike" dirty="0">
                        <a:effectLst/>
                        <a:latin typeface="Calibri" panose="020F0502020204030204" pitchFamily="34" charset="0"/>
                      </a:endParaRPr>
                    </a:p>
                  </a:txBody>
                  <a:tcPr marL="0" marR="0" marT="0"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24624371"/>
                  </a:ext>
                </a:extLst>
              </a:tr>
              <a:tr h="150006">
                <a:tc>
                  <a:txBody>
                    <a:bodyPr/>
                    <a:lstStyle/>
                    <a:p>
                      <a:pPr algn="ctr" fontAlgn="b"/>
                      <a:r>
                        <a:rPr lang="en-US" sz="1000" u="none" strike="noStrike">
                          <a:effectLst/>
                        </a:rPr>
                        <a:t> </a:t>
                      </a:r>
                      <a:endParaRPr lang="en-US" sz="1000" b="1" i="0" u="none" strike="noStrike">
                        <a:solidFill>
                          <a:srgbClr val="FFFFFF"/>
                        </a:solidFill>
                        <a:effectLst/>
                        <a:latin typeface="Arial" panose="020B0604020202020204" pitchFamily="34" charset="0"/>
                      </a:endParaRPr>
                    </a:p>
                  </a:txBody>
                  <a:tcPr marL="0" marR="0" marT="0" marB="0" anchor="b"/>
                </a:tc>
                <a:tc>
                  <a:txBody>
                    <a:bodyPr/>
                    <a:lstStyle/>
                    <a:p>
                      <a:pPr algn="ctr" fontAlgn="b"/>
                      <a:r>
                        <a:rPr lang="en-US" sz="1000" u="none" strike="noStrike">
                          <a:effectLst/>
                        </a:rPr>
                        <a:t> </a:t>
                      </a:r>
                      <a:endParaRPr lang="en-US" sz="1000" b="1" i="0" u="none" strike="noStrike">
                        <a:solidFill>
                          <a:srgbClr val="FFFFFF"/>
                        </a:solidFill>
                        <a:effectLst/>
                        <a:latin typeface="Arial" panose="020B0604020202020204" pitchFamily="34" charset="0"/>
                      </a:endParaRPr>
                    </a:p>
                  </a:txBody>
                  <a:tcPr marL="0" marR="0" marT="0" marB="0" anchor="b"/>
                </a:tc>
                <a:tc>
                  <a:txBody>
                    <a:bodyPr/>
                    <a:lstStyle/>
                    <a:p>
                      <a:pPr algn="ctr" fontAlgn="b"/>
                      <a:r>
                        <a:rPr lang="en-US" sz="1000" u="none" strike="noStrike">
                          <a:effectLst/>
                        </a:rPr>
                        <a:t> </a:t>
                      </a:r>
                      <a:endParaRPr lang="en-US" sz="1000" b="1" i="0" u="none" strike="noStrike">
                        <a:solidFill>
                          <a:srgbClr val="FFFFFF"/>
                        </a:solidFill>
                        <a:effectLst/>
                        <a:latin typeface="Arial" panose="020B0604020202020204" pitchFamily="34" charset="0"/>
                      </a:endParaRPr>
                    </a:p>
                  </a:txBody>
                  <a:tcPr marL="0" marR="0" marT="0" marB="0" anchor="b"/>
                </a:tc>
                <a:tc>
                  <a:txBody>
                    <a:bodyPr/>
                    <a:lstStyle/>
                    <a:p>
                      <a:pPr algn="ctr" fontAlgn="b"/>
                      <a:r>
                        <a:rPr lang="en-US" sz="1000" u="none" strike="noStrike">
                          <a:effectLst/>
                        </a:rPr>
                        <a:t> </a:t>
                      </a:r>
                      <a:endParaRPr lang="en-US" sz="1000" b="1" i="0" u="none" strike="noStrike">
                        <a:solidFill>
                          <a:srgbClr val="FFFFFF"/>
                        </a:solidFill>
                        <a:effectLst/>
                        <a:latin typeface="Arial" panose="020B0604020202020204" pitchFamily="34" charset="0"/>
                      </a:endParaRPr>
                    </a:p>
                  </a:txBody>
                  <a:tcPr marL="0" marR="0" marT="0" marB="0" anchor="b"/>
                </a:tc>
                <a:extLst>
                  <a:ext uri="{0D108BD9-81ED-4DB2-BD59-A6C34878D82A}">
                    <a16:rowId xmlns:a16="http://schemas.microsoft.com/office/drawing/2014/main" val="1418940295"/>
                  </a:ext>
                </a:extLst>
              </a:tr>
              <a:tr h="123052">
                <a:tc>
                  <a:txBody>
                    <a:bodyPr/>
                    <a:lstStyle/>
                    <a:p>
                      <a:pPr algn="l" fontAlgn="b"/>
                      <a:r>
                        <a:rPr lang="en-US" sz="700" u="none" strike="noStrike">
                          <a:effectLst/>
                        </a:rPr>
                        <a:t>Additional Earnings</a:t>
                      </a:r>
                      <a:endParaRPr lang="en-US" sz="700" b="1"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1"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1"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 </a:t>
                      </a:r>
                      <a:endParaRPr lang="en-US" sz="700" b="1"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4139727647"/>
                  </a:ext>
                </a:extLst>
              </a:tr>
              <a:tr h="123052">
                <a:tc>
                  <a:txBody>
                    <a:bodyPr/>
                    <a:lstStyle/>
                    <a:p>
                      <a:pPr algn="l" fontAlgn="b"/>
                      <a:r>
                        <a:rPr lang="en-US" sz="700" u="none" strike="noStrike">
                          <a:effectLst/>
                        </a:rPr>
                        <a:t>Signature</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$0</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3611075448"/>
                  </a:ext>
                </a:extLst>
              </a:tr>
              <a:tr h="123052">
                <a:tc>
                  <a:txBody>
                    <a:bodyPr/>
                    <a:lstStyle/>
                    <a:p>
                      <a:pPr algn="l" fontAlgn="b"/>
                      <a:r>
                        <a:rPr lang="en-US" sz="700" u="none" strike="noStrike">
                          <a:effectLst/>
                        </a:rPr>
                        <a:t>Turnaround</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$0</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1596745083"/>
                  </a:ext>
                </a:extLst>
              </a:tr>
              <a:tr h="123052">
                <a:tc>
                  <a:txBody>
                    <a:bodyPr/>
                    <a:lstStyle/>
                    <a:p>
                      <a:pPr algn="l" fontAlgn="b"/>
                      <a:r>
                        <a:rPr lang="en-US" sz="700" u="none" strike="noStrike">
                          <a:effectLst/>
                        </a:rPr>
                        <a:t>Title I</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$0</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1657722961"/>
                  </a:ext>
                </a:extLst>
              </a:tr>
              <a:tr h="123052">
                <a:tc>
                  <a:txBody>
                    <a:bodyPr/>
                    <a:lstStyle/>
                    <a:p>
                      <a:pPr algn="l" fontAlgn="b"/>
                      <a:r>
                        <a:rPr lang="en-US" sz="700" u="none" strike="noStrike">
                          <a:effectLst/>
                        </a:rPr>
                        <a:t>Title I Holdback</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$0</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761763894"/>
                  </a:ext>
                </a:extLst>
              </a:tr>
              <a:tr h="123052">
                <a:tc>
                  <a:txBody>
                    <a:bodyPr/>
                    <a:lstStyle/>
                    <a:p>
                      <a:pPr algn="l" fontAlgn="b"/>
                      <a:r>
                        <a:rPr lang="en-US" sz="700" u="none" strike="noStrike">
                          <a:effectLst/>
                        </a:rPr>
                        <a:t>Title I Family Engagement</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$0</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568164343"/>
                  </a:ext>
                </a:extLst>
              </a:tr>
              <a:tr h="123052">
                <a:tc>
                  <a:txBody>
                    <a:bodyPr/>
                    <a:lstStyle/>
                    <a:p>
                      <a:pPr algn="l" fontAlgn="b"/>
                      <a:r>
                        <a:rPr lang="en-US" sz="700" u="none" strike="noStrike">
                          <a:effectLst/>
                        </a:rPr>
                        <a:t>Title I School Improvement</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$0</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1794966951"/>
                  </a:ext>
                </a:extLst>
              </a:tr>
              <a:tr h="123052">
                <a:tc>
                  <a:txBody>
                    <a:bodyPr/>
                    <a:lstStyle/>
                    <a:p>
                      <a:pPr algn="l" fontAlgn="b"/>
                      <a:r>
                        <a:rPr lang="en-US" sz="700" u="none" strike="noStrike">
                          <a:effectLst/>
                        </a:rPr>
                        <a:t>Title IV Behavior</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$0</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1730268946"/>
                  </a:ext>
                </a:extLst>
              </a:tr>
              <a:tr h="123052">
                <a:tc>
                  <a:txBody>
                    <a:bodyPr/>
                    <a:lstStyle/>
                    <a:p>
                      <a:pPr algn="l" fontAlgn="b"/>
                      <a:r>
                        <a:rPr lang="en-US" sz="700" u="none" strike="noStrike">
                          <a:effectLst/>
                        </a:rPr>
                        <a:t>Summer Bridge</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$0</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863595000"/>
                  </a:ext>
                </a:extLst>
              </a:tr>
              <a:tr h="123052">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1976287304"/>
                  </a:ext>
                </a:extLst>
              </a:tr>
              <a:tr h="123052">
                <a:tc>
                  <a:txBody>
                    <a:bodyPr/>
                    <a:lstStyle/>
                    <a:p>
                      <a:pPr algn="l" fontAlgn="b"/>
                      <a:r>
                        <a:rPr lang="en-US" sz="700" u="none" strike="noStrike">
                          <a:effectLst/>
                        </a:rPr>
                        <a:t>Field Trip Transportation</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$21,000</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178441429"/>
                  </a:ext>
                </a:extLst>
              </a:tr>
              <a:tr h="123052">
                <a:tc>
                  <a:txBody>
                    <a:bodyPr/>
                    <a:lstStyle/>
                    <a:p>
                      <a:pPr algn="l" fontAlgn="b"/>
                      <a:r>
                        <a:rPr lang="en-US" sz="700" u="none" strike="noStrike">
                          <a:effectLst/>
                        </a:rPr>
                        <a:t>Dual Campus Supplement</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$0</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615753757"/>
                  </a:ext>
                </a:extLst>
              </a:tr>
              <a:tr h="123052">
                <a:tc>
                  <a:txBody>
                    <a:bodyPr/>
                    <a:lstStyle/>
                    <a:p>
                      <a:pPr algn="l" fontAlgn="b"/>
                      <a:r>
                        <a:rPr lang="en-US" sz="700" u="none" strike="noStrike">
                          <a:effectLst/>
                        </a:rPr>
                        <a:t>District Funded Stipends</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$0</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3167202466"/>
                  </a:ext>
                </a:extLst>
              </a:tr>
              <a:tr h="123052">
                <a:tc>
                  <a:txBody>
                    <a:bodyPr/>
                    <a:lstStyle/>
                    <a:p>
                      <a:pPr algn="l" fontAlgn="b"/>
                      <a:r>
                        <a:rPr lang="en-US" sz="700" u="none" strike="noStrike">
                          <a:effectLst/>
                        </a:rPr>
                        <a:t>Substitute Teachers</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$0</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926271741"/>
                  </a:ext>
                </a:extLst>
              </a:tr>
              <a:tr h="123052">
                <a:tc>
                  <a:txBody>
                    <a:bodyPr/>
                    <a:lstStyle/>
                    <a:p>
                      <a:pPr algn="l" fontAlgn="b"/>
                      <a:r>
                        <a:rPr lang="en-US" sz="700" u="none" strike="noStrike">
                          <a:effectLst/>
                        </a:rPr>
                        <a:t>Textbooks</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$0</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3873885023"/>
                  </a:ext>
                </a:extLst>
              </a:tr>
              <a:tr h="123052">
                <a:tc>
                  <a:txBody>
                    <a:bodyPr/>
                    <a:lstStyle/>
                    <a:p>
                      <a:pPr algn="l" fontAlgn="b"/>
                      <a:r>
                        <a:rPr lang="en-US" sz="700" u="none" strike="noStrike">
                          <a:effectLst/>
                        </a:rPr>
                        <a:t>Per Pupil</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$108,284</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567204247"/>
                  </a:ext>
                </a:extLst>
              </a:tr>
              <a:tr h="123052">
                <a:tc>
                  <a:txBody>
                    <a:bodyPr/>
                    <a:lstStyle/>
                    <a:p>
                      <a:pPr algn="l" fontAlgn="b"/>
                      <a:r>
                        <a:rPr lang="en-US" sz="700" u="none" strike="noStrike">
                          <a:effectLst/>
                        </a:rPr>
                        <a:t>Flex</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$0</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3664025321"/>
                  </a:ext>
                </a:extLst>
              </a:tr>
              <a:tr h="123052">
                <a:tc>
                  <a:txBody>
                    <a:bodyPr/>
                    <a:lstStyle/>
                    <a:p>
                      <a:pPr algn="l" fontAlgn="b"/>
                      <a:r>
                        <a:rPr lang="en-US" sz="700" u="none" strike="noStrike">
                          <a:effectLst/>
                        </a:rPr>
                        <a:t>Additional Flex</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$0</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4082087775"/>
                  </a:ext>
                </a:extLst>
              </a:tr>
              <a:tr h="123052">
                <a:tc>
                  <a:txBody>
                    <a:bodyPr/>
                    <a:lstStyle/>
                    <a:p>
                      <a:pPr algn="l" fontAlgn="b"/>
                      <a:r>
                        <a:rPr lang="en-US" sz="700" u="none" strike="noStrike">
                          <a:effectLst/>
                        </a:rPr>
                        <a:t>Cluster</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$0</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727619590"/>
                  </a:ext>
                </a:extLst>
              </a:tr>
              <a:tr h="123052">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402219307"/>
                  </a:ext>
                </a:extLst>
              </a:tr>
              <a:tr h="123052">
                <a:tc>
                  <a:txBody>
                    <a:bodyPr/>
                    <a:lstStyle/>
                    <a:p>
                      <a:pPr algn="l" fontAlgn="b"/>
                      <a:r>
                        <a:rPr lang="en-US" sz="700" u="none" strike="noStrike">
                          <a:effectLst/>
                        </a:rPr>
                        <a:t>Reduction to School Budgets</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$0</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4105261556"/>
                  </a:ext>
                </a:extLst>
              </a:tr>
              <a:tr h="112505">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1709882033"/>
                  </a:ext>
                </a:extLst>
              </a:tr>
              <a:tr h="123052">
                <a:tc>
                  <a:txBody>
                    <a:bodyPr/>
                    <a:lstStyle/>
                    <a:p>
                      <a:pPr algn="l" fontAlgn="b"/>
                      <a:r>
                        <a:rPr lang="en-US" sz="700" u="none" strike="noStrike">
                          <a:effectLst/>
                        </a:rPr>
                        <a:t>Total FTE Allotments</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30.50</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$2,562,678</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342318272"/>
                  </a:ext>
                </a:extLst>
              </a:tr>
              <a:tr h="123052">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1919767593"/>
                  </a:ext>
                </a:extLst>
              </a:tr>
              <a:tr h="123052">
                <a:tc>
                  <a:txBody>
                    <a:bodyPr/>
                    <a:lstStyle/>
                    <a:p>
                      <a:pPr algn="l" fontAlgn="b"/>
                      <a:r>
                        <a:rPr lang="en-US" sz="700" u="none" strike="noStrike">
                          <a:effectLst/>
                        </a:rPr>
                        <a:t>Total Additional Earnings</a:t>
                      </a:r>
                      <a:endParaRPr lang="en-US" sz="700" b="1"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1"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1"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$2,691,962</a:t>
                      </a:r>
                      <a:endParaRPr lang="en-US" sz="700" b="1"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115067791"/>
                  </a:ext>
                </a:extLst>
              </a:tr>
              <a:tr h="93754">
                <a:tc>
                  <a:txBody>
                    <a:bodyPr/>
                    <a:lstStyle/>
                    <a:p>
                      <a:pPr algn="l" fontAlgn="b"/>
                      <a:endParaRPr lang="en-US" sz="600" b="0" i="0" u="none" strike="noStrike">
                        <a:effectLst/>
                        <a:latin typeface="Arial" panose="020B0604020202020204" pitchFamily="34" charset="0"/>
                      </a:endParaRPr>
                    </a:p>
                  </a:txBody>
                  <a:tcPr marL="0" marR="0" marT="0" marB="0" anchor="b"/>
                </a:tc>
                <a:tc>
                  <a:txBody>
                    <a:bodyPr/>
                    <a:lstStyle/>
                    <a:p>
                      <a:pPr algn="l" fontAlgn="b"/>
                      <a:endParaRPr lang="en-US" sz="600" b="0" i="0" u="none" strike="noStrike">
                        <a:effectLst/>
                        <a:latin typeface="Arial" panose="020B0604020202020204" pitchFamily="34" charset="0"/>
                      </a:endParaRPr>
                    </a:p>
                  </a:txBody>
                  <a:tcPr marL="0" marR="0" marT="0" marB="0" anchor="b"/>
                </a:tc>
                <a:tc>
                  <a:txBody>
                    <a:bodyPr/>
                    <a:lstStyle/>
                    <a:p>
                      <a:pPr algn="l" fontAlgn="b"/>
                      <a:endParaRPr lang="en-US" sz="600" b="0" i="0" u="none" strike="noStrike">
                        <a:effectLst/>
                        <a:latin typeface="Arial" panose="020B0604020202020204" pitchFamily="34" charset="0"/>
                      </a:endParaRPr>
                    </a:p>
                  </a:txBody>
                  <a:tcPr marL="0" marR="0" marT="0" marB="0" anchor="b"/>
                </a:tc>
                <a:tc>
                  <a:txBody>
                    <a:bodyPr/>
                    <a:lstStyle/>
                    <a:p>
                      <a:pPr algn="l" fontAlgn="b"/>
                      <a:endParaRPr lang="en-US" sz="600" b="0" i="0" u="none" strike="noStrike">
                        <a:effectLst/>
                        <a:latin typeface="Arial" panose="020B0604020202020204" pitchFamily="34" charset="0"/>
                      </a:endParaRPr>
                    </a:p>
                  </a:txBody>
                  <a:tcPr marL="0" marR="0" marT="0" marB="0" anchor="b"/>
                </a:tc>
                <a:extLst>
                  <a:ext uri="{0D108BD9-81ED-4DB2-BD59-A6C34878D82A}">
                    <a16:rowId xmlns:a16="http://schemas.microsoft.com/office/drawing/2014/main" val="464796992"/>
                  </a:ext>
                </a:extLst>
              </a:tr>
              <a:tr h="93754">
                <a:tc>
                  <a:txBody>
                    <a:bodyPr/>
                    <a:lstStyle/>
                    <a:p>
                      <a:pPr algn="l" fontAlgn="b"/>
                      <a:endParaRPr lang="en-US" sz="600" b="0" i="0" u="none" strike="noStrike">
                        <a:effectLst/>
                        <a:latin typeface="Arial" panose="020B0604020202020204" pitchFamily="34" charset="0"/>
                      </a:endParaRPr>
                    </a:p>
                  </a:txBody>
                  <a:tcPr marL="0" marR="0" marT="0" marB="0" anchor="b"/>
                </a:tc>
                <a:tc>
                  <a:txBody>
                    <a:bodyPr/>
                    <a:lstStyle/>
                    <a:p>
                      <a:pPr algn="l" fontAlgn="b"/>
                      <a:endParaRPr lang="en-US" sz="600" b="0" i="0" u="none" strike="noStrike">
                        <a:effectLst/>
                        <a:latin typeface="Arial" panose="020B0604020202020204" pitchFamily="34" charset="0"/>
                      </a:endParaRPr>
                    </a:p>
                  </a:txBody>
                  <a:tcPr marL="0" marR="0" marT="0" marB="0" anchor="b"/>
                </a:tc>
                <a:tc>
                  <a:txBody>
                    <a:bodyPr/>
                    <a:lstStyle/>
                    <a:p>
                      <a:pPr algn="l" fontAlgn="b"/>
                      <a:endParaRPr lang="en-US" sz="600" b="0" i="0" u="none" strike="noStrike">
                        <a:effectLst/>
                        <a:latin typeface="Arial" panose="020B0604020202020204" pitchFamily="34" charset="0"/>
                      </a:endParaRPr>
                    </a:p>
                  </a:txBody>
                  <a:tcPr marL="0" marR="0" marT="0" marB="0" anchor="b"/>
                </a:tc>
                <a:tc>
                  <a:txBody>
                    <a:bodyPr/>
                    <a:lstStyle/>
                    <a:p>
                      <a:pPr algn="l" fontAlgn="b"/>
                      <a:endParaRPr lang="en-US" sz="600" b="0" i="0" u="none" strike="noStrike">
                        <a:effectLst/>
                        <a:latin typeface="Arial" panose="020B0604020202020204" pitchFamily="34" charset="0"/>
                      </a:endParaRPr>
                    </a:p>
                  </a:txBody>
                  <a:tcPr marL="0" marR="0" marT="0" marB="0" anchor="b"/>
                </a:tc>
                <a:extLst>
                  <a:ext uri="{0D108BD9-81ED-4DB2-BD59-A6C34878D82A}">
                    <a16:rowId xmlns:a16="http://schemas.microsoft.com/office/drawing/2014/main" val="931881748"/>
                  </a:ext>
                </a:extLst>
              </a:tr>
              <a:tr h="123052">
                <a:tc>
                  <a:txBody>
                    <a:bodyPr/>
                    <a:lstStyle/>
                    <a:p>
                      <a:pPr algn="l" fontAlgn="b"/>
                      <a:r>
                        <a:rPr lang="en-US" sz="700" u="none" strike="noStrike">
                          <a:effectLst/>
                        </a:rPr>
                        <a:t>Total Allocation</a:t>
                      </a:r>
                      <a:endParaRPr lang="en-US" sz="700" b="1"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1"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1" i="0" u="none" strike="noStrike">
                        <a:effectLst/>
                        <a:latin typeface="Calibri" panose="020F0502020204030204" pitchFamily="34" charset="0"/>
                      </a:endParaRPr>
                    </a:p>
                  </a:txBody>
                  <a:tcPr marL="0" marR="0" marT="0" marB="0" anchor="b"/>
                </a:tc>
                <a:tc>
                  <a:txBody>
                    <a:bodyPr/>
                    <a:lstStyle/>
                    <a:p>
                      <a:pPr algn="ctr" fontAlgn="b"/>
                      <a:r>
                        <a:rPr lang="en-US" sz="700" u="none" strike="noStrike" dirty="0">
                          <a:effectLst/>
                        </a:rPr>
                        <a:t>$2,691,962</a:t>
                      </a:r>
                      <a:endParaRPr lang="en-US" sz="700" b="1" i="0" u="none" strike="noStrike" dirty="0">
                        <a:effectLst/>
                        <a:latin typeface="Calibri" panose="020F0502020204030204" pitchFamily="34" charset="0"/>
                      </a:endParaRPr>
                    </a:p>
                  </a:txBody>
                  <a:tcPr marL="0" marR="0" marT="0" marB="0" anchor="b"/>
                </a:tc>
                <a:extLst>
                  <a:ext uri="{0D108BD9-81ED-4DB2-BD59-A6C34878D82A}">
                    <a16:rowId xmlns:a16="http://schemas.microsoft.com/office/drawing/2014/main" val="2459386720"/>
                  </a:ext>
                </a:extLst>
              </a:tr>
            </a:tbl>
          </a:graphicData>
        </a:graphic>
      </p:graphicFrame>
      <p:sp>
        <p:nvSpPr>
          <p:cNvPr id="7" name="Content Placeholder 6">
            <a:extLst>
              <a:ext uri="{FF2B5EF4-FFF2-40B4-BE49-F238E27FC236}">
                <a16:creationId xmlns:a16="http://schemas.microsoft.com/office/drawing/2014/main" id="{12A056A6-4B1A-4BE6-9040-89F00ED2B353}"/>
              </a:ext>
            </a:extLst>
          </p:cNvPr>
          <p:cNvSpPr>
            <a:spLocks noGrp="1"/>
          </p:cNvSpPr>
          <p:nvPr>
            <p:ph sz="half" idx="2"/>
          </p:nvPr>
        </p:nvSpPr>
        <p:spPr/>
        <p:txBody>
          <a:bodyPr/>
          <a:lstStyle/>
          <a:p>
            <a:endParaRPr lang="en-US" dirty="0"/>
          </a:p>
        </p:txBody>
      </p:sp>
      <p:sp>
        <p:nvSpPr>
          <p:cNvPr id="4" name="Slide Number Placeholder 3">
            <a:extLst>
              <a:ext uri="{FF2B5EF4-FFF2-40B4-BE49-F238E27FC236}">
                <a16:creationId xmlns:a16="http://schemas.microsoft.com/office/drawing/2014/main" id="{64C13815-B57C-4351-BBBE-C1E8B2435220}"/>
              </a:ext>
            </a:extLst>
          </p:cNvPr>
          <p:cNvSpPr>
            <a:spLocks noGrp="1"/>
          </p:cNvSpPr>
          <p:nvPr>
            <p:ph type="sldNum" sz="quarter" idx="12"/>
          </p:nvPr>
        </p:nvSpPr>
        <p:spPr/>
        <p:txBody>
          <a:bodyPr/>
          <a:lstStyle/>
          <a:p>
            <a:fld id="{3D6C3DC6-EF6E-8948-BFE6-808D46D584D8}" type="slidenum">
              <a:rPr lang="en-US" smtClean="0"/>
              <a:t>31</a:t>
            </a:fld>
            <a:endParaRPr lang="en-US" dirty="0"/>
          </a:p>
        </p:txBody>
      </p:sp>
      <p:graphicFrame>
        <p:nvGraphicFramePr>
          <p:cNvPr id="8" name="Table 7">
            <a:extLst>
              <a:ext uri="{FF2B5EF4-FFF2-40B4-BE49-F238E27FC236}">
                <a16:creationId xmlns:a16="http://schemas.microsoft.com/office/drawing/2014/main" id="{1A3D16E7-2318-432A-9CE2-FFA790C7FC17}"/>
              </a:ext>
            </a:extLst>
          </p:cNvPr>
          <p:cNvGraphicFramePr>
            <a:graphicFrameLocks noGrp="1"/>
          </p:cNvGraphicFramePr>
          <p:nvPr>
            <p:extLst>
              <p:ext uri="{D42A27DB-BD31-4B8C-83A1-F6EECF244321}">
                <p14:modId xmlns:p14="http://schemas.microsoft.com/office/powerpoint/2010/main" val="1442266605"/>
              </p:ext>
            </p:extLst>
          </p:nvPr>
        </p:nvGraphicFramePr>
        <p:xfrm>
          <a:off x="833437" y="1609725"/>
          <a:ext cx="3487716" cy="4691053"/>
        </p:xfrm>
        <a:graphic>
          <a:graphicData uri="http://schemas.openxmlformats.org/drawingml/2006/table">
            <a:tbl>
              <a:tblPr>
                <a:tableStyleId>{5C22544A-7EE6-4342-B048-85BDC9FD1C3A}</a:tableStyleId>
              </a:tblPr>
              <a:tblGrid>
                <a:gridCol w="1106589">
                  <a:extLst>
                    <a:ext uri="{9D8B030D-6E8A-4147-A177-3AD203B41FA5}">
                      <a16:colId xmlns:a16="http://schemas.microsoft.com/office/drawing/2014/main" val="4148869394"/>
                    </a:ext>
                  </a:extLst>
                </a:gridCol>
                <a:gridCol w="706332">
                  <a:extLst>
                    <a:ext uri="{9D8B030D-6E8A-4147-A177-3AD203B41FA5}">
                      <a16:colId xmlns:a16="http://schemas.microsoft.com/office/drawing/2014/main" val="812078029"/>
                    </a:ext>
                  </a:extLst>
                </a:gridCol>
                <a:gridCol w="765980">
                  <a:extLst>
                    <a:ext uri="{9D8B030D-6E8A-4147-A177-3AD203B41FA5}">
                      <a16:colId xmlns:a16="http://schemas.microsoft.com/office/drawing/2014/main" val="650436103"/>
                    </a:ext>
                  </a:extLst>
                </a:gridCol>
                <a:gridCol w="908815">
                  <a:extLst>
                    <a:ext uri="{9D8B030D-6E8A-4147-A177-3AD203B41FA5}">
                      <a16:colId xmlns:a16="http://schemas.microsoft.com/office/drawing/2014/main" val="1944376651"/>
                    </a:ext>
                  </a:extLst>
                </a:gridCol>
              </a:tblGrid>
              <a:tr h="222500">
                <a:tc gridSpan="4">
                  <a:txBody>
                    <a:bodyPr/>
                    <a:lstStyle/>
                    <a:p>
                      <a:pPr algn="ctr" fontAlgn="b"/>
                      <a:r>
                        <a:rPr lang="en-US" sz="900" u="none" strike="noStrike">
                          <a:effectLst/>
                        </a:rPr>
                        <a:t>FY2022 TOTAL SCHOOL ALLOCATIONS</a:t>
                      </a:r>
                      <a:endParaRPr lang="en-US" sz="900" b="1" i="0" u="none" strike="noStrike">
                        <a:solidFill>
                          <a:srgbClr val="FFFFFF"/>
                        </a:solidFill>
                        <a:effectLst/>
                        <a:latin typeface="Calibri" panose="020F0502020204030204" pitchFamily="34" charset="0"/>
                      </a:endParaRPr>
                    </a:p>
                  </a:txBody>
                  <a:tcPr marL="89306" marR="89306" marT="44653" marB="44653" anchor="b"/>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01088280"/>
                  </a:ext>
                </a:extLst>
              </a:tr>
              <a:tr h="207616">
                <a:tc>
                  <a:txBody>
                    <a:bodyPr/>
                    <a:lstStyle/>
                    <a:p>
                      <a:pPr algn="l" fontAlgn="b"/>
                      <a:r>
                        <a:rPr lang="en-US" sz="800" u="none" strike="noStrike">
                          <a:effectLst/>
                        </a:rPr>
                        <a:t>School</a:t>
                      </a:r>
                      <a:endParaRPr lang="en-US" sz="800" b="0" i="0" u="none" strike="noStrike">
                        <a:effectLst/>
                        <a:latin typeface="Calibri" panose="020F0502020204030204" pitchFamily="34" charset="0"/>
                      </a:endParaRPr>
                    </a:p>
                  </a:txBody>
                  <a:tcPr marL="0" marR="0" marT="0" marB="0" anchor="b"/>
                </a:tc>
                <a:tc gridSpan="3">
                  <a:txBody>
                    <a:bodyPr/>
                    <a:lstStyle/>
                    <a:p>
                      <a:pPr algn="ctr" fontAlgn="b"/>
                      <a:r>
                        <a:rPr lang="en-US" sz="800" u="none" strike="noStrike">
                          <a:effectLst/>
                        </a:rPr>
                        <a:t>ACCA</a:t>
                      </a:r>
                      <a:endParaRPr lang="en-US" sz="800" b="1" i="0" u="none" strike="noStrike">
                        <a:effectLst/>
                        <a:latin typeface="Calibri" panose="020F0502020204030204" pitchFamily="34" charset="0"/>
                      </a:endParaRPr>
                    </a:p>
                  </a:txBody>
                  <a:tcPr marL="89306" marR="89306" marT="44653" marB="44653"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01207379"/>
                  </a:ext>
                </a:extLst>
              </a:tr>
              <a:tr h="207616">
                <a:tc>
                  <a:txBody>
                    <a:bodyPr/>
                    <a:lstStyle/>
                    <a:p>
                      <a:pPr algn="l" fontAlgn="b"/>
                      <a:r>
                        <a:rPr lang="en-US" sz="800" u="none" strike="noStrike">
                          <a:effectLst/>
                        </a:rPr>
                        <a:t>Location</a:t>
                      </a:r>
                      <a:endParaRPr lang="en-US" sz="800" b="0" i="0" u="none" strike="noStrike">
                        <a:effectLst/>
                        <a:latin typeface="Calibri" panose="020F0502020204030204" pitchFamily="34" charset="0"/>
                      </a:endParaRPr>
                    </a:p>
                  </a:txBody>
                  <a:tcPr marL="0" marR="0" marT="0" marB="0" anchor="b"/>
                </a:tc>
                <a:tc gridSpan="3">
                  <a:txBody>
                    <a:bodyPr/>
                    <a:lstStyle/>
                    <a:p>
                      <a:pPr algn="ctr" fontAlgn="b"/>
                      <a:r>
                        <a:rPr lang="en-US" sz="800" u="none" strike="noStrike" dirty="0">
                          <a:effectLst/>
                        </a:rPr>
                        <a:t> 6097 </a:t>
                      </a:r>
                      <a:endParaRPr lang="en-US" sz="800" b="1" i="0" u="none" strike="noStrike" dirty="0">
                        <a:effectLst/>
                        <a:latin typeface="Calibri" panose="020F0502020204030204" pitchFamily="34" charset="0"/>
                      </a:endParaRPr>
                    </a:p>
                  </a:txBody>
                  <a:tcPr marL="89306" marR="89306" marT="44653" marB="44653"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07458488"/>
                  </a:ext>
                </a:extLst>
              </a:tr>
              <a:tr h="207616">
                <a:tc>
                  <a:txBody>
                    <a:bodyPr/>
                    <a:lstStyle/>
                    <a:p>
                      <a:pPr algn="l" fontAlgn="b"/>
                      <a:r>
                        <a:rPr lang="en-US" sz="800" u="none" strike="noStrike">
                          <a:effectLst/>
                        </a:rPr>
                        <a:t>Level</a:t>
                      </a:r>
                      <a:endParaRPr lang="en-US" sz="800" b="0" i="0" u="none" strike="noStrike">
                        <a:effectLst/>
                        <a:latin typeface="Calibri" panose="020F0502020204030204" pitchFamily="34" charset="0"/>
                      </a:endParaRPr>
                    </a:p>
                  </a:txBody>
                  <a:tcPr marL="0" marR="0" marT="0" marB="0" anchor="b"/>
                </a:tc>
                <a:tc gridSpan="3">
                  <a:txBody>
                    <a:bodyPr/>
                    <a:lstStyle/>
                    <a:p>
                      <a:pPr algn="ctr" fontAlgn="b"/>
                      <a:r>
                        <a:rPr lang="en-US" sz="800" u="none" strike="noStrike" dirty="0">
                          <a:effectLst/>
                        </a:rPr>
                        <a:t> HS </a:t>
                      </a:r>
                      <a:endParaRPr lang="en-US" sz="800" b="1" i="0" u="none" strike="noStrike" dirty="0">
                        <a:effectLst/>
                        <a:latin typeface="Calibri" panose="020F0502020204030204" pitchFamily="34" charset="0"/>
                      </a:endParaRPr>
                    </a:p>
                  </a:txBody>
                  <a:tcPr marL="89306" marR="89306" marT="44653" marB="44653"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91631932"/>
                  </a:ext>
                </a:extLst>
              </a:tr>
              <a:tr h="243213">
                <a:tc>
                  <a:txBody>
                    <a:bodyPr/>
                    <a:lstStyle/>
                    <a:p>
                      <a:pPr algn="l" fontAlgn="b"/>
                      <a:r>
                        <a:rPr lang="en-US" sz="800" u="none" strike="noStrike">
                          <a:effectLst/>
                        </a:rPr>
                        <a:t>FY2022 Projected Enrollment</a:t>
                      </a:r>
                      <a:endParaRPr lang="en-US" sz="800" b="0" i="0" u="none" strike="noStrike">
                        <a:effectLst/>
                        <a:latin typeface="Calibri" panose="020F0502020204030204" pitchFamily="34" charset="0"/>
                      </a:endParaRPr>
                    </a:p>
                  </a:txBody>
                  <a:tcPr marL="0" marR="0" marT="0" marB="0" anchor="b"/>
                </a:tc>
                <a:tc gridSpan="3">
                  <a:txBody>
                    <a:bodyPr/>
                    <a:lstStyle/>
                    <a:p>
                      <a:pPr algn="ctr" fontAlgn="b"/>
                      <a:r>
                        <a:rPr lang="en-US" sz="800" u="none" strike="noStrike">
                          <a:effectLst/>
                        </a:rPr>
                        <a:t>0</a:t>
                      </a:r>
                      <a:endParaRPr lang="en-US" sz="800" b="1" i="0" u="none" strike="noStrike">
                        <a:effectLst/>
                        <a:latin typeface="Calibri" panose="020F0502020204030204" pitchFamily="34" charset="0"/>
                      </a:endParaRPr>
                    </a:p>
                  </a:txBody>
                  <a:tcPr marL="89306" marR="89306" marT="44653" marB="44653"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4024802"/>
                  </a:ext>
                </a:extLst>
              </a:tr>
              <a:tr h="207616">
                <a:tc>
                  <a:txBody>
                    <a:bodyPr/>
                    <a:lstStyle/>
                    <a:p>
                      <a:pPr algn="l" fontAlgn="b"/>
                      <a:r>
                        <a:rPr lang="en-US" sz="800" u="none" strike="noStrike">
                          <a:effectLst/>
                        </a:rPr>
                        <a:t>Change in Enrollment</a:t>
                      </a:r>
                      <a:endParaRPr lang="en-US" sz="800" b="0" i="0" u="none" strike="noStrike">
                        <a:effectLst/>
                        <a:latin typeface="Calibri" panose="020F0502020204030204" pitchFamily="34" charset="0"/>
                      </a:endParaRPr>
                    </a:p>
                  </a:txBody>
                  <a:tcPr marL="0" marR="0" marT="0" marB="0" anchor="b"/>
                </a:tc>
                <a:tc gridSpan="3">
                  <a:txBody>
                    <a:bodyPr/>
                    <a:lstStyle/>
                    <a:p>
                      <a:pPr algn="ctr" fontAlgn="b"/>
                      <a:r>
                        <a:rPr lang="en-US" sz="800" u="none" strike="noStrike">
                          <a:effectLst/>
                        </a:rPr>
                        <a:t>0</a:t>
                      </a:r>
                      <a:endParaRPr lang="en-US" sz="800" b="1" i="0" u="none" strike="noStrike">
                        <a:effectLst/>
                        <a:latin typeface="Calibri" panose="020F0502020204030204" pitchFamily="34" charset="0"/>
                      </a:endParaRPr>
                    </a:p>
                  </a:txBody>
                  <a:tcPr marL="89306" marR="89306" marT="44653" marB="44653"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24817420"/>
                  </a:ext>
                </a:extLst>
              </a:tr>
              <a:tr h="207616">
                <a:tc>
                  <a:txBody>
                    <a:bodyPr/>
                    <a:lstStyle/>
                    <a:p>
                      <a:pPr algn="l" fontAlgn="b"/>
                      <a:r>
                        <a:rPr lang="en-US" sz="800" u="none" strike="noStrike">
                          <a:effectLst/>
                        </a:rPr>
                        <a:t>Total Earned</a:t>
                      </a:r>
                      <a:endParaRPr lang="en-US" sz="800" b="0" i="0" u="none" strike="noStrike">
                        <a:effectLst/>
                        <a:latin typeface="Calibri" panose="020F0502020204030204" pitchFamily="34" charset="0"/>
                      </a:endParaRPr>
                    </a:p>
                  </a:txBody>
                  <a:tcPr marL="0" marR="0" marT="0" marB="0" anchor="b"/>
                </a:tc>
                <a:tc gridSpan="3">
                  <a:txBody>
                    <a:bodyPr/>
                    <a:lstStyle/>
                    <a:p>
                      <a:pPr algn="ctr" fontAlgn="b"/>
                      <a:r>
                        <a:rPr lang="en-US" sz="800" u="none" strike="noStrike" dirty="0">
                          <a:effectLst/>
                        </a:rPr>
                        <a:t>$2,414,298</a:t>
                      </a:r>
                      <a:endParaRPr lang="en-US" sz="800" b="1" i="0" u="none" strike="noStrike" dirty="0">
                        <a:effectLst/>
                        <a:latin typeface="Calibri" panose="020F0502020204030204" pitchFamily="34" charset="0"/>
                      </a:endParaRPr>
                    </a:p>
                  </a:txBody>
                  <a:tcPr marL="89306" marR="89306" marT="44653" marB="44653"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33508720"/>
                  </a:ext>
                </a:extLst>
              </a:tr>
              <a:tr h="140813">
                <a:tc>
                  <a:txBody>
                    <a:bodyPr/>
                    <a:lstStyle/>
                    <a:p>
                      <a:pPr algn="ctr" fontAlgn="b"/>
                      <a:r>
                        <a:rPr lang="en-US" sz="900" u="none" strike="noStrike">
                          <a:effectLst/>
                        </a:rPr>
                        <a:t> </a:t>
                      </a:r>
                      <a:endParaRPr lang="en-US" sz="900" b="1" i="0" u="none" strike="noStrike">
                        <a:solidFill>
                          <a:srgbClr val="FFFFFF"/>
                        </a:solidFill>
                        <a:effectLst/>
                        <a:latin typeface="Arial" panose="020B0604020202020204" pitchFamily="34" charset="0"/>
                      </a:endParaRPr>
                    </a:p>
                  </a:txBody>
                  <a:tcPr marL="0" marR="0" marT="0" marB="0" anchor="b"/>
                </a:tc>
                <a:tc>
                  <a:txBody>
                    <a:bodyPr/>
                    <a:lstStyle/>
                    <a:p>
                      <a:pPr algn="ctr" fontAlgn="b"/>
                      <a:r>
                        <a:rPr lang="en-US" sz="900" u="none" strike="noStrike" dirty="0">
                          <a:effectLst/>
                        </a:rPr>
                        <a:t> </a:t>
                      </a:r>
                      <a:endParaRPr lang="en-US" sz="900" b="1" i="0" u="none" strike="noStrike" dirty="0">
                        <a:solidFill>
                          <a:srgbClr val="FFFFFF"/>
                        </a:solidFill>
                        <a:effectLst/>
                        <a:latin typeface="Arial" panose="020B0604020202020204" pitchFamily="34" charset="0"/>
                      </a:endParaRPr>
                    </a:p>
                  </a:txBody>
                  <a:tcPr marL="0" marR="0" marT="0" marB="0" anchor="b"/>
                </a:tc>
                <a:tc>
                  <a:txBody>
                    <a:bodyPr/>
                    <a:lstStyle/>
                    <a:p>
                      <a:pPr algn="ctr" fontAlgn="b"/>
                      <a:r>
                        <a:rPr lang="en-US" sz="900" u="none" strike="noStrike">
                          <a:effectLst/>
                        </a:rPr>
                        <a:t> </a:t>
                      </a:r>
                      <a:endParaRPr lang="en-US" sz="900" b="1" i="0" u="none" strike="noStrike">
                        <a:solidFill>
                          <a:srgbClr val="FFFFFF"/>
                        </a:solidFill>
                        <a:effectLst/>
                        <a:latin typeface="Arial" panose="020B0604020202020204" pitchFamily="34" charset="0"/>
                      </a:endParaRPr>
                    </a:p>
                  </a:txBody>
                  <a:tcPr marL="0" marR="0" marT="0" marB="0" anchor="b"/>
                </a:tc>
                <a:tc>
                  <a:txBody>
                    <a:bodyPr/>
                    <a:lstStyle/>
                    <a:p>
                      <a:pPr algn="ctr" fontAlgn="b"/>
                      <a:r>
                        <a:rPr lang="en-US" sz="900" u="none" strike="noStrike">
                          <a:effectLst/>
                        </a:rPr>
                        <a:t> </a:t>
                      </a:r>
                      <a:endParaRPr lang="en-US" sz="900" b="1" i="0" u="none" strike="noStrike">
                        <a:solidFill>
                          <a:srgbClr val="FFFFFF"/>
                        </a:solidFill>
                        <a:effectLst/>
                        <a:latin typeface="Arial" panose="020B0604020202020204" pitchFamily="34" charset="0"/>
                      </a:endParaRPr>
                    </a:p>
                  </a:txBody>
                  <a:tcPr marL="0" marR="0" marT="0" marB="0" anchor="b"/>
                </a:tc>
                <a:extLst>
                  <a:ext uri="{0D108BD9-81ED-4DB2-BD59-A6C34878D82A}">
                    <a16:rowId xmlns:a16="http://schemas.microsoft.com/office/drawing/2014/main" val="3823362303"/>
                  </a:ext>
                </a:extLst>
              </a:tr>
              <a:tr h="108094">
                <a:tc>
                  <a:txBody>
                    <a:bodyPr/>
                    <a:lstStyle/>
                    <a:p>
                      <a:pPr algn="l" fontAlgn="b"/>
                      <a:r>
                        <a:rPr lang="en-US" sz="700" u="none" strike="noStrike">
                          <a:effectLst/>
                        </a:rPr>
                        <a:t>Additional Earnings</a:t>
                      </a:r>
                      <a:endParaRPr lang="en-US" sz="700" b="1"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1" i="0" u="none" strike="noStrike">
                        <a:effectLst/>
                        <a:latin typeface="Calibri" panose="020F0502020204030204" pitchFamily="34" charset="0"/>
                      </a:endParaRPr>
                    </a:p>
                  </a:txBody>
                  <a:tcPr marL="0" marR="0" marT="0" marB="0" anchor="b"/>
                </a:tc>
                <a:tc>
                  <a:txBody>
                    <a:bodyPr/>
                    <a:lstStyle/>
                    <a:p>
                      <a:pPr algn="l" fontAlgn="b"/>
                      <a:r>
                        <a:rPr lang="en-US" sz="700" u="none" strike="noStrike" dirty="0">
                          <a:effectLst/>
                        </a:rPr>
                        <a:t> </a:t>
                      </a:r>
                      <a:endParaRPr lang="en-US" sz="700" b="1" i="0" u="none" strike="noStrike" dirty="0">
                        <a:effectLst/>
                        <a:latin typeface="Calibri" panose="020F0502020204030204" pitchFamily="34" charset="0"/>
                      </a:endParaRPr>
                    </a:p>
                  </a:txBody>
                  <a:tcPr marL="0" marR="0" marT="0" marB="0" anchor="b"/>
                </a:tc>
                <a:tc>
                  <a:txBody>
                    <a:bodyPr/>
                    <a:lstStyle/>
                    <a:p>
                      <a:pPr algn="ctr" fontAlgn="b"/>
                      <a:r>
                        <a:rPr lang="en-US" sz="700" u="none" strike="noStrike">
                          <a:effectLst/>
                        </a:rPr>
                        <a:t> </a:t>
                      </a:r>
                      <a:endParaRPr lang="en-US" sz="700" b="1"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3783362347"/>
                  </a:ext>
                </a:extLst>
              </a:tr>
              <a:tr h="108094">
                <a:tc>
                  <a:txBody>
                    <a:bodyPr/>
                    <a:lstStyle/>
                    <a:p>
                      <a:pPr algn="l" fontAlgn="b"/>
                      <a:r>
                        <a:rPr lang="en-US" sz="700" u="none" strike="noStrike">
                          <a:effectLst/>
                        </a:rPr>
                        <a:t>Signature</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$0</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153404614"/>
                  </a:ext>
                </a:extLst>
              </a:tr>
              <a:tr h="108094">
                <a:tc>
                  <a:txBody>
                    <a:bodyPr/>
                    <a:lstStyle/>
                    <a:p>
                      <a:pPr algn="l" fontAlgn="b"/>
                      <a:r>
                        <a:rPr lang="en-US" sz="700" u="none" strike="noStrike">
                          <a:effectLst/>
                        </a:rPr>
                        <a:t>Turnaround</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$0</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58232735"/>
                  </a:ext>
                </a:extLst>
              </a:tr>
              <a:tr h="108094">
                <a:tc>
                  <a:txBody>
                    <a:bodyPr/>
                    <a:lstStyle/>
                    <a:p>
                      <a:pPr algn="l" fontAlgn="b"/>
                      <a:r>
                        <a:rPr lang="en-US" sz="700" u="none" strike="noStrike">
                          <a:effectLst/>
                        </a:rPr>
                        <a:t>Title I</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$0</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358504531"/>
                  </a:ext>
                </a:extLst>
              </a:tr>
              <a:tr h="108094">
                <a:tc>
                  <a:txBody>
                    <a:bodyPr/>
                    <a:lstStyle/>
                    <a:p>
                      <a:pPr algn="l" fontAlgn="b"/>
                      <a:r>
                        <a:rPr lang="en-US" sz="700" u="none" strike="noStrike">
                          <a:effectLst/>
                        </a:rPr>
                        <a:t>Title I Holdback</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$0</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023603102"/>
                  </a:ext>
                </a:extLst>
              </a:tr>
              <a:tr h="108094">
                <a:tc>
                  <a:txBody>
                    <a:bodyPr/>
                    <a:lstStyle/>
                    <a:p>
                      <a:pPr algn="l" fontAlgn="b"/>
                      <a:r>
                        <a:rPr lang="en-US" sz="700" u="none" strike="noStrike">
                          <a:effectLst/>
                        </a:rPr>
                        <a:t>Title I Family Engagement</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$0</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3477468823"/>
                  </a:ext>
                </a:extLst>
              </a:tr>
              <a:tr h="108094">
                <a:tc>
                  <a:txBody>
                    <a:bodyPr/>
                    <a:lstStyle/>
                    <a:p>
                      <a:pPr algn="l" fontAlgn="b"/>
                      <a:r>
                        <a:rPr lang="en-US" sz="700" u="none" strike="noStrike">
                          <a:effectLst/>
                        </a:rPr>
                        <a:t>Title I School Improvement</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$0</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1219931777"/>
                  </a:ext>
                </a:extLst>
              </a:tr>
              <a:tr h="108094">
                <a:tc>
                  <a:txBody>
                    <a:bodyPr/>
                    <a:lstStyle/>
                    <a:p>
                      <a:pPr algn="l" fontAlgn="b"/>
                      <a:r>
                        <a:rPr lang="en-US" sz="700" u="none" strike="noStrike">
                          <a:effectLst/>
                        </a:rPr>
                        <a:t>Title IV Behavior</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$0</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3087423384"/>
                  </a:ext>
                </a:extLst>
              </a:tr>
              <a:tr h="108094">
                <a:tc>
                  <a:txBody>
                    <a:bodyPr/>
                    <a:lstStyle/>
                    <a:p>
                      <a:pPr algn="l" fontAlgn="b"/>
                      <a:r>
                        <a:rPr lang="en-US" sz="700" u="none" strike="noStrike">
                          <a:effectLst/>
                        </a:rPr>
                        <a:t>Summer Bridge</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$0</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596611780"/>
                  </a:ext>
                </a:extLst>
              </a:tr>
              <a:tr h="108094">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1788026457"/>
                  </a:ext>
                </a:extLst>
              </a:tr>
              <a:tr h="108094">
                <a:tc>
                  <a:txBody>
                    <a:bodyPr/>
                    <a:lstStyle/>
                    <a:p>
                      <a:pPr algn="l" fontAlgn="b"/>
                      <a:r>
                        <a:rPr lang="en-US" sz="700" u="none" strike="noStrike">
                          <a:effectLst/>
                        </a:rPr>
                        <a:t>Field Trip Transportation</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$21,000</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11178079"/>
                  </a:ext>
                </a:extLst>
              </a:tr>
              <a:tr h="108094">
                <a:tc>
                  <a:txBody>
                    <a:bodyPr/>
                    <a:lstStyle/>
                    <a:p>
                      <a:pPr algn="l" fontAlgn="b"/>
                      <a:r>
                        <a:rPr lang="en-US" sz="700" u="none" strike="noStrike">
                          <a:effectLst/>
                        </a:rPr>
                        <a:t>Dual Campus Supplement</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$0</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3492898575"/>
                  </a:ext>
                </a:extLst>
              </a:tr>
              <a:tr h="108094">
                <a:tc>
                  <a:txBody>
                    <a:bodyPr/>
                    <a:lstStyle/>
                    <a:p>
                      <a:pPr algn="l" fontAlgn="b"/>
                      <a:r>
                        <a:rPr lang="en-US" sz="700" u="none" strike="noStrike">
                          <a:effectLst/>
                        </a:rPr>
                        <a:t>District Funded Stipends</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$0</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385962600"/>
                  </a:ext>
                </a:extLst>
              </a:tr>
              <a:tr h="108094">
                <a:tc>
                  <a:txBody>
                    <a:bodyPr/>
                    <a:lstStyle/>
                    <a:p>
                      <a:pPr algn="l" fontAlgn="b"/>
                      <a:r>
                        <a:rPr lang="en-US" sz="700" u="none" strike="noStrike">
                          <a:effectLst/>
                        </a:rPr>
                        <a:t>Substitute Teachers</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$0</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292937150"/>
                  </a:ext>
                </a:extLst>
              </a:tr>
              <a:tr h="108094">
                <a:tc>
                  <a:txBody>
                    <a:bodyPr/>
                    <a:lstStyle/>
                    <a:p>
                      <a:pPr algn="l" fontAlgn="b"/>
                      <a:r>
                        <a:rPr lang="en-US" sz="700" u="none" strike="noStrike">
                          <a:effectLst/>
                        </a:rPr>
                        <a:t>Textbooks</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$0</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3252469779"/>
                  </a:ext>
                </a:extLst>
              </a:tr>
              <a:tr h="108094">
                <a:tc>
                  <a:txBody>
                    <a:bodyPr/>
                    <a:lstStyle/>
                    <a:p>
                      <a:pPr algn="l" fontAlgn="b"/>
                      <a:r>
                        <a:rPr lang="en-US" sz="700" u="none" strike="noStrike">
                          <a:effectLst/>
                        </a:rPr>
                        <a:t>Per Pupil</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$108,284</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4113661961"/>
                  </a:ext>
                </a:extLst>
              </a:tr>
              <a:tr h="108094">
                <a:tc>
                  <a:txBody>
                    <a:bodyPr/>
                    <a:lstStyle/>
                    <a:p>
                      <a:pPr algn="l" fontAlgn="b"/>
                      <a:r>
                        <a:rPr lang="en-US" sz="700" u="none" strike="noStrike">
                          <a:effectLst/>
                        </a:rPr>
                        <a:t>Flex</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$0</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1117932257"/>
                  </a:ext>
                </a:extLst>
              </a:tr>
              <a:tr h="108094">
                <a:tc>
                  <a:txBody>
                    <a:bodyPr/>
                    <a:lstStyle/>
                    <a:p>
                      <a:pPr algn="l" fontAlgn="b"/>
                      <a:r>
                        <a:rPr lang="en-US" sz="700" u="none" strike="noStrike">
                          <a:effectLst/>
                        </a:rPr>
                        <a:t>Additional Flex</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$0</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3058252860"/>
                  </a:ext>
                </a:extLst>
              </a:tr>
              <a:tr h="108094">
                <a:tc>
                  <a:txBody>
                    <a:bodyPr/>
                    <a:lstStyle/>
                    <a:p>
                      <a:pPr algn="l" fontAlgn="b"/>
                      <a:r>
                        <a:rPr lang="en-US" sz="700" u="none" strike="noStrike">
                          <a:effectLst/>
                        </a:rPr>
                        <a:t>Cluster</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$0</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816093785"/>
                  </a:ext>
                </a:extLst>
              </a:tr>
              <a:tr h="108094">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3015605545"/>
                  </a:ext>
                </a:extLst>
              </a:tr>
              <a:tr h="108094">
                <a:tc>
                  <a:txBody>
                    <a:bodyPr/>
                    <a:lstStyle/>
                    <a:p>
                      <a:pPr algn="l" fontAlgn="b"/>
                      <a:r>
                        <a:rPr lang="en-US" sz="700" u="none" strike="noStrike">
                          <a:effectLst/>
                        </a:rPr>
                        <a:t>Reduction to School Budgets</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$0</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3519098711"/>
                  </a:ext>
                </a:extLst>
              </a:tr>
              <a:tr h="108094">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71562681"/>
                  </a:ext>
                </a:extLst>
              </a:tr>
              <a:tr h="108094">
                <a:tc>
                  <a:txBody>
                    <a:bodyPr/>
                    <a:lstStyle/>
                    <a:p>
                      <a:pPr algn="l" fontAlgn="b"/>
                      <a:r>
                        <a:rPr lang="en-US" sz="700" u="none" strike="noStrike">
                          <a:effectLst/>
                        </a:rPr>
                        <a:t>Total FTE Allotments</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27.00</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$2,285,014</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1851685475"/>
                  </a:ext>
                </a:extLst>
              </a:tr>
              <a:tr h="108094">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 </a:t>
                      </a:r>
                      <a:endParaRPr lang="en-US" sz="7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1598510694"/>
                  </a:ext>
                </a:extLst>
              </a:tr>
              <a:tr h="108094">
                <a:tc>
                  <a:txBody>
                    <a:bodyPr/>
                    <a:lstStyle/>
                    <a:p>
                      <a:pPr algn="l" fontAlgn="b"/>
                      <a:r>
                        <a:rPr lang="en-US" sz="700" u="none" strike="noStrike">
                          <a:effectLst/>
                        </a:rPr>
                        <a:t>Total Additional Earnings</a:t>
                      </a:r>
                      <a:endParaRPr lang="en-US" sz="700" b="1"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1"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1" i="0" u="none" strike="noStrike">
                        <a:effectLst/>
                        <a:latin typeface="Calibri" panose="020F0502020204030204" pitchFamily="34" charset="0"/>
                      </a:endParaRPr>
                    </a:p>
                  </a:txBody>
                  <a:tcPr marL="0" marR="0" marT="0" marB="0" anchor="b"/>
                </a:tc>
                <a:tc>
                  <a:txBody>
                    <a:bodyPr/>
                    <a:lstStyle/>
                    <a:p>
                      <a:pPr algn="ctr" fontAlgn="b"/>
                      <a:r>
                        <a:rPr lang="en-US" sz="700" u="none" strike="noStrike">
                          <a:effectLst/>
                        </a:rPr>
                        <a:t>$2,414,298</a:t>
                      </a:r>
                      <a:endParaRPr lang="en-US" sz="700" b="1"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864203780"/>
                  </a:ext>
                </a:extLst>
              </a:tr>
              <a:tr h="104191">
                <a:tc>
                  <a:txBody>
                    <a:bodyPr/>
                    <a:lstStyle/>
                    <a:p>
                      <a:pPr algn="l" fontAlgn="b"/>
                      <a:endParaRPr lang="en-US" sz="700" b="0" i="0" u="none" strike="noStrike">
                        <a:effectLst/>
                        <a:latin typeface="Arial" panose="020B0604020202020204" pitchFamily="34" charset="0"/>
                      </a:endParaRPr>
                    </a:p>
                  </a:txBody>
                  <a:tcPr marL="0" marR="0" marT="0" marB="0" anchor="b"/>
                </a:tc>
                <a:tc>
                  <a:txBody>
                    <a:bodyPr/>
                    <a:lstStyle/>
                    <a:p>
                      <a:pPr algn="l" fontAlgn="b"/>
                      <a:endParaRPr lang="en-US" sz="700" b="0" i="0" u="none" strike="noStrike">
                        <a:effectLst/>
                        <a:latin typeface="Arial" panose="020B0604020202020204" pitchFamily="34" charset="0"/>
                      </a:endParaRPr>
                    </a:p>
                  </a:txBody>
                  <a:tcPr marL="0" marR="0" marT="0" marB="0" anchor="b"/>
                </a:tc>
                <a:tc>
                  <a:txBody>
                    <a:bodyPr/>
                    <a:lstStyle/>
                    <a:p>
                      <a:pPr algn="l" fontAlgn="b"/>
                      <a:endParaRPr lang="en-US" sz="700" b="0" i="0" u="none" strike="noStrike">
                        <a:effectLst/>
                        <a:latin typeface="Arial" panose="020B0604020202020204" pitchFamily="34" charset="0"/>
                      </a:endParaRPr>
                    </a:p>
                  </a:txBody>
                  <a:tcPr marL="0" marR="0" marT="0" marB="0" anchor="b"/>
                </a:tc>
                <a:tc>
                  <a:txBody>
                    <a:bodyPr/>
                    <a:lstStyle/>
                    <a:p>
                      <a:pPr algn="l" fontAlgn="b"/>
                      <a:endParaRPr lang="en-US" sz="700" b="0" i="0" u="none" strike="noStrike">
                        <a:effectLst/>
                        <a:latin typeface="Arial" panose="020B0604020202020204" pitchFamily="34" charset="0"/>
                      </a:endParaRPr>
                    </a:p>
                  </a:txBody>
                  <a:tcPr marL="0" marR="0" marT="0" marB="0" anchor="b"/>
                </a:tc>
                <a:extLst>
                  <a:ext uri="{0D108BD9-81ED-4DB2-BD59-A6C34878D82A}">
                    <a16:rowId xmlns:a16="http://schemas.microsoft.com/office/drawing/2014/main" val="2844511711"/>
                  </a:ext>
                </a:extLst>
              </a:tr>
              <a:tr h="104191">
                <a:tc>
                  <a:txBody>
                    <a:bodyPr/>
                    <a:lstStyle/>
                    <a:p>
                      <a:pPr algn="l" fontAlgn="b"/>
                      <a:endParaRPr lang="en-US" sz="700" b="0" i="0" u="none" strike="noStrike">
                        <a:effectLst/>
                        <a:latin typeface="Arial" panose="020B0604020202020204" pitchFamily="34" charset="0"/>
                      </a:endParaRPr>
                    </a:p>
                  </a:txBody>
                  <a:tcPr marL="0" marR="0" marT="0" marB="0" anchor="b"/>
                </a:tc>
                <a:tc>
                  <a:txBody>
                    <a:bodyPr/>
                    <a:lstStyle/>
                    <a:p>
                      <a:pPr algn="l" fontAlgn="b"/>
                      <a:endParaRPr lang="en-US" sz="700" b="0" i="0" u="none" strike="noStrike">
                        <a:effectLst/>
                        <a:latin typeface="Arial" panose="020B0604020202020204" pitchFamily="34" charset="0"/>
                      </a:endParaRPr>
                    </a:p>
                  </a:txBody>
                  <a:tcPr marL="0" marR="0" marT="0" marB="0" anchor="b"/>
                </a:tc>
                <a:tc>
                  <a:txBody>
                    <a:bodyPr/>
                    <a:lstStyle/>
                    <a:p>
                      <a:pPr algn="l" fontAlgn="b"/>
                      <a:endParaRPr lang="en-US" sz="700" b="0" i="0" u="none" strike="noStrike">
                        <a:effectLst/>
                        <a:latin typeface="Arial" panose="020B0604020202020204" pitchFamily="34" charset="0"/>
                      </a:endParaRPr>
                    </a:p>
                  </a:txBody>
                  <a:tcPr marL="0" marR="0" marT="0" marB="0" anchor="b"/>
                </a:tc>
                <a:tc>
                  <a:txBody>
                    <a:bodyPr/>
                    <a:lstStyle/>
                    <a:p>
                      <a:pPr algn="l" fontAlgn="b"/>
                      <a:endParaRPr lang="en-US" sz="700" b="0" i="0" u="none" strike="noStrike">
                        <a:effectLst/>
                        <a:latin typeface="Arial" panose="020B0604020202020204" pitchFamily="34" charset="0"/>
                      </a:endParaRPr>
                    </a:p>
                  </a:txBody>
                  <a:tcPr marL="0" marR="0" marT="0" marB="0" anchor="b"/>
                </a:tc>
                <a:extLst>
                  <a:ext uri="{0D108BD9-81ED-4DB2-BD59-A6C34878D82A}">
                    <a16:rowId xmlns:a16="http://schemas.microsoft.com/office/drawing/2014/main" val="211223957"/>
                  </a:ext>
                </a:extLst>
              </a:tr>
              <a:tr h="108094">
                <a:tc>
                  <a:txBody>
                    <a:bodyPr/>
                    <a:lstStyle/>
                    <a:p>
                      <a:pPr algn="l" fontAlgn="b"/>
                      <a:r>
                        <a:rPr lang="en-US" sz="700" u="none" strike="noStrike">
                          <a:effectLst/>
                        </a:rPr>
                        <a:t>Total Allocation</a:t>
                      </a:r>
                      <a:endParaRPr lang="en-US" sz="700" b="1"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1" i="0" u="none" strike="noStrike">
                        <a:effectLst/>
                        <a:latin typeface="Calibri" panose="020F0502020204030204" pitchFamily="34" charset="0"/>
                      </a:endParaRPr>
                    </a:p>
                  </a:txBody>
                  <a:tcPr marL="0" marR="0" marT="0" marB="0" anchor="b"/>
                </a:tc>
                <a:tc>
                  <a:txBody>
                    <a:bodyPr/>
                    <a:lstStyle/>
                    <a:p>
                      <a:pPr algn="l" fontAlgn="b"/>
                      <a:r>
                        <a:rPr lang="en-US" sz="700" u="none" strike="noStrike">
                          <a:effectLst/>
                        </a:rPr>
                        <a:t> </a:t>
                      </a:r>
                      <a:endParaRPr lang="en-US" sz="700" b="1" i="0" u="none" strike="noStrike">
                        <a:effectLst/>
                        <a:latin typeface="Calibri" panose="020F0502020204030204" pitchFamily="34" charset="0"/>
                      </a:endParaRPr>
                    </a:p>
                  </a:txBody>
                  <a:tcPr marL="0" marR="0" marT="0" marB="0" anchor="b"/>
                </a:tc>
                <a:tc>
                  <a:txBody>
                    <a:bodyPr/>
                    <a:lstStyle/>
                    <a:p>
                      <a:pPr algn="ctr" fontAlgn="b"/>
                      <a:r>
                        <a:rPr lang="en-US" sz="700" u="none" strike="noStrike" dirty="0">
                          <a:effectLst/>
                        </a:rPr>
                        <a:t>$2,414,298</a:t>
                      </a:r>
                      <a:endParaRPr lang="en-US" sz="700" b="1" i="0" u="none" strike="noStrike" dirty="0">
                        <a:effectLst/>
                        <a:latin typeface="Calibri" panose="020F0502020204030204" pitchFamily="34" charset="0"/>
                      </a:endParaRPr>
                    </a:p>
                  </a:txBody>
                  <a:tcPr marL="0" marR="0" marT="0" marB="0" anchor="b"/>
                </a:tc>
                <a:extLst>
                  <a:ext uri="{0D108BD9-81ED-4DB2-BD59-A6C34878D82A}">
                    <a16:rowId xmlns:a16="http://schemas.microsoft.com/office/drawing/2014/main" val="2196234477"/>
                  </a:ext>
                </a:extLst>
              </a:tr>
            </a:tbl>
          </a:graphicData>
        </a:graphic>
      </p:graphicFrame>
    </p:spTree>
    <p:extLst>
      <p:ext uri="{BB962C8B-B14F-4D97-AF65-F5344CB8AC3E}">
        <p14:creationId xmlns:p14="http://schemas.microsoft.com/office/powerpoint/2010/main" val="27652440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4B7A7D7-C6B2-49C5-9DCF-885901820917}"/>
              </a:ext>
            </a:extLst>
          </p:cNvPr>
          <p:cNvSpPr>
            <a:spLocks noGrp="1"/>
          </p:cNvSpPr>
          <p:nvPr>
            <p:ph idx="1"/>
          </p:nvPr>
        </p:nvSpPr>
        <p:spPr/>
        <p:txBody>
          <a:bodyPr/>
          <a:lstStyle/>
          <a:p>
            <a:r>
              <a:rPr lang="en-US" dirty="0"/>
              <a:t>Since we last met</a:t>
            </a:r>
          </a:p>
          <a:p>
            <a:pPr lvl="1"/>
            <a:r>
              <a:rPr lang="en-US" dirty="0"/>
              <a:t>One staff member retired (1 FTE)</a:t>
            </a:r>
          </a:p>
          <a:p>
            <a:pPr lvl="1"/>
            <a:r>
              <a:rPr lang="en-US" dirty="0"/>
              <a:t>Update to cover existing staff (1 FTE)</a:t>
            </a:r>
          </a:p>
          <a:p>
            <a:pPr lvl="1"/>
            <a:r>
              <a:rPr lang="en-US" dirty="0"/>
              <a:t>Update to reallocate one staff to a different budget (1 FTE)</a:t>
            </a:r>
          </a:p>
          <a:p>
            <a:pPr lvl="1"/>
            <a:r>
              <a:rPr lang="en-US" dirty="0"/>
              <a:t>Update adding additional ESOL support (.5)</a:t>
            </a:r>
          </a:p>
          <a:p>
            <a:pPr marL="457200" lvl="1" indent="0">
              <a:buNone/>
            </a:pPr>
            <a:endParaRPr lang="en-US" dirty="0"/>
          </a:p>
        </p:txBody>
      </p:sp>
      <p:sp>
        <p:nvSpPr>
          <p:cNvPr id="2" name="Slide Number Placeholder 1"/>
          <p:cNvSpPr>
            <a:spLocks noGrp="1"/>
          </p:cNvSpPr>
          <p:nvPr>
            <p:ph type="sldNum" sz="quarter" idx="12"/>
          </p:nvPr>
        </p:nvSpPr>
        <p:spPr/>
        <p:txBody>
          <a:bodyPr/>
          <a:lstStyle/>
          <a:p>
            <a:fld id="{3D6C3DC6-EF6E-8948-BFE6-808D46D584D8}" type="slidenum">
              <a:rPr lang="en-US" smtClean="0">
                <a:solidFill>
                  <a:srgbClr val="F5F5F5"/>
                </a:solidFill>
              </a:rPr>
              <a:pPr/>
              <a:t>32</a:t>
            </a:fld>
            <a:endParaRPr lang="en-US" dirty="0">
              <a:solidFill>
                <a:srgbClr val="F5F5F5"/>
              </a:solidFill>
            </a:endParaRPr>
          </a:p>
        </p:txBody>
      </p:sp>
      <p:sp>
        <p:nvSpPr>
          <p:cNvPr id="4" name="Title 1"/>
          <p:cNvSpPr txBox="1">
            <a:spLocks/>
          </p:cNvSpPr>
          <p:nvPr/>
        </p:nvSpPr>
        <p:spPr>
          <a:xfrm>
            <a:off x="457200" y="150072"/>
            <a:ext cx="8229600" cy="1156213"/>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ysClr val="windowText" lastClr="000000"/>
                </a:solidFill>
                <a:effectLst/>
                <a:uLnTx/>
                <a:uFillTx/>
                <a:latin typeface="Calibri"/>
                <a:ea typeface="+mj-ea"/>
                <a:cs typeface="+mj-cs"/>
              </a:rPr>
              <a:t>School Allocation Update</a:t>
            </a:r>
          </a:p>
        </p:txBody>
      </p:sp>
    </p:spTree>
    <p:extLst>
      <p:ext uri="{BB962C8B-B14F-4D97-AF65-F5344CB8AC3E}">
        <p14:creationId xmlns:p14="http://schemas.microsoft.com/office/powerpoint/2010/main" val="22774624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AB70-0636-4BF3-BF14-11D556BCEC92}"/>
              </a:ext>
            </a:extLst>
          </p:cNvPr>
          <p:cNvSpPr>
            <a:spLocks noGrp="1"/>
          </p:cNvSpPr>
          <p:nvPr>
            <p:ph type="title"/>
          </p:nvPr>
        </p:nvSpPr>
        <p:spPr>
          <a:xfrm>
            <a:off x="457200" y="263526"/>
            <a:ext cx="8686800" cy="1143000"/>
          </a:xfrm>
        </p:spPr>
        <p:txBody>
          <a:bodyPr>
            <a:normAutofit fontScale="90000"/>
          </a:bodyPr>
          <a:lstStyle/>
          <a:p>
            <a:br>
              <a:rPr lang="en-US" dirty="0"/>
            </a:br>
            <a:r>
              <a:rPr lang="en-US" dirty="0"/>
              <a:t>Approved/Ranked</a:t>
            </a:r>
            <a:br>
              <a:rPr lang="en-US" dirty="0"/>
            </a:br>
            <a:r>
              <a:rPr lang="en-US" dirty="0"/>
              <a:t>Priorities </a:t>
            </a:r>
          </a:p>
        </p:txBody>
      </p:sp>
      <p:sp>
        <p:nvSpPr>
          <p:cNvPr id="3" name="Content Placeholder 2">
            <a:extLst>
              <a:ext uri="{FF2B5EF4-FFF2-40B4-BE49-F238E27FC236}">
                <a16:creationId xmlns:a16="http://schemas.microsoft.com/office/drawing/2014/main" id="{77879D00-BE71-4B7B-8BEC-A614B0C6C4A7}"/>
              </a:ext>
            </a:extLst>
          </p:cNvPr>
          <p:cNvSpPr>
            <a:spLocks noGrp="1"/>
          </p:cNvSpPr>
          <p:nvPr>
            <p:ph idx="1"/>
          </p:nvPr>
        </p:nvSpPr>
        <p:spPr/>
        <p:txBody>
          <a:bodyPr/>
          <a:lstStyle/>
          <a:p>
            <a:pPr marL="0" indent="0">
              <a:buNone/>
            </a:pPr>
            <a:r>
              <a:rPr lang="en-US" sz="3200" dirty="0"/>
              <a:t>    </a:t>
            </a:r>
          </a:p>
          <a:p>
            <a:r>
              <a:rPr lang="en-US" sz="3200" dirty="0"/>
              <a:t>Teaching and Assessing for Learning</a:t>
            </a:r>
          </a:p>
          <a:p>
            <a:r>
              <a:rPr lang="en-US" sz="3200" dirty="0"/>
              <a:t>Governance and Leadership</a:t>
            </a:r>
          </a:p>
          <a:p>
            <a:r>
              <a:rPr lang="en-US" sz="3200" dirty="0"/>
              <a:t>Strategic Planning and Sustainability</a:t>
            </a:r>
          </a:p>
          <a:p>
            <a:r>
              <a:rPr lang="en-US" sz="3200" dirty="0"/>
              <a:t>Economic Development</a:t>
            </a:r>
            <a:endParaRPr lang="en-US" dirty="0"/>
          </a:p>
        </p:txBody>
      </p:sp>
      <p:sp>
        <p:nvSpPr>
          <p:cNvPr id="4" name="Slide Number Placeholder 3">
            <a:extLst>
              <a:ext uri="{FF2B5EF4-FFF2-40B4-BE49-F238E27FC236}">
                <a16:creationId xmlns:a16="http://schemas.microsoft.com/office/drawing/2014/main" id="{5BB84B3D-1260-44E8-AD03-B38BDB6C0A07}"/>
              </a:ext>
            </a:extLst>
          </p:cNvPr>
          <p:cNvSpPr>
            <a:spLocks noGrp="1"/>
          </p:cNvSpPr>
          <p:nvPr>
            <p:ph type="sldNum" sz="quarter" idx="12"/>
          </p:nvPr>
        </p:nvSpPr>
        <p:spPr/>
        <p:txBody>
          <a:bodyPr/>
          <a:lstStyle/>
          <a:p>
            <a:fld id="{3D6C3DC6-EF6E-8948-BFE6-808D46D584D8}" type="slidenum">
              <a:rPr lang="en-US" smtClean="0"/>
              <a:t>33</a:t>
            </a:fld>
            <a:endParaRPr lang="en-US" dirty="0"/>
          </a:p>
        </p:txBody>
      </p:sp>
    </p:spTree>
    <p:extLst>
      <p:ext uri="{BB962C8B-B14F-4D97-AF65-F5344CB8AC3E}">
        <p14:creationId xmlns:p14="http://schemas.microsoft.com/office/powerpoint/2010/main" val="6794093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1FA26-74FF-46B0-952A-BD08CC55BB8E}"/>
              </a:ext>
            </a:extLst>
          </p:cNvPr>
          <p:cNvSpPr>
            <a:spLocks noGrp="1"/>
          </p:cNvSpPr>
          <p:nvPr>
            <p:ph type="title"/>
          </p:nvPr>
        </p:nvSpPr>
        <p:spPr>
          <a:xfrm>
            <a:off x="457200" y="13381"/>
            <a:ext cx="8229600" cy="1143000"/>
          </a:xfrm>
        </p:spPr>
        <p:txBody>
          <a:bodyPr/>
          <a:lstStyle/>
          <a:p>
            <a:r>
              <a:rPr lang="en-US" dirty="0"/>
              <a:t>Additional Asks</a:t>
            </a:r>
          </a:p>
        </p:txBody>
      </p:sp>
      <p:graphicFrame>
        <p:nvGraphicFramePr>
          <p:cNvPr id="11" name="Table 11">
            <a:extLst>
              <a:ext uri="{FF2B5EF4-FFF2-40B4-BE49-F238E27FC236}">
                <a16:creationId xmlns:a16="http://schemas.microsoft.com/office/drawing/2014/main" id="{F544CCCE-49BE-4A42-AD2C-7FBD2D520F77}"/>
              </a:ext>
            </a:extLst>
          </p:cNvPr>
          <p:cNvGraphicFramePr>
            <a:graphicFrameLocks noGrp="1"/>
          </p:cNvGraphicFramePr>
          <p:nvPr>
            <p:ph idx="1"/>
            <p:extLst>
              <p:ext uri="{D42A27DB-BD31-4B8C-83A1-F6EECF244321}">
                <p14:modId xmlns:p14="http://schemas.microsoft.com/office/powerpoint/2010/main" val="1009899181"/>
              </p:ext>
            </p:extLst>
          </p:nvPr>
        </p:nvGraphicFramePr>
        <p:xfrm>
          <a:off x="809897" y="1136695"/>
          <a:ext cx="8225246" cy="5643880"/>
        </p:xfrm>
        <a:graphic>
          <a:graphicData uri="http://schemas.openxmlformats.org/drawingml/2006/table">
            <a:tbl>
              <a:tblPr firstRow="1" bandRow="1">
                <a:tableStyleId>{5C22544A-7EE6-4342-B048-85BDC9FD1C3A}</a:tableStyleId>
              </a:tblPr>
              <a:tblGrid>
                <a:gridCol w="2107475">
                  <a:extLst>
                    <a:ext uri="{9D8B030D-6E8A-4147-A177-3AD203B41FA5}">
                      <a16:colId xmlns:a16="http://schemas.microsoft.com/office/drawing/2014/main" val="2876200020"/>
                    </a:ext>
                  </a:extLst>
                </a:gridCol>
                <a:gridCol w="2002971">
                  <a:extLst>
                    <a:ext uri="{9D8B030D-6E8A-4147-A177-3AD203B41FA5}">
                      <a16:colId xmlns:a16="http://schemas.microsoft.com/office/drawing/2014/main" val="1022805182"/>
                    </a:ext>
                  </a:extLst>
                </a:gridCol>
                <a:gridCol w="2057400">
                  <a:extLst>
                    <a:ext uri="{9D8B030D-6E8A-4147-A177-3AD203B41FA5}">
                      <a16:colId xmlns:a16="http://schemas.microsoft.com/office/drawing/2014/main" val="3689501296"/>
                    </a:ext>
                  </a:extLst>
                </a:gridCol>
                <a:gridCol w="2057400">
                  <a:extLst>
                    <a:ext uri="{9D8B030D-6E8A-4147-A177-3AD203B41FA5}">
                      <a16:colId xmlns:a16="http://schemas.microsoft.com/office/drawing/2014/main" val="1913063341"/>
                    </a:ext>
                  </a:extLst>
                </a:gridCol>
              </a:tblGrid>
              <a:tr h="370840">
                <a:tc>
                  <a:txBody>
                    <a:bodyPr/>
                    <a:lstStyle/>
                    <a:p>
                      <a:r>
                        <a:rPr lang="en-US" dirty="0"/>
                        <a:t>Priorities</a:t>
                      </a:r>
                    </a:p>
                  </a:txBody>
                  <a:tcPr/>
                </a:tc>
                <a:tc>
                  <a:txBody>
                    <a:bodyPr/>
                    <a:lstStyle/>
                    <a:p>
                      <a:r>
                        <a:rPr lang="en-US" dirty="0"/>
                        <a:t>Strategies</a:t>
                      </a:r>
                    </a:p>
                  </a:txBody>
                  <a:tcPr/>
                </a:tc>
                <a:tc>
                  <a:txBody>
                    <a:bodyPr/>
                    <a:lstStyle/>
                    <a:p>
                      <a:r>
                        <a:rPr lang="en-US" dirty="0"/>
                        <a:t>Requests</a:t>
                      </a:r>
                    </a:p>
                  </a:txBody>
                  <a:tcPr/>
                </a:tc>
                <a:tc>
                  <a:txBody>
                    <a:bodyPr/>
                    <a:lstStyle/>
                    <a:p>
                      <a:r>
                        <a:rPr lang="en-US" dirty="0"/>
                        <a:t>Amount</a:t>
                      </a:r>
                    </a:p>
                  </a:txBody>
                  <a:tcPr/>
                </a:tc>
                <a:extLst>
                  <a:ext uri="{0D108BD9-81ED-4DB2-BD59-A6C34878D82A}">
                    <a16:rowId xmlns:a16="http://schemas.microsoft.com/office/drawing/2014/main" val="581195365"/>
                  </a:ext>
                </a:extLst>
              </a:tr>
              <a:tr h="370840">
                <a:tc>
                  <a:txBody>
                    <a:bodyPr/>
                    <a:lstStyle/>
                    <a:p>
                      <a:pPr algn="ctr"/>
                      <a:r>
                        <a:rPr lang="en-US" sz="800" b="0" dirty="0">
                          <a:solidFill>
                            <a:schemeClr val="tx1"/>
                          </a:solidFill>
                          <a:latin typeface="Arial" panose="020B0604020202020204" pitchFamily="34" charset="0"/>
                          <a:cs typeface="Arial" panose="020B0604020202020204" pitchFamily="34" charset="0"/>
                        </a:rPr>
                        <a:t>Teaching and </a:t>
                      </a:r>
                    </a:p>
                    <a:p>
                      <a:pPr algn="ctr"/>
                      <a:r>
                        <a:rPr lang="en-US" sz="800" b="0" dirty="0">
                          <a:solidFill>
                            <a:schemeClr val="tx1"/>
                          </a:solidFill>
                          <a:latin typeface="Arial" panose="020B0604020202020204" pitchFamily="34" charset="0"/>
                          <a:cs typeface="Arial" panose="020B0604020202020204" pitchFamily="34" charset="0"/>
                        </a:rPr>
                        <a:t>Assessing for Learning</a:t>
                      </a:r>
                    </a:p>
                    <a:p>
                      <a:endParaRPr lang="en-US" sz="800" dirty="0">
                        <a:latin typeface="Arial" panose="020B0604020202020204" pitchFamily="34" charset="0"/>
                        <a:cs typeface="Arial" panose="020B0604020202020204" pitchFamily="34" charset="0"/>
                      </a:endParaRPr>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Arial" panose="020B0604020202020204" pitchFamily="34" charset="0"/>
                          <a:cs typeface="Arial" panose="020B0604020202020204" pitchFamily="34" charset="0"/>
                        </a:rPr>
                        <a:t>Purchase MARTA  cards for students to participate in dual enrollment classes on Atlanta Technical College’s campus during the 2021-22 SY</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800" b="0" i="0" dirty="0">
                        <a:solidFill>
                          <a:schemeClr val="tx1"/>
                        </a:solidFill>
                        <a:latin typeface="Arial" panose="020B0604020202020204" pitchFamily="34" charset="0"/>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Arial" panose="020B0604020202020204" pitchFamily="34" charset="0"/>
                          <a:cs typeface="Arial" panose="020B0604020202020204" pitchFamily="34" charset="0"/>
                        </a:rPr>
                        <a:t>Cover student supplies needed to participate in dual enrollment that legislation doesn’t cover</a:t>
                      </a:r>
                    </a:p>
                    <a:p>
                      <a:endParaRPr lang="en-US" sz="800" dirty="0">
                        <a:latin typeface="Arial" panose="020B0604020202020204" pitchFamily="34" charset="0"/>
                        <a:cs typeface="Arial" panose="020B0604020202020204" pitchFamily="34" charset="0"/>
                      </a:endParaRP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800" b="0" i="0" kern="1200" dirty="0">
                          <a:solidFill>
                            <a:schemeClr val="tx1"/>
                          </a:solidFill>
                          <a:latin typeface="Arial" panose="020B0604020202020204" pitchFamily="34" charset="0"/>
                          <a:ea typeface="+mn-ea"/>
                          <a:cs typeface="Arial" panose="020B0604020202020204" pitchFamily="34" charset="0"/>
                        </a:rPr>
                        <a:t>Provide  120 students </a:t>
                      </a:r>
                    </a:p>
                    <a:p>
                      <a:pPr marL="0" marR="0" indent="0" algn="ctr" defTabSz="685800" rtl="0" eaLnBrk="1" fontAlgn="auto" latinLnBrk="0" hangingPunct="1">
                        <a:lnSpc>
                          <a:spcPct val="100000"/>
                        </a:lnSpc>
                        <a:spcBef>
                          <a:spcPts val="0"/>
                        </a:spcBef>
                        <a:spcAft>
                          <a:spcPts val="0"/>
                        </a:spcAft>
                        <a:buClrTx/>
                        <a:buSzTx/>
                        <a:buFontTx/>
                        <a:buNone/>
                        <a:tabLst/>
                        <a:defRPr/>
                      </a:pPr>
                      <a:r>
                        <a:rPr lang="en-US" sz="800" b="0" i="0" kern="1200" dirty="0">
                          <a:solidFill>
                            <a:schemeClr val="tx1"/>
                          </a:solidFill>
                          <a:latin typeface="Arial" panose="020B0604020202020204" pitchFamily="34" charset="0"/>
                          <a:ea typeface="+mn-ea"/>
                          <a:cs typeface="Arial" panose="020B0604020202020204" pitchFamily="34" charset="0"/>
                        </a:rPr>
                        <a:t>16 ten trip cards</a:t>
                      </a:r>
                    </a:p>
                    <a:p>
                      <a:pPr marL="0" marR="0" indent="0" algn="ctr" defTabSz="685800" rtl="0" eaLnBrk="1" fontAlgn="auto" latinLnBrk="0" hangingPunct="1">
                        <a:lnSpc>
                          <a:spcPct val="100000"/>
                        </a:lnSpc>
                        <a:spcBef>
                          <a:spcPts val="0"/>
                        </a:spcBef>
                        <a:spcAft>
                          <a:spcPts val="0"/>
                        </a:spcAft>
                        <a:buClrTx/>
                        <a:buSzTx/>
                        <a:buFontTx/>
                        <a:buNone/>
                        <a:tabLst/>
                        <a:defRPr/>
                      </a:pPr>
                      <a:r>
                        <a:rPr lang="en-US" sz="800" b="0" i="0" kern="1200" dirty="0">
                          <a:solidFill>
                            <a:schemeClr val="tx1"/>
                          </a:solidFill>
                          <a:latin typeface="Arial" panose="020B0604020202020204" pitchFamily="34" charset="0"/>
                          <a:ea typeface="+mn-ea"/>
                          <a:cs typeface="Arial" panose="020B0604020202020204" pitchFamily="34" charset="0"/>
                        </a:rPr>
                        <a:t>$14.40/card</a:t>
                      </a:r>
                    </a:p>
                    <a:p>
                      <a:pPr marL="0" marR="0" indent="0" algn="ctr" defTabSz="685800" rtl="0" eaLnBrk="1" fontAlgn="auto" latinLnBrk="0" hangingPunct="1">
                        <a:lnSpc>
                          <a:spcPct val="100000"/>
                        </a:lnSpc>
                        <a:spcBef>
                          <a:spcPts val="0"/>
                        </a:spcBef>
                        <a:spcAft>
                          <a:spcPts val="0"/>
                        </a:spcAft>
                        <a:buClrTx/>
                        <a:buSzTx/>
                        <a:buFontTx/>
                        <a:buNone/>
                        <a:tabLst/>
                        <a:defRPr/>
                      </a:pPr>
                      <a:endParaRPr lang="en-US" sz="800" b="0" i="0" kern="1200" dirty="0">
                        <a:solidFill>
                          <a:schemeClr val="tx1"/>
                        </a:solidFill>
                        <a:latin typeface="Arial" panose="020B0604020202020204" pitchFamily="34" charset="0"/>
                        <a:ea typeface="+mn-ea"/>
                        <a:cs typeface="Arial" panose="020B0604020202020204" pitchFamily="34" charset="0"/>
                      </a:endParaRPr>
                    </a:p>
                    <a:p>
                      <a:pPr marL="0" marR="0" indent="0" algn="ctr" defTabSz="685800" rtl="0" eaLnBrk="1" fontAlgn="auto" latinLnBrk="0" hangingPunct="1">
                        <a:lnSpc>
                          <a:spcPct val="100000"/>
                        </a:lnSpc>
                        <a:spcBef>
                          <a:spcPts val="0"/>
                        </a:spcBef>
                        <a:spcAft>
                          <a:spcPts val="0"/>
                        </a:spcAft>
                        <a:buClrTx/>
                        <a:buSzTx/>
                        <a:buFontTx/>
                        <a:buNone/>
                        <a:tabLst/>
                        <a:defRPr/>
                      </a:pPr>
                      <a:endParaRPr lang="en-US" sz="800" b="0" i="0" kern="1200" dirty="0">
                        <a:solidFill>
                          <a:schemeClr val="tx1"/>
                        </a:solidFill>
                        <a:latin typeface="Arial" panose="020B0604020202020204" pitchFamily="34" charset="0"/>
                        <a:ea typeface="+mn-ea"/>
                        <a:cs typeface="Arial" panose="020B0604020202020204" pitchFamily="34" charset="0"/>
                      </a:endParaRPr>
                    </a:p>
                    <a:p>
                      <a:pPr marL="0" marR="0" indent="0" algn="ctr" defTabSz="685800" rtl="0" eaLnBrk="1" fontAlgn="auto" latinLnBrk="0" hangingPunct="1">
                        <a:lnSpc>
                          <a:spcPct val="100000"/>
                        </a:lnSpc>
                        <a:spcBef>
                          <a:spcPts val="0"/>
                        </a:spcBef>
                        <a:spcAft>
                          <a:spcPts val="0"/>
                        </a:spcAft>
                        <a:buClrTx/>
                        <a:buSzTx/>
                        <a:buFontTx/>
                        <a:buNone/>
                        <a:tabLst/>
                        <a:defRPr/>
                      </a:pPr>
                      <a:r>
                        <a:rPr lang="en-US" sz="800" b="0" i="0" kern="1200" dirty="0">
                          <a:solidFill>
                            <a:schemeClr val="tx1"/>
                          </a:solidFill>
                          <a:latin typeface="Arial" panose="020B0604020202020204" pitchFamily="34" charset="0"/>
                          <a:ea typeface="+mn-ea"/>
                          <a:cs typeface="Arial" panose="020B0604020202020204" pitchFamily="34" charset="0"/>
                        </a:rPr>
                        <a:t>Purchase  blood pressure kits, culinary arts kitchen supplies, cosmetology and barbering supplies, CPR resources and uniforms</a:t>
                      </a:r>
                    </a:p>
                    <a:p>
                      <a:endParaRPr lang="en-US" sz="800" dirty="0">
                        <a:latin typeface="Arial" panose="020B0604020202020204" pitchFamily="34" charset="0"/>
                        <a:cs typeface="Arial" panose="020B0604020202020204" pitchFamily="34" charset="0"/>
                      </a:endParaRPr>
                    </a:p>
                  </a:txBody>
                  <a:tcPr/>
                </a:tc>
                <a:tc>
                  <a:txBody>
                    <a:bodyPr/>
                    <a:lstStyle/>
                    <a:p>
                      <a:pPr marL="0" algn="ctr" defTabSz="685800" rtl="0" eaLnBrk="1" latinLnBrk="0" hangingPunct="1"/>
                      <a:r>
                        <a:rPr lang="en-US" sz="800" b="0" i="0" kern="1200" dirty="0">
                          <a:solidFill>
                            <a:schemeClr val="tx1"/>
                          </a:solidFill>
                          <a:latin typeface="Arial" panose="020B0604020202020204" pitchFamily="34" charset="0"/>
                          <a:ea typeface="+mn-ea"/>
                          <a:cs typeface="Arial" panose="020B0604020202020204" pitchFamily="34" charset="0"/>
                        </a:rPr>
                        <a:t>$27,684</a:t>
                      </a:r>
                      <a:endParaRPr lang="en-US" sz="800" b="0" i="0" dirty="0">
                        <a:solidFill>
                          <a:schemeClr val="tx1"/>
                        </a:solidFill>
                        <a:latin typeface="Arial" panose="020B0604020202020204" pitchFamily="34" charset="0"/>
                        <a:cs typeface="Arial" panose="020B0604020202020204" pitchFamily="34" charset="0"/>
                      </a:endParaRPr>
                    </a:p>
                    <a:p>
                      <a:pPr marL="0" algn="ctr" defTabSz="685800" rtl="0" eaLnBrk="1" latinLnBrk="0" hangingPunct="1"/>
                      <a:endParaRPr lang="en-US" sz="800" b="0" i="0" kern="1200" dirty="0">
                        <a:solidFill>
                          <a:schemeClr val="tx1"/>
                        </a:solidFill>
                        <a:latin typeface="Arial" panose="020B0604020202020204" pitchFamily="34" charset="0"/>
                        <a:ea typeface="+mn-ea"/>
                        <a:cs typeface="Arial" panose="020B0604020202020204" pitchFamily="34" charset="0"/>
                      </a:endParaRPr>
                    </a:p>
                    <a:p>
                      <a:pPr marL="0" algn="ctr" defTabSz="685800" rtl="0" eaLnBrk="1" latinLnBrk="0" hangingPunct="1"/>
                      <a:endParaRPr lang="en-US" sz="800" b="0" i="0" kern="1200" dirty="0">
                        <a:solidFill>
                          <a:schemeClr val="tx1"/>
                        </a:solidFill>
                        <a:latin typeface="Arial" panose="020B0604020202020204" pitchFamily="34" charset="0"/>
                        <a:ea typeface="+mn-ea"/>
                        <a:cs typeface="Arial" panose="020B0604020202020204" pitchFamily="34" charset="0"/>
                      </a:endParaRPr>
                    </a:p>
                    <a:p>
                      <a:pPr marL="0" algn="ctr" defTabSz="685800" rtl="0" eaLnBrk="1" latinLnBrk="0" hangingPunct="1"/>
                      <a:endParaRPr lang="en-US" sz="800" b="0" i="0" kern="1200" dirty="0">
                        <a:solidFill>
                          <a:schemeClr val="tx1"/>
                        </a:solidFill>
                        <a:latin typeface="Arial" panose="020B0604020202020204" pitchFamily="34" charset="0"/>
                        <a:ea typeface="+mn-ea"/>
                        <a:cs typeface="Arial" panose="020B0604020202020204" pitchFamily="34" charset="0"/>
                      </a:endParaRPr>
                    </a:p>
                    <a:p>
                      <a:pPr marL="0" algn="ctr" defTabSz="685800" rtl="0" eaLnBrk="1" latinLnBrk="0" hangingPunct="1"/>
                      <a:endParaRPr lang="en-US" sz="800" b="0" i="0" kern="1200" dirty="0">
                        <a:solidFill>
                          <a:schemeClr val="tx1"/>
                        </a:solidFill>
                        <a:latin typeface="Arial" panose="020B0604020202020204" pitchFamily="34" charset="0"/>
                        <a:ea typeface="+mn-ea"/>
                        <a:cs typeface="Arial" panose="020B0604020202020204" pitchFamily="34" charset="0"/>
                      </a:endParaRPr>
                    </a:p>
                    <a:p>
                      <a:pPr marL="0" algn="ctr" defTabSz="685800" rtl="0" eaLnBrk="1" latinLnBrk="0" hangingPunct="1"/>
                      <a:r>
                        <a:rPr lang="en-US" sz="800" b="0" i="0" kern="1200" dirty="0">
                          <a:solidFill>
                            <a:schemeClr val="tx1"/>
                          </a:solidFill>
                          <a:latin typeface="Arial" panose="020B0604020202020204" pitchFamily="34" charset="0"/>
                          <a:ea typeface="+mn-ea"/>
                          <a:cs typeface="Arial" panose="020B0604020202020204" pitchFamily="34" charset="0"/>
                        </a:rPr>
                        <a:t>$20,000</a:t>
                      </a:r>
                    </a:p>
                    <a:p>
                      <a:endParaRPr lang="en-US" sz="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7828030"/>
                  </a:ext>
                </a:extLst>
              </a:tr>
              <a:tr h="348116">
                <a:tc>
                  <a:txBody>
                    <a:bodyPr/>
                    <a:lstStyle/>
                    <a:p>
                      <a:pPr algn="ctr"/>
                      <a:endParaRPr lang="en-US" sz="800" dirty="0">
                        <a:solidFill>
                          <a:schemeClr val="accent6">
                            <a:lumMod val="75000"/>
                          </a:schemeClr>
                        </a:solidFill>
                        <a:latin typeface="Arial" panose="020B0604020202020204" pitchFamily="34" charset="0"/>
                        <a:cs typeface="Arial" panose="020B0604020202020204" pitchFamily="34" charset="0"/>
                      </a:endParaRPr>
                    </a:p>
                    <a:p>
                      <a:pPr algn="ctr"/>
                      <a:r>
                        <a:rPr lang="en-US" sz="800" b="1" dirty="0">
                          <a:solidFill>
                            <a:schemeClr val="accent6">
                              <a:lumMod val="75000"/>
                            </a:schemeClr>
                          </a:solidFill>
                          <a:latin typeface="Arial" panose="020B0604020202020204" pitchFamily="34" charset="0"/>
                          <a:cs typeface="Arial" panose="020B0604020202020204" pitchFamily="34" charset="0"/>
                        </a:rPr>
                        <a:t>Governance and Leadership</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800" kern="1200" dirty="0">
                          <a:solidFill>
                            <a:schemeClr val="accent6">
                              <a:lumMod val="75000"/>
                            </a:schemeClr>
                          </a:solidFill>
                          <a:effectLst/>
                          <a:latin typeface="Arial" panose="020B0604020202020204" pitchFamily="34" charset="0"/>
                          <a:ea typeface="+mn-ea"/>
                          <a:cs typeface="Arial" panose="020B0604020202020204" pitchFamily="34" charset="0"/>
                        </a:rPr>
                        <a:t>Address Pre-Certification Report </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800" b="1" kern="1200" dirty="0">
                          <a:solidFill>
                            <a:schemeClr val="accent6">
                              <a:lumMod val="75000"/>
                            </a:schemeClr>
                          </a:solidFill>
                          <a:effectLst/>
                          <a:latin typeface="Arial" panose="020B0604020202020204" pitchFamily="34" charset="0"/>
                          <a:ea typeface="+mn-ea"/>
                          <a:cs typeface="Arial" panose="020B0604020202020204" pitchFamily="34" charset="0"/>
                        </a:rPr>
                        <a:t>Observation #3 :</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sz="800" kern="1200" dirty="0">
                        <a:solidFill>
                          <a:schemeClr val="accent6">
                            <a:lumMod val="75000"/>
                          </a:schemeClr>
                        </a:solidFill>
                        <a:effectLst/>
                        <a:latin typeface="Arial" panose="020B0604020202020204" pitchFamily="34" charset="0"/>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800" i="1" kern="1200" dirty="0">
                          <a:solidFill>
                            <a:schemeClr val="accent6">
                              <a:lumMod val="75000"/>
                            </a:schemeClr>
                          </a:solidFill>
                          <a:effectLst/>
                          <a:latin typeface="Arial" panose="020B0604020202020204" pitchFamily="34" charset="0"/>
                          <a:ea typeface="+mn-ea"/>
                          <a:cs typeface="Arial" panose="020B0604020202020204" pitchFamily="34" charset="0"/>
                        </a:rPr>
                        <a:t>The team observes that the structure of the Academy leadership positions could be a barrier to the growth and sustainability of the Academy partnerships.</a:t>
                      </a:r>
                      <a:r>
                        <a:rPr lang="en-US" sz="800" dirty="0">
                          <a:solidFill>
                            <a:schemeClr val="accent6">
                              <a:lumMod val="75000"/>
                            </a:schemeClr>
                          </a:solidFill>
                          <a:latin typeface="Arial" panose="020B0604020202020204" pitchFamily="34" charset="0"/>
                          <a:cs typeface="Arial" panose="020B0604020202020204" pitchFamily="34" charset="0"/>
                        </a:rPr>
                        <a:t> </a:t>
                      </a:r>
                    </a:p>
                  </a:txBody>
                  <a:tcPr/>
                </a:tc>
                <a:tc>
                  <a:txBody>
                    <a:bodyPr/>
                    <a:lstStyle/>
                    <a:p>
                      <a:pPr algn="ctr"/>
                      <a:endParaRPr lang="en-US" sz="800" dirty="0">
                        <a:solidFill>
                          <a:schemeClr val="accent6">
                            <a:lumMod val="75000"/>
                          </a:schemeClr>
                        </a:solidFill>
                        <a:latin typeface="Arial" panose="020B0604020202020204" pitchFamily="34" charset="0"/>
                        <a:cs typeface="Arial" panose="020B0604020202020204" pitchFamily="34" charset="0"/>
                      </a:endParaRPr>
                    </a:p>
                    <a:p>
                      <a:pPr algn="ctr"/>
                      <a:endParaRPr lang="en-US" sz="800" dirty="0">
                        <a:solidFill>
                          <a:schemeClr val="accent6">
                            <a:lumMod val="75000"/>
                          </a:schemeClr>
                        </a:solidFill>
                        <a:latin typeface="Arial" panose="020B0604020202020204" pitchFamily="34" charset="0"/>
                        <a:cs typeface="Arial" panose="020B0604020202020204" pitchFamily="34" charset="0"/>
                      </a:endParaRPr>
                    </a:p>
                    <a:p>
                      <a:pPr algn="ctr"/>
                      <a:endParaRPr lang="en-US" sz="800" dirty="0">
                        <a:solidFill>
                          <a:schemeClr val="accent6">
                            <a:lumMod val="75000"/>
                          </a:schemeClr>
                        </a:solidFill>
                        <a:latin typeface="Arial" panose="020B0604020202020204" pitchFamily="34" charset="0"/>
                        <a:cs typeface="Arial" panose="020B0604020202020204" pitchFamily="34" charset="0"/>
                      </a:endParaRPr>
                    </a:p>
                    <a:p>
                      <a:pPr algn="ctr"/>
                      <a:endParaRPr lang="en-US" sz="800" dirty="0">
                        <a:solidFill>
                          <a:schemeClr val="accent6">
                            <a:lumMod val="75000"/>
                          </a:schemeClr>
                        </a:solidFill>
                        <a:latin typeface="Arial" panose="020B0604020202020204" pitchFamily="34" charset="0"/>
                        <a:cs typeface="Arial" panose="020B0604020202020204" pitchFamily="34" charset="0"/>
                      </a:endParaRPr>
                    </a:p>
                    <a:p>
                      <a:pPr algn="ctr"/>
                      <a:r>
                        <a:rPr lang="en-US" sz="800" dirty="0">
                          <a:solidFill>
                            <a:schemeClr val="accent6">
                              <a:lumMod val="75000"/>
                            </a:schemeClr>
                          </a:solidFill>
                          <a:latin typeface="Arial" panose="020B0604020202020204" pitchFamily="34" charset="0"/>
                          <a:cs typeface="Arial" panose="020B0604020202020204" pitchFamily="34" charset="0"/>
                        </a:rPr>
                        <a:t>Hire one Assistant Principal</a:t>
                      </a:r>
                    </a:p>
                    <a:p>
                      <a:pPr algn="ctr"/>
                      <a:endParaRPr lang="en-US" sz="800" dirty="0">
                        <a:solidFill>
                          <a:schemeClr val="accent6">
                            <a:lumMod val="75000"/>
                          </a:schemeClr>
                        </a:solidFill>
                        <a:latin typeface="Arial" panose="020B0604020202020204" pitchFamily="34" charset="0"/>
                        <a:cs typeface="Arial" panose="020B0604020202020204" pitchFamily="34" charset="0"/>
                      </a:endParaRPr>
                    </a:p>
                  </a:txBody>
                  <a:tcPr/>
                </a:tc>
                <a:tc>
                  <a:txBody>
                    <a:bodyPr/>
                    <a:lstStyle/>
                    <a:p>
                      <a:pPr algn="ctr"/>
                      <a:endParaRPr lang="en-US" sz="800" dirty="0">
                        <a:solidFill>
                          <a:schemeClr val="accent6">
                            <a:lumMod val="75000"/>
                          </a:schemeClr>
                        </a:solidFill>
                        <a:latin typeface="Arial" panose="020B0604020202020204" pitchFamily="34" charset="0"/>
                        <a:cs typeface="Arial" panose="020B0604020202020204" pitchFamily="34" charset="0"/>
                      </a:endParaRPr>
                    </a:p>
                    <a:p>
                      <a:pPr algn="ctr"/>
                      <a:endParaRPr lang="en-US" sz="800" dirty="0">
                        <a:solidFill>
                          <a:schemeClr val="accent6">
                            <a:lumMod val="75000"/>
                          </a:schemeClr>
                        </a:solidFill>
                        <a:latin typeface="Arial" panose="020B0604020202020204" pitchFamily="34" charset="0"/>
                        <a:cs typeface="Arial" panose="020B0604020202020204" pitchFamily="34" charset="0"/>
                      </a:endParaRPr>
                    </a:p>
                    <a:p>
                      <a:pPr algn="ctr"/>
                      <a:endParaRPr lang="en-US" sz="800" dirty="0">
                        <a:solidFill>
                          <a:schemeClr val="accent6">
                            <a:lumMod val="75000"/>
                          </a:schemeClr>
                        </a:solidFill>
                        <a:latin typeface="Arial" panose="020B0604020202020204" pitchFamily="34" charset="0"/>
                        <a:cs typeface="Arial" panose="020B0604020202020204" pitchFamily="34" charset="0"/>
                      </a:endParaRPr>
                    </a:p>
                    <a:p>
                      <a:pPr algn="ctr"/>
                      <a:endParaRPr lang="en-US" sz="800" dirty="0">
                        <a:solidFill>
                          <a:schemeClr val="accent6">
                            <a:lumMod val="75000"/>
                          </a:schemeClr>
                        </a:solidFill>
                        <a:latin typeface="Arial" panose="020B0604020202020204" pitchFamily="34" charset="0"/>
                        <a:cs typeface="Arial" panose="020B0604020202020204" pitchFamily="34" charset="0"/>
                      </a:endParaRPr>
                    </a:p>
                    <a:p>
                      <a:pPr algn="ctr"/>
                      <a:r>
                        <a:rPr lang="en-US" sz="800" dirty="0">
                          <a:solidFill>
                            <a:schemeClr val="accent6">
                              <a:lumMod val="75000"/>
                            </a:schemeClr>
                          </a:solidFill>
                          <a:latin typeface="Arial" panose="020B0604020202020204" pitchFamily="34" charset="0"/>
                          <a:cs typeface="Arial" panose="020B0604020202020204" pitchFamily="34" charset="0"/>
                        </a:rPr>
                        <a:t>$132,467</a:t>
                      </a:r>
                    </a:p>
                    <a:p>
                      <a:pPr algn="ctr"/>
                      <a:r>
                        <a:rPr lang="en-US" sz="800" dirty="0">
                          <a:solidFill>
                            <a:schemeClr val="accent6">
                              <a:lumMod val="75000"/>
                            </a:schemeClr>
                          </a:solidFill>
                          <a:latin typeface="Arial" panose="020B0604020202020204" pitchFamily="34" charset="0"/>
                          <a:cs typeface="Arial" panose="020B0604020202020204" pitchFamily="34" charset="0"/>
                        </a:rPr>
                        <a:t>(salary and benefits)</a:t>
                      </a:r>
                    </a:p>
                  </a:txBody>
                  <a:tcPr/>
                </a:tc>
                <a:extLst>
                  <a:ext uri="{0D108BD9-81ED-4DB2-BD59-A6C34878D82A}">
                    <a16:rowId xmlns:a16="http://schemas.microsoft.com/office/drawing/2014/main" val="1827448834"/>
                  </a:ext>
                </a:extLst>
              </a:tr>
              <a:tr h="370840">
                <a:tc>
                  <a:txBody>
                    <a:bodyPr/>
                    <a:lstStyle/>
                    <a:p>
                      <a:pPr algn="ctr"/>
                      <a:endParaRPr lang="en-US" sz="800" dirty="0">
                        <a:solidFill>
                          <a:schemeClr val="accent6">
                            <a:lumMod val="75000"/>
                          </a:schemeClr>
                        </a:solidFill>
                        <a:latin typeface="Arial" panose="020B0604020202020204" pitchFamily="34" charset="0"/>
                        <a:cs typeface="Arial" panose="020B0604020202020204" pitchFamily="34" charset="0"/>
                      </a:endParaRPr>
                    </a:p>
                    <a:p>
                      <a:pPr algn="ctr"/>
                      <a:endParaRPr lang="en-US" sz="800" b="1" dirty="0">
                        <a:solidFill>
                          <a:schemeClr val="accent6">
                            <a:lumMod val="75000"/>
                          </a:schemeClr>
                        </a:solidFill>
                        <a:latin typeface="Arial" panose="020B0604020202020204" pitchFamily="34" charset="0"/>
                        <a:cs typeface="Arial" panose="020B0604020202020204" pitchFamily="34" charset="0"/>
                      </a:endParaRPr>
                    </a:p>
                    <a:p>
                      <a:pPr algn="ctr"/>
                      <a:r>
                        <a:rPr lang="en-US" sz="800" b="1" dirty="0">
                          <a:solidFill>
                            <a:schemeClr val="accent6">
                              <a:lumMod val="75000"/>
                            </a:schemeClr>
                          </a:solidFill>
                          <a:latin typeface="Arial" panose="020B0604020202020204" pitchFamily="34" charset="0"/>
                          <a:cs typeface="Arial" panose="020B0604020202020204" pitchFamily="34" charset="0"/>
                        </a:rPr>
                        <a:t>Strategic Planning and Sustainability</a:t>
                      </a:r>
                    </a:p>
                    <a:p>
                      <a:pPr algn="ctr"/>
                      <a:endParaRPr lang="en-US" sz="800" dirty="0">
                        <a:solidFill>
                          <a:schemeClr val="accent6">
                            <a:lumMod val="75000"/>
                          </a:schemeClr>
                        </a:solidFill>
                        <a:latin typeface="Arial" panose="020B0604020202020204" pitchFamily="34" charset="0"/>
                        <a:cs typeface="Arial" panose="020B0604020202020204" pitchFamily="34" charset="0"/>
                      </a:endParaRPr>
                    </a:p>
                    <a:p>
                      <a:pPr algn="ctr"/>
                      <a:endParaRPr lang="en-US" sz="800" dirty="0">
                        <a:solidFill>
                          <a:schemeClr val="accent6">
                            <a:lumMod val="75000"/>
                          </a:schemeClr>
                        </a:solidFill>
                        <a:latin typeface="Arial" panose="020B0604020202020204" pitchFamily="34" charset="0"/>
                        <a:cs typeface="Arial" panose="020B0604020202020204" pitchFamily="34" charset="0"/>
                      </a:endParaRPr>
                    </a:p>
                    <a:p>
                      <a:pPr algn="ctr"/>
                      <a:r>
                        <a:rPr lang="en-US" sz="800" dirty="0">
                          <a:solidFill>
                            <a:schemeClr val="accent6">
                              <a:lumMod val="75000"/>
                            </a:schemeClr>
                          </a:solidFill>
                          <a:latin typeface="Arial" panose="020B0604020202020204" pitchFamily="34" charset="0"/>
                          <a:cs typeface="Arial" panose="020B0604020202020204" pitchFamily="34" charset="0"/>
                        </a:rPr>
                        <a:t>&amp;</a:t>
                      </a:r>
                    </a:p>
                    <a:p>
                      <a:pPr algn="ctr"/>
                      <a:endParaRPr lang="en-US" sz="800" dirty="0">
                        <a:solidFill>
                          <a:schemeClr val="accent6">
                            <a:lumMod val="75000"/>
                          </a:schemeClr>
                        </a:solidFill>
                        <a:latin typeface="Arial" panose="020B0604020202020204" pitchFamily="34" charset="0"/>
                        <a:cs typeface="Arial" panose="020B0604020202020204" pitchFamily="34" charset="0"/>
                      </a:endParaRPr>
                    </a:p>
                    <a:p>
                      <a:pPr algn="ctr"/>
                      <a:endParaRPr lang="en-US" sz="800" dirty="0">
                        <a:solidFill>
                          <a:schemeClr val="accent6">
                            <a:lumMod val="75000"/>
                          </a:schemeClr>
                        </a:solidFill>
                        <a:latin typeface="Arial" panose="020B0604020202020204" pitchFamily="34" charset="0"/>
                        <a:cs typeface="Arial" panose="020B0604020202020204" pitchFamily="34" charset="0"/>
                      </a:endParaRPr>
                    </a:p>
                    <a:p>
                      <a:pPr algn="ctr"/>
                      <a:r>
                        <a:rPr lang="en-US" sz="800" b="1" dirty="0">
                          <a:solidFill>
                            <a:schemeClr val="accent6">
                              <a:lumMod val="75000"/>
                            </a:schemeClr>
                          </a:solidFill>
                          <a:latin typeface="Arial" panose="020B0604020202020204" pitchFamily="34" charset="0"/>
                          <a:cs typeface="Arial" panose="020B0604020202020204" pitchFamily="34" charset="0"/>
                        </a:rPr>
                        <a:t>Economic Development</a:t>
                      </a:r>
                    </a:p>
                    <a:p>
                      <a:pPr algn="ctr"/>
                      <a:endParaRPr lang="en-US" sz="800" dirty="0">
                        <a:solidFill>
                          <a:schemeClr val="accent6">
                            <a:lumMod val="75000"/>
                          </a:schemeClr>
                        </a:solidFill>
                        <a:latin typeface="Arial" panose="020B0604020202020204" pitchFamily="34" charset="0"/>
                        <a:cs typeface="Arial" panose="020B0604020202020204" pitchFamily="34" charset="0"/>
                      </a:endParaRPr>
                    </a:p>
                  </a:txBody>
                  <a:tcPr/>
                </a:tc>
                <a:tc>
                  <a:txBody>
                    <a:bodyPr/>
                    <a:lstStyle/>
                    <a:p>
                      <a:pPr algn="ctr"/>
                      <a:r>
                        <a:rPr lang="en-US" sz="800" b="0" kern="1200" dirty="0">
                          <a:solidFill>
                            <a:schemeClr val="accent6">
                              <a:lumMod val="75000"/>
                            </a:schemeClr>
                          </a:solidFill>
                          <a:effectLst/>
                          <a:latin typeface="Arial" panose="020B0604020202020204" pitchFamily="34" charset="0"/>
                          <a:ea typeface="+mn-ea"/>
                          <a:cs typeface="Arial" panose="020B0604020202020204" pitchFamily="34" charset="0"/>
                        </a:rPr>
                        <a:t>Address Pre-Certification Report</a:t>
                      </a:r>
                    </a:p>
                    <a:p>
                      <a:pPr algn="ctr"/>
                      <a:endParaRPr lang="en-US" sz="800" b="1" kern="1200" dirty="0">
                        <a:solidFill>
                          <a:schemeClr val="accent6">
                            <a:lumMod val="75000"/>
                          </a:schemeClr>
                        </a:solidFill>
                        <a:effectLst/>
                        <a:latin typeface="Arial" panose="020B0604020202020204" pitchFamily="34" charset="0"/>
                        <a:ea typeface="+mn-ea"/>
                        <a:cs typeface="Arial" panose="020B0604020202020204" pitchFamily="34" charset="0"/>
                      </a:endParaRPr>
                    </a:p>
                    <a:p>
                      <a:pPr algn="ctr"/>
                      <a:r>
                        <a:rPr lang="en-US" sz="800" b="1" kern="1200" dirty="0">
                          <a:solidFill>
                            <a:schemeClr val="accent6">
                              <a:lumMod val="75000"/>
                            </a:schemeClr>
                          </a:solidFill>
                          <a:effectLst/>
                          <a:latin typeface="Arial" panose="020B0604020202020204" pitchFamily="34" charset="0"/>
                          <a:ea typeface="+mn-ea"/>
                          <a:cs typeface="Arial" panose="020B0604020202020204" pitchFamily="34" charset="0"/>
                        </a:rPr>
                        <a:t>Observation #7</a:t>
                      </a:r>
                      <a:endParaRPr lang="en-US" sz="800" kern="1200" dirty="0">
                        <a:solidFill>
                          <a:schemeClr val="accent6">
                            <a:lumMod val="75000"/>
                          </a:schemeClr>
                        </a:solidFill>
                        <a:effectLst/>
                        <a:latin typeface="Arial" panose="020B0604020202020204" pitchFamily="34" charset="0"/>
                        <a:ea typeface="+mn-ea"/>
                        <a:cs typeface="Arial" panose="020B0604020202020204" pitchFamily="34" charset="0"/>
                      </a:endParaRPr>
                    </a:p>
                    <a:p>
                      <a:pPr algn="ctr"/>
                      <a:r>
                        <a:rPr lang="en-US" sz="800" i="1" kern="1200" dirty="0">
                          <a:solidFill>
                            <a:schemeClr val="accent6">
                              <a:lumMod val="75000"/>
                            </a:schemeClr>
                          </a:solidFill>
                          <a:effectLst/>
                          <a:latin typeface="Arial" panose="020B0604020202020204" pitchFamily="34" charset="0"/>
                          <a:ea typeface="+mn-ea"/>
                          <a:cs typeface="Arial" panose="020B0604020202020204" pitchFamily="34" charset="0"/>
                        </a:rPr>
                        <a:t>The team observes that while ACCA has some marketing strategies in place in the community, it does not have a comprehensive marketing plan.</a:t>
                      </a:r>
                    </a:p>
                    <a:p>
                      <a:pPr algn="ctr"/>
                      <a:endParaRPr lang="en-US" sz="800" b="1" kern="1200" dirty="0">
                        <a:solidFill>
                          <a:schemeClr val="accent6">
                            <a:lumMod val="75000"/>
                          </a:schemeClr>
                        </a:solidFill>
                        <a:effectLst/>
                        <a:latin typeface="Arial" panose="020B0604020202020204" pitchFamily="34" charset="0"/>
                        <a:ea typeface="+mn-ea"/>
                        <a:cs typeface="Arial" panose="020B0604020202020204" pitchFamily="34" charset="0"/>
                      </a:endParaRPr>
                    </a:p>
                    <a:p>
                      <a:pPr algn="ctr"/>
                      <a:r>
                        <a:rPr lang="en-US" sz="800" b="1" kern="1200" dirty="0">
                          <a:solidFill>
                            <a:schemeClr val="accent6">
                              <a:lumMod val="75000"/>
                            </a:schemeClr>
                          </a:solidFill>
                          <a:effectLst/>
                          <a:latin typeface="Arial" panose="020B0604020202020204" pitchFamily="34" charset="0"/>
                          <a:ea typeface="+mn-ea"/>
                          <a:cs typeface="Arial" panose="020B0604020202020204" pitchFamily="34" charset="0"/>
                        </a:rPr>
                        <a:t>Observation #10</a:t>
                      </a:r>
                      <a:endParaRPr lang="en-US" sz="800" kern="1200" dirty="0">
                        <a:solidFill>
                          <a:schemeClr val="accent6">
                            <a:lumMod val="75000"/>
                          </a:schemeClr>
                        </a:solidFill>
                        <a:effectLst/>
                        <a:latin typeface="Arial" panose="020B0604020202020204" pitchFamily="34" charset="0"/>
                        <a:ea typeface="+mn-ea"/>
                        <a:cs typeface="Arial" panose="020B0604020202020204" pitchFamily="34" charset="0"/>
                      </a:endParaRPr>
                    </a:p>
                    <a:p>
                      <a:pPr algn="ctr"/>
                      <a:r>
                        <a:rPr lang="en-US" sz="800" i="1" kern="1200" dirty="0">
                          <a:solidFill>
                            <a:schemeClr val="accent6">
                              <a:lumMod val="75000"/>
                            </a:schemeClr>
                          </a:solidFill>
                          <a:effectLst/>
                          <a:latin typeface="Arial" panose="020B0604020202020204" pitchFamily="34" charset="0"/>
                          <a:ea typeface="+mn-ea"/>
                          <a:cs typeface="Arial" panose="020B0604020202020204" pitchFamily="34" charset="0"/>
                        </a:rPr>
                        <a:t>The team observes that historically the ACCA Board has collaborated with business, industry, and post-secondary partners to develop career pathways, dual enrollment, and postsecondary certifications which align to the economic and workforce needs of the community.  However, going forward into Phase 2 of the ACCA, there is no definite plan to ensure this collaboration continues to strengthen as a means of ensuring success of the ACCA. </a:t>
                      </a:r>
                    </a:p>
                    <a:p>
                      <a:pPr algn="ctr"/>
                      <a:endParaRPr lang="en-US" sz="800" kern="1200" dirty="0">
                        <a:solidFill>
                          <a:schemeClr val="accent6">
                            <a:lumMod val="75000"/>
                          </a:schemeClr>
                        </a:solidFill>
                        <a:effectLst/>
                        <a:latin typeface="Arial" panose="020B0604020202020204" pitchFamily="34" charset="0"/>
                        <a:ea typeface="+mn-ea"/>
                        <a:cs typeface="Arial" panose="020B0604020202020204" pitchFamily="34" charset="0"/>
                      </a:endParaRPr>
                    </a:p>
                    <a:p>
                      <a:pPr algn="ctr"/>
                      <a:endParaRPr lang="en-US" sz="800" dirty="0">
                        <a:solidFill>
                          <a:schemeClr val="accent6">
                            <a:lumMod val="75000"/>
                          </a:schemeClr>
                        </a:solidFill>
                        <a:latin typeface="Arial" panose="020B0604020202020204" pitchFamily="34" charset="0"/>
                        <a:cs typeface="Arial" panose="020B0604020202020204" pitchFamily="34" charset="0"/>
                      </a:endParaRPr>
                    </a:p>
                  </a:txBody>
                  <a:tcPr/>
                </a:tc>
                <a:tc>
                  <a:txBody>
                    <a:bodyPr/>
                    <a:lstStyle/>
                    <a:p>
                      <a:pPr algn="ctr"/>
                      <a:endParaRPr lang="en-US" sz="800" dirty="0">
                        <a:solidFill>
                          <a:schemeClr val="accent6">
                            <a:lumMod val="75000"/>
                          </a:schemeClr>
                        </a:solidFill>
                        <a:latin typeface="Arial" panose="020B0604020202020204" pitchFamily="34" charset="0"/>
                        <a:cs typeface="Arial" panose="020B0604020202020204" pitchFamily="34" charset="0"/>
                      </a:endParaRPr>
                    </a:p>
                    <a:p>
                      <a:pPr algn="ctr"/>
                      <a:endParaRPr lang="en-US" sz="800" dirty="0">
                        <a:solidFill>
                          <a:schemeClr val="accent6">
                            <a:lumMod val="75000"/>
                          </a:schemeClr>
                        </a:solidFill>
                        <a:latin typeface="Arial" panose="020B0604020202020204" pitchFamily="34" charset="0"/>
                        <a:cs typeface="Arial" panose="020B0604020202020204" pitchFamily="34" charset="0"/>
                      </a:endParaRPr>
                    </a:p>
                    <a:p>
                      <a:pPr algn="ctr"/>
                      <a:endParaRPr lang="en-US" sz="800" dirty="0">
                        <a:solidFill>
                          <a:schemeClr val="accent6">
                            <a:lumMod val="75000"/>
                          </a:schemeClr>
                        </a:solidFill>
                        <a:latin typeface="Arial" panose="020B0604020202020204" pitchFamily="34" charset="0"/>
                        <a:cs typeface="Arial" panose="020B0604020202020204" pitchFamily="34" charset="0"/>
                      </a:endParaRPr>
                    </a:p>
                    <a:p>
                      <a:pPr algn="ctr"/>
                      <a:endParaRPr lang="en-US" sz="800" dirty="0">
                        <a:solidFill>
                          <a:schemeClr val="accent6">
                            <a:lumMod val="75000"/>
                          </a:schemeClr>
                        </a:solidFill>
                        <a:latin typeface="Arial" panose="020B0604020202020204" pitchFamily="34" charset="0"/>
                        <a:cs typeface="Arial" panose="020B0604020202020204" pitchFamily="34" charset="0"/>
                      </a:endParaRPr>
                    </a:p>
                    <a:p>
                      <a:pPr algn="ctr"/>
                      <a:endParaRPr lang="en-US" sz="800" dirty="0">
                        <a:solidFill>
                          <a:schemeClr val="accent6">
                            <a:lumMod val="75000"/>
                          </a:schemeClr>
                        </a:solidFill>
                        <a:latin typeface="Arial" panose="020B0604020202020204" pitchFamily="34" charset="0"/>
                        <a:cs typeface="Arial" panose="020B0604020202020204" pitchFamily="34" charset="0"/>
                      </a:endParaRPr>
                    </a:p>
                    <a:p>
                      <a:pPr algn="ctr"/>
                      <a:endParaRPr lang="en-US" sz="800" dirty="0">
                        <a:solidFill>
                          <a:schemeClr val="accent6">
                            <a:lumMod val="75000"/>
                          </a:schemeClr>
                        </a:solidFill>
                        <a:latin typeface="Arial" panose="020B0604020202020204" pitchFamily="34" charset="0"/>
                        <a:cs typeface="Arial" panose="020B0604020202020204" pitchFamily="34" charset="0"/>
                      </a:endParaRPr>
                    </a:p>
                    <a:p>
                      <a:pPr algn="ctr"/>
                      <a:r>
                        <a:rPr lang="en-US" sz="800" dirty="0">
                          <a:solidFill>
                            <a:schemeClr val="accent6">
                              <a:lumMod val="75000"/>
                            </a:schemeClr>
                          </a:solidFill>
                          <a:latin typeface="Arial" panose="020B0604020202020204" pitchFamily="34" charset="0"/>
                          <a:cs typeface="Arial" panose="020B0604020202020204" pitchFamily="34" charset="0"/>
                        </a:rPr>
                        <a:t>Hire one </a:t>
                      </a:r>
                    </a:p>
                    <a:p>
                      <a:pPr algn="ctr"/>
                      <a:r>
                        <a:rPr lang="en-US" sz="800" dirty="0">
                          <a:solidFill>
                            <a:schemeClr val="accent6">
                              <a:lumMod val="75000"/>
                            </a:schemeClr>
                          </a:solidFill>
                          <a:latin typeface="Arial" panose="020B0604020202020204" pitchFamily="34" charset="0"/>
                          <a:cs typeface="Arial" panose="020B0604020202020204" pitchFamily="34" charset="0"/>
                        </a:rPr>
                        <a:t>School Communications Liaison </a:t>
                      </a:r>
                    </a:p>
                  </a:txBody>
                  <a:tcPr/>
                </a:tc>
                <a:tc>
                  <a:txBody>
                    <a:bodyPr/>
                    <a:lstStyle/>
                    <a:p>
                      <a:pPr algn="ctr"/>
                      <a:endParaRPr lang="en-US" sz="800" dirty="0">
                        <a:solidFill>
                          <a:schemeClr val="accent6">
                            <a:lumMod val="75000"/>
                          </a:schemeClr>
                        </a:solidFill>
                        <a:latin typeface="Arial" panose="020B0604020202020204" pitchFamily="34" charset="0"/>
                        <a:cs typeface="Arial" panose="020B0604020202020204" pitchFamily="34" charset="0"/>
                      </a:endParaRPr>
                    </a:p>
                    <a:p>
                      <a:pPr algn="ctr"/>
                      <a:endParaRPr lang="en-US" sz="800" dirty="0">
                        <a:solidFill>
                          <a:schemeClr val="accent6">
                            <a:lumMod val="75000"/>
                          </a:schemeClr>
                        </a:solidFill>
                        <a:latin typeface="Arial" panose="020B0604020202020204" pitchFamily="34" charset="0"/>
                        <a:cs typeface="Arial" panose="020B0604020202020204" pitchFamily="34" charset="0"/>
                      </a:endParaRPr>
                    </a:p>
                    <a:p>
                      <a:pPr algn="ctr"/>
                      <a:endParaRPr lang="en-US" sz="800" dirty="0">
                        <a:solidFill>
                          <a:schemeClr val="accent6">
                            <a:lumMod val="75000"/>
                          </a:schemeClr>
                        </a:solidFill>
                        <a:latin typeface="Arial" panose="020B0604020202020204" pitchFamily="34" charset="0"/>
                        <a:cs typeface="Arial" panose="020B0604020202020204" pitchFamily="34" charset="0"/>
                      </a:endParaRPr>
                    </a:p>
                    <a:p>
                      <a:pPr algn="ctr"/>
                      <a:endParaRPr lang="en-US" sz="800" dirty="0">
                        <a:solidFill>
                          <a:schemeClr val="accent6">
                            <a:lumMod val="75000"/>
                          </a:schemeClr>
                        </a:solidFill>
                        <a:latin typeface="Arial" panose="020B0604020202020204" pitchFamily="34" charset="0"/>
                        <a:cs typeface="Arial" panose="020B0604020202020204" pitchFamily="34" charset="0"/>
                      </a:endParaRPr>
                    </a:p>
                    <a:p>
                      <a:pPr algn="ctr"/>
                      <a:endParaRPr lang="en-US" sz="800" dirty="0">
                        <a:solidFill>
                          <a:schemeClr val="accent6">
                            <a:lumMod val="75000"/>
                          </a:schemeClr>
                        </a:solidFill>
                        <a:latin typeface="Arial" panose="020B0604020202020204" pitchFamily="34" charset="0"/>
                        <a:cs typeface="Arial" panose="020B0604020202020204" pitchFamily="34" charset="0"/>
                      </a:endParaRPr>
                    </a:p>
                    <a:p>
                      <a:pPr algn="ctr"/>
                      <a:endParaRPr lang="en-US" sz="800" dirty="0">
                        <a:solidFill>
                          <a:schemeClr val="accent6">
                            <a:lumMod val="75000"/>
                          </a:schemeClr>
                        </a:solidFill>
                        <a:latin typeface="Arial" panose="020B0604020202020204" pitchFamily="34" charset="0"/>
                        <a:cs typeface="Arial" panose="020B0604020202020204" pitchFamily="34" charset="0"/>
                      </a:endParaRPr>
                    </a:p>
                    <a:p>
                      <a:pPr algn="ctr"/>
                      <a:r>
                        <a:rPr lang="en-US" sz="800" dirty="0">
                          <a:solidFill>
                            <a:schemeClr val="accent6">
                              <a:lumMod val="75000"/>
                            </a:schemeClr>
                          </a:solidFill>
                          <a:latin typeface="Arial" panose="020B0604020202020204" pitchFamily="34" charset="0"/>
                          <a:cs typeface="Arial" panose="020B0604020202020204" pitchFamily="34" charset="0"/>
                        </a:rPr>
                        <a:t>$61,683</a:t>
                      </a:r>
                    </a:p>
                    <a:p>
                      <a:pPr algn="ctr"/>
                      <a:r>
                        <a:rPr lang="en-US" sz="800" dirty="0">
                          <a:solidFill>
                            <a:schemeClr val="accent6">
                              <a:lumMod val="75000"/>
                            </a:schemeClr>
                          </a:solidFill>
                          <a:latin typeface="Arial" panose="020B0604020202020204" pitchFamily="34" charset="0"/>
                          <a:cs typeface="Arial" panose="020B0604020202020204" pitchFamily="34" charset="0"/>
                        </a:rPr>
                        <a:t>(salary and benefits)</a:t>
                      </a:r>
                    </a:p>
                  </a:txBody>
                  <a:tcPr/>
                </a:tc>
                <a:extLst>
                  <a:ext uri="{0D108BD9-81ED-4DB2-BD59-A6C34878D82A}">
                    <a16:rowId xmlns:a16="http://schemas.microsoft.com/office/drawing/2014/main" val="3080202548"/>
                  </a:ext>
                </a:extLst>
              </a:tr>
            </a:tbl>
          </a:graphicData>
        </a:graphic>
      </p:graphicFrame>
      <p:sp>
        <p:nvSpPr>
          <p:cNvPr id="4" name="Slide Number Placeholder 3">
            <a:extLst>
              <a:ext uri="{FF2B5EF4-FFF2-40B4-BE49-F238E27FC236}">
                <a16:creationId xmlns:a16="http://schemas.microsoft.com/office/drawing/2014/main" id="{86653E13-A4E6-47B1-9192-8D90CBF4EBC5}"/>
              </a:ext>
            </a:extLst>
          </p:cNvPr>
          <p:cNvSpPr>
            <a:spLocks noGrp="1"/>
          </p:cNvSpPr>
          <p:nvPr>
            <p:ph type="sldNum" sz="quarter" idx="12"/>
          </p:nvPr>
        </p:nvSpPr>
        <p:spPr/>
        <p:txBody>
          <a:bodyPr/>
          <a:lstStyle/>
          <a:p>
            <a:fld id="{AEC10A0C-BB77-FD4A-8FA4-D4334D01E3A4}" type="slidenum">
              <a:rPr lang="en-US" smtClean="0"/>
              <a:t>34</a:t>
            </a:fld>
            <a:endParaRPr lang="en-US" dirty="0"/>
          </a:p>
        </p:txBody>
      </p:sp>
    </p:spTree>
    <p:extLst>
      <p:ext uri="{BB962C8B-B14F-4D97-AF65-F5344CB8AC3E}">
        <p14:creationId xmlns:p14="http://schemas.microsoft.com/office/powerpoint/2010/main" val="41999831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BE0EF-F0CA-4A81-9EB4-3FEB468EB0D3}"/>
              </a:ext>
            </a:extLst>
          </p:cNvPr>
          <p:cNvSpPr>
            <a:spLocks noGrp="1"/>
          </p:cNvSpPr>
          <p:nvPr>
            <p:ph type="title"/>
          </p:nvPr>
        </p:nvSpPr>
        <p:spPr/>
        <p:txBody>
          <a:bodyPr>
            <a:normAutofit fontScale="90000"/>
          </a:bodyPr>
          <a:lstStyle/>
          <a:p>
            <a:r>
              <a:rPr lang="en-US" dirty="0"/>
              <a:t>Student Applications</a:t>
            </a:r>
            <a:br>
              <a:rPr lang="en-US" dirty="0"/>
            </a:br>
            <a:r>
              <a:rPr lang="en-US" dirty="0"/>
              <a:t>2021-22 SY</a:t>
            </a:r>
          </a:p>
        </p:txBody>
      </p:sp>
      <p:graphicFrame>
        <p:nvGraphicFramePr>
          <p:cNvPr id="5" name="Content Placeholder 4">
            <a:extLst>
              <a:ext uri="{FF2B5EF4-FFF2-40B4-BE49-F238E27FC236}">
                <a16:creationId xmlns:a16="http://schemas.microsoft.com/office/drawing/2014/main" id="{8B0424EE-BB34-452C-A3F9-36C0918A1868}"/>
              </a:ext>
            </a:extLst>
          </p:cNvPr>
          <p:cNvGraphicFramePr>
            <a:graphicFrameLocks noGrp="1" noChangeAspect="1"/>
          </p:cNvGraphicFramePr>
          <p:nvPr>
            <p:ph idx="1"/>
            <p:extLst>
              <p:ext uri="{D42A27DB-BD31-4B8C-83A1-F6EECF244321}">
                <p14:modId xmlns:p14="http://schemas.microsoft.com/office/powerpoint/2010/main" val="1043434650"/>
              </p:ext>
            </p:extLst>
          </p:nvPr>
        </p:nvGraphicFramePr>
        <p:xfrm>
          <a:off x="457198" y="1674047"/>
          <a:ext cx="8229601" cy="4372795"/>
        </p:xfrm>
        <a:graphic>
          <a:graphicData uri="http://schemas.openxmlformats.org/drawingml/2006/table">
            <a:tbl>
              <a:tblPr firstRow="1" firstCol="1" bandRow="1">
                <a:tableStyleId>{5C22544A-7EE6-4342-B048-85BDC9FD1C3A}</a:tableStyleId>
              </a:tblPr>
              <a:tblGrid>
                <a:gridCol w="1646509">
                  <a:extLst>
                    <a:ext uri="{9D8B030D-6E8A-4147-A177-3AD203B41FA5}">
                      <a16:colId xmlns:a16="http://schemas.microsoft.com/office/drawing/2014/main" val="2276025452"/>
                    </a:ext>
                  </a:extLst>
                </a:gridCol>
                <a:gridCol w="1509131">
                  <a:extLst>
                    <a:ext uri="{9D8B030D-6E8A-4147-A177-3AD203B41FA5}">
                      <a16:colId xmlns:a16="http://schemas.microsoft.com/office/drawing/2014/main" val="3247215347"/>
                    </a:ext>
                  </a:extLst>
                </a:gridCol>
                <a:gridCol w="1875475">
                  <a:extLst>
                    <a:ext uri="{9D8B030D-6E8A-4147-A177-3AD203B41FA5}">
                      <a16:colId xmlns:a16="http://schemas.microsoft.com/office/drawing/2014/main" val="4035658687"/>
                    </a:ext>
                  </a:extLst>
                </a:gridCol>
                <a:gridCol w="40810">
                  <a:extLst>
                    <a:ext uri="{9D8B030D-6E8A-4147-A177-3AD203B41FA5}">
                      <a16:colId xmlns:a16="http://schemas.microsoft.com/office/drawing/2014/main" val="3730477978"/>
                    </a:ext>
                  </a:extLst>
                </a:gridCol>
                <a:gridCol w="1861228">
                  <a:extLst>
                    <a:ext uri="{9D8B030D-6E8A-4147-A177-3AD203B41FA5}">
                      <a16:colId xmlns:a16="http://schemas.microsoft.com/office/drawing/2014/main" val="3535076320"/>
                    </a:ext>
                  </a:extLst>
                </a:gridCol>
                <a:gridCol w="1296448">
                  <a:extLst>
                    <a:ext uri="{9D8B030D-6E8A-4147-A177-3AD203B41FA5}">
                      <a16:colId xmlns:a16="http://schemas.microsoft.com/office/drawing/2014/main" val="246647822"/>
                    </a:ext>
                  </a:extLst>
                </a:gridCol>
              </a:tblGrid>
              <a:tr h="244480">
                <a:tc gridSpan="6">
                  <a:txBody>
                    <a:bodyPr/>
                    <a:lstStyle/>
                    <a:p>
                      <a:pPr marL="0" marR="0" algn="ctr">
                        <a:lnSpc>
                          <a:spcPct val="105000"/>
                        </a:lnSpc>
                        <a:spcBef>
                          <a:spcPts val="0"/>
                        </a:spcBef>
                        <a:spcAft>
                          <a:spcPts val="0"/>
                        </a:spcAft>
                      </a:pPr>
                      <a:r>
                        <a:rPr lang="en-US" sz="1100">
                          <a:effectLst/>
                        </a:rPr>
                        <a:t>ACCA Application Count</a:t>
                      </a:r>
                      <a:endParaRPr lang="en-US" sz="1100">
                        <a:effectLst/>
                        <a:latin typeface="Calibri" panose="020F0502020204030204" pitchFamily="34" charset="0"/>
                        <a:ea typeface="Calibri" panose="020F0502020204030204" pitchFamily="34" charset="0"/>
                      </a:endParaRPr>
                    </a:p>
                  </a:txBody>
                  <a:tcPr marL="0" marR="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26270211"/>
                  </a:ext>
                </a:extLst>
              </a:tr>
              <a:tr h="461115">
                <a:tc>
                  <a:txBody>
                    <a:bodyPr/>
                    <a:lstStyle/>
                    <a:p>
                      <a:endParaRPr lang="en-US" sz="1000">
                        <a:effectLst/>
                        <a:latin typeface="Times New Roman" panose="02020603050405020304" pitchFamily="18" charset="0"/>
                      </a:endParaRPr>
                    </a:p>
                  </a:txBody>
                  <a:tcPr marL="68580" marR="68580" marT="0" marB="0"/>
                </a:tc>
                <a:tc>
                  <a:txBody>
                    <a:bodyPr/>
                    <a:lstStyle/>
                    <a:p>
                      <a:pPr marL="0" marR="0" algn="ctr">
                        <a:lnSpc>
                          <a:spcPct val="105000"/>
                        </a:lnSpc>
                        <a:spcBef>
                          <a:spcPts val="0"/>
                        </a:spcBef>
                        <a:spcAft>
                          <a:spcPts val="0"/>
                        </a:spcAft>
                      </a:pPr>
                      <a:r>
                        <a:rPr lang="en-US" sz="1100">
                          <a:effectLst/>
                        </a:rPr>
                        <a:t>Wednesday 2/24</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nSpc>
                          <a:spcPct val="105000"/>
                        </a:lnSpc>
                        <a:spcBef>
                          <a:spcPts val="0"/>
                        </a:spcBef>
                        <a:spcAft>
                          <a:spcPts val="0"/>
                        </a:spcAft>
                      </a:pPr>
                      <a:r>
                        <a:rPr lang="en-US" sz="1100">
                          <a:effectLst/>
                        </a:rPr>
                        <a:t>                Friday</a:t>
                      </a:r>
                    </a:p>
                    <a:p>
                      <a:pPr marL="0" marR="0" algn="ctr">
                        <a:lnSpc>
                          <a:spcPct val="105000"/>
                        </a:lnSpc>
                        <a:spcBef>
                          <a:spcPts val="0"/>
                        </a:spcBef>
                        <a:spcAft>
                          <a:spcPts val="0"/>
                        </a:spcAft>
                      </a:pPr>
                      <a:r>
                        <a:rPr lang="en-US" sz="1100">
                          <a:effectLst/>
                        </a:rPr>
                        <a:t>2/26</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nSpc>
                          <a:spcPct val="105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lnSpc>
                          <a:spcPct val="105000"/>
                        </a:lnSpc>
                        <a:spcBef>
                          <a:spcPts val="0"/>
                        </a:spcBef>
                        <a:spcAft>
                          <a:spcPts val="0"/>
                        </a:spcAft>
                      </a:pPr>
                      <a:r>
                        <a:rPr lang="en-US" sz="1100">
                          <a:effectLst/>
                        </a:rPr>
                        <a:t>Friday</a:t>
                      </a:r>
                    </a:p>
                    <a:p>
                      <a:pPr marL="0" marR="0" algn="ctr">
                        <a:lnSpc>
                          <a:spcPct val="105000"/>
                        </a:lnSpc>
                        <a:spcBef>
                          <a:spcPts val="0"/>
                        </a:spcBef>
                        <a:spcAft>
                          <a:spcPts val="0"/>
                        </a:spcAft>
                      </a:pPr>
                      <a:r>
                        <a:rPr lang="en-US" sz="1100">
                          <a:effectLst/>
                        </a:rPr>
                        <a:t>3/5</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lnSpc>
                          <a:spcPct val="105000"/>
                        </a:lnSpc>
                        <a:spcBef>
                          <a:spcPts val="0"/>
                        </a:spcBef>
                        <a:spcAft>
                          <a:spcPts val="0"/>
                        </a:spcAft>
                      </a:pPr>
                      <a:r>
                        <a:rPr lang="en-US" sz="1100">
                          <a:effectLst/>
                        </a:rPr>
                        <a:t>Friday </a:t>
                      </a:r>
                    </a:p>
                    <a:p>
                      <a:pPr marL="0" marR="0" algn="ctr">
                        <a:lnSpc>
                          <a:spcPct val="105000"/>
                        </a:lnSpc>
                        <a:spcBef>
                          <a:spcPts val="0"/>
                        </a:spcBef>
                        <a:spcAft>
                          <a:spcPts val="0"/>
                        </a:spcAft>
                      </a:pPr>
                      <a:r>
                        <a:rPr lang="en-US" sz="1100">
                          <a:effectLst/>
                        </a:rPr>
                        <a:t>3/12</a:t>
                      </a:r>
                      <a:endParaRPr lang="en-US" sz="110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1330636943"/>
                  </a:ext>
                </a:extLst>
              </a:tr>
              <a:tr h="244480">
                <a:tc>
                  <a:txBody>
                    <a:bodyPr/>
                    <a:lstStyle/>
                    <a:p>
                      <a:pPr marL="0" marR="0">
                        <a:lnSpc>
                          <a:spcPct val="105000"/>
                        </a:lnSpc>
                        <a:spcBef>
                          <a:spcPts val="0"/>
                        </a:spcBef>
                        <a:spcAft>
                          <a:spcPts val="0"/>
                        </a:spcAft>
                      </a:pPr>
                      <a:r>
                        <a:rPr lang="en-US" sz="1100">
                          <a:effectLst/>
                        </a:rPr>
                        <a:t>BEST </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lnSpc>
                          <a:spcPct val="105000"/>
                        </a:lnSpc>
                        <a:spcBef>
                          <a:spcPts val="0"/>
                        </a:spcBef>
                        <a:spcAft>
                          <a:spcPts val="0"/>
                        </a:spcAft>
                      </a:pPr>
                      <a:r>
                        <a:rPr lang="en-US" sz="1100">
                          <a:effectLst/>
                        </a:rPr>
                        <a:t>3</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lnSpc>
                          <a:spcPct val="105000"/>
                        </a:lnSpc>
                        <a:spcBef>
                          <a:spcPts val="0"/>
                        </a:spcBef>
                        <a:spcAft>
                          <a:spcPts val="0"/>
                        </a:spcAft>
                      </a:pPr>
                      <a:r>
                        <a:rPr lang="en-US" sz="1100">
                          <a:effectLst/>
                        </a:rPr>
                        <a:t>11</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lnSpc>
                          <a:spcPct val="105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lnSpc>
                          <a:spcPct val="105000"/>
                        </a:lnSpc>
                        <a:spcBef>
                          <a:spcPts val="0"/>
                        </a:spcBef>
                        <a:spcAft>
                          <a:spcPts val="0"/>
                        </a:spcAft>
                      </a:pPr>
                      <a:r>
                        <a:rPr lang="en-US" sz="1100">
                          <a:effectLst/>
                        </a:rPr>
                        <a:t>14</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lnSpc>
                          <a:spcPct val="105000"/>
                        </a:lnSpc>
                        <a:spcBef>
                          <a:spcPts val="0"/>
                        </a:spcBef>
                        <a:spcAft>
                          <a:spcPts val="0"/>
                        </a:spcAft>
                      </a:pPr>
                      <a:r>
                        <a:rPr lang="en-US" sz="1100">
                          <a:effectLst/>
                        </a:rPr>
                        <a:t>14</a:t>
                      </a:r>
                      <a:endParaRPr lang="en-US" sz="110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1583902514"/>
                  </a:ext>
                </a:extLst>
              </a:tr>
              <a:tr h="244480">
                <a:tc>
                  <a:txBody>
                    <a:bodyPr/>
                    <a:lstStyle/>
                    <a:p>
                      <a:pPr marL="0" marR="0">
                        <a:lnSpc>
                          <a:spcPct val="105000"/>
                        </a:lnSpc>
                        <a:spcBef>
                          <a:spcPts val="0"/>
                        </a:spcBef>
                        <a:spcAft>
                          <a:spcPts val="0"/>
                        </a:spcAft>
                      </a:pPr>
                      <a:r>
                        <a:rPr lang="en-US" sz="1100">
                          <a:effectLst/>
                        </a:rPr>
                        <a:t>Carver EC</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lnSpc>
                          <a:spcPct val="105000"/>
                        </a:lnSpc>
                        <a:spcBef>
                          <a:spcPts val="0"/>
                        </a:spcBef>
                        <a:spcAft>
                          <a:spcPts val="0"/>
                        </a:spcAft>
                      </a:pPr>
                      <a:r>
                        <a:rPr lang="en-US" sz="1100">
                          <a:effectLst/>
                        </a:rPr>
                        <a:t>4</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lnSpc>
                          <a:spcPct val="105000"/>
                        </a:lnSpc>
                        <a:spcBef>
                          <a:spcPts val="0"/>
                        </a:spcBef>
                        <a:spcAft>
                          <a:spcPts val="0"/>
                        </a:spcAft>
                      </a:pPr>
                      <a:r>
                        <a:rPr lang="en-US" sz="1100">
                          <a:effectLst/>
                        </a:rPr>
                        <a:t>5</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lnSpc>
                          <a:spcPct val="105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lnSpc>
                          <a:spcPct val="105000"/>
                        </a:lnSpc>
                        <a:spcBef>
                          <a:spcPts val="0"/>
                        </a:spcBef>
                        <a:spcAft>
                          <a:spcPts val="0"/>
                        </a:spcAft>
                      </a:pPr>
                      <a:r>
                        <a:rPr lang="en-US" sz="1100">
                          <a:effectLst/>
                        </a:rPr>
                        <a:t>12</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lnSpc>
                          <a:spcPct val="105000"/>
                        </a:lnSpc>
                        <a:spcBef>
                          <a:spcPts val="0"/>
                        </a:spcBef>
                        <a:spcAft>
                          <a:spcPts val="0"/>
                        </a:spcAft>
                      </a:pPr>
                      <a:r>
                        <a:rPr lang="en-US" sz="1100">
                          <a:effectLst/>
                        </a:rPr>
                        <a:t>17</a:t>
                      </a:r>
                      <a:endParaRPr lang="en-US" sz="110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964903417"/>
                  </a:ext>
                </a:extLst>
              </a:tr>
              <a:tr h="244480">
                <a:tc>
                  <a:txBody>
                    <a:bodyPr/>
                    <a:lstStyle/>
                    <a:p>
                      <a:pPr marL="0" marR="0">
                        <a:lnSpc>
                          <a:spcPct val="105000"/>
                        </a:lnSpc>
                        <a:spcBef>
                          <a:spcPts val="0"/>
                        </a:spcBef>
                        <a:spcAft>
                          <a:spcPts val="0"/>
                        </a:spcAft>
                      </a:pPr>
                      <a:r>
                        <a:rPr lang="en-US" sz="1100" dirty="0">
                          <a:effectLst/>
                        </a:rPr>
                        <a:t>Carver Steam</a:t>
                      </a:r>
                      <a:endParaRPr lang="en-US" sz="1100" dirty="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lnSpc>
                          <a:spcPct val="105000"/>
                        </a:lnSpc>
                        <a:spcBef>
                          <a:spcPts val="0"/>
                        </a:spcBef>
                        <a:spcAft>
                          <a:spcPts val="0"/>
                        </a:spcAft>
                      </a:pPr>
                      <a:r>
                        <a:rPr lang="en-US" sz="1100">
                          <a:effectLst/>
                        </a:rPr>
                        <a:t>8</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lnSpc>
                          <a:spcPct val="105000"/>
                        </a:lnSpc>
                        <a:spcBef>
                          <a:spcPts val="0"/>
                        </a:spcBef>
                        <a:spcAft>
                          <a:spcPts val="0"/>
                        </a:spcAft>
                      </a:pPr>
                      <a:r>
                        <a:rPr lang="en-US" sz="1100">
                          <a:effectLst/>
                        </a:rPr>
                        <a:t>8</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lnSpc>
                          <a:spcPct val="105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lnSpc>
                          <a:spcPct val="105000"/>
                        </a:lnSpc>
                        <a:spcBef>
                          <a:spcPts val="0"/>
                        </a:spcBef>
                        <a:spcAft>
                          <a:spcPts val="0"/>
                        </a:spcAft>
                      </a:pPr>
                      <a:r>
                        <a:rPr lang="en-US" sz="1100">
                          <a:effectLst/>
                        </a:rPr>
                        <a:t>12</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lnSpc>
                          <a:spcPct val="105000"/>
                        </a:lnSpc>
                        <a:spcBef>
                          <a:spcPts val="0"/>
                        </a:spcBef>
                        <a:spcAft>
                          <a:spcPts val="0"/>
                        </a:spcAft>
                      </a:pPr>
                      <a:r>
                        <a:rPr lang="en-US" sz="1100">
                          <a:effectLst/>
                        </a:rPr>
                        <a:t>14</a:t>
                      </a:r>
                      <a:endParaRPr lang="en-US" sz="110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915210601"/>
                  </a:ext>
                </a:extLst>
              </a:tr>
              <a:tr h="244480">
                <a:tc>
                  <a:txBody>
                    <a:bodyPr/>
                    <a:lstStyle/>
                    <a:p>
                      <a:pPr marL="0" marR="0">
                        <a:lnSpc>
                          <a:spcPct val="105000"/>
                        </a:lnSpc>
                        <a:spcBef>
                          <a:spcPts val="0"/>
                        </a:spcBef>
                        <a:spcAft>
                          <a:spcPts val="0"/>
                        </a:spcAft>
                      </a:pPr>
                      <a:r>
                        <a:rPr lang="en-US" sz="1100">
                          <a:effectLst/>
                        </a:rPr>
                        <a:t>CSKYWLA</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lnSpc>
                          <a:spcPct val="105000"/>
                        </a:lnSpc>
                        <a:spcBef>
                          <a:spcPts val="0"/>
                        </a:spcBef>
                        <a:spcAft>
                          <a:spcPts val="0"/>
                        </a:spcAft>
                      </a:pPr>
                      <a:r>
                        <a:rPr lang="en-US" sz="1100">
                          <a:effectLst/>
                        </a:rPr>
                        <a:t>2</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lnSpc>
                          <a:spcPct val="105000"/>
                        </a:lnSpc>
                        <a:spcBef>
                          <a:spcPts val="0"/>
                        </a:spcBef>
                        <a:spcAft>
                          <a:spcPts val="0"/>
                        </a:spcAft>
                      </a:pPr>
                      <a:r>
                        <a:rPr lang="en-US" sz="1100">
                          <a:effectLst/>
                        </a:rPr>
                        <a:t>3</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lnSpc>
                          <a:spcPct val="105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lnSpc>
                          <a:spcPct val="105000"/>
                        </a:lnSpc>
                        <a:spcBef>
                          <a:spcPts val="0"/>
                        </a:spcBef>
                        <a:spcAft>
                          <a:spcPts val="0"/>
                        </a:spcAft>
                      </a:pPr>
                      <a:r>
                        <a:rPr lang="en-US" sz="1100">
                          <a:effectLst/>
                        </a:rPr>
                        <a:t>4</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lnSpc>
                          <a:spcPct val="105000"/>
                        </a:lnSpc>
                        <a:spcBef>
                          <a:spcPts val="0"/>
                        </a:spcBef>
                        <a:spcAft>
                          <a:spcPts val="0"/>
                        </a:spcAft>
                      </a:pPr>
                      <a:r>
                        <a:rPr lang="en-US" sz="1100">
                          <a:effectLst/>
                        </a:rPr>
                        <a:t>6</a:t>
                      </a:r>
                      <a:endParaRPr lang="en-US" sz="110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2960028521"/>
                  </a:ext>
                </a:extLst>
              </a:tr>
              <a:tr h="244480">
                <a:tc>
                  <a:txBody>
                    <a:bodyPr/>
                    <a:lstStyle/>
                    <a:p>
                      <a:pPr marL="0" marR="0">
                        <a:lnSpc>
                          <a:spcPct val="105000"/>
                        </a:lnSpc>
                        <a:spcBef>
                          <a:spcPts val="0"/>
                        </a:spcBef>
                        <a:spcAft>
                          <a:spcPts val="0"/>
                        </a:spcAft>
                      </a:pPr>
                      <a:r>
                        <a:rPr lang="en-US" sz="1100">
                          <a:effectLst/>
                        </a:rPr>
                        <a:t>Douglass</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lnSpc>
                          <a:spcPct val="105000"/>
                        </a:lnSpc>
                        <a:spcBef>
                          <a:spcPts val="0"/>
                        </a:spcBef>
                        <a:spcAft>
                          <a:spcPts val="0"/>
                        </a:spcAft>
                      </a:pPr>
                      <a:r>
                        <a:rPr lang="en-US" sz="1100">
                          <a:effectLst/>
                        </a:rPr>
                        <a:t>14</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lnSpc>
                          <a:spcPct val="105000"/>
                        </a:lnSpc>
                        <a:spcBef>
                          <a:spcPts val="0"/>
                        </a:spcBef>
                        <a:spcAft>
                          <a:spcPts val="0"/>
                        </a:spcAft>
                      </a:pPr>
                      <a:r>
                        <a:rPr lang="en-US" sz="1100">
                          <a:effectLst/>
                        </a:rPr>
                        <a:t>14</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lnSpc>
                          <a:spcPct val="105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lnSpc>
                          <a:spcPct val="105000"/>
                        </a:lnSpc>
                        <a:spcBef>
                          <a:spcPts val="0"/>
                        </a:spcBef>
                        <a:spcAft>
                          <a:spcPts val="0"/>
                        </a:spcAft>
                      </a:pPr>
                      <a:r>
                        <a:rPr lang="en-US" sz="1100">
                          <a:effectLst/>
                        </a:rPr>
                        <a:t>27</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lnSpc>
                          <a:spcPct val="105000"/>
                        </a:lnSpc>
                        <a:spcBef>
                          <a:spcPts val="0"/>
                        </a:spcBef>
                        <a:spcAft>
                          <a:spcPts val="0"/>
                        </a:spcAft>
                      </a:pPr>
                      <a:r>
                        <a:rPr lang="en-US" sz="1100">
                          <a:effectLst/>
                        </a:rPr>
                        <a:t>32</a:t>
                      </a:r>
                      <a:endParaRPr lang="en-US" sz="110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787436077"/>
                  </a:ext>
                </a:extLst>
              </a:tr>
              <a:tr h="244480">
                <a:tc>
                  <a:txBody>
                    <a:bodyPr/>
                    <a:lstStyle/>
                    <a:p>
                      <a:pPr marL="0" marR="0">
                        <a:lnSpc>
                          <a:spcPct val="105000"/>
                        </a:lnSpc>
                        <a:spcBef>
                          <a:spcPts val="0"/>
                        </a:spcBef>
                        <a:spcAft>
                          <a:spcPts val="0"/>
                        </a:spcAft>
                      </a:pPr>
                      <a:r>
                        <a:rPr lang="en-US" sz="1100">
                          <a:effectLst/>
                        </a:rPr>
                        <a:t>Grady</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lnSpc>
                          <a:spcPct val="105000"/>
                        </a:lnSpc>
                        <a:spcBef>
                          <a:spcPts val="0"/>
                        </a:spcBef>
                        <a:spcAft>
                          <a:spcPts val="0"/>
                        </a:spcAft>
                      </a:pPr>
                      <a:r>
                        <a:rPr lang="en-US" sz="1100">
                          <a:effectLst/>
                        </a:rPr>
                        <a:t>8</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lnSpc>
                          <a:spcPct val="105000"/>
                        </a:lnSpc>
                        <a:spcBef>
                          <a:spcPts val="0"/>
                        </a:spcBef>
                        <a:spcAft>
                          <a:spcPts val="0"/>
                        </a:spcAft>
                      </a:pPr>
                      <a:r>
                        <a:rPr lang="en-US" sz="1100">
                          <a:effectLst/>
                        </a:rPr>
                        <a:t>8</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lnSpc>
                          <a:spcPct val="105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lnSpc>
                          <a:spcPct val="105000"/>
                        </a:lnSpc>
                        <a:spcBef>
                          <a:spcPts val="0"/>
                        </a:spcBef>
                        <a:spcAft>
                          <a:spcPts val="0"/>
                        </a:spcAft>
                      </a:pPr>
                      <a:r>
                        <a:rPr lang="en-US" sz="1100">
                          <a:effectLst/>
                        </a:rPr>
                        <a:t>12</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lnSpc>
                          <a:spcPct val="105000"/>
                        </a:lnSpc>
                        <a:spcBef>
                          <a:spcPts val="0"/>
                        </a:spcBef>
                        <a:spcAft>
                          <a:spcPts val="0"/>
                        </a:spcAft>
                      </a:pPr>
                      <a:r>
                        <a:rPr lang="en-US" sz="1100">
                          <a:effectLst/>
                        </a:rPr>
                        <a:t>15</a:t>
                      </a:r>
                      <a:endParaRPr lang="en-US" sz="110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774144703"/>
                  </a:ext>
                </a:extLst>
              </a:tr>
              <a:tr h="244480">
                <a:tc>
                  <a:txBody>
                    <a:bodyPr/>
                    <a:lstStyle/>
                    <a:p>
                      <a:pPr marL="0" marR="0">
                        <a:lnSpc>
                          <a:spcPct val="105000"/>
                        </a:lnSpc>
                        <a:spcBef>
                          <a:spcPts val="0"/>
                        </a:spcBef>
                        <a:spcAft>
                          <a:spcPts val="0"/>
                        </a:spcAft>
                      </a:pPr>
                      <a:r>
                        <a:rPr lang="en-US" sz="1100">
                          <a:effectLst/>
                        </a:rPr>
                        <a:t>Jackson</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lnSpc>
                          <a:spcPct val="105000"/>
                        </a:lnSpc>
                        <a:spcBef>
                          <a:spcPts val="0"/>
                        </a:spcBef>
                        <a:spcAft>
                          <a:spcPts val="0"/>
                        </a:spcAft>
                      </a:pPr>
                      <a:r>
                        <a:rPr lang="en-US" sz="1100">
                          <a:effectLst/>
                        </a:rPr>
                        <a:t>8</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lnSpc>
                          <a:spcPct val="105000"/>
                        </a:lnSpc>
                        <a:spcBef>
                          <a:spcPts val="0"/>
                        </a:spcBef>
                        <a:spcAft>
                          <a:spcPts val="0"/>
                        </a:spcAft>
                      </a:pPr>
                      <a:r>
                        <a:rPr lang="en-US" sz="1100">
                          <a:effectLst/>
                        </a:rPr>
                        <a:t>15</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lnSpc>
                          <a:spcPct val="105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lnSpc>
                          <a:spcPct val="105000"/>
                        </a:lnSpc>
                        <a:spcBef>
                          <a:spcPts val="0"/>
                        </a:spcBef>
                        <a:spcAft>
                          <a:spcPts val="0"/>
                        </a:spcAft>
                      </a:pPr>
                      <a:r>
                        <a:rPr lang="en-US" sz="1100">
                          <a:effectLst/>
                        </a:rPr>
                        <a:t>40</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lnSpc>
                          <a:spcPct val="105000"/>
                        </a:lnSpc>
                        <a:spcBef>
                          <a:spcPts val="0"/>
                        </a:spcBef>
                        <a:spcAft>
                          <a:spcPts val="0"/>
                        </a:spcAft>
                      </a:pPr>
                      <a:r>
                        <a:rPr lang="en-US" sz="1100" dirty="0">
                          <a:effectLst/>
                        </a:rPr>
                        <a:t>51</a:t>
                      </a:r>
                      <a:endParaRPr lang="en-US" sz="1100" dirty="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3249084966"/>
                  </a:ext>
                </a:extLst>
              </a:tr>
              <a:tr h="244480">
                <a:tc>
                  <a:txBody>
                    <a:bodyPr/>
                    <a:lstStyle/>
                    <a:p>
                      <a:pPr marL="0" marR="0">
                        <a:lnSpc>
                          <a:spcPct val="105000"/>
                        </a:lnSpc>
                        <a:spcBef>
                          <a:spcPts val="0"/>
                        </a:spcBef>
                        <a:spcAft>
                          <a:spcPts val="0"/>
                        </a:spcAft>
                      </a:pPr>
                      <a:r>
                        <a:rPr lang="en-US" sz="1100">
                          <a:effectLst/>
                        </a:rPr>
                        <a:t>KIPP</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lnSpc>
                          <a:spcPct val="105000"/>
                        </a:lnSpc>
                        <a:spcBef>
                          <a:spcPts val="0"/>
                        </a:spcBef>
                        <a:spcAft>
                          <a:spcPts val="0"/>
                        </a:spcAft>
                      </a:pPr>
                      <a:r>
                        <a:rPr lang="en-US" sz="1100">
                          <a:effectLst/>
                        </a:rPr>
                        <a:t>3</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lnSpc>
                          <a:spcPct val="105000"/>
                        </a:lnSpc>
                        <a:spcBef>
                          <a:spcPts val="0"/>
                        </a:spcBef>
                        <a:spcAft>
                          <a:spcPts val="0"/>
                        </a:spcAft>
                      </a:pPr>
                      <a:r>
                        <a:rPr lang="en-US" sz="1100">
                          <a:effectLst/>
                        </a:rPr>
                        <a:t>8</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lnSpc>
                          <a:spcPct val="105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lnSpc>
                          <a:spcPct val="105000"/>
                        </a:lnSpc>
                        <a:spcBef>
                          <a:spcPts val="0"/>
                        </a:spcBef>
                        <a:spcAft>
                          <a:spcPts val="0"/>
                        </a:spcAft>
                      </a:pPr>
                      <a:r>
                        <a:rPr lang="en-US" sz="1100">
                          <a:effectLst/>
                        </a:rPr>
                        <a:t>37</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lnSpc>
                          <a:spcPct val="105000"/>
                        </a:lnSpc>
                        <a:spcBef>
                          <a:spcPts val="0"/>
                        </a:spcBef>
                        <a:spcAft>
                          <a:spcPts val="0"/>
                        </a:spcAft>
                      </a:pPr>
                      <a:r>
                        <a:rPr lang="en-US" sz="1100" dirty="0">
                          <a:effectLst/>
                        </a:rPr>
                        <a:t>63</a:t>
                      </a:r>
                      <a:endParaRPr lang="en-US" sz="1100" dirty="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1273826629"/>
                  </a:ext>
                </a:extLst>
              </a:tr>
              <a:tr h="244480">
                <a:tc>
                  <a:txBody>
                    <a:bodyPr/>
                    <a:lstStyle/>
                    <a:p>
                      <a:pPr marL="0" marR="0">
                        <a:lnSpc>
                          <a:spcPct val="105000"/>
                        </a:lnSpc>
                        <a:spcBef>
                          <a:spcPts val="0"/>
                        </a:spcBef>
                        <a:spcAft>
                          <a:spcPts val="0"/>
                        </a:spcAft>
                      </a:pPr>
                      <a:r>
                        <a:rPr lang="en-US" sz="1100">
                          <a:effectLst/>
                        </a:rPr>
                        <a:t>Mays</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lnSpc>
                          <a:spcPct val="105000"/>
                        </a:lnSpc>
                        <a:spcBef>
                          <a:spcPts val="0"/>
                        </a:spcBef>
                        <a:spcAft>
                          <a:spcPts val="0"/>
                        </a:spcAft>
                      </a:pPr>
                      <a:r>
                        <a:rPr lang="en-US" sz="1100">
                          <a:effectLst/>
                        </a:rPr>
                        <a:t>11</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lnSpc>
                          <a:spcPct val="105000"/>
                        </a:lnSpc>
                        <a:spcBef>
                          <a:spcPts val="0"/>
                        </a:spcBef>
                        <a:spcAft>
                          <a:spcPts val="0"/>
                        </a:spcAft>
                      </a:pPr>
                      <a:r>
                        <a:rPr lang="en-US" sz="1100">
                          <a:effectLst/>
                        </a:rPr>
                        <a:t>12</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lnSpc>
                          <a:spcPct val="105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lnSpc>
                          <a:spcPct val="105000"/>
                        </a:lnSpc>
                        <a:spcBef>
                          <a:spcPts val="0"/>
                        </a:spcBef>
                        <a:spcAft>
                          <a:spcPts val="0"/>
                        </a:spcAft>
                      </a:pPr>
                      <a:r>
                        <a:rPr lang="en-US" sz="1100">
                          <a:effectLst/>
                        </a:rPr>
                        <a:t>23</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lnSpc>
                          <a:spcPct val="105000"/>
                        </a:lnSpc>
                        <a:spcBef>
                          <a:spcPts val="0"/>
                        </a:spcBef>
                        <a:spcAft>
                          <a:spcPts val="0"/>
                        </a:spcAft>
                      </a:pPr>
                      <a:r>
                        <a:rPr lang="en-US" sz="1100">
                          <a:effectLst/>
                        </a:rPr>
                        <a:t>28</a:t>
                      </a:r>
                      <a:endParaRPr lang="en-US" sz="110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1867019997"/>
                  </a:ext>
                </a:extLst>
              </a:tr>
              <a:tr h="244480">
                <a:tc>
                  <a:txBody>
                    <a:bodyPr/>
                    <a:lstStyle/>
                    <a:p>
                      <a:pPr marL="0" marR="0">
                        <a:lnSpc>
                          <a:spcPct val="105000"/>
                        </a:lnSpc>
                        <a:spcBef>
                          <a:spcPts val="0"/>
                        </a:spcBef>
                        <a:spcAft>
                          <a:spcPts val="0"/>
                        </a:spcAft>
                      </a:pPr>
                      <a:r>
                        <a:rPr lang="en-US" sz="1100">
                          <a:effectLst/>
                        </a:rPr>
                        <a:t>NATL</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lnSpc>
                          <a:spcPct val="105000"/>
                        </a:lnSpc>
                        <a:spcBef>
                          <a:spcPts val="0"/>
                        </a:spcBef>
                        <a:spcAft>
                          <a:spcPts val="0"/>
                        </a:spcAft>
                      </a:pPr>
                      <a:r>
                        <a:rPr lang="en-US" sz="1100">
                          <a:effectLst/>
                        </a:rPr>
                        <a:t>45</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lnSpc>
                          <a:spcPct val="105000"/>
                        </a:lnSpc>
                        <a:spcBef>
                          <a:spcPts val="0"/>
                        </a:spcBef>
                        <a:spcAft>
                          <a:spcPts val="0"/>
                        </a:spcAft>
                      </a:pPr>
                      <a:r>
                        <a:rPr lang="en-US" sz="1100">
                          <a:effectLst/>
                        </a:rPr>
                        <a:t>46</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lnSpc>
                          <a:spcPct val="105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lnSpc>
                          <a:spcPct val="105000"/>
                        </a:lnSpc>
                        <a:spcBef>
                          <a:spcPts val="0"/>
                        </a:spcBef>
                        <a:spcAft>
                          <a:spcPts val="0"/>
                        </a:spcAft>
                      </a:pPr>
                      <a:r>
                        <a:rPr lang="en-US" sz="1100">
                          <a:effectLst/>
                        </a:rPr>
                        <a:t>62</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lnSpc>
                          <a:spcPct val="105000"/>
                        </a:lnSpc>
                        <a:spcBef>
                          <a:spcPts val="0"/>
                        </a:spcBef>
                        <a:spcAft>
                          <a:spcPts val="0"/>
                        </a:spcAft>
                      </a:pPr>
                      <a:r>
                        <a:rPr lang="en-US" sz="1100">
                          <a:effectLst/>
                        </a:rPr>
                        <a:t>62</a:t>
                      </a:r>
                      <a:endParaRPr lang="en-US" sz="110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1018608031"/>
                  </a:ext>
                </a:extLst>
              </a:tr>
              <a:tr h="244480">
                <a:tc>
                  <a:txBody>
                    <a:bodyPr/>
                    <a:lstStyle/>
                    <a:p>
                      <a:pPr marL="0" marR="0">
                        <a:lnSpc>
                          <a:spcPct val="105000"/>
                        </a:lnSpc>
                        <a:spcBef>
                          <a:spcPts val="0"/>
                        </a:spcBef>
                        <a:spcAft>
                          <a:spcPts val="0"/>
                        </a:spcAft>
                      </a:pPr>
                      <a:r>
                        <a:rPr lang="en-US" sz="1100">
                          <a:effectLst/>
                        </a:rPr>
                        <a:t>SATL</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lnSpc>
                          <a:spcPct val="105000"/>
                        </a:lnSpc>
                        <a:spcBef>
                          <a:spcPts val="0"/>
                        </a:spcBef>
                        <a:spcAft>
                          <a:spcPts val="0"/>
                        </a:spcAft>
                      </a:pPr>
                      <a:r>
                        <a:rPr lang="en-US" sz="1100">
                          <a:effectLst/>
                        </a:rPr>
                        <a:t>11</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lnSpc>
                          <a:spcPct val="105000"/>
                        </a:lnSpc>
                        <a:spcBef>
                          <a:spcPts val="0"/>
                        </a:spcBef>
                        <a:spcAft>
                          <a:spcPts val="0"/>
                        </a:spcAft>
                      </a:pPr>
                      <a:r>
                        <a:rPr lang="en-US" sz="1100">
                          <a:effectLst/>
                        </a:rPr>
                        <a:t>15</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lnSpc>
                          <a:spcPct val="105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lnSpc>
                          <a:spcPct val="105000"/>
                        </a:lnSpc>
                        <a:spcBef>
                          <a:spcPts val="0"/>
                        </a:spcBef>
                        <a:spcAft>
                          <a:spcPts val="0"/>
                        </a:spcAft>
                      </a:pPr>
                      <a:r>
                        <a:rPr lang="en-US" sz="1100">
                          <a:effectLst/>
                        </a:rPr>
                        <a:t>18</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lnSpc>
                          <a:spcPct val="105000"/>
                        </a:lnSpc>
                        <a:spcBef>
                          <a:spcPts val="0"/>
                        </a:spcBef>
                        <a:spcAft>
                          <a:spcPts val="0"/>
                        </a:spcAft>
                      </a:pPr>
                      <a:r>
                        <a:rPr lang="en-US" sz="1100">
                          <a:effectLst/>
                        </a:rPr>
                        <a:t>21</a:t>
                      </a:r>
                      <a:endParaRPr lang="en-US" sz="110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2448019351"/>
                  </a:ext>
                </a:extLst>
              </a:tr>
              <a:tr h="244480">
                <a:tc>
                  <a:txBody>
                    <a:bodyPr/>
                    <a:lstStyle/>
                    <a:p>
                      <a:pPr marL="0" marR="0">
                        <a:lnSpc>
                          <a:spcPct val="105000"/>
                        </a:lnSpc>
                        <a:spcBef>
                          <a:spcPts val="0"/>
                        </a:spcBef>
                        <a:spcAft>
                          <a:spcPts val="0"/>
                        </a:spcAft>
                      </a:pPr>
                      <a:r>
                        <a:rPr lang="en-US" sz="1100">
                          <a:effectLst/>
                        </a:rPr>
                        <a:t>Therrell</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lnSpc>
                          <a:spcPct val="105000"/>
                        </a:lnSpc>
                        <a:spcBef>
                          <a:spcPts val="0"/>
                        </a:spcBef>
                        <a:spcAft>
                          <a:spcPts val="0"/>
                        </a:spcAft>
                      </a:pPr>
                      <a:r>
                        <a:rPr lang="en-US" sz="1100">
                          <a:effectLst/>
                        </a:rPr>
                        <a:t>34</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lnSpc>
                          <a:spcPct val="105000"/>
                        </a:lnSpc>
                        <a:spcBef>
                          <a:spcPts val="0"/>
                        </a:spcBef>
                        <a:spcAft>
                          <a:spcPts val="0"/>
                        </a:spcAft>
                      </a:pPr>
                      <a:r>
                        <a:rPr lang="en-US" sz="1100">
                          <a:effectLst/>
                        </a:rPr>
                        <a:t>37</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lnSpc>
                          <a:spcPct val="105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lnSpc>
                          <a:spcPct val="105000"/>
                        </a:lnSpc>
                        <a:spcBef>
                          <a:spcPts val="0"/>
                        </a:spcBef>
                        <a:spcAft>
                          <a:spcPts val="0"/>
                        </a:spcAft>
                      </a:pPr>
                      <a:r>
                        <a:rPr lang="en-US" sz="1100">
                          <a:effectLst/>
                        </a:rPr>
                        <a:t>43</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lnSpc>
                          <a:spcPct val="105000"/>
                        </a:lnSpc>
                        <a:spcBef>
                          <a:spcPts val="0"/>
                        </a:spcBef>
                        <a:spcAft>
                          <a:spcPts val="0"/>
                        </a:spcAft>
                      </a:pPr>
                      <a:r>
                        <a:rPr lang="en-US" sz="1100">
                          <a:effectLst/>
                        </a:rPr>
                        <a:t>47</a:t>
                      </a:r>
                      <a:endParaRPr lang="en-US" sz="110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3499855926"/>
                  </a:ext>
                </a:extLst>
              </a:tr>
              <a:tr h="244480">
                <a:tc>
                  <a:txBody>
                    <a:bodyPr/>
                    <a:lstStyle/>
                    <a:p>
                      <a:pPr marL="0" marR="0">
                        <a:lnSpc>
                          <a:spcPct val="105000"/>
                        </a:lnSpc>
                        <a:spcBef>
                          <a:spcPts val="0"/>
                        </a:spcBef>
                        <a:spcAft>
                          <a:spcPts val="0"/>
                        </a:spcAft>
                      </a:pPr>
                      <a:r>
                        <a:rPr lang="en-US" sz="1100">
                          <a:effectLst/>
                        </a:rPr>
                        <a:t>BTW</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lnSpc>
                          <a:spcPct val="105000"/>
                        </a:lnSpc>
                        <a:spcBef>
                          <a:spcPts val="0"/>
                        </a:spcBef>
                        <a:spcAft>
                          <a:spcPts val="0"/>
                        </a:spcAft>
                      </a:pPr>
                      <a:r>
                        <a:rPr lang="en-US" sz="1100">
                          <a:effectLst/>
                        </a:rPr>
                        <a:t>1</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lnSpc>
                          <a:spcPct val="105000"/>
                        </a:lnSpc>
                        <a:spcBef>
                          <a:spcPts val="0"/>
                        </a:spcBef>
                        <a:spcAft>
                          <a:spcPts val="0"/>
                        </a:spcAft>
                      </a:pPr>
                      <a:r>
                        <a:rPr lang="en-US" sz="1100">
                          <a:effectLst/>
                        </a:rPr>
                        <a:t>4</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lnSpc>
                          <a:spcPct val="105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lnSpc>
                          <a:spcPct val="105000"/>
                        </a:lnSpc>
                        <a:spcBef>
                          <a:spcPts val="0"/>
                        </a:spcBef>
                        <a:spcAft>
                          <a:spcPts val="0"/>
                        </a:spcAft>
                      </a:pPr>
                      <a:r>
                        <a:rPr lang="en-US" sz="1100">
                          <a:effectLst/>
                        </a:rPr>
                        <a:t>40</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lnSpc>
                          <a:spcPct val="105000"/>
                        </a:lnSpc>
                        <a:spcBef>
                          <a:spcPts val="0"/>
                        </a:spcBef>
                        <a:spcAft>
                          <a:spcPts val="0"/>
                        </a:spcAft>
                      </a:pPr>
                      <a:r>
                        <a:rPr lang="en-US" sz="1100">
                          <a:effectLst/>
                        </a:rPr>
                        <a:t>44</a:t>
                      </a:r>
                      <a:endParaRPr lang="en-US" sz="110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1322123570"/>
                  </a:ext>
                </a:extLst>
              </a:tr>
              <a:tr h="244480">
                <a:tc>
                  <a:txBody>
                    <a:bodyPr/>
                    <a:lstStyle/>
                    <a:p>
                      <a:endParaRPr lang="en-US" sz="1000">
                        <a:effectLst/>
                        <a:latin typeface="Times New Roman" panose="02020603050405020304" pitchFamily="18" charset="0"/>
                      </a:endParaRPr>
                    </a:p>
                  </a:txBody>
                  <a:tcPr marL="68580" marR="68580" marT="0" marB="0"/>
                </a:tc>
                <a:tc gridSpan="4">
                  <a:txBody>
                    <a:bodyPr/>
                    <a:lstStyle/>
                    <a:p>
                      <a:pPr marL="0" marR="0" algn="ctr">
                        <a:lnSpc>
                          <a:spcPct val="105000"/>
                        </a:lnSpc>
                        <a:spcBef>
                          <a:spcPts val="0"/>
                        </a:spcBef>
                        <a:spcAft>
                          <a:spcPts val="0"/>
                        </a:spcAft>
                      </a:pPr>
                      <a:r>
                        <a:rPr lang="en-US" sz="1000">
                          <a:effectLst/>
                        </a:rPr>
                        <a:t> </a:t>
                      </a:r>
                      <a:endParaRPr lang="en-US" sz="1100">
                        <a:effectLst/>
                        <a:latin typeface="Calibri" panose="020F0502020204030204" pitchFamily="34" charset="0"/>
                        <a:ea typeface="Calibri" panose="020F0502020204030204" pitchFamily="34" charset="0"/>
                      </a:endParaRPr>
                    </a:p>
                  </a:txBody>
                  <a:tcPr marL="0" marR="0" marT="0" marB="0"/>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05000"/>
                        </a:lnSpc>
                        <a:spcBef>
                          <a:spcPts val="0"/>
                        </a:spcBef>
                        <a:spcAft>
                          <a:spcPts val="0"/>
                        </a:spcAft>
                      </a:pPr>
                      <a:r>
                        <a:rPr lang="en-US" sz="1000">
                          <a:effectLst/>
                        </a:rPr>
                        <a:t> </a:t>
                      </a:r>
                      <a:endParaRPr lang="en-US" sz="110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1628064741"/>
                  </a:ext>
                </a:extLst>
              </a:tr>
              <a:tr h="244480">
                <a:tc>
                  <a:txBody>
                    <a:bodyPr/>
                    <a:lstStyle/>
                    <a:p>
                      <a:pPr marL="0" marR="0">
                        <a:lnSpc>
                          <a:spcPct val="105000"/>
                        </a:lnSpc>
                        <a:spcBef>
                          <a:spcPts val="0"/>
                        </a:spcBef>
                        <a:spcAft>
                          <a:spcPts val="0"/>
                        </a:spcAft>
                      </a:pPr>
                      <a:r>
                        <a:rPr lang="en-US" sz="1100">
                          <a:effectLst/>
                        </a:rPr>
                        <a:t>Total</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lnSpc>
                          <a:spcPct val="105000"/>
                        </a:lnSpc>
                        <a:spcBef>
                          <a:spcPts val="0"/>
                        </a:spcBef>
                        <a:spcAft>
                          <a:spcPts val="0"/>
                        </a:spcAft>
                      </a:pPr>
                      <a:r>
                        <a:rPr lang="en-US" sz="1100">
                          <a:effectLst/>
                        </a:rPr>
                        <a:t>152</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lnSpc>
                          <a:spcPct val="105000"/>
                        </a:lnSpc>
                        <a:spcBef>
                          <a:spcPts val="0"/>
                        </a:spcBef>
                        <a:spcAft>
                          <a:spcPts val="0"/>
                        </a:spcAft>
                      </a:pPr>
                      <a:r>
                        <a:rPr lang="en-US" sz="1100">
                          <a:effectLst/>
                        </a:rPr>
                        <a:t>186</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lnSpc>
                          <a:spcPct val="105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endParaRPr>
                    </a:p>
                  </a:txBody>
                  <a:tcPr marL="0" marR="0" marT="0" marB="0"/>
                </a:tc>
                <a:tc>
                  <a:txBody>
                    <a:bodyPr/>
                    <a:lstStyle/>
                    <a:p>
                      <a:pPr marL="0" marR="0" algn="ctr">
                        <a:lnSpc>
                          <a:spcPct val="105000"/>
                        </a:lnSpc>
                        <a:spcBef>
                          <a:spcPts val="0"/>
                        </a:spcBef>
                        <a:spcAft>
                          <a:spcPts val="0"/>
                        </a:spcAft>
                      </a:pPr>
                      <a:r>
                        <a:rPr lang="en-US" sz="1100">
                          <a:effectLst/>
                        </a:rPr>
                        <a:t>344</a:t>
                      </a:r>
                      <a:endParaRPr lang="en-US" sz="110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lnSpc>
                          <a:spcPct val="105000"/>
                        </a:lnSpc>
                        <a:spcBef>
                          <a:spcPts val="0"/>
                        </a:spcBef>
                        <a:spcAft>
                          <a:spcPts val="0"/>
                        </a:spcAft>
                      </a:pPr>
                      <a:r>
                        <a:rPr lang="en-US" sz="1100" dirty="0">
                          <a:effectLst/>
                        </a:rPr>
                        <a:t>414</a:t>
                      </a:r>
                      <a:endParaRPr lang="en-US" sz="1100" dirty="0">
                        <a:effectLst/>
                        <a:latin typeface="Calibri" panose="020F0502020204030204" pitchFamily="34" charset="0"/>
                        <a:ea typeface="Calibri" panose="020F0502020204030204" pitchFamily="34" charset="0"/>
                      </a:endParaRPr>
                    </a:p>
                  </a:txBody>
                  <a:tcPr marL="0" marR="0" marT="0" marB="0"/>
                </a:tc>
                <a:extLst>
                  <a:ext uri="{0D108BD9-81ED-4DB2-BD59-A6C34878D82A}">
                    <a16:rowId xmlns:a16="http://schemas.microsoft.com/office/drawing/2014/main" val="705569738"/>
                  </a:ext>
                </a:extLst>
              </a:tr>
            </a:tbl>
          </a:graphicData>
        </a:graphic>
      </p:graphicFrame>
      <p:sp>
        <p:nvSpPr>
          <p:cNvPr id="4" name="Slide Number Placeholder 3">
            <a:extLst>
              <a:ext uri="{FF2B5EF4-FFF2-40B4-BE49-F238E27FC236}">
                <a16:creationId xmlns:a16="http://schemas.microsoft.com/office/drawing/2014/main" id="{36385AE8-9098-4BD2-91EC-29FA5ED510A4}"/>
              </a:ext>
            </a:extLst>
          </p:cNvPr>
          <p:cNvSpPr>
            <a:spLocks noGrp="1"/>
          </p:cNvSpPr>
          <p:nvPr>
            <p:ph type="sldNum" sz="quarter" idx="12"/>
          </p:nvPr>
        </p:nvSpPr>
        <p:spPr/>
        <p:txBody>
          <a:bodyPr/>
          <a:lstStyle/>
          <a:p>
            <a:fld id="{AEC10A0C-BB77-FD4A-8FA4-D4334D01E3A4}" type="slidenum">
              <a:rPr lang="en-US" smtClean="0"/>
              <a:t>35</a:t>
            </a:fld>
            <a:endParaRPr lang="en-US" dirty="0"/>
          </a:p>
        </p:txBody>
      </p:sp>
      <p:sp>
        <p:nvSpPr>
          <p:cNvPr id="6" name="Rectangle 1">
            <a:extLst>
              <a:ext uri="{FF2B5EF4-FFF2-40B4-BE49-F238E27FC236}">
                <a16:creationId xmlns:a16="http://schemas.microsoft.com/office/drawing/2014/main" id="{46E10624-9130-4535-BB83-E95AD6DAAD20}"/>
              </a:ext>
            </a:extLst>
          </p:cNvPr>
          <p:cNvSpPr>
            <a:spLocks noChangeAspect="1" noChangeArrowheads="1"/>
          </p:cNvSpPr>
          <p:nvPr/>
        </p:nvSpPr>
        <p:spPr bwMode="auto">
          <a:xfrm>
            <a:off x="-2773945" y="-223584"/>
            <a:ext cx="14691884"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a:ln>
                  <a:noFill/>
                </a:ln>
                <a:solidFill>
                  <a:schemeClr val="tx1"/>
                </a:solidFill>
                <a:effectLst/>
                <a:latin typeface="Arial" panose="020B0604020202020204" pitchFamily="34" charset="0"/>
                <a:ea typeface="Calibri" panose="020F0502020204030204" pitchFamily="34" charset="0"/>
              </a:rPr>
              <a:t>Goal:  720 </a:t>
            </a:r>
            <a:endParaRPr kumimoji="0" lang="en-US" altLang="en-US" sz="800" b="0" i="0" u="none" strike="noStrike" cap="none" normalizeH="0" baseline="0">
              <a:ln>
                <a:noFill/>
              </a:ln>
              <a:solidFill>
                <a:schemeClr val="tx1"/>
              </a:solidFill>
              <a:effectLst/>
              <a:latin typeface="Arial" panose="020B0604020202020204"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237834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72518-EF6E-42D2-9B19-78F0E01BB4B7}"/>
              </a:ext>
            </a:extLst>
          </p:cNvPr>
          <p:cNvSpPr>
            <a:spLocks noGrp="1"/>
          </p:cNvSpPr>
          <p:nvPr>
            <p:ph type="title"/>
          </p:nvPr>
        </p:nvSpPr>
        <p:spPr>
          <a:xfrm>
            <a:off x="457200" y="274638"/>
            <a:ext cx="8229600" cy="1143000"/>
          </a:xfrm>
        </p:spPr>
        <p:txBody>
          <a:bodyPr anchor="ctr">
            <a:normAutofit fontScale="90000"/>
          </a:bodyPr>
          <a:lstStyle/>
          <a:p>
            <a:pPr>
              <a:lnSpc>
                <a:spcPct val="90000"/>
              </a:lnSpc>
            </a:pPr>
            <a:br>
              <a:rPr lang="en-US" sz="3700" dirty="0"/>
            </a:br>
            <a:br>
              <a:rPr lang="en-US" sz="3700" dirty="0"/>
            </a:br>
            <a:br>
              <a:rPr lang="en-US" sz="3700" dirty="0"/>
            </a:br>
            <a:r>
              <a:rPr lang="en-US" sz="3700" dirty="0"/>
              <a:t>Mock Interview Day </a:t>
            </a:r>
            <a:br>
              <a:rPr lang="en-US" sz="3700" dirty="0"/>
            </a:br>
            <a:endParaRPr lang="en-US" sz="3700" dirty="0"/>
          </a:p>
        </p:txBody>
      </p:sp>
      <p:sp>
        <p:nvSpPr>
          <p:cNvPr id="10" name="Text Placeholder 2">
            <a:extLst>
              <a:ext uri="{FF2B5EF4-FFF2-40B4-BE49-F238E27FC236}">
                <a16:creationId xmlns:a16="http://schemas.microsoft.com/office/drawing/2014/main" id="{91CEED6B-2BC2-406F-A987-2BE11F907B70}"/>
              </a:ext>
            </a:extLst>
          </p:cNvPr>
          <p:cNvSpPr>
            <a:spLocks noGrp="1"/>
          </p:cNvSpPr>
          <p:nvPr>
            <p:ph type="body" idx="1"/>
          </p:nvPr>
        </p:nvSpPr>
        <p:spPr>
          <a:xfrm>
            <a:off x="457200" y="1535113"/>
            <a:ext cx="4040188" cy="639762"/>
          </a:xfrm>
        </p:spPr>
        <p:txBody>
          <a:bodyPr/>
          <a:lstStyle/>
          <a:p>
            <a:pPr algn="ctr"/>
            <a:r>
              <a:rPr lang="en-US" dirty="0"/>
              <a:t>Thursday, April 22</a:t>
            </a:r>
          </a:p>
        </p:txBody>
      </p:sp>
      <p:pic>
        <p:nvPicPr>
          <p:cNvPr id="5" name="Picture 4">
            <a:extLst>
              <a:ext uri="{FF2B5EF4-FFF2-40B4-BE49-F238E27FC236}">
                <a16:creationId xmlns:a16="http://schemas.microsoft.com/office/drawing/2014/main" id="{A42D1AEB-C0D3-4C3A-BEF4-8285261E3C07}"/>
              </a:ext>
            </a:extLst>
          </p:cNvPr>
          <p:cNvPicPr>
            <a:picLocks noChangeAspect="1"/>
          </p:cNvPicPr>
          <p:nvPr/>
        </p:nvPicPr>
        <p:blipFill>
          <a:blip r:embed="rId2"/>
          <a:stretch>
            <a:fillRect/>
          </a:stretch>
        </p:blipFill>
        <p:spPr>
          <a:xfrm>
            <a:off x="457200" y="2579896"/>
            <a:ext cx="4040188" cy="3141245"/>
          </a:xfrm>
          <a:prstGeom prst="rect">
            <a:avLst/>
          </a:prstGeom>
          <a:noFill/>
        </p:spPr>
      </p:pic>
      <p:sp>
        <p:nvSpPr>
          <p:cNvPr id="12" name="Text Placeholder 4">
            <a:extLst>
              <a:ext uri="{FF2B5EF4-FFF2-40B4-BE49-F238E27FC236}">
                <a16:creationId xmlns:a16="http://schemas.microsoft.com/office/drawing/2014/main" id="{5E9FCE1D-D7F9-42CA-82C7-76A7DB4B3911}"/>
              </a:ext>
            </a:extLst>
          </p:cNvPr>
          <p:cNvSpPr>
            <a:spLocks noGrp="1"/>
          </p:cNvSpPr>
          <p:nvPr>
            <p:ph type="body" sz="quarter" idx="3"/>
          </p:nvPr>
        </p:nvSpPr>
        <p:spPr>
          <a:xfrm>
            <a:off x="4645025" y="1535113"/>
            <a:ext cx="4041775" cy="639762"/>
          </a:xfrm>
        </p:spPr>
        <p:txBody>
          <a:bodyPr/>
          <a:lstStyle/>
          <a:p>
            <a:pPr algn="ctr"/>
            <a:r>
              <a:rPr lang="en-US" dirty="0"/>
              <a:t>High Level Summary</a:t>
            </a:r>
          </a:p>
        </p:txBody>
      </p:sp>
      <p:sp>
        <p:nvSpPr>
          <p:cNvPr id="3" name="Content Placeholder 2">
            <a:extLst>
              <a:ext uri="{FF2B5EF4-FFF2-40B4-BE49-F238E27FC236}">
                <a16:creationId xmlns:a16="http://schemas.microsoft.com/office/drawing/2014/main" id="{B2D9416E-7229-4E89-8086-AB01B1EA21A3}"/>
              </a:ext>
            </a:extLst>
          </p:cNvPr>
          <p:cNvSpPr>
            <a:spLocks noGrp="1"/>
          </p:cNvSpPr>
          <p:nvPr>
            <p:ph sz="quarter" idx="4"/>
          </p:nvPr>
        </p:nvSpPr>
        <p:spPr>
          <a:xfrm>
            <a:off x="4645025" y="2174875"/>
            <a:ext cx="4041775" cy="3951288"/>
          </a:xfrm>
        </p:spPr>
        <p:txBody>
          <a:bodyPr>
            <a:normAutofit fontScale="92500"/>
          </a:bodyPr>
          <a:lstStyle/>
          <a:p>
            <a:pPr>
              <a:lnSpc>
                <a:spcPct val="90000"/>
              </a:lnSpc>
            </a:pPr>
            <a:r>
              <a:rPr lang="en-US" sz="2200" dirty="0"/>
              <a:t>Purpose:  Provide students with real world experience interviewing with employers and application of Employability Skills </a:t>
            </a:r>
          </a:p>
          <a:p>
            <a:pPr>
              <a:lnSpc>
                <a:spcPct val="90000"/>
              </a:lnSpc>
            </a:pPr>
            <a:r>
              <a:rPr lang="en-US" sz="2200" dirty="0"/>
              <a:t>Industry Professionals will interview students and provide them feedback based on a rubric outlining key skills students are expected to master</a:t>
            </a:r>
          </a:p>
          <a:p>
            <a:pPr>
              <a:lnSpc>
                <a:spcPct val="90000"/>
              </a:lnSpc>
            </a:pPr>
            <a:r>
              <a:rPr lang="en-US" sz="2200" dirty="0"/>
              <a:t>ACCA staff are helping students create e-Portfolios, resumes, etc.  </a:t>
            </a:r>
          </a:p>
          <a:p>
            <a:pPr>
              <a:lnSpc>
                <a:spcPct val="90000"/>
              </a:lnSpc>
            </a:pPr>
            <a:r>
              <a:rPr lang="en-US" sz="2200" dirty="0"/>
              <a:t>You’re invited! Great opportunity to engage with students!</a:t>
            </a:r>
          </a:p>
        </p:txBody>
      </p:sp>
      <p:sp>
        <p:nvSpPr>
          <p:cNvPr id="4" name="Slide Number Placeholder 3">
            <a:extLst>
              <a:ext uri="{FF2B5EF4-FFF2-40B4-BE49-F238E27FC236}">
                <a16:creationId xmlns:a16="http://schemas.microsoft.com/office/drawing/2014/main" id="{39B63D98-A618-445F-8DFA-BB415F0FE84A}"/>
              </a:ext>
            </a:extLst>
          </p:cNvPr>
          <p:cNvSpPr>
            <a:spLocks noGrp="1"/>
          </p:cNvSpPr>
          <p:nvPr>
            <p:ph type="sldNum" sz="quarter" idx="12"/>
          </p:nvPr>
        </p:nvSpPr>
        <p:spPr>
          <a:xfrm>
            <a:off x="15976" y="6356350"/>
            <a:ext cx="690332" cy="365125"/>
          </a:xfrm>
        </p:spPr>
        <p:txBody>
          <a:bodyPr anchor="ctr">
            <a:normAutofit/>
          </a:bodyPr>
          <a:lstStyle/>
          <a:p>
            <a:pPr>
              <a:spcAft>
                <a:spcPts val="600"/>
              </a:spcAft>
            </a:pPr>
            <a:fld id="{AEC10A0C-BB77-FD4A-8FA4-D4334D01E3A4}" type="slidenum">
              <a:rPr lang="en-US" smtClean="0"/>
              <a:pPr>
                <a:spcAft>
                  <a:spcPts val="600"/>
                </a:spcAft>
              </a:pPr>
              <a:t>36</a:t>
            </a:fld>
            <a:endParaRPr lang="en-US"/>
          </a:p>
        </p:txBody>
      </p:sp>
      <p:pic>
        <p:nvPicPr>
          <p:cNvPr id="7" name="Picture 6" descr="Qr code&#10;&#10;Description automatically generated">
            <a:extLst>
              <a:ext uri="{FF2B5EF4-FFF2-40B4-BE49-F238E27FC236}">
                <a16:creationId xmlns:a16="http://schemas.microsoft.com/office/drawing/2014/main" id="{7B191308-6F46-4860-BEF6-3E85B7149FD3}"/>
              </a:ext>
            </a:extLst>
          </p:cNvPr>
          <p:cNvPicPr>
            <a:picLocks noChangeAspect="1"/>
          </p:cNvPicPr>
          <p:nvPr/>
        </p:nvPicPr>
        <p:blipFill rotWithShape="1">
          <a:blip r:embed="rId3"/>
          <a:srcRect r="2176" b="19605"/>
          <a:stretch/>
        </p:blipFill>
        <p:spPr>
          <a:xfrm>
            <a:off x="3410585" y="-58628"/>
            <a:ext cx="2468880" cy="1188720"/>
          </a:xfrm>
          <a:prstGeom prst="rect">
            <a:avLst/>
          </a:prstGeom>
        </p:spPr>
      </p:pic>
    </p:spTree>
    <p:extLst>
      <p:ext uri="{BB962C8B-B14F-4D97-AF65-F5344CB8AC3E}">
        <p14:creationId xmlns:p14="http://schemas.microsoft.com/office/powerpoint/2010/main" val="1237842902"/>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6_Custom Design">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8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10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1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Headlines">
  <a:themeElements>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Headlines">
      <a:majorFont>
        <a:latin typeface="Century Schoolbook" panose="02040604050505020304"/>
        <a:ea typeface=""/>
        <a:cs typeface=""/>
        <a:font script="Jpan" typeface="メイリオ"/>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algn="ctr"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 id="{3841520A-25F2-4EB8-BE4C-611DB5ABEED9}" vid="{ECD25A4C-D97E-4C12-84B1-63580BFFAEEB}"/>
    </a:ext>
  </a:extLst>
</a:theme>
</file>

<file path=ppt/theme/theme12.xml><?xml version="1.0" encoding="utf-8"?>
<a:theme xmlns:a="http://schemas.openxmlformats.org/drawingml/2006/main" name="1_Headlines">
  <a:themeElements>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Headlines">
      <a:majorFont>
        <a:latin typeface="Century Schoolbook" panose="02040604050505020304"/>
        <a:ea typeface=""/>
        <a:cs typeface=""/>
        <a:font script="Jpan" typeface="メイリオ"/>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algn="ctr"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 id="{3841520A-25F2-4EB8-BE4C-611DB5ABEED9}" vid="{ECD25A4C-D97E-4C12-84B1-63580BFFAEEB}"/>
    </a:ext>
  </a:extLst>
</a:theme>
</file>

<file path=ppt/theme/theme1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B088E750FB87F439BAD6BE3B18C0B0C" ma:contentTypeVersion="7" ma:contentTypeDescription="Create a new document." ma:contentTypeScope="" ma:versionID="caa68c24285ded56b5ed5b9c7f5875b7">
  <xsd:schema xmlns:xsd="http://www.w3.org/2001/XMLSchema" xmlns:xs="http://www.w3.org/2001/XMLSchema" xmlns:p="http://schemas.microsoft.com/office/2006/metadata/properties" xmlns:ns2="d37e30bb-5f32-4411-a640-0b4044b692bf" targetNamespace="http://schemas.microsoft.com/office/2006/metadata/properties" ma:root="true" ma:fieldsID="94e1ed0e9015fcdbb98b45fe0979176a" ns2:_="">
    <xsd:import namespace="d37e30bb-5f32-4411-a640-0b4044b692b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EventHashCode" minOccurs="0"/>
                <xsd:element ref="ns2: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7e30bb-5f32-4411-a640-0b4044b692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860D824-1F42-4605-A966-FFCBCF63520E}">
  <ds:schemaRefs>
    <ds:schemaRef ds:uri="http://purl.org/dc/elements/1.1/"/>
    <ds:schemaRef ds:uri="http://schemas.microsoft.com/office/2006/metadata/properties"/>
    <ds:schemaRef ds:uri="http://purl.org/dc/terms/"/>
    <ds:schemaRef ds:uri="http://schemas.openxmlformats.org/package/2006/metadata/core-properties"/>
    <ds:schemaRef ds:uri="d37e30bb-5f32-4411-a640-0b4044b692bf"/>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D88755A6-7184-4D85-87E8-49948E634F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7e30bb-5f32-4411-a640-0b4044b692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1912341-9544-4F08-8FA1-CBA3014C96E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20059</TotalTime>
  <Words>3784</Words>
  <Application>Microsoft Office PowerPoint</Application>
  <PresentationFormat>On-screen Show (4:3)</PresentationFormat>
  <Paragraphs>1026</Paragraphs>
  <Slides>36</Slides>
  <Notes>30</Notes>
  <HiddenSlides>0</HiddenSlides>
  <MMClips>0</MMClips>
  <ScaleCrop>false</ScaleCrop>
  <HeadingPairs>
    <vt:vector size="8" baseType="variant">
      <vt:variant>
        <vt:lpstr>Fonts Used</vt:lpstr>
      </vt:variant>
      <vt:variant>
        <vt:i4>8</vt:i4>
      </vt:variant>
      <vt:variant>
        <vt:lpstr>Theme</vt:lpstr>
      </vt:variant>
      <vt:variant>
        <vt:i4>13</vt:i4>
      </vt:variant>
      <vt:variant>
        <vt:lpstr>Embedded OLE Servers</vt:lpstr>
      </vt:variant>
      <vt:variant>
        <vt:i4>1</vt:i4>
      </vt:variant>
      <vt:variant>
        <vt:lpstr>Slide Titles</vt:lpstr>
      </vt:variant>
      <vt:variant>
        <vt:i4>36</vt:i4>
      </vt:variant>
    </vt:vector>
  </HeadingPairs>
  <TitlesOfParts>
    <vt:vector size="58" baseType="lpstr">
      <vt:lpstr>Arial</vt:lpstr>
      <vt:lpstr>Berlin Sans FB Demi</vt:lpstr>
      <vt:lpstr>Calibri</vt:lpstr>
      <vt:lpstr>Century Schoolbook</vt:lpstr>
      <vt:lpstr>Corbel</vt:lpstr>
      <vt:lpstr>Gotham Bold</vt:lpstr>
      <vt:lpstr>Symbol</vt:lpstr>
      <vt:lpstr>Times New Roman</vt:lpstr>
      <vt:lpstr>Custom Design</vt:lpstr>
      <vt:lpstr>1_Custom Design</vt:lpstr>
      <vt:lpstr>2_Custom Design</vt:lpstr>
      <vt:lpstr>3_Custom Design</vt:lpstr>
      <vt:lpstr>6_Custom Design</vt:lpstr>
      <vt:lpstr>5_Custom Design</vt:lpstr>
      <vt:lpstr>4_Custom Design</vt:lpstr>
      <vt:lpstr>8_Custom Design</vt:lpstr>
      <vt:lpstr>10_Custom Design</vt:lpstr>
      <vt:lpstr>11_Custom Design</vt:lpstr>
      <vt:lpstr>Headlines</vt:lpstr>
      <vt:lpstr>1_Headlines</vt:lpstr>
      <vt:lpstr>1_Office Theme</vt:lpstr>
      <vt:lpstr>Document</vt:lpstr>
      <vt:lpstr>ACCA Updates</vt:lpstr>
      <vt:lpstr>ACCA Shout-Outs</vt:lpstr>
      <vt:lpstr>ACCA Shout-Outs</vt:lpstr>
      <vt:lpstr>Join Us for New Member Orientation Have you attended a new member orientation? </vt:lpstr>
      <vt:lpstr>Strategic Plan Timeline</vt:lpstr>
      <vt:lpstr>5 years</vt:lpstr>
      <vt:lpstr>College and Career Academy Certification Process </vt:lpstr>
      <vt:lpstr>PowerPoint Presentation</vt:lpstr>
      <vt:lpstr>We need your input!</vt:lpstr>
      <vt:lpstr>Thank you for your feedback!</vt:lpstr>
      <vt:lpstr>Recommendation for  Ranking of Priorities</vt:lpstr>
      <vt:lpstr>PowerPoint Presentation</vt:lpstr>
      <vt:lpstr>GO Team Budget Development Process</vt:lpstr>
      <vt:lpstr>Draft FY22 Principal Budget</vt:lpstr>
      <vt:lpstr>FY21 Budget Development Process</vt:lpstr>
      <vt:lpstr>PowerPoint Presentation</vt:lpstr>
      <vt:lpstr>PowerPoint Presentation</vt:lpstr>
      <vt:lpstr>PowerPoint Presentation</vt:lpstr>
      <vt:lpstr>PowerPoint Presentation</vt:lpstr>
      <vt:lpstr>Executive Summary</vt:lpstr>
      <vt:lpstr>PowerPoint Presentation</vt:lpstr>
      <vt:lpstr>PowerPoint Presentation</vt:lpstr>
      <vt:lpstr>PowerPoint Presentation</vt:lpstr>
      <vt:lpstr>Questions to Consider</vt:lpstr>
      <vt:lpstr>Next Steps</vt:lpstr>
      <vt:lpstr>Atlanta College and Career Academy Budget Approval Meeting Date: March 18, 2021 Time: 5:30 p.m. Location: Zoom  </vt:lpstr>
      <vt:lpstr>Budget Approval Meeting</vt:lpstr>
      <vt:lpstr> Approved/Ranked Priorities </vt:lpstr>
      <vt:lpstr>PowerPoint Presentation</vt:lpstr>
      <vt:lpstr>PowerPoint Presentation</vt:lpstr>
      <vt:lpstr>Revised Allocations</vt:lpstr>
      <vt:lpstr>PowerPoint Presentation</vt:lpstr>
      <vt:lpstr> Approved/Ranked Priorities </vt:lpstr>
      <vt:lpstr>Additional Asks</vt:lpstr>
      <vt:lpstr>Student Applications 2021-22 SY</vt:lpstr>
      <vt:lpstr>   Mock Interview Day  </vt:lpstr>
    </vt:vector>
  </TitlesOfParts>
  <Company>Atlanta Public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Graphics Designer Office of Communications</dc:creator>
  <cp:lastModifiedBy>Tasharah Wilson</cp:lastModifiedBy>
  <cp:revision>415</cp:revision>
  <cp:lastPrinted>2021-03-16T17:57:56Z</cp:lastPrinted>
  <dcterms:created xsi:type="dcterms:W3CDTF">2014-12-15T21:46:52Z</dcterms:created>
  <dcterms:modified xsi:type="dcterms:W3CDTF">2021-03-18T21:19:56Z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0x0101009B088E750FB87F439BAD6BE3B18C0B0C</vt:lpwstr>
  </property>
</Properties>
</file>