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kEHgPvPPkg95iJ57DOeJnG4rF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virginia.gov/data-policy-funding/virginia-board-of-education/board-committee-meetings/state-special-education-advisory-committee-sseac/local-special-education-advisory-committe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12albemarle.org/fs/resource-manager/view/a33e9f15-2f7a-4d9d-b98e-78c7a62ef3f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12albemarle.org/our-departments/special-education/special-education-advisory-committe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12albemarle.org/our-departments/special-education/special-education-advisory-committee/doc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962140" y="1793539"/>
            <a:ext cx="10267720" cy="144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Calibri"/>
              <a:buNone/>
            </a:pPr>
            <a:r>
              <a:rPr lang="en-US" sz="10000" b="1"/>
              <a:t>Welcome to SEAC!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475129" y="3887382"/>
            <a:ext cx="10990729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Albemarle County Special Education Advisory Committee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September 9,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714375" y="6115050"/>
            <a:ext cx="100298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https://www.doe.virginia.gov/data-policy-funding/virginia-board-of-education/board-committee-meetings/state-special-education-advisory-committee-sseac/local-special-education-advisory-committees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91" name="Google Shape;9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013" y="238754"/>
            <a:ext cx="10407015" cy="146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3927" y="1892891"/>
            <a:ext cx="9364382" cy="402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Local Special Education Advisory Committee (SEAC)</a:t>
            </a:r>
            <a:endParaRPr/>
          </a:p>
        </p:txBody>
      </p:sp>
      <p:sp>
        <p:nvSpPr>
          <p:cNvPr id="98" name="Google Shape;98;p3"/>
          <p:cNvSpPr txBox="1">
            <a:spLocks noGrp="1"/>
          </p:cNvSpPr>
          <p:nvPr>
            <p:ph type="body" idx="1"/>
          </p:nvPr>
        </p:nvSpPr>
        <p:spPr>
          <a:xfrm>
            <a:off x="838200" y="2076449"/>
            <a:ext cx="10515600" cy="4781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“A local advisory committee for special education, appointed by each local school board, shall advise the school board through the division superintendent.”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8 Va. Admin. Code § 20-81-230(D)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SEAC Membership Requirements</a:t>
            </a:r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type="body" idx="1"/>
          </p:nvPr>
        </p:nvSpPr>
        <p:spPr>
          <a:xfrm>
            <a:off x="838200" y="1895475"/>
            <a:ext cx="10515600" cy="428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4488" lvl="0" indent="-3444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A majority of the committee shall be parents of children with disabilities or individuals with disabilities.</a:t>
            </a:r>
            <a:endParaRPr/>
          </a:p>
          <a:p>
            <a:pPr marL="344488" lvl="0" indent="-344488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The committee shall include one teacher.</a:t>
            </a:r>
            <a:endParaRPr/>
          </a:p>
          <a:p>
            <a:pPr marL="344488" lvl="0" indent="-344488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Additional local school division personnel shall serve only as consultants to the committee.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600"/>
              <a:t>8 Va. Admin. Code § 20-81-230(D)(1)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Albemarle SEAC Membership - </a:t>
            </a:r>
            <a:r>
              <a:rPr lang="en-US" b="1" u="sng">
                <a:solidFill>
                  <a:schemeClr val="hlink"/>
                </a:solidFill>
                <a:hlinkClick r:id="rId3"/>
              </a:rPr>
              <a:t>Bylaws</a:t>
            </a:r>
            <a:endParaRPr b="1"/>
          </a:p>
        </p:txBody>
      </p:sp>
      <p:sp>
        <p:nvSpPr>
          <p:cNvPr id="110" name="Google Shape;110;p5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524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Maximum of 30 voting Members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Must be residents of Albemarle County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Members approved by Director of Special Education, at the direction of the Superintendent and School Board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u="sng"/>
              <a:t>Goal</a:t>
            </a:r>
            <a:r>
              <a:rPr lang="en-US"/>
              <a:t>:  One voting member representing each school, with additional space for up to 5 at-large and community representatives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 Up to 2 representatives per school (primary and alternate)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Minimum 2/3rds of members shall be parents of children requiring special education services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Special Education Administrator for Albemarle County (or designee) serves as consultant, but has no vote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76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Current SEAC Vacancies </a:t>
            </a:r>
            <a:br>
              <a:rPr lang="en-US" b="1"/>
            </a:br>
            <a:r>
              <a:rPr lang="en-US" b="1"/>
              <a:t>(No Representatives)</a:t>
            </a:r>
            <a:endParaRPr/>
          </a:p>
        </p:txBody>
      </p:sp>
      <p:sp>
        <p:nvSpPr>
          <p:cNvPr id="116" name="Google Shape;116;p6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524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Agnor Elementary School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Crozet Elementary School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Greer Elementary School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Red Hill Elementary School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Walton Middle School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Post High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Community Representatives (3 slots available)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SEAC Leadership Team for 2025-2026</a:t>
            </a:r>
            <a:endParaRPr/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</a:pPr>
            <a:r>
              <a:rPr lang="en-US" sz="3400"/>
              <a:t> Co-Chairs:  Jessica Allen and Chris Seaman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</a:pPr>
            <a:r>
              <a:rPr lang="en-US" sz="3400"/>
              <a:t> Vice Chair:  Dee Curry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</a:pPr>
            <a:r>
              <a:rPr lang="en-US" sz="3400"/>
              <a:t> Co-Secretaries:  Nicole Group and Sam Peacoe</a:t>
            </a:r>
            <a:endParaRPr sz="3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7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SEAC Functions</a:t>
            </a:r>
            <a:endParaRPr/>
          </a:p>
        </p:txBody>
      </p:sp>
      <p:sp>
        <p:nvSpPr>
          <p:cNvPr id="128" name="Google Shape;128;p8"/>
          <p:cNvSpPr txBox="1">
            <a:spLocks noGrp="1"/>
          </p:cNvSpPr>
          <p:nvPr>
            <p:ph type="body" idx="1"/>
          </p:nvPr>
        </p:nvSpPr>
        <p:spPr>
          <a:xfrm>
            <a:off x="838200" y="1238250"/>
            <a:ext cx="10515600" cy="553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514350" lvl="0" indent="-5143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u="sng"/>
              <a:t>Advise the local school division</a:t>
            </a:r>
            <a:r>
              <a:rPr lang="en-US" b="1"/>
              <a:t> </a:t>
            </a:r>
            <a:r>
              <a:rPr lang="en-US"/>
              <a:t>of needs in the education of children with disabilities;</a:t>
            </a:r>
            <a:endParaRPr/>
          </a:p>
          <a:p>
            <a:pPr marL="514350" lvl="0" indent="-514350" algn="l" rtl="0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u="sng"/>
              <a:t>Participate in the development of priorities and strategies</a:t>
            </a:r>
            <a:r>
              <a:rPr lang="en-US" b="1"/>
              <a:t> </a:t>
            </a:r>
            <a:r>
              <a:rPr lang="en-US"/>
              <a:t>for meeting the identified needs of children with disabilities;</a:t>
            </a:r>
            <a:endParaRPr/>
          </a:p>
          <a:p>
            <a:pPr marL="514350" lvl="0" indent="-514350" algn="l" rtl="0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u="sng"/>
              <a:t>Submit periodic reports and recommendations</a:t>
            </a:r>
            <a:r>
              <a:rPr lang="en-US"/>
              <a:t> regarding education of children with disabilities to the division superintendent for transmission to the local school board</a:t>
            </a:r>
            <a:endParaRPr/>
          </a:p>
          <a:p>
            <a:pPr marL="514350" lvl="0" indent="-514350" algn="l" rtl="0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u="sng"/>
              <a:t>Assist the local school division in interpreting plans to the community</a:t>
            </a:r>
            <a:r>
              <a:rPr lang="en-US" b="1"/>
              <a:t> </a:t>
            </a:r>
            <a:r>
              <a:rPr lang="en-US"/>
              <a:t>for meeting the special needs of children with disabilities for educational services;</a:t>
            </a:r>
            <a:endParaRPr/>
          </a:p>
          <a:p>
            <a:pPr marL="514350" lvl="0" indent="-514350" algn="l" rtl="0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u="sng"/>
              <a:t>Review the policies and procedures for the provision of special education and related services</a:t>
            </a:r>
            <a:r>
              <a:rPr lang="en-US"/>
              <a:t> prior to submission to the local school board; and</a:t>
            </a:r>
            <a:endParaRPr b="1"/>
          </a:p>
          <a:p>
            <a:pPr marL="514350" lvl="0" indent="-514350" algn="l" rtl="0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/>
              <a:t>Participate in the </a:t>
            </a:r>
            <a:r>
              <a:rPr lang="en-US" b="1" u="sng"/>
              <a:t>review of the local school division's annual plan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8 Va. Admin. Code </a:t>
            </a:r>
            <a:r>
              <a:rPr lang="en-US" sz="2800"/>
              <a:t>§ </a:t>
            </a:r>
            <a:r>
              <a:rPr lang="en-US"/>
              <a:t>20-81-230(D)(2)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/>
          <p:nvPr/>
        </p:nvSpPr>
        <p:spPr>
          <a:xfrm>
            <a:off x="447525" y="273513"/>
            <a:ext cx="1152434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SEAC Website</a:t>
            </a:r>
            <a:endParaRPr/>
          </a:p>
        </p:txBody>
      </p:sp>
      <p:sp>
        <p:nvSpPr>
          <p:cNvPr id="134" name="Google Shape;134;p9"/>
          <p:cNvSpPr txBox="1"/>
          <p:nvPr/>
        </p:nvSpPr>
        <p:spPr>
          <a:xfrm>
            <a:off x="838200" y="6343650"/>
            <a:ext cx="10715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https://www.k12albemarle.org/our-departments/special-education/special-education-advisory-committee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35" name="Google Shape;13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4790" y="1071852"/>
            <a:ext cx="3922419" cy="5119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"/>
          <p:cNvSpPr txBox="1"/>
          <p:nvPr/>
        </p:nvSpPr>
        <p:spPr>
          <a:xfrm>
            <a:off x="447525" y="273513"/>
            <a:ext cx="1152434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SEAC Website - Documents</a:t>
            </a:r>
            <a:endParaRPr/>
          </a:p>
        </p:txBody>
      </p:sp>
      <p:sp>
        <p:nvSpPr>
          <p:cNvPr id="141" name="Google Shape;141;p10"/>
          <p:cNvSpPr txBox="1"/>
          <p:nvPr/>
        </p:nvSpPr>
        <p:spPr>
          <a:xfrm>
            <a:off x="838200" y="6343650"/>
            <a:ext cx="10715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https://www.k12albemarle.org/our-departments/special-education/special-education-advisory-committee/docs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42" name="Google Shape;14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4637" y="991961"/>
            <a:ext cx="2657039" cy="5279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5999" y="1362450"/>
            <a:ext cx="3439005" cy="437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SEAC Meetings</a:t>
            </a:r>
            <a:endParaRPr/>
          </a:p>
        </p:txBody>
      </p:sp>
      <p:sp>
        <p:nvSpPr>
          <p:cNvPr id="149" name="Google Shape;149;p11"/>
          <p:cNvSpPr txBox="1">
            <a:spLocks noGrp="1"/>
          </p:cNvSpPr>
          <p:nvPr>
            <p:ph type="body" idx="1"/>
          </p:nvPr>
        </p:nvSpPr>
        <p:spPr>
          <a:xfrm>
            <a:off x="457199" y="1687286"/>
            <a:ext cx="11157857" cy="480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Open to the public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Monthly meetings (normally second Tuesday of each month at 6:30 pm)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In-person</a:t>
            </a:r>
            <a:r>
              <a:rPr lang="en-US"/>
              <a:t> (up to 2 virtual per year for illness/disability or out-of-town travel) – </a:t>
            </a:r>
            <a:r>
              <a:rPr lang="en-US" i="1"/>
              <a:t>please give at least 24 hours notice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Quorum to do business:  1/3 of members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Meeting minutes (attendance, agenda items, votes)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Public comment period (in person and electronic)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1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SEAC Meeting Schedule, 2025-2026</a:t>
            </a:r>
            <a:endParaRPr/>
          </a:p>
        </p:txBody>
      </p:sp>
      <p:sp>
        <p:nvSpPr>
          <p:cNvPr id="155" name="Google Shape;155;p12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535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u="sng"/>
              <a:t>Future Meetings:</a:t>
            </a: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Oct. 7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Nov. 11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Dec. 9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Thursday, Dec. 11 – School Board Meeting (SEAC Annual Report)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Jan. 13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Feb. 10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Mar. 10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Apr. 14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Tuesday, May 12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2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/>
              <a:t>Team Rules</a:t>
            </a:r>
            <a:endParaRPr/>
          </a:p>
        </p:txBody>
      </p:sp>
      <p:pic>
        <p:nvPicPr>
          <p:cNvPr id="161" name="Google Shape;16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16551"/>
            <a:ext cx="7393214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3"/>
          <p:cNvPicPr preferRelativeResize="0"/>
          <p:nvPr/>
        </p:nvPicPr>
        <p:blipFill rotWithShape="1">
          <a:blip r:embed="rId4">
            <a:alphaModFix/>
          </a:blip>
          <a:srcRect r="6687"/>
          <a:stretch/>
        </p:blipFill>
        <p:spPr>
          <a:xfrm>
            <a:off x="6619209" y="2333370"/>
            <a:ext cx="5508596" cy="2191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060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Fall Events / Timeline</a:t>
            </a:r>
            <a:endParaRPr/>
          </a:p>
        </p:txBody>
      </p:sp>
      <p:sp>
        <p:nvSpPr>
          <p:cNvPr id="168" name="Google Shape;168;p14"/>
          <p:cNvSpPr txBox="1">
            <a:spLocks noGrp="1"/>
          </p:cNvSpPr>
          <p:nvPr>
            <p:ph type="body" idx="1"/>
          </p:nvPr>
        </p:nvSpPr>
        <p:spPr>
          <a:xfrm>
            <a:off x="838200" y="1819835"/>
            <a:ext cx="10515600" cy="467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SEAC Family Survey – distributed Sept. 15 or 22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Discussion of items for annual report – Oct. 7 meeting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Draft of annual report circulated to SEAC members by Monday, Nov. 3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Vote on SEAC annual report – Nov. 11 Meeting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Presentation to School Board – December 11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34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Spring Items</a:t>
            </a:r>
            <a:endParaRPr/>
          </a:p>
        </p:txBody>
      </p:sp>
      <p:sp>
        <p:nvSpPr>
          <p:cNvPr id="174" name="Google Shape;17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School Division Budget for 2026-2027</a:t>
            </a:r>
            <a:endParaRPr/>
          </a:p>
          <a:p>
            <a:pPr marL="228600" lvl="0" indent="-4063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Annual Special Education Plan and Application for Federal Funding</a:t>
            </a:r>
            <a:endParaRPr/>
          </a:p>
          <a:p>
            <a:pPr marL="228600" lvl="0" indent="-4063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Collaboration with UVA Law’s Community Solution Clinic – </a:t>
            </a:r>
            <a:br>
              <a:rPr lang="en-US" sz="3200"/>
            </a:br>
            <a:r>
              <a:rPr lang="en-US" sz="3200"/>
              <a:t>Report on Discipline for Students with Disabilities</a:t>
            </a:r>
            <a:endParaRPr/>
          </a:p>
          <a:p>
            <a:pPr marL="228600" lvl="0" indent="-4063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Other issues/items to be determined by SEAC</a:t>
            </a: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Ongoing</a:t>
            </a:r>
            <a:endParaRPr/>
          </a:p>
        </p:txBody>
      </p:sp>
      <p:sp>
        <p:nvSpPr>
          <p:cNvPr id="180" name="Google Shape;180;p16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48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Engaging with your school community</a:t>
            </a:r>
            <a:endParaRPr/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Advising school division and providing input</a:t>
            </a:r>
            <a:endParaRPr/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Policy review and input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Office PowerPoint</Application>
  <PresentationFormat>Widescreen</PresentationFormat>
  <Paragraphs>90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Noto Sans Symbols</vt:lpstr>
      <vt:lpstr>Office Theme</vt:lpstr>
      <vt:lpstr>Welcome to SEAC!</vt:lpstr>
      <vt:lpstr>PowerPoint Presentation</vt:lpstr>
      <vt:lpstr>Local Special Education Advisory Committee (SEAC)</vt:lpstr>
      <vt:lpstr>SEAC Membership Requirements</vt:lpstr>
      <vt:lpstr>Albemarle SEAC Membership - Bylaws</vt:lpstr>
      <vt:lpstr>Current SEAC Vacancies  (No Representatives)</vt:lpstr>
      <vt:lpstr>SEAC Leadership Team for 2025-2026</vt:lpstr>
      <vt:lpstr>SEAC Functions</vt:lpstr>
      <vt:lpstr>PowerPoint Presentation</vt:lpstr>
      <vt:lpstr>PowerPoint Presentation</vt:lpstr>
      <vt:lpstr>SEAC Meetings</vt:lpstr>
      <vt:lpstr>SEAC Meeting Schedule, 2025-2026</vt:lpstr>
      <vt:lpstr>Team Rules</vt:lpstr>
      <vt:lpstr>Fall Events / Timeline</vt:lpstr>
      <vt:lpstr>Spring Items</vt:lpstr>
      <vt:lpstr>Ongoing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SEAC!</dc:title>
  <dc:creator>jessicaleeallen727@gmail.com;Christopher B. Seaman</dc:creator>
  <cp:lastModifiedBy>Ashley Struzik</cp:lastModifiedBy>
  <cp:revision>1</cp:revision>
  <dcterms:created xsi:type="dcterms:W3CDTF">2022-09-13T14:15:17Z</dcterms:created>
  <dcterms:modified xsi:type="dcterms:W3CDTF">2025-10-05T18:52:30Z</dcterms:modified>
</cp:coreProperties>
</file>