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60" r:id="rId3"/>
    <p:sldId id="265" r:id="rId4"/>
    <p:sldId id="261" r:id="rId5"/>
    <p:sldId id="257" r:id="rId6"/>
    <p:sldId id="258" r:id="rId7"/>
    <p:sldId id="262" r:id="rId8"/>
    <p:sldId id="259" r:id="rId9"/>
    <p:sldId id="266" r:id="rId10"/>
    <p:sldId id="268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5" autoAdjust="0"/>
    <p:restoredTop sz="94660"/>
  </p:normalViewPr>
  <p:slideViewPr>
    <p:cSldViewPr snapToGrid="0">
      <p:cViewPr varScale="1">
        <p:scale>
          <a:sx n="36" d="100"/>
          <a:sy n="36" d="100"/>
        </p:scale>
        <p:origin x="74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611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12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88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6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7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29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59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21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99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955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065B6E7-4FE5-42DA-85F6-CA1C6A83EAFA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905E8B9-A967-4489-B21D-03C5DB58887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46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Standards-Based Reporting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Zionsville Middle School and Zionsville West Middle School</a:t>
            </a:r>
          </a:p>
        </p:txBody>
      </p:sp>
    </p:spTree>
    <p:extLst>
      <p:ext uri="{BB962C8B-B14F-4D97-AF65-F5344CB8AC3E}">
        <p14:creationId xmlns:p14="http://schemas.microsoft.com/office/powerpoint/2010/main" val="229984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5368" y="79886"/>
            <a:ext cx="8241639" cy="618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86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Thoughtful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 What should a grade for a course represent?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 What is the purpose of student grades?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 Are our grades giving students feedback or vague labels representing broad averages?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 Does the grade from one teacher reflect the same level of learning as a grade from another?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 Are some things mixed into a grade that don’t belong?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 What kind of feedback is most effective?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 If a student doesn’t master something at first, should he or she be given more practice and another try at mastery?  How many?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 How can we hold all students fully accountable for learning and meeting our course standards?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88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93126"/>
            <a:ext cx="1005840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Using Ken O’Connor’s </a:t>
            </a:r>
            <a:r>
              <a:rPr lang="en-US" sz="2400" i="1" dirty="0"/>
              <a:t>15 Fixes for Broken Grades</a:t>
            </a:r>
            <a:r>
              <a:rPr lang="en-US" sz="2400" dirty="0"/>
              <a:t>, adopted these norms: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1800" dirty="0"/>
              <a:t> </a:t>
            </a:r>
            <a:r>
              <a:rPr lang="en-US" sz="2000" dirty="0"/>
              <a:t>No zeroes for missing or late work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000" dirty="0"/>
              <a:t> Allow students to retake assessments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000" dirty="0"/>
              <a:t> No extra credit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000" dirty="0"/>
              <a:t> Behavior not included in grade (dishonesty, attendance, late work)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000" dirty="0"/>
              <a:t> Exclusion of formative (practice) assessments from final grade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694" y="3904806"/>
            <a:ext cx="2211986" cy="20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34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Standards-Based Reporting?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SBR includes: </a:t>
            </a:r>
            <a:r>
              <a:rPr lang="en-US" i="1" dirty="0"/>
              <a:t>"Systems of instruction, assessment, grading, and academic reporting that are based on </a:t>
            </a:r>
            <a:r>
              <a:rPr lang="en-US" i="1" dirty="0">
                <a:solidFill>
                  <a:srgbClr val="FFFF00"/>
                </a:solidFill>
              </a:rPr>
              <a:t>students demonstrating understanding or mastery of the knowledge and skills they are expected to learn as they progress through their education.</a:t>
            </a:r>
            <a:r>
              <a:rPr lang="en-US" i="1" dirty="0"/>
              <a:t>  In a school that uses standards-based approaches to educating students, learning standards—i.e., concise, written descriptions of what students are expected to know and be able to do at a specific stage of their education—determine the goals of a lesson or course, and </a:t>
            </a:r>
            <a:r>
              <a:rPr lang="en-US" i="1" dirty="0">
                <a:solidFill>
                  <a:srgbClr val="FFFF00"/>
                </a:solidFill>
              </a:rPr>
              <a:t>teachers then determine how and what to teach students so they achieve the learning expectations described in the standards.  </a:t>
            </a:r>
            <a:r>
              <a:rPr lang="en-US" sz="1100" dirty="0"/>
              <a:t>(http://edglossary.org/standards-based/)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Reporting on what students know and are able to do relative to </a:t>
            </a:r>
            <a:r>
              <a:rPr lang="en-US" dirty="0">
                <a:solidFill>
                  <a:srgbClr val="FFFF00"/>
                </a:solidFill>
              </a:rPr>
              <a:t>specific academic standards </a:t>
            </a:r>
            <a:r>
              <a:rPr lang="en-US" dirty="0"/>
              <a:t>rather than course names or general subject area titles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ZCS teachers have chosen our “power standards” within each course/academic area which are essential for the understanding and application of course content</a:t>
            </a:r>
          </a:p>
        </p:txBody>
      </p:sp>
    </p:spTree>
    <p:extLst>
      <p:ext uri="{BB962C8B-B14F-4D97-AF65-F5344CB8AC3E}">
        <p14:creationId xmlns:p14="http://schemas.microsoft.com/office/powerpoint/2010/main" val="3946216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To clearly communicate what students are learning in each course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To accurately report each student’s progress toward mastering each standard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To communicate what a student has learned well and to assist students (and parents) in improving their performance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To continue communicating about students’ work habits, but separately from academic progress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003" y="4149160"/>
            <a:ext cx="2070954" cy="182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09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 and Career Readiness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Takes responsibility to be prepared for class activities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Completes assignments on time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Follows classroom rules and procedures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Interacts with adults and peers in a respectful manner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Ratings:</a:t>
            </a:r>
          </a:p>
          <a:p>
            <a:pPr lvl="1"/>
            <a:r>
              <a:rPr lang="en-US" sz="2000" dirty="0"/>
              <a:t>ME - Meets expectations</a:t>
            </a:r>
          </a:p>
          <a:p>
            <a:pPr lvl="1"/>
            <a:r>
              <a:rPr lang="en-US" sz="2000" dirty="0"/>
              <a:t>NI - Needs improvement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629" y="3186053"/>
            <a:ext cx="3056334" cy="268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3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38475"/>
            <a:ext cx="10058400" cy="1450757"/>
          </a:xfrm>
        </p:spPr>
        <p:txBody>
          <a:bodyPr/>
          <a:lstStyle/>
          <a:p>
            <a:r>
              <a:rPr lang="en-US" dirty="0"/>
              <a:t>The Report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33" y="1835040"/>
            <a:ext cx="5724525" cy="44203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789" y="1835040"/>
            <a:ext cx="5726570" cy="442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62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28" y="228602"/>
            <a:ext cx="11471671" cy="5871410"/>
          </a:xfrm>
        </p:spPr>
      </p:pic>
    </p:spTree>
    <p:extLst>
      <p:ext uri="{BB962C8B-B14F-4D97-AF65-F5344CB8AC3E}">
        <p14:creationId xmlns:p14="http://schemas.microsoft.com/office/powerpoint/2010/main" val="873137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Vision for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0266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ZCS Academic Priority #1: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5743" y="2394374"/>
            <a:ext cx="818147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u="sng" dirty="0"/>
              <a:t>Assessment of Learning:</a:t>
            </a:r>
            <a:endParaRPr lang="en-US" sz="3200" i="1" dirty="0"/>
          </a:p>
          <a:p>
            <a:r>
              <a:rPr lang="en-US" sz="3200" i="1" dirty="0"/>
              <a:t>All ZCS students will experience assessment practices by their teachers that give them feedback for better learning and a clear sense of what they know and are able to do.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613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6822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21820</TotalTime>
  <Words>523</Words>
  <Application>Microsoft Office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Calibri Light</vt:lpstr>
      <vt:lpstr>Wingdings</vt:lpstr>
      <vt:lpstr>Retrospect</vt:lpstr>
      <vt:lpstr>Standards-Based Reporting</vt:lpstr>
      <vt:lpstr>PowerPoint Presentation</vt:lpstr>
      <vt:lpstr>Thoughtful Discussion</vt:lpstr>
      <vt:lpstr>Grading Practices</vt:lpstr>
      <vt:lpstr>What is Standards-Based Reporting?</vt:lpstr>
      <vt:lpstr>Purpose</vt:lpstr>
      <vt:lpstr>College and Career Readiness Standards</vt:lpstr>
      <vt:lpstr>The Report</vt:lpstr>
      <vt:lpstr>PowerPoint Presentation</vt:lpstr>
      <vt:lpstr>District Vision for Assessment</vt:lpstr>
      <vt:lpstr>Questions?</vt:lpstr>
    </vt:vector>
  </TitlesOfParts>
  <Company>Zionsville Community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Standards-Based Reporting</dc:title>
  <dc:creator>Sean Conner</dc:creator>
  <cp:lastModifiedBy>Carolyn Goetz</cp:lastModifiedBy>
  <cp:revision>15</cp:revision>
  <dcterms:created xsi:type="dcterms:W3CDTF">2016-04-19T13:51:48Z</dcterms:created>
  <dcterms:modified xsi:type="dcterms:W3CDTF">2025-10-03T16:12:23Z</dcterms:modified>
</cp:coreProperties>
</file>