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9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46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0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36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6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073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4436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18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70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7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5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32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8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8" r:id="rId1"/>
    <p:sldLayoutId id="2147484899" r:id="rId2"/>
    <p:sldLayoutId id="2147484900" r:id="rId3"/>
    <p:sldLayoutId id="2147484901" r:id="rId4"/>
    <p:sldLayoutId id="2147484902" r:id="rId5"/>
    <p:sldLayoutId id="2147484903" r:id="rId6"/>
    <p:sldLayoutId id="2147484904" r:id="rId7"/>
    <p:sldLayoutId id="2147484905" r:id="rId8"/>
    <p:sldLayoutId id="2147484906" r:id="rId9"/>
    <p:sldLayoutId id="2147484907" r:id="rId10"/>
    <p:sldLayoutId id="2147484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7000">
              <a:schemeClr val="accent1">
                <a:lumMod val="45000"/>
                <a:lumOff val="55000"/>
              </a:schemeClr>
            </a:gs>
            <a:gs pos="56000">
              <a:schemeClr val="accent1">
                <a:lumMod val="45000"/>
                <a:lumOff val="55000"/>
              </a:schemeClr>
            </a:gs>
            <a:gs pos="82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2D9A7-51B2-B2A5-C223-EB3B6A9FE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2812" y="1448959"/>
            <a:ext cx="9082216" cy="2823099"/>
          </a:xfrm>
        </p:spPr>
        <p:txBody>
          <a:bodyPr anchor="ctr">
            <a:normAutofit/>
          </a:bodyPr>
          <a:lstStyle/>
          <a:p>
            <a:pPr algn="ctr"/>
            <a:r>
              <a:rPr lang="en-US" sz="4400" dirty="0">
                <a:solidFill>
                  <a:srgbClr val="000000"/>
                </a:solidFill>
              </a:rPr>
              <a:t>Learner Led Virtual Tour</a:t>
            </a:r>
          </a:p>
        </p:txBody>
      </p:sp>
    </p:spTree>
    <p:extLst>
      <p:ext uri="{BB962C8B-B14F-4D97-AF65-F5344CB8AC3E}">
        <p14:creationId xmlns:p14="http://schemas.microsoft.com/office/powerpoint/2010/main" val="31690037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7CCE2-62D6-B922-4FDC-D9831AF8D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39" y="2224217"/>
            <a:ext cx="3448771" cy="1804085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High school collaboration area</a:t>
            </a:r>
          </a:p>
        </p:txBody>
      </p:sp>
      <p:pic>
        <p:nvPicPr>
          <p:cNvPr id="6" name="Picture Placeholder 5" descr="High School Collaboration Area">
            <a:extLst>
              <a:ext uri="{FF2B5EF4-FFF2-40B4-BE49-F238E27FC236}">
                <a16:creationId xmlns:a16="http://schemas.microsoft.com/office/drawing/2014/main" id="{B0607F38-A27A-8CFB-B099-073A9DEEAF5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2" r="4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944104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575A2-99EC-7EC8-9425-25B3B382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775" y="871151"/>
            <a:ext cx="3200400" cy="2743200"/>
          </a:xfrm>
        </p:spPr>
        <p:txBody>
          <a:bodyPr>
            <a:normAutofit/>
          </a:bodyPr>
          <a:lstStyle/>
          <a:p>
            <a:r>
              <a:rPr lang="en-US" sz="3600" dirty="0"/>
              <a:t>commons</a:t>
            </a:r>
          </a:p>
        </p:txBody>
      </p:sp>
      <p:pic>
        <p:nvPicPr>
          <p:cNvPr id="6" name="Picture Placeholder 5" descr="Commons Area">
            <a:extLst>
              <a:ext uri="{FF2B5EF4-FFF2-40B4-BE49-F238E27FC236}">
                <a16:creationId xmlns:a16="http://schemas.microsoft.com/office/drawing/2014/main" id="{4F1EEC5E-D688-5EE9-4D82-6D73F2202B8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2" r="4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009456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FD602-B132-517E-3CF6-27B58A897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5565" y="1909119"/>
            <a:ext cx="3200400" cy="1737360"/>
          </a:xfrm>
        </p:spPr>
        <p:txBody>
          <a:bodyPr/>
          <a:lstStyle/>
          <a:p>
            <a:r>
              <a:rPr lang="en-US" dirty="0"/>
              <a:t>Learning stairs</a:t>
            </a:r>
          </a:p>
        </p:txBody>
      </p:sp>
      <p:pic>
        <p:nvPicPr>
          <p:cNvPr id="6" name="Picture Placeholder 5" descr="Learning Stairs">
            <a:extLst>
              <a:ext uri="{FF2B5EF4-FFF2-40B4-BE49-F238E27FC236}">
                <a16:creationId xmlns:a16="http://schemas.microsoft.com/office/drawing/2014/main" id="{6D1D0F75-8DAB-83AF-398E-CC0CC5758D0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2" r="4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1995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73D53-D005-B835-53C0-34111512C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349" y="2057399"/>
            <a:ext cx="3200400" cy="1737360"/>
          </a:xfrm>
        </p:spPr>
        <p:txBody>
          <a:bodyPr/>
          <a:lstStyle/>
          <a:p>
            <a:pPr algn="ctr"/>
            <a:r>
              <a:rPr lang="en-US" dirty="0"/>
              <a:t>Strength &amp; conditioning room</a:t>
            </a:r>
          </a:p>
        </p:txBody>
      </p:sp>
      <p:pic>
        <p:nvPicPr>
          <p:cNvPr id="6" name="Picture Placeholder 5" descr="Strength &amp; Conditioning Room">
            <a:extLst>
              <a:ext uri="{FF2B5EF4-FFF2-40B4-BE49-F238E27FC236}">
                <a16:creationId xmlns:a16="http://schemas.microsoft.com/office/drawing/2014/main" id="{4BFBDB67-9E00-B20D-E22E-8232933253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2" r="4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945311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EBF4D-3F37-D18C-9A73-B85754343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1489" y="1691640"/>
            <a:ext cx="3200400" cy="1737360"/>
          </a:xfrm>
        </p:spPr>
        <p:txBody>
          <a:bodyPr/>
          <a:lstStyle/>
          <a:p>
            <a:r>
              <a:rPr lang="en-US"/>
              <a:t>Media center</a:t>
            </a:r>
            <a:endParaRPr lang="en-US" dirty="0"/>
          </a:p>
        </p:txBody>
      </p:sp>
      <p:pic>
        <p:nvPicPr>
          <p:cNvPr id="6" name="Picture Placeholder 5" descr="Media Center">
            <a:extLst>
              <a:ext uri="{FF2B5EF4-FFF2-40B4-BE49-F238E27FC236}">
                <a16:creationId xmlns:a16="http://schemas.microsoft.com/office/drawing/2014/main" id="{13BD1CFD-9A1B-38FB-41CA-167995ECEB2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2" r="4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51463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4D310-25A8-A2C8-FE89-50F7A4D7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115" y="1691640"/>
            <a:ext cx="3200400" cy="1737360"/>
          </a:xfrm>
        </p:spPr>
        <p:txBody>
          <a:bodyPr/>
          <a:lstStyle/>
          <a:p>
            <a:r>
              <a:rPr lang="en-US" dirty="0"/>
              <a:t>MCL area</a:t>
            </a:r>
          </a:p>
        </p:txBody>
      </p:sp>
      <p:pic>
        <p:nvPicPr>
          <p:cNvPr id="6" name="Picture Placeholder 5" descr="MCL Area&#10;A group of people in a room with virtual reality headsets">
            <a:extLst>
              <a:ext uri="{FF2B5EF4-FFF2-40B4-BE49-F238E27FC236}">
                <a16:creationId xmlns:a16="http://schemas.microsoft.com/office/drawing/2014/main" id="{8E032793-4CE8-A148-E91F-995B9F382E4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2" r="4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281640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DDDE4-BAC9-5F01-6E9C-F667B6FC2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39" y="1353064"/>
            <a:ext cx="3510555" cy="2440459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STEM Collaboration area</a:t>
            </a:r>
          </a:p>
        </p:txBody>
      </p:sp>
      <p:pic>
        <p:nvPicPr>
          <p:cNvPr id="6" name="Picture Placeholder 5" descr="STEM Collaboration Room">
            <a:extLst>
              <a:ext uri="{FF2B5EF4-FFF2-40B4-BE49-F238E27FC236}">
                <a16:creationId xmlns:a16="http://schemas.microsoft.com/office/drawing/2014/main" id="{818CE3C4-59E8-88EB-568E-D60FD4E171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031" r="19031"/>
          <a:stretch>
            <a:fillRect/>
          </a:stretch>
        </p:blipFill>
        <p:spPr>
          <a:xfrm rot="5400000">
            <a:off x="722313" y="-722313"/>
            <a:ext cx="6858000" cy="8304213"/>
          </a:xfrm>
        </p:spPr>
      </p:pic>
    </p:spTree>
    <p:extLst>
      <p:ext uri="{BB962C8B-B14F-4D97-AF65-F5344CB8AC3E}">
        <p14:creationId xmlns:p14="http://schemas.microsoft.com/office/powerpoint/2010/main" val="1219608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574D8-C78A-C4A7-CE6A-01B18ECB0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6821" y="2193325"/>
            <a:ext cx="3200400" cy="1737360"/>
          </a:xfrm>
        </p:spPr>
        <p:txBody>
          <a:bodyPr/>
          <a:lstStyle/>
          <a:p>
            <a:pPr algn="ctr"/>
            <a:r>
              <a:rPr lang="en-US" dirty="0"/>
              <a:t>Middle school collaboration area</a:t>
            </a:r>
          </a:p>
        </p:txBody>
      </p:sp>
      <p:pic>
        <p:nvPicPr>
          <p:cNvPr id="6" name="Picture Placeholder 5" descr="Middle School Collaboration Area">
            <a:extLst>
              <a:ext uri="{FF2B5EF4-FFF2-40B4-BE49-F238E27FC236}">
                <a16:creationId xmlns:a16="http://schemas.microsoft.com/office/drawing/2014/main" id="{60A7FAAE-02A5-518A-9818-310D2F82549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2" r="4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362215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26C4A-4E58-0A4B-CC28-C1A7A61D0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5564" y="2316891"/>
            <a:ext cx="3200400" cy="1737360"/>
          </a:xfrm>
        </p:spPr>
        <p:txBody>
          <a:bodyPr/>
          <a:lstStyle/>
          <a:p>
            <a:pPr algn="ctr"/>
            <a:r>
              <a:rPr lang="en-US" dirty="0"/>
              <a:t>Media center conference room</a:t>
            </a:r>
          </a:p>
        </p:txBody>
      </p:sp>
      <p:pic>
        <p:nvPicPr>
          <p:cNvPr id="6" name="Picture Placeholder 5" descr="Media Center Conference Room&#10;A group of people sitting around a table">
            <a:extLst>
              <a:ext uri="{FF2B5EF4-FFF2-40B4-BE49-F238E27FC236}">
                <a16:creationId xmlns:a16="http://schemas.microsoft.com/office/drawing/2014/main" id="{BC8665C6-917A-2CD0-4671-255B7264FC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2" r="4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80769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8666B-1C56-26D2-EA30-BC3F4183E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3208" y="2267465"/>
            <a:ext cx="3200400" cy="17373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Example of hallway collaboration space</a:t>
            </a:r>
          </a:p>
        </p:txBody>
      </p:sp>
      <p:pic>
        <p:nvPicPr>
          <p:cNvPr id="10" name="Picture Placeholder 9" descr="Example of Hallway Collaboration Space&#10;A group of women sitting on a round curved couch">
            <a:extLst>
              <a:ext uri="{FF2B5EF4-FFF2-40B4-BE49-F238E27FC236}">
                <a16:creationId xmlns:a16="http://schemas.microsoft.com/office/drawing/2014/main" id="{D5C9DB59-B076-B98B-8BAE-4B73461CFB2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460" b="54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68271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4ED20-9DB8-5BB1-78B3-1DB384544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0851" y="2069756"/>
            <a:ext cx="3200400" cy="1737360"/>
          </a:xfrm>
        </p:spPr>
        <p:txBody>
          <a:bodyPr/>
          <a:lstStyle/>
          <a:p>
            <a:pPr algn="ctr"/>
            <a:r>
              <a:rPr lang="en-US" dirty="0"/>
              <a:t>Valley view lounge</a:t>
            </a:r>
          </a:p>
        </p:txBody>
      </p:sp>
      <p:pic>
        <p:nvPicPr>
          <p:cNvPr id="6" name="Picture Placeholder 5" descr="Valley View Lounge&#10;A group of people sitting on red benches">
            <a:extLst>
              <a:ext uri="{FF2B5EF4-FFF2-40B4-BE49-F238E27FC236}">
                <a16:creationId xmlns:a16="http://schemas.microsoft.com/office/drawing/2014/main" id="{6940D491-69A6-D188-6BA1-D97DF446059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2" r="4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59296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62</TotalTime>
  <Words>38</Words>
  <Application>Microsoft Macintosh PowerPoint</Application>
  <PresentationFormat>Widescreen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Rockwell</vt:lpstr>
      <vt:lpstr>Rockwell Condensed</vt:lpstr>
      <vt:lpstr>Rockwell Extra Bold</vt:lpstr>
      <vt:lpstr>Wingdings</vt:lpstr>
      <vt:lpstr>Wood Type</vt:lpstr>
      <vt:lpstr>Learner Led Virtual Tour</vt:lpstr>
      <vt:lpstr>High school collaboration area</vt:lpstr>
      <vt:lpstr>commons</vt:lpstr>
      <vt:lpstr>Learning stairs</vt:lpstr>
      <vt:lpstr>Strength &amp; conditioning room</vt:lpstr>
      <vt:lpstr>Media center</vt:lpstr>
      <vt:lpstr>MCL area</vt:lpstr>
      <vt:lpstr>STEM Collaboration area</vt:lpstr>
      <vt:lpstr>Middle school collaboration area</vt:lpstr>
      <vt:lpstr>Media center conference room</vt:lpstr>
      <vt:lpstr>Example of hallway collaboration space</vt:lpstr>
      <vt:lpstr>Valley view lounge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Twardowski, Dawn</dc:creator>
  <cp:lastModifiedBy>Twardowski, Dawn</cp:lastModifiedBy>
  <cp:revision>3</cp:revision>
  <dcterms:created xsi:type="dcterms:W3CDTF">2025-10-02T16:56:53Z</dcterms:created>
  <dcterms:modified xsi:type="dcterms:W3CDTF">2025-10-02T17:59:18Z</dcterms:modified>
</cp:coreProperties>
</file>