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22.xml" ContentType="application/vnd.openxmlformats-officedocument.presentationml.tags+xml"/>
  <Override PartName="/ppt/tags/tag2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handoutMasterIdLst>
    <p:handoutMasterId r:id="rId17"/>
  </p:handoutMasterIdLst>
  <p:sldIdLst>
    <p:sldId id="7380" r:id="rId5"/>
    <p:sldId id="7403" r:id="rId6"/>
    <p:sldId id="7404" r:id="rId7"/>
    <p:sldId id="7405" r:id="rId8"/>
    <p:sldId id="7406" r:id="rId9"/>
    <p:sldId id="7407" r:id="rId10"/>
    <p:sldId id="7408" r:id="rId11"/>
    <p:sldId id="7409" r:id="rId12"/>
    <p:sldId id="7410" r:id="rId13"/>
    <p:sldId id="7411" r:id="rId14"/>
    <p:sldId id="7395" r:id="rId15"/>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ntent Slides" id="{E76E318A-7D75-42B3-9493-B31F8DF140CE}">
          <p14:sldIdLst>
            <p14:sldId id="7380"/>
            <p14:sldId id="7403"/>
            <p14:sldId id="7404"/>
            <p14:sldId id="7405"/>
            <p14:sldId id="7406"/>
            <p14:sldId id="7407"/>
            <p14:sldId id="7408"/>
            <p14:sldId id="7409"/>
            <p14:sldId id="7410"/>
            <p14:sldId id="7411"/>
            <p14:sldId id="7395"/>
          </p14:sldIdLst>
        </p14:section>
      </p14:sectionLst>
    </p:ext>
    <p:ext uri="{EFAFB233-063F-42B5-8137-9DF3F51BA10A}">
      <p15:sldGuideLst xmlns:p15="http://schemas.microsoft.com/office/powerpoint/2012/main">
        <p15:guide id="6" pos="4248" userDrawn="1">
          <p15:clr>
            <a:srgbClr val="A4A3A4"/>
          </p15:clr>
        </p15:guide>
        <p15:guide id="7" orient="horz" pos="3000" userDrawn="1">
          <p15:clr>
            <a:srgbClr val="A4A3A4"/>
          </p15:clr>
        </p15:guide>
        <p15:guide id="8" pos="3840" userDrawn="1">
          <p15:clr>
            <a:srgbClr val="A4A3A4"/>
          </p15:clr>
        </p15:guide>
        <p15:guide id="9" pos="648" userDrawn="1">
          <p15:clr>
            <a:srgbClr val="A4A3A4"/>
          </p15:clr>
        </p15:guide>
        <p15:guide id="10" orient="horz" pos="98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6FE750E-EE2D-DCE2-F116-101822946103}" name="Jennifer Wagner" initials="JW" userId="12825aa0f01a3670" providerId="Windows Live"/>
  <p188:author id="{057212C9-4926-A81D-94EB-B5EBC34F7157}" name="Parton, Heidi G" initials="PHG" userId="S::hparton@paychex.com::1dfb4356-c783-486f-a15f-13a16f3e716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Grandmont, Daniella" initials="GD" lastIdx="34" clrIdx="6">
    <p:extLst>
      <p:ext uri="{19B8F6BF-5375-455C-9EA6-DF929625EA0E}">
        <p15:presenceInfo xmlns:p15="http://schemas.microsoft.com/office/powerpoint/2012/main" userId="S::dgrandmont1@paychex.com::6604ec2f-249e-44c1-9ce5-43e06caac2a6" providerId="AD"/>
      </p:ext>
    </p:extLst>
  </p:cmAuthor>
  <p:cmAuthor id="1" name="Storms, Arelis" initials="SA" lastIdx="34" clrIdx="0">
    <p:extLst>
      <p:ext uri="{19B8F6BF-5375-455C-9EA6-DF929625EA0E}">
        <p15:presenceInfo xmlns:p15="http://schemas.microsoft.com/office/powerpoint/2012/main" userId="S::astorms@paychex.com::d488a007-7b3c-437e-9d89-01ca0d4c19ee" providerId="AD"/>
      </p:ext>
    </p:extLst>
  </p:cmAuthor>
  <p:cmAuthor id="8" name="Campanelli, Dan" initials="CD" lastIdx="1" clrIdx="7">
    <p:extLst>
      <p:ext uri="{19B8F6BF-5375-455C-9EA6-DF929625EA0E}">
        <p15:presenceInfo xmlns:p15="http://schemas.microsoft.com/office/powerpoint/2012/main" userId="S::dcampanelli@paychex.com::62183aa8-2520-474a-916f-b6d2a48c581a" providerId="AD"/>
      </p:ext>
    </p:extLst>
  </p:cmAuthor>
  <p:cmAuthor id="2" name="Schaeffer, Dan" initials="SD" lastIdx="30" clrIdx="1">
    <p:extLst>
      <p:ext uri="{19B8F6BF-5375-455C-9EA6-DF929625EA0E}">
        <p15:presenceInfo xmlns:p15="http://schemas.microsoft.com/office/powerpoint/2012/main" userId="S::dschaeffer@paychex.com::49df40c5-84ec-467b-9e01-60a1cd3cdd6c" providerId="AD"/>
      </p:ext>
    </p:extLst>
  </p:cmAuthor>
  <p:cmAuthor id="9" name="Bown, Amy" initials="BA" lastIdx="5" clrIdx="8">
    <p:extLst>
      <p:ext uri="{19B8F6BF-5375-455C-9EA6-DF929625EA0E}">
        <p15:presenceInfo xmlns:p15="http://schemas.microsoft.com/office/powerpoint/2012/main" userId="S::abown@paychex.com::3d32f81d-049d-4460-86c5-d10e3081e05d" providerId="AD"/>
      </p:ext>
    </p:extLst>
  </p:cmAuthor>
  <p:cmAuthor id="3" name="Savage, Laurie J" initials="SJ" lastIdx="5" clrIdx="2">
    <p:extLst>
      <p:ext uri="{19B8F6BF-5375-455C-9EA6-DF929625EA0E}">
        <p15:presenceInfo xmlns:p15="http://schemas.microsoft.com/office/powerpoint/2012/main" userId="S::lsavage@paychex.com::f63f1290-9efe-4e63-afed-470f793cb0f7" providerId="AD"/>
      </p:ext>
    </p:extLst>
  </p:cmAuthor>
  <p:cmAuthor id="4" name="Godambe, Megha" initials="GM" lastIdx="1" clrIdx="3">
    <p:extLst>
      <p:ext uri="{19B8F6BF-5375-455C-9EA6-DF929625EA0E}">
        <p15:presenceInfo xmlns:p15="http://schemas.microsoft.com/office/powerpoint/2012/main" userId="S::mgodambe@paychex.com::7d42d1b0-f3c7-4cdd-9f24-df3e74cd8787" providerId="AD"/>
      </p:ext>
    </p:extLst>
  </p:cmAuthor>
  <p:cmAuthor id="5" name="Jennifer Wagner" initials="JW" lastIdx="20" clrIdx="4">
    <p:extLst>
      <p:ext uri="{19B8F6BF-5375-455C-9EA6-DF929625EA0E}">
        <p15:presenceInfo xmlns:p15="http://schemas.microsoft.com/office/powerpoint/2012/main" userId="12825aa0f01a3670" providerId="Windows Live"/>
      </p:ext>
    </p:extLst>
  </p:cmAuthor>
  <p:cmAuthor id="6" name="Parton, Heidi G" initials="PHG" lastIdx="1" clrIdx="5">
    <p:extLst>
      <p:ext uri="{19B8F6BF-5375-455C-9EA6-DF929625EA0E}">
        <p15:presenceInfo xmlns:p15="http://schemas.microsoft.com/office/powerpoint/2012/main" userId="S::hparton@paychex.com::1dfb4356-c783-486f-a15f-13a16f3e716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9"/>
    <a:srgbClr val="D3D5D2"/>
    <a:srgbClr val="EDF0F4"/>
    <a:srgbClr val="F4F7F9"/>
    <a:srgbClr val="E9ECF1"/>
    <a:srgbClr val="EEF1F3"/>
    <a:srgbClr val="EFEFED"/>
    <a:srgbClr val="C9CBC0"/>
    <a:srgbClr val="E4E7E1"/>
    <a:srgbClr val="657174"/>
  </p:clrMru>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83"/>
    <p:restoredTop sz="96751" autoAdjust="0"/>
  </p:normalViewPr>
  <p:slideViewPr>
    <p:cSldViewPr snapToGrid="0">
      <p:cViewPr varScale="1">
        <p:scale>
          <a:sx n="73" d="100"/>
          <a:sy n="73" d="100"/>
        </p:scale>
        <p:origin x="366" y="66"/>
      </p:cViewPr>
      <p:guideLst>
        <p:guide pos="4248"/>
        <p:guide orient="horz" pos="3000"/>
        <p:guide pos="3840"/>
        <p:guide pos="648"/>
        <p:guide orient="horz" pos="984"/>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2" Type="http://schemas.openxmlformats.org/officeDocument/2006/relationships/tags" Target="../tags/tag22.xml"/><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9C8077E-1501-4771-85F8-8690A9C842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9CA5B8B-555A-4DD4-A635-839D112BECA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9CDEF10-DBD8-4D06-BEE3-8937C86752EE}" type="datetimeFigureOut">
              <a:rPr lang="en-US" smtClean="0"/>
              <a:t>09/01/2023</a:t>
            </a:fld>
            <a:endParaRPr lang="en-US"/>
          </a:p>
        </p:txBody>
      </p:sp>
      <p:sp>
        <p:nvSpPr>
          <p:cNvPr id="4" name="Footer Placeholder 3">
            <a:extLst>
              <a:ext uri="{FF2B5EF4-FFF2-40B4-BE49-F238E27FC236}">
                <a16:creationId xmlns:a16="http://schemas.microsoft.com/office/drawing/2014/main" id="{B36DFF75-A613-4C23-9EA7-8D9B6F81080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7C163AE-E5BB-4703-8440-9CDAFBA901F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6322DD9-CE5C-4F10-8DEF-FC39F99512C4}" type="slidenum">
              <a:rPr lang="en-US" smtClean="0"/>
              <a:t>‹#›</a:t>
            </a:fld>
            <a:endParaRPr lang="en-US"/>
          </a:p>
        </p:txBody>
      </p:sp>
    </p:spTree>
    <p:custDataLst>
      <p:tags r:id="rId2"/>
    </p:custDataLst>
    <p:extLst>
      <p:ext uri="{BB962C8B-B14F-4D97-AF65-F5344CB8AC3E}">
        <p14:creationId xmlns:p14="http://schemas.microsoft.com/office/powerpoint/2010/main" val="23239407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747975-BC05-4EAB-AE08-CD71168B9299}" type="datetimeFigureOut">
              <a:rPr lang="en-US" smtClean="0"/>
              <a:t>09/01/2023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BA1CBE-3786-44D6-8821-E746C22D7333}" type="slidenum">
              <a:rPr lang="en-US" smtClean="0"/>
              <a:t>‹#›</a:t>
            </a:fld>
            <a:endParaRPr lang="en-US"/>
          </a:p>
        </p:txBody>
      </p:sp>
    </p:spTree>
    <p:extLst>
      <p:ext uri="{BB962C8B-B14F-4D97-AF65-F5344CB8AC3E}">
        <p14:creationId xmlns:p14="http://schemas.microsoft.com/office/powerpoint/2010/main" val="26722060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p:txBody>
      </p:sp>
      <p:sp>
        <p:nvSpPr>
          <p:cNvPr id="4" name="Slide Number Placeholder 3"/>
          <p:cNvSpPr>
            <a:spLocks noGrp="1"/>
          </p:cNvSpPr>
          <p:nvPr>
            <p:ph type="sldNum" sz="quarter" idx="5"/>
          </p:nvPr>
        </p:nvSpPr>
        <p:spPr/>
        <p:txBody>
          <a:bodyPr/>
          <a:lstStyle/>
          <a:p>
            <a:fld id="{C3BA1CBE-3786-44D6-8821-E746C22D7333}" type="slidenum">
              <a:rPr lang="en-US" smtClean="0"/>
              <a:t>1</a:t>
            </a:fld>
            <a:endParaRPr lang="en-US"/>
          </a:p>
        </p:txBody>
      </p:sp>
    </p:spTree>
    <p:extLst>
      <p:ext uri="{BB962C8B-B14F-4D97-AF65-F5344CB8AC3E}">
        <p14:creationId xmlns:p14="http://schemas.microsoft.com/office/powerpoint/2010/main" val="21154004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a:spLocks noGrp="1" noRot="1" noChangeAspect="1"/>
          </p:cNvSpPr>
          <p:nvPr>
            <p:ph type="sldImg" idx="2"/>
          </p:nvPr>
        </p:nvSpPr>
        <p:spPr>
          <a:xfrm>
            <a:off x="4114800" y="617538"/>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 name="Google Shape;109;p4:notes"/>
          <p:cNvSpPr txBox="1">
            <a:spLocks noGrp="1"/>
          </p:cNvSpPr>
          <p:nvPr>
            <p:ph type="body" idx="1"/>
          </p:nvPr>
        </p:nvSpPr>
        <p:spPr>
          <a:xfrm>
            <a:off x="1371600" y="3908425"/>
            <a:ext cx="10972799" cy="37036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61"/>
              <a:buFont typeface="Calibri"/>
              <a:buNone/>
            </a:pPr>
            <a:endParaRPr sz="1042" b="0" i="0" u="none" strike="noStrike" cap="none">
              <a:solidFill>
                <a:schemeClr val="dk1"/>
              </a:solidFill>
              <a:latin typeface="Calibri"/>
              <a:ea typeface="Calibri"/>
              <a:cs typeface="Calibri"/>
              <a:sym typeface="Calibri"/>
            </a:endParaRPr>
          </a:p>
        </p:txBody>
      </p:sp>
      <p:sp>
        <p:nvSpPr>
          <p:cNvPr id="110" name="Google Shape;110;p4:notes"/>
          <p:cNvSpPr txBox="1">
            <a:spLocks noGrp="1"/>
          </p:cNvSpPr>
          <p:nvPr>
            <p:ph type="sldNum" idx="12"/>
          </p:nvPr>
        </p:nvSpPr>
        <p:spPr>
          <a:xfrm>
            <a:off x="7769225" y="7816850"/>
            <a:ext cx="5943599" cy="41116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300"/>
              <a:buFont typeface="Calibri"/>
              <a:buNone/>
            </a:pPr>
            <a:fld id="{00000000-1234-1234-1234-123412341234}" type="slidenum">
              <a:rPr lang="en-US" sz="1200">
                <a:solidFill>
                  <a:schemeClr val="dk1"/>
                </a:solidFill>
                <a:latin typeface="Calibri"/>
                <a:ea typeface="Calibri"/>
                <a:cs typeface="Calibri"/>
                <a:sym typeface="Calibri"/>
              </a:rPr>
              <a:t>2</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061575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a:spLocks noGrp="1" noRot="1" noChangeAspect="1"/>
          </p:cNvSpPr>
          <p:nvPr>
            <p:ph type="sldImg" idx="2"/>
          </p:nvPr>
        </p:nvSpPr>
        <p:spPr>
          <a:xfrm>
            <a:off x="4114800" y="617538"/>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 name="Google Shape;109;p4:notes"/>
          <p:cNvSpPr txBox="1">
            <a:spLocks noGrp="1"/>
          </p:cNvSpPr>
          <p:nvPr>
            <p:ph type="body" idx="1"/>
          </p:nvPr>
        </p:nvSpPr>
        <p:spPr>
          <a:xfrm>
            <a:off x="1371600" y="3908425"/>
            <a:ext cx="10972799" cy="37036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61"/>
              <a:buFont typeface="Calibri"/>
              <a:buNone/>
            </a:pPr>
            <a:endParaRPr sz="1042" b="0" i="0" u="none" strike="noStrike" cap="none">
              <a:solidFill>
                <a:schemeClr val="dk1"/>
              </a:solidFill>
              <a:latin typeface="Calibri"/>
              <a:ea typeface="Calibri"/>
              <a:cs typeface="Calibri"/>
              <a:sym typeface="Calibri"/>
            </a:endParaRPr>
          </a:p>
        </p:txBody>
      </p:sp>
      <p:sp>
        <p:nvSpPr>
          <p:cNvPr id="110" name="Google Shape;110;p4:notes"/>
          <p:cNvSpPr txBox="1">
            <a:spLocks noGrp="1"/>
          </p:cNvSpPr>
          <p:nvPr>
            <p:ph type="sldNum" idx="12"/>
          </p:nvPr>
        </p:nvSpPr>
        <p:spPr>
          <a:xfrm>
            <a:off x="7769225" y="7816850"/>
            <a:ext cx="5943599" cy="41116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300"/>
              <a:buFont typeface="Calibri"/>
              <a:buNone/>
            </a:pPr>
            <a:fld id="{00000000-1234-1234-1234-123412341234}" type="slidenum">
              <a:rPr lang="en-US" sz="1200">
                <a:solidFill>
                  <a:schemeClr val="dk1"/>
                </a:solidFill>
                <a:latin typeface="Calibri"/>
                <a:ea typeface="Calibri"/>
                <a:cs typeface="Calibri"/>
                <a:sym typeface="Calibri"/>
              </a:rPr>
              <a:t>3</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865495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a:spLocks noGrp="1" noRot="1" noChangeAspect="1"/>
          </p:cNvSpPr>
          <p:nvPr>
            <p:ph type="sldImg" idx="2"/>
          </p:nvPr>
        </p:nvSpPr>
        <p:spPr>
          <a:xfrm>
            <a:off x="4114800" y="617538"/>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 name="Google Shape;109;p4:notes"/>
          <p:cNvSpPr txBox="1">
            <a:spLocks noGrp="1"/>
          </p:cNvSpPr>
          <p:nvPr>
            <p:ph type="body" idx="1"/>
          </p:nvPr>
        </p:nvSpPr>
        <p:spPr>
          <a:xfrm>
            <a:off x="1371600" y="3908425"/>
            <a:ext cx="10972799" cy="37036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61"/>
              <a:buFont typeface="Calibri"/>
              <a:buNone/>
            </a:pPr>
            <a:endParaRPr sz="1042" b="0" i="0" u="none" strike="noStrike" cap="none">
              <a:solidFill>
                <a:schemeClr val="dk1"/>
              </a:solidFill>
              <a:latin typeface="Calibri"/>
              <a:ea typeface="Calibri"/>
              <a:cs typeface="Calibri"/>
              <a:sym typeface="Calibri"/>
            </a:endParaRPr>
          </a:p>
        </p:txBody>
      </p:sp>
      <p:sp>
        <p:nvSpPr>
          <p:cNvPr id="110" name="Google Shape;110;p4:notes"/>
          <p:cNvSpPr txBox="1">
            <a:spLocks noGrp="1"/>
          </p:cNvSpPr>
          <p:nvPr>
            <p:ph type="sldNum" idx="12"/>
          </p:nvPr>
        </p:nvSpPr>
        <p:spPr>
          <a:xfrm>
            <a:off x="7769225" y="7816850"/>
            <a:ext cx="5943599" cy="41116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300"/>
              <a:buFont typeface="Calibri"/>
              <a:buNone/>
            </a:pPr>
            <a:fld id="{00000000-1234-1234-1234-123412341234}" type="slidenum">
              <a:rPr lang="en-US" sz="1200">
                <a:solidFill>
                  <a:schemeClr val="dk1"/>
                </a:solidFill>
                <a:latin typeface="Calibri"/>
                <a:ea typeface="Calibri"/>
                <a:cs typeface="Calibri"/>
                <a:sym typeface="Calibri"/>
              </a:rPr>
              <a:t>4</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787748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a:spLocks noGrp="1" noRot="1" noChangeAspect="1"/>
          </p:cNvSpPr>
          <p:nvPr>
            <p:ph type="sldImg" idx="2"/>
          </p:nvPr>
        </p:nvSpPr>
        <p:spPr>
          <a:xfrm>
            <a:off x="4114800" y="617538"/>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 name="Google Shape;109;p4:notes"/>
          <p:cNvSpPr txBox="1">
            <a:spLocks noGrp="1"/>
          </p:cNvSpPr>
          <p:nvPr>
            <p:ph type="body" idx="1"/>
          </p:nvPr>
        </p:nvSpPr>
        <p:spPr>
          <a:xfrm>
            <a:off x="1371600" y="3908425"/>
            <a:ext cx="10972799" cy="37036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61"/>
              <a:buFont typeface="Calibri"/>
              <a:buNone/>
            </a:pPr>
            <a:endParaRPr sz="1042" b="0" i="0" u="none" strike="noStrike" cap="none">
              <a:solidFill>
                <a:schemeClr val="dk1"/>
              </a:solidFill>
              <a:latin typeface="Calibri"/>
              <a:ea typeface="Calibri"/>
              <a:cs typeface="Calibri"/>
              <a:sym typeface="Calibri"/>
            </a:endParaRPr>
          </a:p>
        </p:txBody>
      </p:sp>
      <p:sp>
        <p:nvSpPr>
          <p:cNvPr id="110" name="Google Shape;110;p4:notes"/>
          <p:cNvSpPr txBox="1">
            <a:spLocks noGrp="1"/>
          </p:cNvSpPr>
          <p:nvPr>
            <p:ph type="sldNum" idx="12"/>
          </p:nvPr>
        </p:nvSpPr>
        <p:spPr>
          <a:xfrm>
            <a:off x="7769225" y="7816850"/>
            <a:ext cx="5943599" cy="41116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300"/>
              <a:buFont typeface="Calibri"/>
              <a:buNone/>
            </a:pPr>
            <a:fld id="{00000000-1234-1234-1234-123412341234}" type="slidenum">
              <a:rPr lang="en-US" sz="1200">
                <a:solidFill>
                  <a:schemeClr val="dk1"/>
                </a:solidFill>
                <a:latin typeface="Calibri"/>
                <a:ea typeface="Calibri"/>
                <a:cs typeface="Calibri"/>
                <a:sym typeface="Calibri"/>
              </a:rPr>
              <a:t>5</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836074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a:spLocks noGrp="1" noRot="1" noChangeAspect="1"/>
          </p:cNvSpPr>
          <p:nvPr>
            <p:ph type="sldImg" idx="2"/>
          </p:nvPr>
        </p:nvSpPr>
        <p:spPr>
          <a:xfrm>
            <a:off x="4114800" y="617538"/>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 name="Google Shape;109;p4:notes"/>
          <p:cNvSpPr txBox="1">
            <a:spLocks noGrp="1"/>
          </p:cNvSpPr>
          <p:nvPr>
            <p:ph type="body" idx="1"/>
          </p:nvPr>
        </p:nvSpPr>
        <p:spPr>
          <a:xfrm>
            <a:off x="1371600" y="3908425"/>
            <a:ext cx="10972799" cy="37036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61"/>
              <a:buFont typeface="Calibri"/>
              <a:buNone/>
            </a:pPr>
            <a:endParaRPr sz="1042" b="0" i="0" u="none" strike="noStrike" cap="none">
              <a:solidFill>
                <a:schemeClr val="dk1"/>
              </a:solidFill>
              <a:latin typeface="Calibri"/>
              <a:ea typeface="Calibri"/>
              <a:cs typeface="Calibri"/>
              <a:sym typeface="Calibri"/>
            </a:endParaRPr>
          </a:p>
        </p:txBody>
      </p:sp>
      <p:sp>
        <p:nvSpPr>
          <p:cNvPr id="110" name="Google Shape;110;p4:notes"/>
          <p:cNvSpPr txBox="1">
            <a:spLocks noGrp="1"/>
          </p:cNvSpPr>
          <p:nvPr>
            <p:ph type="sldNum" idx="12"/>
          </p:nvPr>
        </p:nvSpPr>
        <p:spPr>
          <a:xfrm>
            <a:off x="7769225" y="7816850"/>
            <a:ext cx="5943599" cy="41116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300"/>
              <a:buFont typeface="Calibri"/>
              <a:buNone/>
            </a:pPr>
            <a:fld id="{00000000-1234-1234-1234-123412341234}" type="slidenum">
              <a:rPr lang="en-US" sz="1200">
                <a:solidFill>
                  <a:schemeClr val="dk1"/>
                </a:solidFill>
                <a:latin typeface="Calibri"/>
                <a:ea typeface="Calibri"/>
                <a:cs typeface="Calibri"/>
                <a:sym typeface="Calibri"/>
              </a:rPr>
              <a:t>6</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382469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a:spLocks noGrp="1" noRot="1" noChangeAspect="1"/>
          </p:cNvSpPr>
          <p:nvPr>
            <p:ph type="sldImg" idx="2"/>
          </p:nvPr>
        </p:nvSpPr>
        <p:spPr>
          <a:xfrm>
            <a:off x="4114800" y="617538"/>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 name="Google Shape;109;p4:notes"/>
          <p:cNvSpPr txBox="1">
            <a:spLocks noGrp="1"/>
          </p:cNvSpPr>
          <p:nvPr>
            <p:ph type="body" idx="1"/>
          </p:nvPr>
        </p:nvSpPr>
        <p:spPr>
          <a:xfrm>
            <a:off x="1371600" y="3908425"/>
            <a:ext cx="10972799" cy="37036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61"/>
              <a:buFont typeface="Calibri"/>
              <a:buNone/>
            </a:pPr>
            <a:endParaRPr sz="1042" b="0" i="0" u="none" strike="noStrike" cap="none">
              <a:solidFill>
                <a:schemeClr val="dk1"/>
              </a:solidFill>
              <a:latin typeface="Calibri"/>
              <a:ea typeface="Calibri"/>
              <a:cs typeface="Calibri"/>
              <a:sym typeface="Calibri"/>
            </a:endParaRPr>
          </a:p>
        </p:txBody>
      </p:sp>
      <p:sp>
        <p:nvSpPr>
          <p:cNvPr id="110" name="Google Shape;110;p4:notes"/>
          <p:cNvSpPr txBox="1">
            <a:spLocks noGrp="1"/>
          </p:cNvSpPr>
          <p:nvPr>
            <p:ph type="sldNum" idx="12"/>
          </p:nvPr>
        </p:nvSpPr>
        <p:spPr>
          <a:xfrm>
            <a:off x="7769225" y="7816850"/>
            <a:ext cx="5943599" cy="41116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300"/>
              <a:buFont typeface="Calibri"/>
              <a:buNone/>
            </a:pPr>
            <a:fld id="{00000000-1234-1234-1234-123412341234}" type="slidenum">
              <a:rPr lang="en-US" sz="1200">
                <a:solidFill>
                  <a:schemeClr val="dk1"/>
                </a:solidFill>
                <a:latin typeface="Calibri"/>
                <a:ea typeface="Calibri"/>
                <a:cs typeface="Calibri"/>
                <a:sym typeface="Calibri"/>
              </a:rPr>
              <a:t>7</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570300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a:spLocks noGrp="1" noRot="1" noChangeAspect="1"/>
          </p:cNvSpPr>
          <p:nvPr>
            <p:ph type="sldImg" idx="2"/>
          </p:nvPr>
        </p:nvSpPr>
        <p:spPr>
          <a:xfrm>
            <a:off x="4114800" y="617538"/>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 name="Google Shape;109;p4:notes"/>
          <p:cNvSpPr txBox="1">
            <a:spLocks noGrp="1"/>
          </p:cNvSpPr>
          <p:nvPr>
            <p:ph type="body" idx="1"/>
          </p:nvPr>
        </p:nvSpPr>
        <p:spPr>
          <a:xfrm>
            <a:off x="1371600" y="3908425"/>
            <a:ext cx="10972799" cy="37036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61"/>
              <a:buFont typeface="Calibri"/>
              <a:buNone/>
            </a:pPr>
            <a:endParaRPr sz="1042" b="0" i="0" u="none" strike="noStrike" cap="none">
              <a:solidFill>
                <a:schemeClr val="dk1"/>
              </a:solidFill>
              <a:latin typeface="Calibri"/>
              <a:ea typeface="Calibri"/>
              <a:cs typeface="Calibri"/>
              <a:sym typeface="Calibri"/>
            </a:endParaRPr>
          </a:p>
        </p:txBody>
      </p:sp>
      <p:sp>
        <p:nvSpPr>
          <p:cNvPr id="110" name="Google Shape;110;p4:notes"/>
          <p:cNvSpPr txBox="1">
            <a:spLocks noGrp="1"/>
          </p:cNvSpPr>
          <p:nvPr>
            <p:ph type="sldNum" idx="12"/>
          </p:nvPr>
        </p:nvSpPr>
        <p:spPr>
          <a:xfrm>
            <a:off x="7769225" y="7816850"/>
            <a:ext cx="5943599" cy="41116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300"/>
              <a:buFont typeface="Calibri"/>
              <a:buNone/>
            </a:pPr>
            <a:fld id="{00000000-1234-1234-1234-123412341234}" type="slidenum">
              <a:rPr lang="en-US" sz="1200">
                <a:solidFill>
                  <a:schemeClr val="dk1"/>
                </a:solidFill>
                <a:latin typeface="Calibri"/>
                <a:ea typeface="Calibri"/>
                <a:cs typeface="Calibri"/>
                <a:sym typeface="Calibri"/>
              </a:rPr>
              <a:t>8</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48447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a:spLocks noGrp="1" noRot="1" noChangeAspect="1"/>
          </p:cNvSpPr>
          <p:nvPr>
            <p:ph type="sldImg" idx="2"/>
          </p:nvPr>
        </p:nvSpPr>
        <p:spPr>
          <a:xfrm>
            <a:off x="4114800" y="617538"/>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 name="Google Shape;109;p4:notes"/>
          <p:cNvSpPr txBox="1">
            <a:spLocks noGrp="1"/>
          </p:cNvSpPr>
          <p:nvPr>
            <p:ph type="body" idx="1"/>
          </p:nvPr>
        </p:nvSpPr>
        <p:spPr>
          <a:xfrm>
            <a:off x="1371600" y="3908425"/>
            <a:ext cx="10972799" cy="37036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61"/>
              <a:buFont typeface="Calibri"/>
              <a:buNone/>
            </a:pPr>
            <a:endParaRPr sz="1042" b="0" i="0" u="none" strike="noStrike" cap="none">
              <a:solidFill>
                <a:schemeClr val="dk1"/>
              </a:solidFill>
              <a:latin typeface="Calibri"/>
              <a:ea typeface="Calibri"/>
              <a:cs typeface="Calibri"/>
              <a:sym typeface="Calibri"/>
            </a:endParaRPr>
          </a:p>
        </p:txBody>
      </p:sp>
      <p:sp>
        <p:nvSpPr>
          <p:cNvPr id="110" name="Google Shape;110;p4:notes"/>
          <p:cNvSpPr txBox="1">
            <a:spLocks noGrp="1"/>
          </p:cNvSpPr>
          <p:nvPr>
            <p:ph type="sldNum" idx="12"/>
          </p:nvPr>
        </p:nvSpPr>
        <p:spPr>
          <a:xfrm>
            <a:off x="7769225" y="7816850"/>
            <a:ext cx="5943599" cy="41116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300"/>
              <a:buFont typeface="Calibri"/>
              <a:buNone/>
            </a:pPr>
            <a:fld id="{00000000-1234-1234-1234-123412341234}" type="slidenum">
              <a:rPr lang="en-US" sz="1200">
                <a:solidFill>
                  <a:schemeClr val="dk1"/>
                </a:solidFill>
                <a:latin typeface="Calibri"/>
                <a:ea typeface="Calibri"/>
                <a:cs typeface="Calibri"/>
                <a:sym typeface="Calibri"/>
              </a:rPr>
              <a:t>9</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604365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a:spLocks noGrp="1" noRot="1" noChangeAspect="1"/>
          </p:cNvSpPr>
          <p:nvPr>
            <p:ph type="sldImg" idx="2"/>
          </p:nvPr>
        </p:nvSpPr>
        <p:spPr>
          <a:xfrm>
            <a:off x="4114800" y="617538"/>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 name="Google Shape;109;p4:notes"/>
          <p:cNvSpPr txBox="1">
            <a:spLocks noGrp="1"/>
          </p:cNvSpPr>
          <p:nvPr>
            <p:ph type="body" idx="1"/>
          </p:nvPr>
        </p:nvSpPr>
        <p:spPr>
          <a:xfrm>
            <a:off x="1371600" y="3908425"/>
            <a:ext cx="10972799" cy="37036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61"/>
              <a:buFont typeface="Calibri"/>
              <a:buNone/>
            </a:pPr>
            <a:endParaRPr sz="1042" b="0" i="0" u="none" strike="noStrike" cap="none">
              <a:solidFill>
                <a:schemeClr val="dk1"/>
              </a:solidFill>
              <a:latin typeface="Calibri"/>
              <a:ea typeface="Calibri"/>
              <a:cs typeface="Calibri"/>
              <a:sym typeface="Calibri"/>
            </a:endParaRPr>
          </a:p>
        </p:txBody>
      </p:sp>
      <p:sp>
        <p:nvSpPr>
          <p:cNvPr id="110" name="Google Shape;110;p4:notes"/>
          <p:cNvSpPr txBox="1">
            <a:spLocks noGrp="1"/>
          </p:cNvSpPr>
          <p:nvPr>
            <p:ph type="sldNum" idx="12"/>
          </p:nvPr>
        </p:nvSpPr>
        <p:spPr>
          <a:xfrm>
            <a:off x="7769225" y="7816850"/>
            <a:ext cx="5943599" cy="41116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300"/>
              <a:buFont typeface="Calibri"/>
              <a:buNone/>
            </a:pPr>
            <a:fld id="{00000000-1234-1234-1234-123412341234}" type="slidenum">
              <a:rPr lang="en-US" sz="1200">
                <a:solidFill>
                  <a:schemeClr val="dk1"/>
                </a:solidFill>
                <a:latin typeface="Calibri"/>
                <a:ea typeface="Calibri"/>
                <a:cs typeface="Calibri"/>
                <a:sym typeface="Calibri"/>
              </a:rPr>
              <a:t>10</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449972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a:spLocks noGrp="1" noRot="1" noChangeAspect="1"/>
          </p:cNvSpPr>
          <p:nvPr>
            <p:ph type="sldImg" idx="2"/>
          </p:nvPr>
        </p:nvSpPr>
        <p:spPr>
          <a:xfrm>
            <a:off x="4114800" y="617538"/>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 name="Google Shape;109;p4:notes"/>
          <p:cNvSpPr txBox="1">
            <a:spLocks noGrp="1"/>
          </p:cNvSpPr>
          <p:nvPr>
            <p:ph type="body" idx="1"/>
          </p:nvPr>
        </p:nvSpPr>
        <p:spPr>
          <a:xfrm>
            <a:off x="1371600" y="3908425"/>
            <a:ext cx="10972799" cy="37036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61"/>
              <a:buFont typeface="Calibri"/>
              <a:buNone/>
            </a:pPr>
            <a:endParaRPr sz="1042" b="0" i="0" u="none" strike="noStrike" cap="none">
              <a:solidFill>
                <a:schemeClr val="dk1"/>
              </a:solidFill>
              <a:latin typeface="Calibri"/>
              <a:ea typeface="Calibri"/>
              <a:cs typeface="Calibri"/>
              <a:sym typeface="Calibri"/>
            </a:endParaRPr>
          </a:p>
        </p:txBody>
      </p:sp>
      <p:sp>
        <p:nvSpPr>
          <p:cNvPr id="110" name="Google Shape;110;p4:notes"/>
          <p:cNvSpPr txBox="1">
            <a:spLocks noGrp="1"/>
          </p:cNvSpPr>
          <p:nvPr>
            <p:ph type="sldNum" idx="12"/>
          </p:nvPr>
        </p:nvSpPr>
        <p:spPr>
          <a:xfrm>
            <a:off x="7769225" y="7816850"/>
            <a:ext cx="5943599" cy="41116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300"/>
              <a:buFont typeface="Calibri"/>
              <a:buNone/>
            </a:pPr>
            <a:fld id="{00000000-1234-1234-1234-123412341234}" type="slidenum">
              <a:rPr lang="en-US" sz="1200">
                <a:solidFill>
                  <a:schemeClr val="dk1"/>
                </a:solidFill>
                <a:latin typeface="Calibri"/>
                <a:ea typeface="Calibri"/>
                <a:cs typeface="Calibri"/>
                <a:sym typeface="Calibri"/>
              </a:rPr>
              <a:t>11</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958694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 Center">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B116326-1C8F-4B52-95F9-7FF78A075094}"/>
              </a:ext>
            </a:extLst>
          </p:cNvPr>
          <p:cNvSpPr>
            <a:spLocks noGrp="1"/>
          </p:cNvSpPr>
          <p:nvPr>
            <p:ph type="title"/>
          </p:nvPr>
        </p:nvSpPr>
        <p:spPr>
          <a:xfrm>
            <a:off x="2209800" y="1861597"/>
            <a:ext cx="7772400" cy="1325563"/>
          </a:xfrm>
          <a:noFill/>
        </p:spPr>
        <p:txBody>
          <a:bodyPr anchor="b" anchorCtr="0">
            <a:noAutofit/>
          </a:bodyPr>
          <a:lstStyle>
            <a:lvl1pPr algn="ctr">
              <a:lnSpc>
                <a:spcPct val="90000"/>
              </a:lnSpc>
              <a:defRPr lang="en-US" sz="4800" b="1" dirty="0">
                <a:solidFill>
                  <a:schemeClr val="tx1"/>
                </a:solidFill>
              </a:defRPr>
            </a:lvl1pPr>
          </a:lstStyle>
          <a:p>
            <a:pPr marL="0" lvl="0" algn="ctr"/>
            <a:r>
              <a:rPr lang="en-US"/>
              <a:t>Click to edit Master title style</a:t>
            </a:r>
          </a:p>
        </p:txBody>
      </p:sp>
      <p:sp>
        <p:nvSpPr>
          <p:cNvPr id="6" name="Text Placeholder 2">
            <a:extLst>
              <a:ext uri="{FF2B5EF4-FFF2-40B4-BE49-F238E27FC236}">
                <a16:creationId xmlns:a16="http://schemas.microsoft.com/office/drawing/2014/main" id="{EB376746-E0A4-4B7B-910E-97E28C112176}"/>
              </a:ext>
            </a:extLst>
          </p:cNvPr>
          <p:cNvSpPr>
            <a:spLocks noGrp="1"/>
          </p:cNvSpPr>
          <p:nvPr>
            <p:ph type="body" idx="1" hasCustomPrompt="1"/>
          </p:nvPr>
        </p:nvSpPr>
        <p:spPr>
          <a:xfrm>
            <a:off x="2197100" y="3282163"/>
            <a:ext cx="7785100" cy="610716"/>
          </a:xfrm>
          <a:noFill/>
          <a:ln>
            <a:noFill/>
          </a:ln>
        </p:spPr>
        <p:txBody>
          <a:bodyPr>
            <a:noAutofit/>
          </a:bodyPr>
          <a:lstStyle>
            <a:lvl1pPr marL="0" indent="0" algn="ctr">
              <a:buNone/>
              <a:defRPr lang="en-US" sz="1600" i="0" dirty="0">
                <a:solidFill>
                  <a:schemeClr val="tx2"/>
                </a:solidFill>
              </a:defRPr>
            </a:lvl1pPr>
          </a:lstStyle>
          <a:p>
            <a:pPr marL="228600" lvl="0" indent="-228600" algn="ctr">
              <a:lnSpc>
                <a:spcPct val="100000"/>
              </a:lnSpc>
            </a:pPr>
            <a:r>
              <a:rPr lang="en-US"/>
              <a:t>Edit Master text styles</a:t>
            </a:r>
          </a:p>
        </p:txBody>
      </p:sp>
    </p:spTree>
    <p:custDataLst>
      <p:tags r:id="rId1"/>
    </p:custDataLst>
    <p:extLst>
      <p:ext uri="{BB962C8B-B14F-4D97-AF65-F5344CB8AC3E}">
        <p14:creationId xmlns:p14="http://schemas.microsoft.com/office/powerpoint/2010/main" val="858275973"/>
      </p:ext>
    </p:extLst>
  </p:cSld>
  <p:clrMapOvr>
    <a:masterClrMapping/>
  </p:clrMapOvr>
  <p:transition>
    <p:fade/>
  </p:transition>
  <p:extLst>
    <p:ext uri="{DCECCB84-F9BA-43D5-87BE-67443E8EF086}">
      <p15:sldGuideLst xmlns:p15="http://schemas.microsoft.com/office/powerpoint/2012/main">
        <p15:guide id="7" orient="horz" pos="2160">
          <p15:clr>
            <a:srgbClr val="FBAE40"/>
          </p15:clr>
        </p15:guide>
        <p15:guide id="10"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 Left Justify">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B116326-1C8F-4B52-95F9-7FF78A075094}"/>
              </a:ext>
            </a:extLst>
          </p:cNvPr>
          <p:cNvSpPr>
            <a:spLocks noGrp="1"/>
          </p:cNvSpPr>
          <p:nvPr>
            <p:ph type="title" hasCustomPrompt="1"/>
          </p:nvPr>
        </p:nvSpPr>
        <p:spPr>
          <a:xfrm>
            <a:off x="3352800" y="1861597"/>
            <a:ext cx="6400800" cy="1681703"/>
          </a:xfrm>
          <a:noFill/>
        </p:spPr>
        <p:txBody>
          <a:bodyPr lIns="0" rIns="0" bIns="182880" anchor="b" anchorCtr="0">
            <a:noAutofit/>
          </a:bodyPr>
          <a:lstStyle>
            <a:lvl1pPr marL="0" marR="0" indent="0" algn="l" defTabSz="914400" rtl="0" eaLnBrk="1" fontAlgn="auto" latinLnBrk="0" hangingPunct="1">
              <a:lnSpc>
                <a:spcPct val="95000"/>
              </a:lnSpc>
              <a:spcBef>
                <a:spcPts val="0"/>
              </a:spcBef>
              <a:spcAft>
                <a:spcPts val="0"/>
              </a:spcAft>
              <a:buClrTx/>
              <a:buSzTx/>
              <a:buFontTx/>
              <a:buNone/>
              <a:tabLst/>
              <a:defRPr lang="en-US" sz="4800" b="1" dirty="0">
                <a:solidFill>
                  <a:schemeClr val="tx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Click to edit Master</a:t>
            </a:r>
            <a:br>
              <a:rPr kumimoji="0" lang="en-US" sz="3600" b="1" i="0" u="none" strike="noStrike" kern="1200" cap="none" spc="0" normalizeH="0" baseline="0" noProof="0">
                <a:ln>
                  <a:noFill/>
                </a:ln>
                <a:solidFill>
                  <a:srgbClr val="414549"/>
                </a:solidFill>
                <a:effectLst/>
                <a:uLnTx/>
                <a:uFillTx/>
                <a:latin typeface="Arial"/>
                <a:ea typeface="+mn-ea"/>
                <a:cs typeface="+mn-cs"/>
              </a:rPr>
            </a:br>
            <a:r>
              <a:rPr lang="en-US"/>
              <a:t>Title style</a:t>
            </a:r>
          </a:p>
        </p:txBody>
      </p:sp>
      <p:sp>
        <p:nvSpPr>
          <p:cNvPr id="6" name="Text Placeholder 2">
            <a:extLst>
              <a:ext uri="{FF2B5EF4-FFF2-40B4-BE49-F238E27FC236}">
                <a16:creationId xmlns:a16="http://schemas.microsoft.com/office/drawing/2014/main" id="{EB376746-E0A4-4B7B-910E-97E28C112176}"/>
              </a:ext>
            </a:extLst>
          </p:cNvPr>
          <p:cNvSpPr>
            <a:spLocks noGrp="1"/>
          </p:cNvSpPr>
          <p:nvPr>
            <p:ph type="body" idx="1" hasCustomPrompt="1"/>
          </p:nvPr>
        </p:nvSpPr>
        <p:spPr>
          <a:xfrm>
            <a:off x="3352800" y="3543300"/>
            <a:ext cx="6400800" cy="610716"/>
          </a:xfrm>
          <a:noFill/>
          <a:ln>
            <a:noFill/>
          </a:ln>
        </p:spPr>
        <p:txBody>
          <a:bodyPr lIns="0" tIns="182880" rIns="0">
            <a:noAutofit/>
          </a:bodyPr>
          <a:lstStyle>
            <a:lvl1pPr marL="0" indent="0" algn="l">
              <a:buNone/>
              <a:defRPr lang="en-US" sz="1600" b="0" i="0" dirty="0">
                <a:solidFill>
                  <a:schemeClr val="tx2"/>
                </a:solidFill>
              </a:defRPr>
            </a:lvl1pPr>
          </a:lstStyle>
          <a:p>
            <a:pPr marL="228600" lvl="0" indent="-228600" algn="ctr">
              <a:lnSpc>
                <a:spcPct val="100000"/>
              </a:lnSpc>
            </a:pPr>
            <a:r>
              <a:rPr lang="en-US"/>
              <a:t>Edit Master text styles</a:t>
            </a:r>
          </a:p>
        </p:txBody>
      </p:sp>
    </p:spTree>
    <p:custDataLst>
      <p:tags r:id="rId1"/>
    </p:custDataLst>
    <p:extLst>
      <p:ext uri="{BB962C8B-B14F-4D97-AF65-F5344CB8AC3E}">
        <p14:creationId xmlns:p14="http://schemas.microsoft.com/office/powerpoint/2010/main" val="3250702457"/>
      </p:ext>
    </p:extLst>
  </p:cSld>
  <p:clrMapOvr>
    <a:masterClrMapping/>
  </p:clrMapOvr>
  <p:transition>
    <p:fade/>
  </p:transition>
  <p:extLst>
    <p:ext uri="{DCECCB84-F9BA-43D5-87BE-67443E8EF086}">
      <p15:sldGuideLst xmlns:p15="http://schemas.microsoft.com/office/powerpoint/2012/main">
        <p15:guide id="7" orient="horz" pos="2160">
          <p15:clr>
            <a:srgbClr val="FBAE40"/>
          </p15:clr>
        </p15:guide>
        <p15:guide id="10"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 Left w/Imag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B116326-1C8F-4B52-95F9-7FF78A075094}"/>
              </a:ext>
            </a:extLst>
          </p:cNvPr>
          <p:cNvSpPr>
            <a:spLocks noGrp="1"/>
          </p:cNvSpPr>
          <p:nvPr>
            <p:ph type="title"/>
          </p:nvPr>
        </p:nvSpPr>
        <p:spPr>
          <a:xfrm>
            <a:off x="1524000" y="571501"/>
            <a:ext cx="4800600" cy="2857500"/>
          </a:xfrm>
          <a:noFill/>
        </p:spPr>
        <p:txBody>
          <a:bodyPr lIns="0" rIns="0" bIns="182880" anchor="b" anchorCtr="0">
            <a:noAutofit/>
          </a:bodyPr>
          <a:lstStyle>
            <a:lvl1pPr marL="0" marR="0" indent="0" algn="l" defTabSz="914400" rtl="0" eaLnBrk="1" fontAlgn="auto" latinLnBrk="0" hangingPunct="1">
              <a:lnSpc>
                <a:spcPct val="95000"/>
              </a:lnSpc>
              <a:spcBef>
                <a:spcPts val="0"/>
              </a:spcBef>
              <a:spcAft>
                <a:spcPts val="0"/>
              </a:spcAft>
              <a:buClrTx/>
              <a:buSzTx/>
              <a:buFontTx/>
              <a:buNone/>
              <a:tabLst/>
              <a:defRPr lang="en-US" sz="4000" b="1">
                <a:solidFill>
                  <a:schemeClr val="tx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Click to edit Master title style</a:t>
            </a:r>
          </a:p>
        </p:txBody>
      </p:sp>
      <p:sp>
        <p:nvSpPr>
          <p:cNvPr id="6" name="Text Placeholder 2">
            <a:extLst>
              <a:ext uri="{FF2B5EF4-FFF2-40B4-BE49-F238E27FC236}">
                <a16:creationId xmlns:a16="http://schemas.microsoft.com/office/drawing/2014/main" id="{EB376746-E0A4-4B7B-910E-97E28C112176}"/>
              </a:ext>
            </a:extLst>
          </p:cNvPr>
          <p:cNvSpPr>
            <a:spLocks noGrp="1"/>
          </p:cNvSpPr>
          <p:nvPr>
            <p:ph type="body" idx="1" hasCustomPrompt="1"/>
          </p:nvPr>
        </p:nvSpPr>
        <p:spPr>
          <a:xfrm>
            <a:off x="1524000" y="3440875"/>
            <a:ext cx="4800600" cy="610716"/>
          </a:xfrm>
          <a:noFill/>
          <a:ln>
            <a:noFill/>
          </a:ln>
        </p:spPr>
        <p:txBody>
          <a:bodyPr lIns="0" tIns="182880" rIns="0">
            <a:noAutofit/>
          </a:bodyPr>
          <a:lstStyle>
            <a:lvl1pPr marL="0" indent="0" algn="l">
              <a:buNone/>
              <a:defRPr lang="en-US" sz="1600" b="0" i="0" dirty="0">
                <a:solidFill>
                  <a:schemeClr val="tx2"/>
                </a:solidFill>
              </a:defRPr>
            </a:lvl1pPr>
          </a:lstStyle>
          <a:p>
            <a:pPr marL="228600" lvl="0" indent="-228600" algn="ctr">
              <a:lnSpc>
                <a:spcPct val="100000"/>
              </a:lnSpc>
            </a:pPr>
            <a:r>
              <a:rPr lang="en-US"/>
              <a:t>Edit Master text styles</a:t>
            </a:r>
          </a:p>
        </p:txBody>
      </p:sp>
      <p:sp>
        <p:nvSpPr>
          <p:cNvPr id="3" name="Picture Placeholder 2">
            <a:extLst>
              <a:ext uri="{FF2B5EF4-FFF2-40B4-BE49-F238E27FC236}">
                <a16:creationId xmlns:a16="http://schemas.microsoft.com/office/drawing/2014/main" id="{EF9BC4F7-F980-49DA-A667-23F6A4CBFACF}"/>
              </a:ext>
            </a:extLst>
          </p:cNvPr>
          <p:cNvSpPr>
            <a:spLocks noGrp="1"/>
          </p:cNvSpPr>
          <p:nvPr>
            <p:ph type="pic" sz="quarter" idx="10" hasCustomPrompt="1"/>
          </p:nvPr>
        </p:nvSpPr>
        <p:spPr>
          <a:xfrm>
            <a:off x="7239000" y="0"/>
            <a:ext cx="4956048" cy="6858000"/>
          </a:xfrm>
        </p:spPr>
        <p:txBody>
          <a:bodyPr bIns="1005840" anchor="ctr" anchorCtr="0">
            <a:normAutofit/>
          </a:bodyPr>
          <a:lstStyle>
            <a:lvl1pPr marL="0" indent="0" algn="ctr">
              <a:buNone/>
              <a:defRPr sz="1800">
                <a:solidFill>
                  <a:schemeClr val="accent4"/>
                </a:solidFill>
              </a:defRPr>
            </a:lvl1pPr>
          </a:lstStyle>
          <a:p>
            <a:r>
              <a:rPr lang="en-US"/>
              <a:t>Insert picture here</a:t>
            </a:r>
          </a:p>
        </p:txBody>
      </p:sp>
    </p:spTree>
    <p:custDataLst>
      <p:tags r:id="rId1"/>
    </p:custDataLst>
    <p:extLst>
      <p:ext uri="{BB962C8B-B14F-4D97-AF65-F5344CB8AC3E}">
        <p14:creationId xmlns:p14="http://schemas.microsoft.com/office/powerpoint/2010/main" val="3872187664"/>
      </p:ext>
    </p:extLst>
  </p:cSld>
  <p:clrMapOvr>
    <a:masterClrMapping/>
  </p:clrMapOvr>
  <p:transition>
    <p:fade/>
  </p:transition>
  <p:extLst>
    <p:ext uri="{DCECCB84-F9BA-43D5-87BE-67443E8EF086}">
      <p15:sldGuideLst xmlns:p15="http://schemas.microsoft.com/office/powerpoint/2012/main">
        <p15:guide id="7" orient="horz" pos="2160">
          <p15:clr>
            <a:srgbClr val="FBAE40"/>
          </p15:clr>
        </p15:guide>
        <p15:guide id="10"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Left w/Image (ta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4CEE36C-8ABC-418D-B873-ED39BEBF98BE}"/>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B39AB8B3-5E1F-4EFC-A2D8-FC47974E50E2}"/>
              </a:ext>
            </a:extLst>
          </p:cNvPr>
          <p:cNvSpPr>
            <a:spLocks noGrp="1"/>
          </p:cNvSpPr>
          <p:nvPr>
            <p:ph type="title"/>
          </p:nvPr>
        </p:nvSpPr>
        <p:spPr>
          <a:xfrm>
            <a:off x="1524000" y="342901"/>
            <a:ext cx="4800600" cy="3086100"/>
          </a:xfrm>
          <a:noFill/>
        </p:spPr>
        <p:txBody>
          <a:bodyPr vert="horz" lIns="0" tIns="45720" rIns="0" bIns="182880" rtlCol="0" anchor="b" anchorCtr="0">
            <a:noAutofit/>
          </a:bodyPr>
          <a:lstStyle>
            <a:lvl1pPr>
              <a:lnSpc>
                <a:spcPct val="95000"/>
              </a:lnSpc>
              <a:defRPr lang="en-US" sz="4000" b="1" kern="1200" dirty="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Click to edit Master title style</a:t>
            </a:r>
          </a:p>
        </p:txBody>
      </p:sp>
      <p:sp>
        <p:nvSpPr>
          <p:cNvPr id="11" name="Text Placeholder 2">
            <a:extLst>
              <a:ext uri="{FF2B5EF4-FFF2-40B4-BE49-F238E27FC236}">
                <a16:creationId xmlns:a16="http://schemas.microsoft.com/office/drawing/2014/main" id="{CAB501CF-E190-4996-B5C9-00027C6ADBA7}"/>
              </a:ext>
            </a:extLst>
          </p:cNvPr>
          <p:cNvSpPr>
            <a:spLocks noGrp="1"/>
          </p:cNvSpPr>
          <p:nvPr>
            <p:ph type="body" idx="10" hasCustomPrompt="1"/>
          </p:nvPr>
        </p:nvSpPr>
        <p:spPr>
          <a:xfrm>
            <a:off x="1524000" y="3440875"/>
            <a:ext cx="4800600" cy="610716"/>
          </a:xfrm>
          <a:noFill/>
          <a:ln>
            <a:noFill/>
          </a:ln>
        </p:spPr>
        <p:txBody>
          <a:bodyPr vert="horz" lIns="0" tIns="182880" rIns="0" bIns="45720" rtlCol="0">
            <a:noAutofit/>
          </a:bodyPr>
          <a:lstStyle>
            <a:lvl1pPr>
              <a:defRPr lang="en-US" sz="1600" b="0" i="0" dirty="0">
                <a:solidFill>
                  <a:schemeClr val="tx2"/>
                </a:solidFill>
              </a:defRPr>
            </a:lvl1pPr>
          </a:lstStyle>
          <a:p>
            <a:pPr lvl="0" algn="ctr">
              <a:lnSpc>
                <a:spcPct val="100000"/>
              </a:lnSpc>
              <a:buNone/>
            </a:pPr>
            <a:r>
              <a:rPr lang="en-US"/>
              <a:t>Edit Master text styles</a:t>
            </a:r>
          </a:p>
        </p:txBody>
      </p:sp>
      <p:sp>
        <p:nvSpPr>
          <p:cNvPr id="13" name="Picture Placeholder 2">
            <a:extLst>
              <a:ext uri="{FF2B5EF4-FFF2-40B4-BE49-F238E27FC236}">
                <a16:creationId xmlns:a16="http://schemas.microsoft.com/office/drawing/2014/main" id="{1048B025-97C3-44E8-8FA2-AFE2E1F77627}"/>
              </a:ext>
            </a:extLst>
          </p:cNvPr>
          <p:cNvSpPr>
            <a:spLocks noGrp="1"/>
          </p:cNvSpPr>
          <p:nvPr>
            <p:ph type="pic" sz="quarter" idx="11" hasCustomPrompt="1"/>
          </p:nvPr>
        </p:nvSpPr>
        <p:spPr>
          <a:xfrm>
            <a:off x="7235952" y="0"/>
            <a:ext cx="4956048" cy="6858000"/>
          </a:xfrm>
        </p:spPr>
        <p:txBody>
          <a:bodyPr bIns="1005840" anchor="ctr" anchorCtr="0">
            <a:normAutofit/>
          </a:bodyPr>
          <a:lstStyle>
            <a:lvl1pPr marL="0" indent="0" algn="ctr">
              <a:buNone/>
              <a:defRPr sz="1800">
                <a:solidFill>
                  <a:schemeClr val="accent4"/>
                </a:solidFill>
              </a:defRPr>
            </a:lvl1pPr>
          </a:lstStyle>
          <a:p>
            <a:r>
              <a:rPr lang="en-US"/>
              <a:t>Insert picture here</a:t>
            </a:r>
          </a:p>
        </p:txBody>
      </p:sp>
    </p:spTree>
    <p:custDataLst>
      <p:tags r:id="rId1"/>
    </p:custDataLst>
    <p:extLst>
      <p:ext uri="{BB962C8B-B14F-4D97-AF65-F5344CB8AC3E}">
        <p14:creationId xmlns:p14="http://schemas.microsoft.com/office/powerpoint/2010/main" val="1363936418"/>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 Full Blee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EF9BC4F7-F980-49DA-A667-23F6A4CBFACF}"/>
              </a:ext>
            </a:extLst>
          </p:cNvPr>
          <p:cNvSpPr>
            <a:spLocks noGrp="1"/>
          </p:cNvSpPr>
          <p:nvPr>
            <p:ph type="pic" sz="quarter" idx="10" hasCustomPrompt="1"/>
          </p:nvPr>
        </p:nvSpPr>
        <p:spPr>
          <a:xfrm>
            <a:off x="0" y="0"/>
            <a:ext cx="12192000" cy="6858000"/>
          </a:xfrm>
        </p:spPr>
        <p:txBody>
          <a:bodyPr lIns="0" rIns="0" bIns="1005840" anchor="ctr" anchorCtr="0">
            <a:normAutofit/>
          </a:bodyPr>
          <a:lstStyle>
            <a:lvl1pPr marL="0" indent="0" algn="ctr">
              <a:buNone/>
              <a:defRPr sz="1800">
                <a:solidFill>
                  <a:schemeClr val="accent4"/>
                </a:solidFill>
              </a:defRPr>
            </a:lvl1pPr>
          </a:lstStyle>
          <a:p>
            <a:r>
              <a:rPr lang="en-US"/>
              <a:t>Insert picture here</a:t>
            </a:r>
          </a:p>
        </p:txBody>
      </p:sp>
      <p:sp>
        <p:nvSpPr>
          <p:cNvPr id="5" name="Title 4">
            <a:extLst>
              <a:ext uri="{FF2B5EF4-FFF2-40B4-BE49-F238E27FC236}">
                <a16:creationId xmlns:a16="http://schemas.microsoft.com/office/drawing/2014/main" id="{5B116326-1C8F-4B52-95F9-7FF78A075094}"/>
              </a:ext>
            </a:extLst>
          </p:cNvPr>
          <p:cNvSpPr>
            <a:spLocks noGrp="1"/>
          </p:cNvSpPr>
          <p:nvPr>
            <p:ph type="title" hasCustomPrompt="1"/>
          </p:nvPr>
        </p:nvSpPr>
        <p:spPr>
          <a:xfrm>
            <a:off x="1524000" y="685801"/>
            <a:ext cx="5486400" cy="2857500"/>
          </a:xfrm>
          <a:noFill/>
        </p:spPr>
        <p:txBody>
          <a:bodyPr lIns="0" rIns="0" bIns="182880" anchor="b" anchorCtr="0">
            <a:noAutofit/>
          </a:bodyPr>
          <a:lstStyle>
            <a:lvl1pPr marL="0" marR="0" indent="0" algn="l" defTabSz="914400" rtl="0" eaLnBrk="1" fontAlgn="auto" latinLnBrk="0" hangingPunct="1">
              <a:lnSpc>
                <a:spcPct val="95000"/>
              </a:lnSpc>
              <a:spcBef>
                <a:spcPts val="0"/>
              </a:spcBef>
              <a:spcAft>
                <a:spcPts val="0"/>
              </a:spcAft>
              <a:buClrTx/>
              <a:buSzTx/>
              <a:buFontTx/>
              <a:buNone/>
              <a:tabLst/>
              <a:defRPr lang="en-US" sz="4400" b="1" kern="1200" dirty="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Click to edit Master</a:t>
            </a:r>
            <a:br>
              <a:rPr kumimoji="0" lang="en-US" sz="3600" b="1" i="0" u="none" strike="noStrike" kern="1200" cap="none" spc="0" normalizeH="0" baseline="0" noProof="0">
                <a:ln>
                  <a:noFill/>
                </a:ln>
                <a:solidFill>
                  <a:srgbClr val="414549"/>
                </a:solidFill>
                <a:effectLst/>
                <a:uLnTx/>
                <a:uFillTx/>
                <a:latin typeface="Arial"/>
                <a:ea typeface="+mn-ea"/>
                <a:cs typeface="+mn-cs"/>
              </a:rPr>
            </a:br>
            <a:r>
              <a:rPr lang="en-US"/>
              <a:t>Title style</a:t>
            </a:r>
          </a:p>
        </p:txBody>
      </p:sp>
      <p:sp>
        <p:nvSpPr>
          <p:cNvPr id="6" name="Text Placeholder 2">
            <a:extLst>
              <a:ext uri="{FF2B5EF4-FFF2-40B4-BE49-F238E27FC236}">
                <a16:creationId xmlns:a16="http://schemas.microsoft.com/office/drawing/2014/main" id="{EB376746-E0A4-4B7B-910E-97E28C112176}"/>
              </a:ext>
            </a:extLst>
          </p:cNvPr>
          <p:cNvSpPr>
            <a:spLocks noGrp="1"/>
          </p:cNvSpPr>
          <p:nvPr>
            <p:ph type="body" idx="1" hasCustomPrompt="1"/>
          </p:nvPr>
        </p:nvSpPr>
        <p:spPr>
          <a:xfrm>
            <a:off x="1524000" y="3543300"/>
            <a:ext cx="5486400" cy="610716"/>
          </a:xfrm>
          <a:noFill/>
          <a:ln>
            <a:noFill/>
          </a:ln>
        </p:spPr>
        <p:txBody>
          <a:bodyPr lIns="0" tIns="182880" rIns="0">
            <a:noAutofit/>
          </a:bodyPr>
          <a:lstStyle>
            <a:lvl1pPr marL="0" indent="0" algn="l">
              <a:buNone/>
              <a:defRPr lang="en-US" sz="1600" b="0" i="0" dirty="0">
                <a:solidFill>
                  <a:schemeClr val="tx2"/>
                </a:solidFill>
              </a:defRPr>
            </a:lvl1pPr>
          </a:lstStyle>
          <a:p>
            <a:pPr marL="228600" lvl="0" indent="-228600" algn="ctr">
              <a:lnSpc>
                <a:spcPct val="100000"/>
              </a:lnSpc>
            </a:pPr>
            <a:r>
              <a:rPr lang="en-US"/>
              <a:t>Edit Master text styles</a:t>
            </a:r>
          </a:p>
        </p:txBody>
      </p:sp>
    </p:spTree>
    <p:custDataLst>
      <p:tags r:id="rId1"/>
    </p:custDataLst>
    <p:extLst>
      <p:ext uri="{BB962C8B-B14F-4D97-AF65-F5344CB8AC3E}">
        <p14:creationId xmlns:p14="http://schemas.microsoft.com/office/powerpoint/2010/main" val="1521724134"/>
      </p:ext>
    </p:extLst>
  </p:cSld>
  <p:clrMapOvr>
    <a:masterClrMapping/>
  </p:clrMapOvr>
  <p:transition>
    <p:fade/>
  </p:transition>
  <p:extLst>
    <p:ext uri="{DCECCB84-F9BA-43D5-87BE-67443E8EF086}">
      <p15:sldGuideLst xmlns:p15="http://schemas.microsoft.com/office/powerpoint/2012/main">
        <p15:guide id="7" orient="horz" pos="2160">
          <p15:clr>
            <a:srgbClr val="FBAE40"/>
          </p15:clr>
        </p15:guide>
        <p15:guide id="10"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asic Content (tigh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8F1403D-F517-46E5-A5F5-E299F89F9632}"/>
              </a:ext>
            </a:extLst>
          </p:cNvPr>
          <p:cNvSpPr/>
          <p:nvPr userDrawn="1"/>
        </p:nvSpPr>
        <p:spPr>
          <a:xfrm>
            <a:off x="0" y="6515100"/>
            <a:ext cx="11811000" cy="342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DB7F8842-FB48-46BD-A613-A276AA4EAFB4}"/>
              </a:ext>
            </a:extLst>
          </p:cNvPr>
          <p:cNvCxnSpPr/>
          <p:nvPr userDrawn="1"/>
        </p:nvCxnSpPr>
        <p:spPr>
          <a:xfrm>
            <a:off x="0" y="6515396"/>
            <a:ext cx="12192000" cy="0"/>
          </a:xfrm>
          <a:prstGeom prst="line">
            <a:avLst/>
          </a:prstGeom>
          <a:ln w="6350">
            <a:solidFill>
              <a:srgbClr val="E0E5EA"/>
            </a:solidFil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CEB14E42-A6EE-4C8F-81AC-D0C1FE3B5B02}"/>
              </a:ext>
            </a:extLst>
          </p:cNvPr>
          <p:cNvSpPr>
            <a:spLocks noGrp="1"/>
          </p:cNvSpPr>
          <p:nvPr>
            <p:ph type="title"/>
          </p:nvPr>
        </p:nvSpPr>
        <p:spPr>
          <a:xfrm>
            <a:off x="622346" y="439492"/>
            <a:ext cx="10960054" cy="821763"/>
          </a:xfrm>
          <a:noFill/>
        </p:spPr>
        <p:txBody>
          <a:bodyPr lIns="0" rIns="0" bIns="274320" anchor="b" anchorCtr="0">
            <a:spAutoFit/>
          </a:bodyPr>
          <a:lstStyle>
            <a:lvl1pPr>
              <a:defRPr lang="en-US" sz="3600" b="1" dirty="0">
                <a:solidFill>
                  <a:schemeClr val="tx1"/>
                </a:solidFill>
              </a:defRPr>
            </a:lvl1pPr>
          </a:lstStyle>
          <a:p>
            <a:pPr marL="0" lvl="0">
              <a:spcAft>
                <a:spcPts val="3600"/>
              </a:spcAft>
            </a:pPr>
            <a:r>
              <a:rPr lang="en-US"/>
              <a:t>Click to edit Master title style</a:t>
            </a:r>
          </a:p>
        </p:txBody>
      </p:sp>
      <p:sp>
        <p:nvSpPr>
          <p:cNvPr id="9" name="Text Placeholder 8">
            <a:extLst>
              <a:ext uri="{FF2B5EF4-FFF2-40B4-BE49-F238E27FC236}">
                <a16:creationId xmlns:a16="http://schemas.microsoft.com/office/drawing/2014/main" id="{D1DA8312-519A-4240-BB11-AD91A0F7ED4C}"/>
              </a:ext>
            </a:extLst>
          </p:cNvPr>
          <p:cNvSpPr>
            <a:spLocks noGrp="1"/>
          </p:cNvSpPr>
          <p:nvPr>
            <p:ph type="body" sz="quarter" idx="11"/>
          </p:nvPr>
        </p:nvSpPr>
        <p:spPr>
          <a:xfrm>
            <a:off x="628650" y="1261257"/>
            <a:ext cx="10965360" cy="4580743"/>
          </a:xfrm>
        </p:spPr>
        <p:txBody>
          <a:bodyPr lIns="0" rIns="0">
            <a:normAutofit/>
          </a:bodyPr>
          <a:lstStyle>
            <a:lvl1pPr marL="0" indent="0">
              <a:lnSpc>
                <a:spcPct val="114000"/>
              </a:lnSpc>
              <a:spcAft>
                <a:spcPts val="600"/>
              </a:spcAft>
              <a:buNone/>
              <a:defRPr sz="1800"/>
            </a:lvl1pPr>
            <a:lvl2pPr marL="365760" indent="-182880">
              <a:lnSpc>
                <a:spcPct val="114000"/>
              </a:lnSpc>
              <a:spcAft>
                <a:spcPts val="600"/>
              </a:spcAft>
              <a:defRPr sz="1600"/>
            </a:lvl2pPr>
            <a:lvl3pPr marL="640080" indent="-137160">
              <a:lnSpc>
                <a:spcPct val="114000"/>
              </a:lnSpc>
              <a:spcAft>
                <a:spcPts val="600"/>
              </a:spcAft>
              <a:defRPr sz="1400"/>
            </a:lvl3pPr>
            <a:lvl4pPr marL="1005840" indent="-182880">
              <a:lnSpc>
                <a:spcPct val="114000"/>
              </a:lnSpc>
              <a:spcAft>
                <a:spcPts val="600"/>
              </a:spcAft>
              <a:defRPr sz="1200"/>
            </a:lvl4pPr>
            <a:lvl5pPr marL="1234440" indent="-137160">
              <a:lnSpc>
                <a:spcPct val="114000"/>
              </a:lnSpc>
              <a:spcAft>
                <a:spcPts val="600"/>
              </a:spcAft>
              <a:defRPr sz="12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461BC68-4A6C-8F47-A7C4-A11C738DD125}"/>
              </a:ext>
            </a:extLst>
          </p:cNvPr>
          <p:cNvSpPr>
            <a:spLocks noGrp="1"/>
          </p:cNvSpPr>
          <p:nvPr>
            <p:ph type="dt" sz="half" idx="12"/>
          </p:nvPr>
        </p:nvSpPr>
        <p:spPr/>
        <p:txBody>
          <a:bodyPr/>
          <a:lstStyle/>
          <a:p>
            <a:pPr algn="r"/>
            <a:endParaRPr lang="en-US"/>
          </a:p>
        </p:txBody>
      </p:sp>
      <p:sp>
        <p:nvSpPr>
          <p:cNvPr id="5" name="Footer Placeholder 4">
            <a:extLst>
              <a:ext uri="{FF2B5EF4-FFF2-40B4-BE49-F238E27FC236}">
                <a16:creationId xmlns:a16="http://schemas.microsoft.com/office/drawing/2014/main" id="{DCB650D8-4C81-2C42-8517-92F1DF9C9738}"/>
              </a:ext>
            </a:extLst>
          </p:cNvPr>
          <p:cNvSpPr>
            <a:spLocks noGrp="1"/>
          </p:cNvSpPr>
          <p:nvPr>
            <p:ph type="ftr" sz="quarter" idx="13"/>
          </p:nvPr>
        </p:nvSpPr>
        <p:spPr/>
        <p:txBody>
          <a:bodyPr/>
          <a:lstStyle/>
          <a:p>
            <a:r>
              <a:rPr lang="en-US"/>
              <a:t>Copyright 2022, Paychex, Inc. </a:t>
            </a:r>
            <a:endParaRPr/>
          </a:p>
        </p:txBody>
      </p:sp>
      <p:sp>
        <p:nvSpPr>
          <p:cNvPr id="11" name="Slide Number Placeholder 10">
            <a:extLst>
              <a:ext uri="{FF2B5EF4-FFF2-40B4-BE49-F238E27FC236}">
                <a16:creationId xmlns:a16="http://schemas.microsoft.com/office/drawing/2014/main" id="{D97D48A2-A6C6-E349-BECE-FB6DA7305044}"/>
              </a:ext>
            </a:extLst>
          </p:cNvPr>
          <p:cNvSpPr>
            <a:spLocks noGrp="1"/>
          </p:cNvSpPr>
          <p:nvPr>
            <p:ph type="sldNum" sz="quarter" idx="14"/>
          </p:nvPr>
        </p:nvSpPr>
        <p:spPr/>
        <p:txBody>
          <a:bodyPr/>
          <a:lstStyle/>
          <a:p>
            <a:pPr algn="ctr"/>
            <a:fld id="{6531C53F-4421-4D4E-BED2-4E2D2B193309}" type="slidenum">
              <a:rPr lang="en-US" smtClean="0"/>
              <a:pPr algn="ctr"/>
              <a:t>‹#›</a:t>
            </a:fld>
            <a:endParaRPr lang="en-US"/>
          </a:p>
        </p:txBody>
      </p:sp>
    </p:spTree>
    <p:custDataLst>
      <p:tags r:id="rId1"/>
    </p:custDataLst>
    <p:extLst>
      <p:ext uri="{BB962C8B-B14F-4D97-AF65-F5344CB8AC3E}">
        <p14:creationId xmlns:p14="http://schemas.microsoft.com/office/powerpoint/2010/main" val="2604001992"/>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asic - Cent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8F1403D-F517-46E5-A5F5-E299F89F9632}"/>
              </a:ext>
            </a:extLst>
          </p:cNvPr>
          <p:cNvSpPr/>
          <p:nvPr userDrawn="1"/>
        </p:nvSpPr>
        <p:spPr>
          <a:xfrm>
            <a:off x="0" y="6515100"/>
            <a:ext cx="11811000" cy="342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DB7F8842-FB48-46BD-A613-A276AA4EAFB4}"/>
              </a:ext>
            </a:extLst>
          </p:cNvPr>
          <p:cNvCxnSpPr/>
          <p:nvPr userDrawn="1"/>
        </p:nvCxnSpPr>
        <p:spPr>
          <a:xfrm>
            <a:off x="0" y="6515396"/>
            <a:ext cx="12192000" cy="0"/>
          </a:xfrm>
          <a:prstGeom prst="line">
            <a:avLst/>
          </a:prstGeom>
          <a:ln w="6350">
            <a:solidFill>
              <a:srgbClr val="E0E5EA"/>
            </a:solidFil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CEB14E42-A6EE-4C8F-81AC-D0C1FE3B5B02}"/>
              </a:ext>
            </a:extLst>
          </p:cNvPr>
          <p:cNvSpPr>
            <a:spLocks noGrp="1"/>
          </p:cNvSpPr>
          <p:nvPr>
            <p:ph type="title"/>
          </p:nvPr>
        </p:nvSpPr>
        <p:spPr>
          <a:xfrm>
            <a:off x="2438400" y="1425456"/>
            <a:ext cx="5715000" cy="1320361"/>
          </a:xfrm>
          <a:noFill/>
        </p:spPr>
        <p:txBody>
          <a:bodyPr wrap="square" lIns="0" rIns="0" bIns="274320" anchor="b" anchorCtr="0">
            <a:spAutoFit/>
          </a:bodyPr>
          <a:lstStyle>
            <a:lvl1pPr>
              <a:defRPr lang="en-US" sz="3600" b="1">
                <a:solidFill>
                  <a:schemeClr val="tx1"/>
                </a:solidFill>
              </a:defRPr>
            </a:lvl1pPr>
          </a:lstStyle>
          <a:p>
            <a:pPr marL="0" lvl="0">
              <a:spcAft>
                <a:spcPts val="3600"/>
              </a:spcAft>
            </a:pPr>
            <a:r>
              <a:rPr lang="en-US"/>
              <a:t>Click to edit Master title style</a:t>
            </a:r>
          </a:p>
        </p:txBody>
      </p:sp>
      <p:sp>
        <p:nvSpPr>
          <p:cNvPr id="5" name="Text Placeholder 4">
            <a:extLst>
              <a:ext uri="{FF2B5EF4-FFF2-40B4-BE49-F238E27FC236}">
                <a16:creationId xmlns:a16="http://schemas.microsoft.com/office/drawing/2014/main" id="{EEBE5FF5-5A60-4057-A537-3F95C6BD5748}"/>
              </a:ext>
            </a:extLst>
          </p:cNvPr>
          <p:cNvSpPr>
            <a:spLocks noGrp="1"/>
          </p:cNvSpPr>
          <p:nvPr>
            <p:ph type="body" sz="quarter" idx="10"/>
          </p:nvPr>
        </p:nvSpPr>
        <p:spPr>
          <a:xfrm>
            <a:off x="2438400" y="963917"/>
            <a:ext cx="3429000" cy="342889"/>
          </a:xfrm>
          <a:noFill/>
        </p:spPr>
        <p:txBody>
          <a:bodyPr lIns="0" rIns="0" anchor="b" anchorCtr="0">
            <a:noAutofit/>
          </a:bodyPr>
          <a:lstStyle>
            <a:lvl1pPr marL="0" indent="0">
              <a:buNone/>
              <a:defRPr lang="en-US" sz="1400" dirty="0" smtClean="0">
                <a:solidFill>
                  <a:schemeClr val="accent3"/>
                </a:solidFill>
                <a:ea typeface="+mj-ea"/>
                <a:cs typeface="+mj-cs"/>
              </a:defRPr>
            </a:lvl1pPr>
            <a:lvl2pPr>
              <a:defRPr lang="en-US" sz="1800" dirty="0" smtClean="0"/>
            </a:lvl2pPr>
            <a:lvl3pPr>
              <a:defRPr lang="en-US" sz="1800" dirty="0" smtClean="0"/>
            </a:lvl3pPr>
            <a:lvl4pPr>
              <a:defRPr lang="en-US" dirty="0" smtClean="0"/>
            </a:lvl4pPr>
            <a:lvl5pPr>
              <a:defRPr lang="en-US" dirty="0"/>
            </a:lvl5pPr>
          </a:lstStyle>
          <a:p>
            <a:pPr marL="57150" lvl="0" indent="-285750">
              <a:spcBef>
                <a:spcPct val="0"/>
              </a:spcBef>
            </a:pPr>
            <a:r>
              <a:rPr lang="en-US"/>
              <a:t>Edit Master text styles</a:t>
            </a:r>
          </a:p>
        </p:txBody>
      </p:sp>
      <p:sp>
        <p:nvSpPr>
          <p:cNvPr id="15" name="Text Placeholder 14">
            <a:extLst>
              <a:ext uri="{FF2B5EF4-FFF2-40B4-BE49-F238E27FC236}">
                <a16:creationId xmlns:a16="http://schemas.microsoft.com/office/drawing/2014/main" id="{E7CDACBE-7565-4F4A-B42D-81A68FCD68EF}"/>
              </a:ext>
            </a:extLst>
          </p:cNvPr>
          <p:cNvSpPr>
            <a:spLocks noGrp="1"/>
          </p:cNvSpPr>
          <p:nvPr>
            <p:ph type="body" sz="quarter" idx="11" hasCustomPrompt="1"/>
          </p:nvPr>
        </p:nvSpPr>
        <p:spPr>
          <a:xfrm>
            <a:off x="2438400" y="2745817"/>
            <a:ext cx="5715000" cy="2762250"/>
          </a:xfrm>
          <a:noFill/>
        </p:spPr>
        <p:txBody>
          <a:bodyPr lIns="0" rIns="0">
            <a:noAutofit/>
          </a:bodyPr>
          <a:lstStyle>
            <a:lvl1pPr marL="0" indent="0">
              <a:lnSpc>
                <a:spcPct val="114000"/>
              </a:lnSpc>
              <a:buNone/>
              <a:defRPr lang="en-US" sz="1600" smtClean="0">
                <a:solidFill>
                  <a:schemeClr val="tx2"/>
                </a:solidFill>
              </a:defRPr>
            </a:lvl1pPr>
            <a:lvl2pPr>
              <a:defRPr lang="en-US" smtClean="0"/>
            </a:lvl2pPr>
            <a:lvl3pPr>
              <a:defRPr lang="en-US" smtClean="0"/>
            </a:lvl3pPr>
            <a:lvl4pPr>
              <a:defRPr lang="en-US" smtClean="0"/>
            </a:lvl4pPr>
            <a:lvl5pPr>
              <a:defRPr lang="en-US"/>
            </a:lvl5pPr>
          </a:lstStyle>
          <a:p>
            <a:pPr marL="228600" lvl="0" indent="-228600">
              <a:lnSpc>
                <a:spcPct val="125000"/>
              </a:lnSpc>
            </a:pPr>
            <a:r>
              <a:rPr lang="en-US"/>
              <a:t>Edit Master text styles</a:t>
            </a:r>
          </a:p>
        </p:txBody>
      </p:sp>
      <p:sp>
        <p:nvSpPr>
          <p:cNvPr id="4" name="Date Placeholder 3">
            <a:extLst>
              <a:ext uri="{FF2B5EF4-FFF2-40B4-BE49-F238E27FC236}">
                <a16:creationId xmlns:a16="http://schemas.microsoft.com/office/drawing/2014/main" id="{C1C46D28-CF89-5142-86A9-314E2D3B15B1}"/>
              </a:ext>
            </a:extLst>
          </p:cNvPr>
          <p:cNvSpPr>
            <a:spLocks noGrp="1"/>
          </p:cNvSpPr>
          <p:nvPr>
            <p:ph type="dt" sz="half" idx="12"/>
          </p:nvPr>
        </p:nvSpPr>
        <p:spPr/>
        <p:txBody>
          <a:bodyPr/>
          <a:lstStyle/>
          <a:p>
            <a:pPr algn="r"/>
            <a:endParaRPr lang="en-US"/>
          </a:p>
        </p:txBody>
      </p:sp>
      <p:sp>
        <p:nvSpPr>
          <p:cNvPr id="9" name="Footer Placeholder 8">
            <a:extLst>
              <a:ext uri="{FF2B5EF4-FFF2-40B4-BE49-F238E27FC236}">
                <a16:creationId xmlns:a16="http://schemas.microsoft.com/office/drawing/2014/main" id="{CE0FF1CC-AE5B-8940-87CE-074CCBAB8F3F}"/>
              </a:ext>
            </a:extLst>
          </p:cNvPr>
          <p:cNvSpPr>
            <a:spLocks noGrp="1"/>
          </p:cNvSpPr>
          <p:nvPr>
            <p:ph type="ftr" sz="quarter" idx="13"/>
          </p:nvPr>
        </p:nvSpPr>
        <p:spPr/>
        <p:txBody>
          <a:bodyPr/>
          <a:lstStyle/>
          <a:p>
            <a:r>
              <a:rPr lang="en-US"/>
              <a:t>Copyright 2022, Paychex, Inc. </a:t>
            </a:r>
            <a:endParaRPr/>
          </a:p>
        </p:txBody>
      </p:sp>
      <p:sp>
        <p:nvSpPr>
          <p:cNvPr id="11" name="Slide Number Placeholder 10">
            <a:extLst>
              <a:ext uri="{FF2B5EF4-FFF2-40B4-BE49-F238E27FC236}">
                <a16:creationId xmlns:a16="http://schemas.microsoft.com/office/drawing/2014/main" id="{7A891E07-7249-6840-8C6F-D84B118735F7}"/>
              </a:ext>
            </a:extLst>
          </p:cNvPr>
          <p:cNvSpPr>
            <a:spLocks noGrp="1"/>
          </p:cNvSpPr>
          <p:nvPr>
            <p:ph type="sldNum" sz="quarter" idx="14"/>
          </p:nvPr>
        </p:nvSpPr>
        <p:spPr/>
        <p:txBody>
          <a:bodyPr/>
          <a:lstStyle/>
          <a:p>
            <a:pPr algn="ctr"/>
            <a:fld id="{6531C53F-4421-4D4E-BED2-4E2D2B193309}" type="slidenum">
              <a:rPr lang="en-US" smtClean="0"/>
              <a:pPr algn="ctr"/>
              <a:t>‹#›</a:t>
            </a:fld>
            <a:endParaRPr lang="en-US"/>
          </a:p>
        </p:txBody>
      </p:sp>
    </p:spTree>
    <p:custDataLst>
      <p:tags r:id="rId1"/>
    </p:custDataLst>
    <p:extLst>
      <p:ext uri="{BB962C8B-B14F-4D97-AF65-F5344CB8AC3E}">
        <p14:creationId xmlns:p14="http://schemas.microsoft.com/office/powerpoint/2010/main" val="2595237213"/>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deba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2D75648-1D65-497F-B242-BEC9D3BC330D}"/>
              </a:ext>
            </a:extLst>
          </p:cNvPr>
          <p:cNvSpPr/>
          <p:nvPr userDrawn="1"/>
        </p:nvSpPr>
        <p:spPr>
          <a:xfrm>
            <a:off x="5181600" y="-1"/>
            <a:ext cx="7010400" cy="6515097"/>
          </a:xfrm>
          <a:prstGeom prst="rect">
            <a:avLst/>
          </a:prstGeom>
          <a:solidFill>
            <a:srgbClr val="F4F6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F8F1403D-F517-46E5-A5F5-E299F89F9632}"/>
              </a:ext>
            </a:extLst>
          </p:cNvPr>
          <p:cNvSpPr/>
          <p:nvPr userDrawn="1"/>
        </p:nvSpPr>
        <p:spPr>
          <a:xfrm>
            <a:off x="0" y="6515100"/>
            <a:ext cx="11811000" cy="342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DB7F8842-FB48-46BD-A613-A276AA4EAFB4}"/>
              </a:ext>
            </a:extLst>
          </p:cNvPr>
          <p:cNvCxnSpPr/>
          <p:nvPr userDrawn="1"/>
        </p:nvCxnSpPr>
        <p:spPr>
          <a:xfrm>
            <a:off x="0" y="6515396"/>
            <a:ext cx="12192000" cy="0"/>
          </a:xfrm>
          <a:prstGeom prst="line">
            <a:avLst/>
          </a:prstGeom>
          <a:ln w="6350">
            <a:solidFill>
              <a:srgbClr val="E0E5EA"/>
            </a:solidFil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CEB14E42-A6EE-4C8F-81AC-D0C1FE3B5B02}"/>
              </a:ext>
            </a:extLst>
          </p:cNvPr>
          <p:cNvSpPr>
            <a:spLocks noGrp="1"/>
          </p:cNvSpPr>
          <p:nvPr>
            <p:ph type="title"/>
          </p:nvPr>
        </p:nvSpPr>
        <p:spPr>
          <a:xfrm>
            <a:off x="1308145" y="1780984"/>
            <a:ext cx="3416255" cy="1818959"/>
          </a:xfrm>
          <a:noFill/>
        </p:spPr>
        <p:txBody>
          <a:bodyPr wrap="square" lIns="0" rIns="0" bIns="274320" anchor="b" anchorCtr="0">
            <a:spAutoFit/>
          </a:bodyPr>
          <a:lstStyle>
            <a:lvl1pPr marL="0" algn="l" defTabSz="914400" rtl="0" eaLnBrk="1" latinLnBrk="0" hangingPunct="1">
              <a:lnSpc>
                <a:spcPct val="90000"/>
              </a:lnSpc>
              <a:spcBef>
                <a:spcPct val="0"/>
              </a:spcBef>
              <a:spcAft>
                <a:spcPts val="3600"/>
              </a:spcAft>
              <a:buNone/>
              <a:defRPr lang="en-US" sz="3600" b="1" kern="1200" dirty="0">
                <a:solidFill>
                  <a:schemeClr val="tx1"/>
                </a:solidFill>
                <a:latin typeface="+mj-lt"/>
                <a:ea typeface="+mj-ea"/>
                <a:cs typeface="+mj-cs"/>
              </a:defRPr>
            </a:lvl1pPr>
          </a:lstStyle>
          <a:p>
            <a:pPr marL="0" lvl="0">
              <a:spcAft>
                <a:spcPts val="3600"/>
              </a:spcAft>
            </a:pPr>
            <a:r>
              <a:rPr lang="en-US"/>
              <a:t>Click to edit Master title style</a:t>
            </a:r>
          </a:p>
        </p:txBody>
      </p:sp>
      <p:sp>
        <p:nvSpPr>
          <p:cNvPr id="5" name="Text Placeholder 4">
            <a:extLst>
              <a:ext uri="{FF2B5EF4-FFF2-40B4-BE49-F238E27FC236}">
                <a16:creationId xmlns:a16="http://schemas.microsoft.com/office/drawing/2014/main" id="{EEBE5FF5-5A60-4057-A537-3F95C6BD5748}"/>
              </a:ext>
            </a:extLst>
          </p:cNvPr>
          <p:cNvSpPr>
            <a:spLocks noGrp="1"/>
          </p:cNvSpPr>
          <p:nvPr>
            <p:ph type="body" sz="quarter" idx="10"/>
          </p:nvPr>
        </p:nvSpPr>
        <p:spPr>
          <a:xfrm>
            <a:off x="1295400" y="1274863"/>
            <a:ext cx="3429000" cy="498271"/>
          </a:xfrm>
          <a:noFill/>
        </p:spPr>
        <p:txBody>
          <a:bodyPr lIns="0" rIns="0" anchor="b" anchorCtr="0">
            <a:noAutofit/>
          </a:bodyPr>
          <a:lstStyle>
            <a:lvl1pPr marL="0" indent="0">
              <a:buNone/>
              <a:defRPr lang="en-US" sz="1400" dirty="0" smtClean="0">
                <a:solidFill>
                  <a:schemeClr val="accent3"/>
                </a:solidFill>
                <a:ea typeface="+mj-ea"/>
                <a:cs typeface="+mj-cs"/>
              </a:defRPr>
            </a:lvl1pPr>
          </a:lstStyle>
          <a:p>
            <a:pPr marL="57150" lvl="0" indent="-285750">
              <a:spcBef>
                <a:spcPct val="0"/>
              </a:spcBef>
            </a:pPr>
            <a:r>
              <a:rPr lang="en-US"/>
              <a:t>Edit Master text styles</a:t>
            </a:r>
          </a:p>
        </p:txBody>
      </p:sp>
      <p:sp>
        <p:nvSpPr>
          <p:cNvPr id="9" name="Text Placeholder 8">
            <a:extLst>
              <a:ext uri="{FF2B5EF4-FFF2-40B4-BE49-F238E27FC236}">
                <a16:creationId xmlns:a16="http://schemas.microsoft.com/office/drawing/2014/main" id="{D1DA8312-519A-4240-BB11-AD91A0F7ED4C}"/>
              </a:ext>
            </a:extLst>
          </p:cNvPr>
          <p:cNvSpPr>
            <a:spLocks noGrp="1"/>
          </p:cNvSpPr>
          <p:nvPr>
            <p:ph type="body" sz="quarter" idx="11"/>
          </p:nvPr>
        </p:nvSpPr>
        <p:spPr>
          <a:xfrm>
            <a:off x="5867400" y="356755"/>
            <a:ext cx="5695950" cy="5815742"/>
          </a:xfrm>
        </p:spPr>
        <p:txBody>
          <a:bodyPr lIns="0" rIns="0">
            <a:noAutofit/>
          </a:bodyPr>
          <a:lstStyle>
            <a:lvl1pPr marL="0" indent="0">
              <a:lnSpc>
                <a:spcPct val="114000"/>
              </a:lnSpc>
              <a:spcAft>
                <a:spcPts val="600"/>
              </a:spcAft>
              <a:buNone/>
              <a:defRPr sz="1800"/>
            </a:lvl1pPr>
            <a:lvl2pPr marL="365760" indent="-182880">
              <a:lnSpc>
                <a:spcPct val="114000"/>
              </a:lnSpc>
              <a:spcAft>
                <a:spcPts val="600"/>
              </a:spcAft>
              <a:defRPr sz="1600"/>
            </a:lvl2pPr>
            <a:lvl3pPr marL="640080" indent="-137160">
              <a:lnSpc>
                <a:spcPct val="114000"/>
              </a:lnSpc>
              <a:spcAft>
                <a:spcPts val="600"/>
              </a:spcAft>
              <a:defRPr sz="1400"/>
            </a:lvl3pPr>
            <a:lvl4pPr marL="1005840" indent="-182880">
              <a:lnSpc>
                <a:spcPct val="114000"/>
              </a:lnSpc>
              <a:spcAft>
                <a:spcPts val="600"/>
              </a:spcAft>
              <a:defRPr sz="1200"/>
            </a:lvl4pPr>
            <a:lvl5pPr marL="1234440" indent="-137160">
              <a:lnSpc>
                <a:spcPct val="114000"/>
              </a:lnSpc>
              <a:spcAft>
                <a:spcPts val="600"/>
              </a:spcAft>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8">
            <a:extLst>
              <a:ext uri="{FF2B5EF4-FFF2-40B4-BE49-F238E27FC236}">
                <a16:creationId xmlns:a16="http://schemas.microsoft.com/office/drawing/2014/main" id="{E1D82140-540E-4E34-8452-D8B98F254214}"/>
              </a:ext>
            </a:extLst>
          </p:cNvPr>
          <p:cNvSpPr>
            <a:spLocks noGrp="1"/>
          </p:cNvSpPr>
          <p:nvPr>
            <p:ph type="body" sz="quarter" idx="12"/>
          </p:nvPr>
        </p:nvSpPr>
        <p:spPr>
          <a:xfrm>
            <a:off x="1314449" y="3607793"/>
            <a:ext cx="3409818" cy="1560008"/>
          </a:xfrm>
        </p:spPr>
        <p:txBody>
          <a:bodyPr lIns="0" rIns="0">
            <a:normAutofit/>
          </a:bodyPr>
          <a:lstStyle>
            <a:lvl1pPr marL="0" indent="0">
              <a:lnSpc>
                <a:spcPct val="114000"/>
              </a:lnSpc>
              <a:spcAft>
                <a:spcPts val="600"/>
              </a:spcAft>
              <a:buNone/>
              <a:defRPr sz="1800"/>
            </a:lvl1pPr>
            <a:lvl2pPr marL="228600" indent="0">
              <a:lnSpc>
                <a:spcPct val="125000"/>
              </a:lnSpc>
              <a:spcAft>
                <a:spcPts val="600"/>
              </a:spcAft>
              <a:buNone/>
              <a:defRPr sz="1800"/>
            </a:lvl2pPr>
            <a:lvl3pPr marL="857250" indent="-228600">
              <a:lnSpc>
                <a:spcPct val="125000"/>
              </a:lnSpc>
              <a:spcAft>
                <a:spcPts val="600"/>
              </a:spcAft>
              <a:defRPr sz="1600"/>
            </a:lvl3pPr>
            <a:lvl4pPr marL="1143000" indent="-228600">
              <a:lnSpc>
                <a:spcPct val="125000"/>
              </a:lnSpc>
              <a:spcAft>
                <a:spcPts val="600"/>
              </a:spcAft>
              <a:defRPr sz="1400"/>
            </a:lvl4pPr>
            <a:lvl5pPr marL="1485900" indent="-228600">
              <a:lnSpc>
                <a:spcPct val="125000"/>
              </a:lnSpc>
              <a:spcAft>
                <a:spcPts val="600"/>
              </a:spcAft>
              <a:defRPr sz="1400"/>
            </a:lvl5pPr>
          </a:lstStyle>
          <a:p>
            <a:pPr lvl="0"/>
            <a:r>
              <a:rPr lang="en-US"/>
              <a:t>Edit Master text styles</a:t>
            </a:r>
          </a:p>
        </p:txBody>
      </p:sp>
      <p:sp>
        <p:nvSpPr>
          <p:cNvPr id="4" name="Date Placeholder 3">
            <a:extLst>
              <a:ext uri="{FF2B5EF4-FFF2-40B4-BE49-F238E27FC236}">
                <a16:creationId xmlns:a16="http://schemas.microsoft.com/office/drawing/2014/main" id="{554B992A-08AB-B040-94F1-05053BB2CC28}"/>
              </a:ext>
            </a:extLst>
          </p:cNvPr>
          <p:cNvSpPr>
            <a:spLocks noGrp="1"/>
          </p:cNvSpPr>
          <p:nvPr>
            <p:ph type="dt" sz="half" idx="13"/>
          </p:nvPr>
        </p:nvSpPr>
        <p:spPr/>
        <p:txBody>
          <a:bodyPr/>
          <a:lstStyle/>
          <a:p>
            <a:pPr algn="r"/>
            <a:endParaRPr lang="en-US"/>
          </a:p>
        </p:txBody>
      </p:sp>
      <p:sp>
        <p:nvSpPr>
          <p:cNvPr id="14" name="Footer Placeholder 13">
            <a:extLst>
              <a:ext uri="{FF2B5EF4-FFF2-40B4-BE49-F238E27FC236}">
                <a16:creationId xmlns:a16="http://schemas.microsoft.com/office/drawing/2014/main" id="{CC033DF7-7DA9-9648-BDA2-1AFBE7C465D1}"/>
              </a:ext>
            </a:extLst>
          </p:cNvPr>
          <p:cNvSpPr>
            <a:spLocks noGrp="1"/>
          </p:cNvSpPr>
          <p:nvPr>
            <p:ph type="ftr" sz="quarter" idx="14"/>
          </p:nvPr>
        </p:nvSpPr>
        <p:spPr/>
        <p:txBody>
          <a:bodyPr/>
          <a:lstStyle/>
          <a:p>
            <a:r>
              <a:rPr lang="en-US"/>
              <a:t>Copyright 2022, Paychex, Inc. </a:t>
            </a:r>
            <a:endParaRPr/>
          </a:p>
        </p:txBody>
      </p:sp>
      <p:sp>
        <p:nvSpPr>
          <p:cNvPr id="15" name="Slide Number Placeholder 14">
            <a:extLst>
              <a:ext uri="{FF2B5EF4-FFF2-40B4-BE49-F238E27FC236}">
                <a16:creationId xmlns:a16="http://schemas.microsoft.com/office/drawing/2014/main" id="{32E9C20D-A454-9546-9461-4A0617F34B86}"/>
              </a:ext>
            </a:extLst>
          </p:cNvPr>
          <p:cNvSpPr>
            <a:spLocks noGrp="1"/>
          </p:cNvSpPr>
          <p:nvPr>
            <p:ph type="sldNum" sz="quarter" idx="15"/>
          </p:nvPr>
        </p:nvSpPr>
        <p:spPr/>
        <p:txBody>
          <a:bodyPr/>
          <a:lstStyle/>
          <a:p>
            <a:pPr algn="ctr"/>
            <a:fld id="{6531C53F-4421-4D4E-BED2-4E2D2B193309}" type="slidenum">
              <a:rPr lang="en-US" smtClean="0"/>
              <a:pPr algn="ctr"/>
              <a:t>‹#›</a:t>
            </a:fld>
            <a:endParaRPr lang="en-US"/>
          </a:p>
        </p:txBody>
      </p:sp>
    </p:spTree>
    <p:custDataLst>
      <p:tags r:id="rId1"/>
    </p:custDataLst>
    <p:extLst>
      <p:ext uri="{BB962C8B-B14F-4D97-AF65-F5344CB8AC3E}">
        <p14:creationId xmlns:p14="http://schemas.microsoft.com/office/powerpoint/2010/main" val="2312527221"/>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asic Content w/ Large Image (Right)">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DB99A5B4-21B9-492A-9812-1F147FA5252E}"/>
              </a:ext>
            </a:extLst>
          </p:cNvPr>
          <p:cNvSpPr>
            <a:spLocks noGrp="1"/>
          </p:cNvSpPr>
          <p:nvPr>
            <p:ph type="pic" sz="quarter" idx="13" hasCustomPrompt="1"/>
          </p:nvPr>
        </p:nvSpPr>
        <p:spPr>
          <a:xfrm>
            <a:off x="4953000" y="-1"/>
            <a:ext cx="7239000" cy="6523245"/>
          </a:xfrm>
        </p:spPr>
        <p:txBody>
          <a:bodyPr bIns="1188720" anchor="ctr" anchorCtr="0">
            <a:normAutofit/>
          </a:bodyPr>
          <a:lstStyle>
            <a:lvl1pPr marL="0" indent="0" algn="ctr">
              <a:buNone/>
              <a:defRPr sz="1800">
                <a:solidFill>
                  <a:schemeClr val="tx2"/>
                </a:solidFill>
              </a:defRPr>
            </a:lvl1pPr>
          </a:lstStyle>
          <a:p>
            <a:r>
              <a:rPr lang="en-US"/>
              <a:t>Insert picture here</a:t>
            </a:r>
          </a:p>
        </p:txBody>
      </p:sp>
      <p:sp>
        <p:nvSpPr>
          <p:cNvPr id="2" name="Rectangle 1">
            <a:extLst>
              <a:ext uri="{FF2B5EF4-FFF2-40B4-BE49-F238E27FC236}">
                <a16:creationId xmlns:a16="http://schemas.microsoft.com/office/drawing/2014/main" id="{F8F1403D-F517-46E5-A5F5-E299F89F9632}"/>
              </a:ext>
            </a:extLst>
          </p:cNvPr>
          <p:cNvSpPr/>
          <p:nvPr userDrawn="1"/>
        </p:nvSpPr>
        <p:spPr>
          <a:xfrm>
            <a:off x="0" y="6515100"/>
            <a:ext cx="11811000" cy="342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DB7F8842-FB48-46BD-A613-A276AA4EAFB4}"/>
              </a:ext>
            </a:extLst>
          </p:cNvPr>
          <p:cNvCxnSpPr/>
          <p:nvPr userDrawn="1"/>
        </p:nvCxnSpPr>
        <p:spPr>
          <a:xfrm>
            <a:off x="0" y="6515396"/>
            <a:ext cx="12192000" cy="0"/>
          </a:xfrm>
          <a:prstGeom prst="line">
            <a:avLst/>
          </a:prstGeom>
          <a:ln w="6350">
            <a:solidFill>
              <a:srgbClr val="E0E5EA"/>
            </a:solidFil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CEB14E42-A6EE-4C8F-81AC-D0C1FE3B5B02}"/>
              </a:ext>
            </a:extLst>
          </p:cNvPr>
          <p:cNvSpPr>
            <a:spLocks noGrp="1"/>
          </p:cNvSpPr>
          <p:nvPr>
            <p:ph type="title"/>
          </p:nvPr>
        </p:nvSpPr>
        <p:spPr>
          <a:xfrm>
            <a:off x="622346" y="1532848"/>
            <a:ext cx="3644854" cy="1818959"/>
          </a:xfrm>
          <a:noFill/>
        </p:spPr>
        <p:txBody>
          <a:bodyPr lIns="0" rIns="0" bIns="274320" anchor="b" anchorCtr="0">
            <a:spAutoFit/>
          </a:bodyPr>
          <a:lstStyle>
            <a:lvl1pPr>
              <a:defRPr lang="en-US" sz="3600" b="1" dirty="0">
                <a:solidFill>
                  <a:schemeClr val="tx1"/>
                </a:solidFill>
              </a:defRPr>
            </a:lvl1pPr>
          </a:lstStyle>
          <a:p>
            <a:pPr marL="0" lvl="0">
              <a:spcAft>
                <a:spcPts val="3600"/>
              </a:spcAft>
            </a:pPr>
            <a:r>
              <a:rPr lang="en-US"/>
              <a:t>Click to edit Master title style</a:t>
            </a:r>
          </a:p>
        </p:txBody>
      </p:sp>
      <p:sp>
        <p:nvSpPr>
          <p:cNvPr id="13" name="Text Placeholder 8">
            <a:extLst>
              <a:ext uri="{FF2B5EF4-FFF2-40B4-BE49-F238E27FC236}">
                <a16:creationId xmlns:a16="http://schemas.microsoft.com/office/drawing/2014/main" id="{E1D82140-540E-4E34-8452-D8B98F254214}"/>
              </a:ext>
            </a:extLst>
          </p:cNvPr>
          <p:cNvSpPr>
            <a:spLocks noGrp="1"/>
          </p:cNvSpPr>
          <p:nvPr>
            <p:ph type="body" sz="quarter" idx="12"/>
          </p:nvPr>
        </p:nvSpPr>
        <p:spPr>
          <a:xfrm>
            <a:off x="628649" y="3380046"/>
            <a:ext cx="3638551" cy="1787232"/>
          </a:xfrm>
        </p:spPr>
        <p:txBody>
          <a:bodyPr lIns="0" rIns="0">
            <a:noAutofit/>
          </a:bodyPr>
          <a:lstStyle>
            <a:lvl1pPr marL="0" indent="0">
              <a:lnSpc>
                <a:spcPct val="114000"/>
              </a:lnSpc>
              <a:spcAft>
                <a:spcPts val="600"/>
              </a:spcAft>
              <a:buNone/>
              <a:defRPr sz="1800"/>
            </a:lvl1pPr>
            <a:lvl2pPr marL="228600" indent="0">
              <a:lnSpc>
                <a:spcPct val="125000"/>
              </a:lnSpc>
              <a:spcAft>
                <a:spcPts val="600"/>
              </a:spcAft>
              <a:buNone/>
              <a:defRPr sz="1800"/>
            </a:lvl2pPr>
            <a:lvl3pPr marL="857250" indent="-228600">
              <a:lnSpc>
                <a:spcPct val="125000"/>
              </a:lnSpc>
              <a:spcAft>
                <a:spcPts val="600"/>
              </a:spcAft>
              <a:defRPr sz="1600"/>
            </a:lvl3pPr>
            <a:lvl4pPr marL="1143000" indent="-228600">
              <a:lnSpc>
                <a:spcPct val="125000"/>
              </a:lnSpc>
              <a:spcAft>
                <a:spcPts val="600"/>
              </a:spcAft>
              <a:defRPr sz="1400"/>
            </a:lvl4pPr>
            <a:lvl5pPr marL="1485900" indent="-228600">
              <a:lnSpc>
                <a:spcPct val="125000"/>
              </a:lnSpc>
              <a:spcAft>
                <a:spcPts val="600"/>
              </a:spcAft>
              <a:defRPr sz="1400"/>
            </a:lvl5pPr>
          </a:lstStyle>
          <a:p>
            <a:pPr lvl="0"/>
            <a:r>
              <a:rPr lang="en-US"/>
              <a:t>Edit Master text styles</a:t>
            </a:r>
          </a:p>
        </p:txBody>
      </p:sp>
      <p:sp>
        <p:nvSpPr>
          <p:cNvPr id="11" name="Text Placeholder 4">
            <a:extLst>
              <a:ext uri="{FF2B5EF4-FFF2-40B4-BE49-F238E27FC236}">
                <a16:creationId xmlns:a16="http://schemas.microsoft.com/office/drawing/2014/main" id="{87B8FEC9-22B4-8F46-A441-FB54B6935504}"/>
              </a:ext>
            </a:extLst>
          </p:cNvPr>
          <p:cNvSpPr>
            <a:spLocks noGrp="1"/>
          </p:cNvSpPr>
          <p:nvPr>
            <p:ph type="body" sz="quarter" idx="10"/>
          </p:nvPr>
        </p:nvSpPr>
        <p:spPr>
          <a:xfrm>
            <a:off x="622346" y="1034577"/>
            <a:ext cx="3644854" cy="498271"/>
          </a:xfrm>
          <a:noFill/>
        </p:spPr>
        <p:txBody>
          <a:bodyPr lIns="0" rIns="0" anchor="b" anchorCtr="0">
            <a:noAutofit/>
          </a:bodyPr>
          <a:lstStyle>
            <a:lvl1pPr marL="0" indent="0">
              <a:buNone/>
              <a:defRPr lang="en-US" sz="1400" dirty="0" smtClean="0">
                <a:solidFill>
                  <a:schemeClr val="accent3"/>
                </a:solidFill>
                <a:ea typeface="+mj-ea"/>
                <a:cs typeface="+mj-cs"/>
              </a:defRPr>
            </a:lvl1pPr>
          </a:lstStyle>
          <a:p>
            <a:pPr marL="57150" lvl="0" indent="-285750">
              <a:spcBef>
                <a:spcPct val="0"/>
              </a:spcBef>
            </a:pPr>
            <a:r>
              <a:rPr lang="en-US"/>
              <a:t>Edit Master text styles</a:t>
            </a:r>
          </a:p>
        </p:txBody>
      </p:sp>
      <p:sp>
        <p:nvSpPr>
          <p:cNvPr id="4" name="Date Placeholder 3">
            <a:extLst>
              <a:ext uri="{FF2B5EF4-FFF2-40B4-BE49-F238E27FC236}">
                <a16:creationId xmlns:a16="http://schemas.microsoft.com/office/drawing/2014/main" id="{40770A61-3DED-4840-A756-3D541AC231AE}"/>
              </a:ext>
            </a:extLst>
          </p:cNvPr>
          <p:cNvSpPr>
            <a:spLocks noGrp="1"/>
          </p:cNvSpPr>
          <p:nvPr>
            <p:ph type="dt" sz="half" idx="14"/>
          </p:nvPr>
        </p:nvSpPr>
        <p:spPr/>
        <p:txBody>
          <a:bodyPr/>
          <a:lstStyle/>
          <a:p>
            <a:pPr algn="r"/>
            <a:endParaRPr lang="en-US"/>
          </a:p>
        </p:txBody>
      </p:sp>
      <p:sp>
        <p:nvSpPr>
          <p:cNvPr id="5" name="Footer Placeholder 4">
            <a:extLst>
              <a:ext uri="{FF2B5EF4-FFF2-40B4-BE49-F238E27FC236}">
                <a16:creationId xmlns:a16="http://schemas.microsoft.com/office/drawing/2014/main" id="{E550F2B2-638A-1C4A-9247-B2DD17F437BB}"/>
              </a:ext>
            </a:extLst>
          </p:cNvPr>
          <p:cNvSpPr>
            <a:spLocks noGrp="1"/>
          </p:cNvSpPr>
          <p:nvPr>
            <p:ph type="ftr" sz="quarter" idx="15"/>
          </p:nvPr>
        </p:nvSpPr>
        <p:spPr/>
        <p:txBody>
          <a:bodyPr/>
          <a:lstStyle/>
          <a:p>
            <a:r>
              <a:rPr lang="en-US"/>
              <a:t>Copyright 2022, Paychex, Inc. </a:t>
            </a:r>
            <a:endParaRPr/>
          </a:p>
        </p:txBody>
      </p:sp>
      <p:sp>
        <p:nvSpPr>
          <p:cNvPr id="9" name="Slide Number Placeholder 8">
            <a:extLst>
              <a:ext uri="{FF2B5EF4-FFF2-40B4-BE49-F238E27FC236}">
                <a16:creationId xmlns:a16="http://schemas.microsoft.com/office/drawing/2014/main" id="{C2AAC243-843A-9B44-8000-415B30198FDB}"/>
              </a:ext>
            </a:extLst>
          </p:cNvPr>
          <p:cNvSpPr>
            <a:spLocks noGrp="1"/>
          </p:cNvSpPr>
          <p:nvPr>
            <p:ph type="sldNum" sz="quarter" idx="16"/>
          </p:nvPr>
        </p:nvSpPr>
        <p:spPr/>
        <p:txBody>
          <a:bodyPr/>
          <a:lstStyle/>
          <a:p>
            <a:pPr algn="ctr"/>
            <a:fld id="{6531C53F-4421-4D4E-BED2-4E2D2B193309}" type="slidenum">
              <a:rPr lang="en-US" smtClean="0"/>
              <a:pPr algn="ctr"/>
              <a:t>‹#›</a:t>
            </a:fld>
            <a:endParaRPr lang="en-US"/>
          </a:p>
        </p:txBody>
      </p:sp>
    </p:spTree>
    <p:custDataLst>
      <p:tags r:id="rId1"/>
    </p:custDataLst>
    <p:extLst>
      <p:ext uri="{BB962C8B-B14F-4D97-AF65-F5344CB8AC3E}">
        <p14:creationId xmlns:p14="http://schemas.microsoft.com/office/powerpoint/2010/main" val="1431534788"/>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asic Content w/Small Image (Right)">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DB99A5B4-21B9-492A-9812-1F147FA5252E}"/>
              </a:ext>
            </a:extLst>
          </p:cNvPr>
          <p:cNvSpPr>
            <a:spLocks noGrp="1"/>
          </p:cNvSpPr>
          <p:nvPr>
            <p:ph type="pic" sz="quarter" idx="13" hasCustomPrompt="1"/>
          </p:nvPr>
        </p:nvSpPr>
        <p:spPr>
          <a:xfrm>
            <a:off x="7219950" y="-1"/>
            <a:ext cx="4972050" cy="6523245"/>
          </a:xfrm>
        </p:spPr>
        <p:txBody>
          <a:bodyPr bIns="1188720" anchor="ctr" anchorCtr="0">
            <a:normAutofit/>
          </a:bodyPr>
          <a:lstStyle>
            <a:lvl1pPr marL="0" indent="0" algn="ctr">
              <a:buNone/>
              <a:defRPr sz="1800">
                <a:solidFill>
                  <a:schemeClr val="tx2"/>
                </a:solidFill>
              </a:defRPr>
            </a:lvl1pPr>
          </a:lstStyle>
          <a:p>
            <a:r>
              <a:rPr lang="en-US"/>
              <a:t>Insert picture here</a:t>
            </a:r>
          </a:p>
        </p:txBody>
      </p:sp>
      <p:sp>
        <p:nvSpPr>
          <p:cNvPr id="2" name="Rectangle 1">
            <a:extLst>
              <a:ext uri="{FF2B5EF4-FFF2-40B4-BE49-F238E27FC236}">
                <a16:creationId xmlns:a16="http://schemas.microsoft.com/office/drawing/2014/main" id="{F8F1403D-F517-46E5-A5F5-E299F89F9632}"/>
              </a:ext>
            </a:extLst>
          </p:cNvPr>
          <p:cNvSpPr/>
          <p:nvPr userDrawn="1"/>
        </p:nvSpPr>
        <p:spPr>
          <a:xfrm>
            <a:off x="0" y="6515100"/>
            <a:ext cx="11811000" cy="342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DB7F8842-FB48-46BD-A613-A276AA4EAFB4}"/>
              </a:ext>
            </a:extLst>
          </p:cNvPr>
          <p:cNvCxnSpPr/>
          <p:nvPr userDrawn="1"/>
        </p:nvCxnSpPr>
        <p:spPr>
          <a:xfrm>
            <a:off x="0" y="6515396"/>
            <a:ext cx="12192000" cy="0"/>
          </a:xfrm>
          <a:prstGeom prst="line">
            <a:avLst/>
          </a:prstGeom>
          <a:ln w="6350">
            <a:solidFill>
              <a:srgbClr val="E0E5EA"/>
            </a:solidFil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CEB14E42-A6EE-4C8F-81AC-D0C1FE3B5B02}"/>
              </a:ext>
            </a:extLst>
          </p:cNvPr>
          <p:cNvSpPr>
            <a:spLocks noGrp="1"/>
          </p:cNvSpPr>
          <p:nvPr>
            <p:ph type="title"/>
          </p:nvPr>
        </p:nvSpPr>
        <p:spPr>
          <a:xfrm>
            <a:off x="599699" y="1465288"/>
            <a:ext cx="5724899" cy="1320361"/>
          </a:xfrm>
          <a:noFill/>
        </p:spPr>
        <p:txBody>
          <a:bodyPr lIns="0" rIns="0" bIns="274320" anchor="b" anchorCtr="0">
            <a:spAutoFit/>
          </a:bodyPr>
          <a:lstStyle>
            <a:lvl1pPr>
              <a:defRPr lang="en-US" sz="3600" b="1" dirty="0">
                <a:solidFill>
                  <a:schemeClr val="tx1"/>
                </a:solidFill>
              </a:defRPr>
            </a:lvl1pPr>
          </a:lstStyle>
          <a:p>
            <a:pPr marL="0" lvl="0">
              <a:spcAft>
                <a:spcPts val="3600"/>
              </a:spcAft>
            </a:pPr>
            <a:r>
              <a:rPr lang="en-US"/>
              <a:t>Click to edit Master title style</a:t>
            </a:r>
          </a:p>
        </p:txBody>
      </p:sp>
      <p:sp>
        <p:nvSpPr>
          <p:cNvPr id="13" name="Text Placeholder 8">
            <a:extLst>
              <a:ext uri="{FF2B5EF4-FFF2-40B4-BE49-F238E27FC236}">
                <a16:creationId xmlns:a16="http://schemas.microsoft.com/office/drawing/2014/main" id="{E1D82140-540E-4E34-8452-D8B98F254214}"/>
              </a:ext>
            </a:extLst>
          </p:cNvPr>
          <p:cNvSpPr>
            <a:spLocks noGrp="1"/>
          </p:cNvSpPr>
          <p:nvPr>
            <p:ph type="body" sz="quarter" idx="12"/>
          </p:nvPr>
        </p:nvSpPr>
        <p:spPr>
          <a:xfrm>
            <a:off x="609600" y="2793499"/>
            <a:ext cx="5714999" cy="2866581"/>
          </a:xfrm>
        </p:spPr>
        <p:txBody>
          <a:bodyPr lIns="0" rIns="0">
            <a:noAutofit/>
          </a:bodyPr>
          <a:lstStyle>
            <a:lvl1pPr marL="0" indent="0">
              <a:lnSpc>
                <a:spcPct val="114000"/>
              </a:lnSpc>
              <a:spcAft>
                <a:spcPts val="600"/>
              </a:spcAft>
              <a:buNone/>
              <a:defRPr sz="1800"/>
            </a:lvl1pPr>
            <a:lvl2pPr marL="365760" indent="-182880">
              <a:lnSpc>
                <a:spcPct val="114000"/>
              </a:lnSpc>
              <a:spcAft>
                <a:spcPts val="600"/>
              </a:spcAft>
              <a:buFont typeface="Arial" panose="020B0604020202020204" pitchFamily="34" charset="0"/>
              <a:buChar char="•"/>
              <a:defRPr sz="1600"/>
            </a:lvl2pPr>
            <a:lvl3pPr marL="640080" indent="-137160">
              <a:lnSpc>
                <a:spcPct val="114000"/>
              </a:lnSpc>
              <a:spcAft>
                <a:spcPts val="600"/>
              </a:spcAft>
              <a:defRPr sz="1400"/>
            </a:lvl3pPr>
            <a:lvl4pPr marL="1005840" indent="-182880">
              <a:lnSpc>
                <a:spcPct val="114000"/>
              </a:lnSpc>
              <a:spcAft>
                <a:spcPts val="600"/>
              </a:spcAft>
              <a:defRPr sz="1200"/>
            </a:lvl4pPr>
            <a:lvl5pPr marL="1234440" indent="-137160">
              <a:lnSpc>
                <a:spcPct val="114000"/>
              </a:lnSpc>
              <a:spcAft>
                <a:spcPts val="600"/>
              </a:spcAft>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4">
            <a:extLst>
              <a:ext uri="{FF2B5EF4-FFF2-40B4-BE49-F238E27FC236}">
                <a16:creationId xmlns:a16="http://schemas.microsoft.com/office/drawing/2014/main" id="{52DFCB8B-828F-FE47-BF62-1780914A19A3}"/>
              </a:ext>
            </a:extLst>
          </p:cNvPr>
          <p:cNvSpPr>
            <a:spLocks noGrp="1"/>
          </p:cNvSpPr>
          <p:nvPr>
            <p:ph type="body" sz="quarter" idx="10"/>
          </p:nvPr>
        </p:nvSpPr>
        <p:spPr>
          <a:xfrm>
            <a:off x="609600" y="959167"/>
            <a:ext cx="5714998" cy="498271"/>
          </a:xfrm>
          <a:noFill/>
        </p:spPr>
        <p:txBody>
          <a:bodyPr lIns="0" rIns="0" anchor="b" anchorCtr="0">
            <a:noAutofit/>
          </a:bodyPr>
          <a:lstStyle>
            <a:lvl1pPr marL="0" indent="0">
              <a:buNone/>
              <a:defRPr lang="en-US" sz="1400" dirty="0" smtClean="0">
                <a:solidFill>
                  <a:schemeClr val="accent3"/>
                </a:solidFill>
                <a:ea typeface="+mj-ea"/>
                <a:cs typeface="+mj-cs"/>
              </a:defRPr>
            </a:lvl1pPr>
          </a:lstStyle>
          <a:p>
            <a:pPr marL="57150" lvl="0" indent="-285750">
              <a:spcBef>
                <a:spcPct val="0"/>
              </a:spcBef>
            </a:pPr>
            <a:r>
              <a:rPr lang="en-US"/>
              <a:t>Edit Master text styles</a:t>
            </a:r>
          </a:p>
        </p:txBody>
      </p:sp>
      <p:sp>
        <p:nvSpPr>
          <p:cNvPr id="4" name="Date Placeholder 3">
            <a:extLst>
              <a:ext uri="{FF2B5EF4-FFF2-40B4-BE49-F238E27FC236}">
                <a16:creationId xmlns:a16="http://schemas.microsoft.com/office/drawing/2014/main" id="{3541DDC4-45AD-474D-B853-1E3BA00396D9}"/>
              </a:ext>
            </a:extLst>
          </p:cNvPr>
          <p:cNvSpPr>
            <a:spLocks noGrp="1"/>
          </p:cNvSpPr>
          <p:nvPr>
            <p:ph type="dt" sz="half" idx="14"/>
          </p:nvPr>
        </p:nvSpPr>
        <p:spPr/>
        <p:txBody>
          <a:bodyPr/>
          <a:lstStyle/>
          <a:p>
            <a:pPr algn="r"/>
            <a:endParaRPr lang="en-US"/>
          </a:p>
        </p:txBody>
      </p:sp>
      <p:sp>
        <p:nvSpPr>
          <p:cNvPr id="5" name="Footer Placeholder 4">
            <a:extLst>
              <a:ext uri="{FF2B5EF4-FFF2-40B4-BE49-F238E27FC236}">
                <a16:creationId xmlns:a16="http://schemas.microsoft.com/office/drawing/2014/main" id="{391279BD-B486-A74B-9658-56F1743DFB11}"/>
              </a:ext>
            </a:extLst>
          </p:cNvPr>
          <p:cNvSpPr>
            <a:spLocks noGrp="1"/>
          </p:cNvSpPr>
          <p:nvPr>
            <p:ph type="ftr" sz="quarter" idx="15"/>
          </p:nvPr>
        </p:nvSpPr>
        <p:spPr/>
        <p:txBody>
          <a:bodyPr/>
          <a:lstStyle/>
          <a:p>
            <a:r>
              <a:rPr lang="en-US"/>
              <a:t>Copyright 2022, Paychex, Inc. </a:t>
            </a:r>
            <a:endParaRPr/>
          </a:p>
        </p:txBody>
      </p:sp>
      <p:sp>
        <p:nvSpPr>
          <p:cNvPr id="9" name="Slide Number Placeholder 8">
            <a:extLst>
              <a:ext uri="{FF2B5EF4-FFF2-40B4-BE49-F238E27FC236}">
                <a16:creationId xmlns:a16="http://schemas.microsoft.com/office/drawing/2014/main" id="{BF03BE22-F490-7B4D-A2C2-B19B4264CA68}"/>
              </a:ext>
            </a:extLst>
          </p:cNvPr>
          <p:cNvSpPr>
            <a:spLocks noGrp="1"/>
          </p:cNvSpPr>
          <p:nvPr>
            <p:ph type="sldNum" sz="quarter" idx="16"/>
          </p:nvPr>
        </p:nvSpPr>
        <p:spPr/>
        <p:txBody>
          <a:bodyPr/>
          <a:lstStyle/>
          <a:p>
            <a:pPr algn="ctr"/>
            <a:fld id="{6531C53F-4421-4D4E-BED2-4E2D2B193309}" type="slidenum">
              <a:rPr lang="en-US" smtClean="0"/>
              <a:pPr algn="ctr"/>
              <a:t>‹#›</a:t>
            </a:fld>
            <a:endParaRPr lang="en-US"/>
          </a:p>
        </p:txBody>
      </p:sp>
    </p:spTree>
    <p:custDataLst>
      <p:tags r:id="rId1"/>
    </p:custDataLst>
    <p:extLst>
      <p:ext uri="{BB962C8B-B14F-4D97-AF65-F5344CB8AC3E}">
        <p14:creationId xmlns:p14="http://schemas.microsoft.com/office/powerpoint/2010/main" val="178394379"/>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asic Content w/Large Image (Left)">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DB99A5B4-21B9-492A-9812-1F147FA5252E}"/>
              </a:ext>
            </a:extLst>
          </p:cNvPr>
          <p:cNvSpPr>
            <a:spLocks noGrp="1"/>
          </p:cNvSpPr>
          <p:nvPr>
            <p:ph type="pic" sz="quarter" idx="13" hasCustomPrompt="1"/>
          </p:nvPr>
        </p:nvSpPr>
        <p:spPr>
          <a:xfrm>
            <a:off x="0" y="-1"/>
            <a:ext cx="6324600" cy="6507251"/>
          </a:xfrm>
        </p:spPr>
        <p:txBody>
          <a:bodyPr bIns="1188720" anchor="ctr" anchorCtr="0">
            <a:normAutofit/>
          </a:bodyPr>
          <a:lstStyle>
            <a:lvl1pPr marL="0" indent="0" algn="ctr">
              <a:buNone/>
              <a:defRPr sz="1800">
                <a:solidFill>
                  <a:schemeClr val="tx2"/>
                </a:solidFill>
              </a:defRPr>
            </a:lvl1pPr>
          </a:lstStyle>
          <a:p>
            <a:r>
              <a:rPr lang="en-US"/>
              <a:t>Insert picture here</a:t>
            </a:r>
          </a:p>
        </p:txBody>
      </p:sp>
      <p:sp>
        <p:nvSpPr>
          <p:cNvPr id="2" name="Rectangle 1">
            <a:extLst>
              <a:ext uri="{FF2B5EF4-FFF2-40B4-BE49-F238E27FC236}">
                <a16:creationId xmlns:a16="http://schemas.microsoft.com/office/drawing/2014/main" id="{F8F1403D-F517-46E5-A5F5-E299F89F9632}"/>
              </a:ext>
            </a:extLst>
          </p:cNvPr>
          <p:cNvSpPr/>
          <p:nvPr userDrawn="1"/>
        </p:nvSpPr>
        <p:spPr>
          <a:xfrm>
            <a:off x="0" y="6515100"/>
            <a:ext cx="11811000" cy="342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DB7F8842-FB48-46BD-A613-A276AA4EAFB4}"/>
              </a:ext>
            </a:extLst>
          </p:cNvPr>
          <p:cNvCxnSpPr/>
          <p:nvPr userDrawn="1"/>
        </p:nvCxnSpPr>
        <p:spPr>
          <a:xfrm>
            <a:off x="0" y="6515396"/>
            <a:ext cx="12192000" cy="0"/>
          </a:xfrm>
          <a:prstGeom prst="line">
            <a:avLst/>
          </a:prstGeom>
          <a:ln w="6350">
            <a:solidFill>
              <a:srgbClr val="E0E5EA"/>
            </a:solidFil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CEB14E42-A6EE-4C8F-81AC-D0C1FE3B5B02}"/>
              </a:ext>
            </a:extLst>
          </p:cNvPr>
          <p:cNvSpPr>
            <a:spLocks noGrp="1"/>
          </p:cNvSpPr>
          <p:nvPr>
            <p:ph type="title"/>
          </p:nvPr>
        </p:nvSpPr>
        <p:spPr>
          <a:xfrm>
            <a:off x="7231498" y="1714768"/>
            <a:ext cx="4338155" cy="1320361"/>
          </a:xfrm>
          <a:noFill/>
        </p:spPr>
        <p:txBody>
          <a:bodyPr lIns="0" rIns="0" bIns="274320" anchor="b" anchorCtr="0">
            <a:spAutoFit/>
          </a:bodyPr>
          <a:lstStyle>
            <a:lvl1pPr>
              <a:defRPr lang="en-US" sz="3600" b="1" dirty="0">
                <a:solidFill>
                  <a:schemeClr val="tx1"/>
                </a:solidFill>
              </a:defRPr>
            </a:lvl1pPr>
          </a:lstStyle>
          <a:p>
            <a:pPr marL="0" lvl="0">
              <a:spcAft>
                <a:spcPts val="3600"/>
              </a:spcAft>
            </a:pPr>
            <a:r>
              <a:rPr lang="en-US"/>
              <a:t>Click to edit Master title style</a:t>
            </a:r>
          </a:p>
        </p:txBody>
      </p:sp>
      <p:sp>
        <p:nvSpPr>
          <p:cNvPr id="13" name="Text Placeholder 8">
            <a:extLst>
              <a:ext uri="{FF2B5EF4-FFF2-40B4-BE49-F238E27FC236}">
                <a16:creationId xmlns:a16="http://schemas.microsoft.com/office/drawing/2014/main" id="{E1D82140-540E-4E34-8452-D8B98F254214}"/>
              </a:ext>
            </a:extLst>
          </p:cNvPr>
          <p:cNvSpPr>
            <a:spLocks noGrp="1"/>
          </p:cNvSpPr>
          <p:nvPr>
            <p:ph type="body" sz="quarter" idx="12"/>
          </p:nvPr>
        </p:nvSpPr>
        <p:spPr>
          <a:xfrm>
            <a:off x="7239001" y="3062279"/>
            <a:ext cx="4330653" cy="2461800"/>
          </a:xfrm>
        </p:spPr>
        <p:txBody>
          <a:bodyPr lIns="0" rIns="0">
            <a:noAutofit/>
          </a:bodyPr>
          <a:lstStyle>
            <a:lvl1pPr marL="0" indent="0">
              <a:lnSpc>
                <a:spcPct val="114000"/>
              </a:lnSpc>
              <a:spcAft>
                <a:spcPts val="600"/>
              </a:spcAft>
              <a:buNone/>
              <a:defRPr sz="1800"/>
            </a:lvl1pPr>
            <a:lvl2pPr marL="365760" indent="-182880">
              <a:lnSpc>
                <a:spcPct val="114000"/>
              </a:lnSpc>
              <a:spcAft>
                <a:spcPts val="600"/>
              </a:spcAft>
              <a:buFont typeface="Arial" panose="020B0604020202020204" pitchFamily="34" charset="0"/>
              <a:buChar char="•"/>
              <a:defRPr sz="1600"/>
            </a:lvl2pPr>
            <a:lvl3pPr marL="640080" indent="-137160">
              <a:lnSpc>
                <a:spcPct val="114000"/>
              </a:lnSpc>
              <a:spcAft>
                <a:spcPts val="600"/>
              </a:spcAft>
              <a:defRPr sz="1400"/>
            </a:lvl3pPr>
            <a:lvl4pPr marL="1005840" indent="-182880">
              <a:lnSpc>
                <a:spcPct val="114000"/>
              </a:lnSpc>
              <a:spcAft>
                <a:spcPts val="600"/>
              </a:spcAft>
              <a:defRPr sz="1200"/>
            </a:lvl4pPr>
            <a:lvl5pPr marL="1234440" indent="-137160">
              <a:lnSpc>
                <a:spcPct val="114000"/>
              </a:lnSpc>
              <a:spcAft>
                <a:spcPts val="600"/>
              </a:spcAft>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4">
            <a:extLst>
              <a:ext uri="{FF2B5EF4-FFF2-40B4-BE49-F238E27FC236}">
                <a16:creationId xmlns:a16="http://schemas.microsoft.com/office/drawing/2014/main" id="{64975CEF-8CAE-D943-9B27-D1027E9FB00A}"/>
              </a:ext>
            </a:extLst>
          </p:cNvPr>
          <p:cNvSpPr>
            <a:spLocks noGrp="1"/>
          </p:cNvSpPr>
          <p:nvPr>
            <p:ph type="body" sz="quarter" idx="10"/>
          </p:nvPr>
        </p:nvSpPr>
        <p:spPr>
          <a:xfrm>
            <a:off x="7231497" y="1216497"/>
            <a:ext cx="4338155" cy="498271"/>
          </a:xfrm>
          <a:noFill/>
        </p:spPr>
        <p:txBody>
          <a:bodyPr lIns="0" rIns="0" anchor="b" anchorCtr="0">
            <a:noAutofit/>
          </a:bodyPr>
          <a:lstStyle>
            <a:lvl1pPr marL="0" indent="0">
              <a:buNone/>
              <a:defRPr lang="en-US" sz="1400" dirty="0" smtClean="0">
                <a:solidFill>
                  <a:schemeClr val="accent3"/>
                </a:solidFill>
                <a:ea typeface="+mj-ea"/>
                <a:cs typeface="+mj-cs"/>
              </a:defRPr>
            </a:lvl1pPr>
          </a:lstStyle>
          <a:p>
            <a:pPr marL="57150" lvl="0" indent="-285750">
              <a:spcBef>
                <a:spcPct val="0"/>
              </a:spcBef>
            </a:pPr>
            <a:r>
              <a:rPr lang="en-US"/>
              <a:t>Edit Master text styles</a:t>
            </a:r>
          </a:p>
        </p:txBody>
      </p:sp>
      <p:sp>
        <p:nvSpPr>
          <p:cNvPr id="4" name="Date Placeholder 3">
            <a:extLst>
              <a:ext uri="{FF2B5EF4-FFF2-40B4-BE49-F238E27FC236}">
                <a16:creationId xmlns:a16="http://schemas.microsoft.com/office/drawing/2014/main" id="{F5ECE4C1-4ABF-F544-9C29-BC23397CDE3A}"/>
              </a:ext>
            </a:extLst>
          </p:cNvPr>
          <p:cNvSpPr>
            <a:spLocks noGrp="1"/>
          </p:cNvSpPr>
          <p:nvPr>
            <p:ph type="dt" sz="half" idx="14"/>
          </p:nvPr>
        </p:nvSpPr>
        <p:spPr/>
        <p:txBody>
          <a:bodyPr/>
          <a:lstStyle/>
          <a:p>
            <a:pPr algn="r"/>
            <a:endParaRPr lang="en-US"/>
          </a:p>
        </p:txBody>
      </p:sp>
      <p:sp>
        <p:nvSpPr>
          <p:cNvPr id="5" name="Footer Placeholder 4">
            <a:extLst>
              <a:ext uri="{FF2B5EF4-FFF2-40B4-BE49-F238E27FC236}">
                <a16:creationId xmlns:a16="http://schemas.microsoft.com/office/drawing/2014/main" id="{85D07D12-1C17-5E45-BFE8-B029A7760A31}"/>
              </a:ext>
            </a:extLst>
          </p:cNvPr>
          <p:cNvSpPr>
            <a:spLocks noGrp="1"/>
          </p:cNvSpPr>
          <p:nvPr>
            <p:ph type="ftr" sz="quarter" idx="15"/>
          </p:nvPr>
        </p:nvSpPr>
        <p:spPr/>
        <p:txBody>
          <a:bodyPr/>
          <a:lstStyle/>
          <a:p>
            <a:r>
              <a:rPr lang="en-US"/>
              <a:t>Copyright 2022, Paychex, Inc. </a:t>
            </a:r>
            <a:endParaRPr/>
          </a:p>
        </p:txBody>
      </p:sp>
      <p:sp>
        <p:nvSpPr>
          <p:cNvPr id="9" name="Slide Number Placeholder 8">
            <a:extLst>
              <a:ext uri="{FF2B5EF4-FFF2-40B4-BE49-F238E27FC236}">
                <a16:creationId xmlns:a16="http://schemas.microsoft.com/office/drawing/2014/main" id="{EAA3F3E6-0539-9C4A-90F1-D2E2C3CF45B3}"/>
              </a:ext>
            </a:extLst>
          </p:cNvPr>
          <p:cNvSpPr>
            <a:spLocks noGrp="1"/>
          </p:cNvSpPr>
          <p:nvPr>
            <p:ph type="sldNum" sz="quarter" idx="16"/>
          </p:nvPr>
        </p:nvSpPr>
        <p:spPr/>
        <p:txBody>
          <a:bodyPr/>
          <a:lstStyle/>
          <a:p>
            <a:pPr algn="ctr"/>
            <a:fld id="{6531C53F-4421-4D4E-BED2-4E2D2B193309}" type="slidenum">
              <a:rPr lang="en-US" smtClean="0"/>
              <a:pPr algn="ctr"/>
              <a:t>‹#›</a:t>
            </a:fld>
            <a:endParaRPr lang="en-US"/>
          </a:p>
        </p:txBody>
      </p:sp>
    </p:spTree>
    <p:custDataLst>
      <p:tags r:id="rId1"/>
    </p:custDataLst>
    <p:extLst>
      <p:ext uri="{BB962C8B-B14F-4D97-AF65-F5344CB8AC3E}">
        <p14:creationId xmlns:p14="http://schemas.microsoft.com/office/powerpoint/2010/main" val="576213210"/>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riple Column w/Image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8369737-8B27-4A83-9AE0-3113D1B2B58B}"/>
              </a:ext>
            </a:extLst>
          </p:cNvPr>
          <p:cNvSpPr/>
          <p:nvPr userDrawn="1"/>
        </p:nvSpPr>
        <p:spPr>
          <a:xfrm>
            <a:off x="4038600" y="-7939"/>
            <a:ext cx="4114802" cy="6531184"/>
          </a:xfrm>
          <a:prstGeom prst="rect">
            <a:avLst/>
          </a:prstGeom>
          <a:solidFill>
            <a:srgbClr val="EDF0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F8F1403D-F517-46E5-A5F5-E299F89F9632}"/>
              </a:ext>
            </a:extLst>
          </p:cNvPr>
          <p:cNvSpPr/>
          <p:nvPr userDrawn="1"/>
        </p:nvSpPr>
        <p:spPr>
          <a:xfrm>
            <a:off x="0" y="6515100"/>
            <a:ext cx="11811000" cy="342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 Placeholder 2">
            <a:extLst>
              <a:ext uri="{FF2B5EF4-FFF2-40B4-BE49-F238E27FC236}">
                <a16:creationId xmlns:a16="http://schemas.microsoft.com/office/drawing/2014/main" id="{9C2C56FC-A6F5-4B24-BE03-893A044B54B6}"/>
              </a:ext>
            </a:extLst>
          </p:cNvPr>
          <p:cNvSpPr>
            <a:spLocks noGrp="1"/>
          </p:cNvSpPr>
          <p:nvPr>
            <p:ph type="body" idx="1"/>
          </p:nvPr>
        </p:nvSpPr>
        <p:spPr>
          <a:xfrm>
            <a:off x="4038600" y="2190402"/>
            <a:ext cx="4049486" cy="4316847"/>
          </a:xfrm>
          <a:noFill/>
          <a:ln>
            <a:noFill/>
          </a:ln>
        </p:spPr>
        <p:txBody>
          <a:bodyPr lIns="365760" tIns="0" rIns="365760" bIns="365760" anchor="t" anchorCtr="0">
            <a:noAutofit/>
          </a:bodyPr>
          <a:lstStyle>
            <a:lvl1pPr marL="0" indent="0" algn="l" defTabSz="914400" rtl="0" eaLnBrk="1" latinLnBrk="0" hangingPunct="1">
              <a:lnSpc>
                <a:spcPct val="114000"/>
              </a:lnSpc>
              <a:spcBef>
                <a:spcPts val="900"/>
              </a:spcBef>
              <a:buFont typeface="Arial" panose="020B0604020202020204" pitchFamily="34" charset="0"/>
              <a:buNone/>
              <a:defRPr lang="en-US" sz="1800" kern="1200" dirty="0">
                <a:solidFill>
                  <a:schemeClr val="tx1"/>
                </a:solidFill>
                <a:latin typeface="+mn-lt"/>
                <a:ea typeface="+mn-ea"/>
                <a:cs typeface="+mn-cs"/>
              </a:defRPr>
            </a:lvl1pPr>
          </a:lstStyle>
          <a:p>
            <a:pPr marL="228600" lvl="0" indent="-228600" algn="ctr">
              <a:lnSpc>
                <a:spcPct val="100000"/>
              </a:lnSpc>
            </a:pPr>
            <a:r>
              <a:rPr lang="en-US"/>
              <a:t>Edit Master text styles</a:t>
            </a:r>
          </a:p>
        </p:txBody>
      </p:sp>
      <p:sp>
        <p:nvSpPr>
          <p:cNvPr id="5" name="Picture Placeholder 4">
            <a:extLst>
              <a:ext uri="{FF2B5EF4-FFF2-40B4-BE49-F238E27FC236}">
                <a16:creationId xmlns:a16="http://schemas.microsoft.com/office/drawing/2014/main" id="{47A64C1A-58A6-4A5E-9C69-D1B2F1BB348D}"/>
              </a:ext>
            </a:extLst>
          </p:cNvPr>
          <p:cNvSpPr>
            <a:spLocks noGrp="1"/>
          </p:cNvSpPr>
          <p:nvPr>
            <p:ph type="pic" sz="quarter" idx="10" hasCustomPrompt="1"/>
          </p:nvPr>
        </p:nvSpPr>
        <p:spPr>
          <a:xfrm>
            <a:off x="8142514" y="-7939"/>
            <a:ext cx="4049486" cy="6528816"/>
          </a:xfrm>
        </p:spPr>
        <p:txBody>
          <a:bodyPr vert="horz" lIns="91440" tIns="45720" rIns="91440" bIns="118872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lang="en-US" sz="1800" kern="1200" noProof="0" dirty="0">
                <a:solidFill>
                  <a:schemeClr val="tx2"/>
                </a:solidFill>
                <a:latin typeface="+mn-lt"/>
                <a:ea typeface="+mn-ea"/>
                <a:cs typeface="+mn-cs"/>
              </a:defRPr>
            </a:lvl1pPr>
          </a:lstStyle>
          <a:p>
            <a:pPr marL="0" lvl="0" indent="0" algn="ctr">
              <a:buNone/>
            </a:pPr>
            <a:r>
              <a:rPr kumimoji="0" lang="en-US" sz="2800" b="0" i="0" u="none" strike="noStrike" kern="1200" cap="none" spc="0" normalizeH="0" baseline="0" noProof="0">
                <a:ln>
                  <a:noFill/>
                </a:ln>
                <a:solidFill>
                  <a:srgbClr val="000000"/>
                </a:solidFill>
                <a:effectLst/>
                <a:uLnTx/>
                <a:uFillTx/>
                <a:latin typeface="+mn-lt"/>
                <a:ea typeface="+mn-ea"/>
                <a:cs typeface="+mn-cs"/>
              </a:rPr>
              <a:t>Insert picture here</a:t>
            </a:r>
          </a:p>
          <a:p>
            <a:pPr marL="0" lvl="0" indent="0" algn="ctr">
              <a:buNone/>
            </a:pPr>
            <a:endParaRPr lang="en-US"/>
          </a:p>
        </p:txBody>
      </p:sp>
      <p:sp>
        <p:nvSpPr>
          <p:cNvPr id="3" name="Title 2">
            <a:extLst>
              <a:ext uri="{FF2B5EF4-FFF2-40B4-BE49-F238E27FC236}">
                <a16:creationId xmlns:a16="http://schemas.microsoft.com/office/drawing/2014/main" id="{A98D2D52-3F5E-4133-BAAB-382FF1CFD8C0}"/>
              </a:ext>
            </a:extLst>
          </p:cNvPr>
          <p:cNvSpPr>
            <a:spLocks noGrp="1"/>
          </p:cNvSpPr>
          <p:nvPr>
            <p:ph type="title"/>
          </p:nvPr>
        </p:nvSpPr>
        <p:spPr>
          <a:xfrm>
            <a:off x="4038600" y="537640"/>
            <a:ext cx="4049486" cy="1652760"/>
          </a:xfrm>
          <a:noFill/>
        </p:spPr>
        <p:txBody>
          <a:bodyPr lIns="365760" rIns="365760" bIns="274320" anchor="ctr" anchorCtr="0">
            <a:spAutoFit/>
          </a:bodyPr>
          <a:lstStyle>
            <a:lvl1pPr>
              <a:defRPr lang="en-US" sz="3200" b="1">
                <a:solidFill>
                  <a:schemeClr val="tx1"/>
                </a:solidFill>
              </a:defRPr>
            </a:lvl1pPr>
          </a:lstStyle>
          <a:p>
            <a:pPr marL="0" lvl="0">
              <a:spcAft>
                <a:spcPts val="3600"/>
              </a:spcAft>
            </a:pPr>
            <a:r>
              <a:rPr lang="en-US"/>
              <a:t>Click to edit Master title style</a:t>
            </a:r>
          </a:p>
        </p:txBody>
      </p:sp>
      <p:sp>
        <p:nvSpPr>
          <p:cNvPr id="13" name="Picture Placeholder 4">
            <a:extLst>
              <a:ext uri="{FF2B5EF4-FFF2-40B4-BE49-F238E27FC236}">
                <a16:creationId xmlns:a16="http://schemas.microsoft.com/office/drawing/2014/main" id="{DD16A13E-8293-4802-A75C-8AAE4EFBC425}"/>
              </a:ext>
            </a:extLst>
          </p:cNvPr>
          <p:cNvSpPr>
            <a:spLocks noGrp="1"/>
          </p:cNvSpPr>
          <p:nvPr>
            <p:ph type="pic" sz="quarter" idx="11" hasCustomPrompt="1"/>
          </p:nvPr>
        </p:nvSpPr>
        <p:spPr>
          <a:xfrm>
            <a:off x="-25400" y="-7939"/>
            <a:ext cx="4064000" cy="6528816"/>
          </a:xfrm>
        </p:spPr>
        <p:txBody>
          <a:bodyPr vert="horz" lIns="91440" tIns="45720" rIns="91440" bIns="118872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lang="en-US" sz="1800" kern="1200" noProof="0" dirty="0">
                <a:solidFill>
                  <a:schemeClr val="tx2"/>
                </a:solidFill>
                <a:latin typeface="+mn-lt"/>
                <a:ea typeface="+mn-ea"/>
                <a:cs typeface="+mn-cs"/>
              </a:defRPr>
            </a:lvl1pPr>
          </a:lstStyle>
          <a:p>
            <a:pPr marL="0" lvl="0" indent="0" algn="ctr">
              <a:buNone/>
            </a:pPr>
            <a:r>
              <a:rPr kumimoji="0" lang="en-US" sz="2800" b="0" i="0" u="none" strike="noStrike" kern="1200" cap="none" spc="0" normalizeH="0" baseline="0" noProof="0">
                <a:ln>
                  <a:noFill/>
                </a:ln>
                <a:solidFill>
                  <a:srgbClr val="000000"/>
                </a:solidFill>
                <a:effectLst/>
                <a:uLnTx/>
                <a:uFillTx/>
                <a:latin typeface="+mn-lt"/>
                <a:ea typeface="+mn-ea"/>
                <a:cs typeface="+mn-cs"/>
              </a:rPr>
              <a:t>Insert picture here</a:t>
            </a:r>
          </a:p>
          <a:p>
            <a:pPr marL="0" lvl="0" indent="0" algn="ctr">
              <a:buNone/>
            </a:pPr>
            <a:endParaRPr lang="en-US"/>
          </a:p>
        </p:txBody>
      </p:sp>
      <p:cxnSp>
        <p:nvCxnSpPr>
          <p:cNvPr id="12" name="Straight Connector 11">
            <a:extLst>
              <a:ext uri="{FF2B5EF4-FFF2-40B4-BE49-F238E27FC236}">
                <a16:creationId xmlns:a16="http://schemas.microsoft.com/office/drawing/2014/main" id="{DB7F8842-FB48-46BD-A613-A276AA4EAFB4}"/>
              </a:ext>
            </a:extLst>
          </p:cNvPr>
          <p:cNvCxnSpPr/>
          <p:nvPr userDrawn="1"/>
        </p:nvCxnSpPr>
        <p:spPr>
          <a:xfrm>
            <a:off x="0" y="6515396"/>
            <a:ext cx="12192000" cy="0"/>
          </a:xfrm>
          <a:prstGeom prst="line">
            <a:avLst/>
          </a:prstGeom>
          <a:ln w="6350">
            <a:solidFill>
              <a:srgbClr val="E0E5EA"/>
            </a:solidFill>
          </a:ln>
        </p:spPr>
        <p:style>
          <a:lnRef idx="1">
            <a:schemeClr val="accent1"/>
          </a:lnRef>
          <a:fillRef idx="0">
            <a:schemeClr val="accent1"/>
          </a:fillRef>
          <a:effectRef idx="0">
            <a:schemeClr val="accent1"/>
          </a:effectRef>
          <a:fontRef idx="minor">
            <a:schemeClr val="tx1"/>
          </a:fontRef>
        </p:style>
      </p:cxnSp>
      <p:sp>
        <p:nvSpPr>
          <p:cNvPr id="9" name="Date Placeholder 8">
            <a:extLst>
              <a:ext uri="{FF2B5EF4-FFF2-40B4-BE49-F238E27FC236}">
                <a16:creationId xmlns:a16="http://schemas.microsoft.com/office/drawing/2014/main" id="{47D42966-CFD3-AD4C-9BA7-405717E61844}"/>
              </a:ext>
            </a:extLst>
          </p:cNvPr>
          <p:cNvSpPr>
            <a:spLocks noGrp="1"/>
          </p:cNvSpPr>
          <p:nvPr>
            <p:ph type="dt" sz="half" idx="12"/>
          </p:nvPr>
        </p:nvSpPr>
        <p:spPr/>
        <p:txBody>
          <a:bodyPr/>
          <a:lstStyle/>
          <a:p>
            <a:pPr algn="r"/>
            <a:endParaRPr lang="en-US"/>
          </a:p>
        </p:txBody>
      </p:sp>
      <p:sp>
        <p:nvSpPr>
          <p:cNvPr id="11" name="Footer Placeholder 10">
            <a:extLst>
              <a:ext uri="{FF2B5EF4-FFF2-40B4-BE49-F238E27FC236}">
                <a16:creationId xmlns:a16="http://schemas.microsoft.com/office/drawing/2014/main" id="{EB39AD84-E924-794C-A9BD-1281CE8080ED}"/>
              </a:ext>
            </a:extLst>
          </p:cNvPr>
          <p:cNvSpPr>
            <a:spLocks noGrp="1"/>
          </p:cNvSpPr>
          <p:nvPr>
            <p:ph type="ftr" sz="quarter" idx="13"/>
          </p:nvPr>
        </p:nvSpPr>
        <p:spPr/>
        <p:txBody>
          <a:bodyPr/>
          <a:lstStyle/>
          <a:p>
            <a:r>
              <a:rPr lang="en-US"/>
              <a:t>Copyright 2022, Paychex, Inc. </a:t>
            </a:r>
            <a:endParaRPr/>
          </a:p>
        </p:txBody>
      </p:sp>
      <p:sp>
        <p:nvSpPr>
          <p:cNvPr id="14" name="Slide Number Placeholder 13">
            <a:extLst>
              <a:ext uri="{FF2B5EF4-FFF2-40B4-BE49-F238E27FC236}">
                <a16:creationId xmlns:a16="http://schemas.microsoft.com/office/drawing/2014/main" id="{77AA490C-2CC8-AB42-8292-24E7B8F7C7FD}"/>
              </a:ext>
            </a:extLst>
          </p:cNvPr>
          <p:cNvSpPr>
            <a:spLocks noGrp="1"/>
          </p:cNvSpPr>
          <p:nvPr>
            <p:ph type="sldNum" sz="quarter" idx="14"/>
          </p:nvPr>
        </p:nvSpPr>
        <p:spPr/>
        <p:txBody>
          <a:bodyPr/>
          <a:lstStyle/>
          <a:p>
            <a:pPr algn="ctr"/>
            <a:fld id="{6531C53F-4421-4D4E-BED2-4E2D2B193309}" type="slidenum">
              <a:rPr lang="en-US" smtClean="0"/>
              <a:pPr algn="ctr"/>
              <a:t>‹#›</a:t>
            </a:fld>
            <a:endParaRPr lang="en-US"/>
          </a:p>
        </p:txBody>
      </p:sp>
    </p:spTree>
    <p:custDataLst>
      <p:tags r:id="rId1"/>
    </p:custDataLst>
    <p:extLst>
      <p:ext uri="{BB962C8B-B14F-4D97-AF65-F5344CB8AC3E}">
        <p14:creationId xmlns:p14="http://schemas.microsoft.com/office/powerpoint/2010/main" val="2923199905"/>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riple Column w/Titl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8369737-8B27-4A83-9AE0-3113D1B2B58B}"/>
              </a:ext>
            </a:extLst>
          </p:cNvPr>
          <p:cNvSpPr/>
          <p:nvPr userDrawn="1"/>
        </p:nvSpPr>
        <p:spPr>
          <a:xfrm>
            <a:off x="4038600" y="-15771"/>
            <a:ext cx="4114800" cy="6531986"/>
          </a:xfrm>
          <a:prstGeom prst="rect">
            <a:avLst/>
          </a:prstGeom>
          <a:solidFill>
            <a:srgbClr val="EDF0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F8F1403D-F517-46E5-A5F5-E299F89F9632}"/>
              </a:ext>
            </a:extLst>
          </p:cNvPr>
          <p:cNvSpPr/>
          <p:nvPr userDrawn="1"/>
        </p:nvSpPr>
        <p:spPr>
          <a:xfrm>
            <a:off x="0" y="6515100"/>
            <a:ext cx="11811000" cy="342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DB7F8842-FB48-46BD-A613-A276AA4EAFB4}"/>
              </a:ext>
            </a:extLst>
          </p:cNvPr>
          <p:cNvCxnSpPr/>
          <p:nvPr userDrawn="1"/>
        </p:nvCxnSpPr>
        <p:spPr>
          <a:xfrm>
            <a:off x="0" y="6515396"/>
            <a:ext cx="12192000" cy="0"/>
          </a:xfrm>
          <a:prstGeom prst="line">
            <a:avLst/>
          </a:prstGeom>
          <a:ln w="6350">
            <a:solidFill>
              <a:srgbClr val="E0E5EA"/>
            </a:solidFill>
          </a:ln>
        </p:spPr>
        <p:style>
          <a:lnRef idx="1">
            <a:schemeClr val="accent1"/>
          </a:lnRef>
          <a:fillRef idx="0">
            <a:schemeClr val="accent1"/>
          </a:fillRef>
          <a:effectRef idx="0">
            <a:schemeClr val="accent1"/>
          </a:effectRef>
          <a:fontRef idx="minor">
            <a:schemeClr val="tx1"/>
          </a:fontRef>
        </p:style>
      </p:cxnSp>
      <p:sp>
        <p:nvSpPr>
          <p:cNvPr id="20" name="Text Placeholder 2">
            <a:extLst>
              <a:ext uri="{FF2B5EF4-FFF2-40B4-BE49-F238E27FC236}">
                <a16:creationId xmlns:a16="http://schemas.microsoft.com/office/drawing/2014/main" id="{9C2C56FC-A6F5-4B24-BE03-893A044B54B6}"/>
              </a:ext>
            </a:extLst>
          </p:cNvPr>
          <p:cNvSpPr>
            <a:spLocks noGrp="1"/>
          </p:cNvSpPr>
          <p:nvPr>
            <p:ph type="body" idx="1"/>
          </p:nvPr>
        </p:nvSpPr>
        <p:spPr>
          <a:xfrm>
            <a:off x="4038600" y="-7938"/>
            <a:ext cx="4060372" cy="6515187"/>
          </a:xfrm>
          <a:noFill/>
          <a:ln>
            <a:noFill/>
          </a:ln>
        </p:spPr>
        <p:txBody>
          <a:bodyPr lIns="365760" tIns="365760" rIns="365760" bIns="365760" anchor="ctr" anchorCtr="0">
            <a:noAutofit/>
          </a:bodyPr>
          <a:lstStyle>
            <a:lvl1pPr marL="0" indent="0" algn="l" defTabSz="914400" rtl="0" eaLnBrk="1" latinLnBrk="0" hangingPunct="1">
              <a:lnSpc>
                <a:spcPct val="114000"/>
              </a:lnSpc>
              <a:spcBef>
                <a:spcPts val="900"/>
              </a:spcBef>
              <a:buFont typeface="Arial" panose="020B0604020202020204" pitchFamily="34" charset="0"/>
              <a:buNone/>
              <a:defRPr lang="en-US" sz="1800" kern="1200" dirty="0">
                <a:solidFill>
                  <a:schemeClr val="tx1"/>
                </a:solidFill>
                <a:latin typeface="+mn-lt"/>
                <a:ea typeface="+mn-ea"/>
                <a:cs typeface="+mn-cs"/>
              </a:defRPr>
            </a:lvl1pPr>
          </a:lstStyle>
          <a:p>
            <a:pPr marL="228600" lvl="0" indent="-228600" algn="ctr">
              <a:lnSpc>
                <a:spcPct val="100000"/>
              </a:lnSpc>
            </a:pPr>
            <a:r>
              <a:rPr lang="en-US"/>
              <a:t>Edit Master text styles</a:t>
            </a:r>
          </a:p>
        </p:txBody>
      </p:sp>
      <p:sp>
        <p:nvSpPr>
          <p:cNvPr id="5" name="Picture Placeholder 4">
            <a:extLst>
              <a:ext uri="{FF2B5EF4-FFF2-40B4-BE49-F238E27FC236}">
                <a16:creationId xmlns:a16="http://schemas.microsoft.com/office/drawing/2014/main" id="{47A64C1A-58A6-4A5E-9C69-D1B2F1BB348D}"/>
              </a:ext>
            </a:extLst>
          </p:cNvPr>
          <p:cNvSpPr>
            <a:spLocks noGrp="1"/>
          </p:cNvSpPr>
          <p:nvPr>
            <p:ph type="pic" sz="quarter" idx="10" hasCustomPrompt="1"/>
          </p:nvPr>
        </p:nvSpPr>
        <p:spPr>
          <a:xfrm>
            <a:off x="8098972" y="-8858"/>
            <a:ext cx="4093028" cy="6528816"/>
          </a:xfrm>
        </p:spPr>
        <p:txBody>
          <a:bodyPr vert="horz" lIns="91440" tIns="45720" rIns="91440" bIns="118872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lang="en-US" sz="1800" kern="1200" noProof="0" dirty="0">
                <a:solidFill>
                  <a:schemeClr val="tx2"/>
                </a:solidFill>
                <a:latin typeface="+mn-lt"/>
                <a:ea typeface="+mn-ea"/>
                <a:cs typeface="+mn-cs"/>
              </a:defRPr>
            </a:lvl1pPr>
          </a:lstStyle>
          <a:p>
            <a:pPr marL="0" lvl="0" indent="0" algn="ctr">
              <a:buNone/>
            </a:pPr>
            <a:r>
              <a:rPr kumimoji="0" lang="en-US" sz="2800" b="0" i="0" u="none" strike="noStrike" kern="1200" cap="none" spc="0" normalizeH="0" baseline="0" noProof="0">
                <a:ln>
                  <a:noFill/>
                </a:ln>
                <a:solidFill>
                  <a:srgbClr val="000000"/>
                </a:solidFill>
                <a:effectLst/>
                <a:uLnTx/>
                <a:uFillTx/>
                <a:latin typeface="+mn-lt"/>
                <a:ea typeface="+mn-ea"/>
                <a:cs typeface="+mn-cs"/>
              </a:rPr>
              <a:t>Insert picture here</a:t>
            </a:r>
          </a:p>
          <a:p>
            <a:pPr marL="0" lvl="0" indent="0" algn="ctr">
              <a:buNone/>
            </a:pPr>
            <a:endParaRPr lang="en-US"/>
          </a:p>
        </p:txBody>
      </p:sp>
      <p:sp>
        <p:nvSpPr>
          <p:cNvPr id="3" name="Title 2">
            <a:extLst>
              <a:ext uri="{FF2B5EF4-FFF2-40B4-BE49-F238E27FC236}">
                <a16:creationId xmlns:a16="http://schemas.microsoft.com/office/drawing/2014/main" id="{A98D2D52-3F5E-4133-BAAB-382FF1CFD8C0}"/>
              </a:ext>
            </a:extLst>
          </p:cNvPr>
          <p:cNvSpPr>
            <a:spLocks noGrp="1"/>
          </p:cNvSpPr>
          <p:nvPr>
            <p:ph type="title"/>
          </p:nvPr>
        </p:nvSpPr>
        <p:spPr>
          <a:xfrm>
            <a:off x="381000" y="2403387"/>
            <a:ext cx="3291114" cy="1652760"/>
          </a:xfrm>
          <a:noFill/>
        </p:spPr>
        <p:txBody>
          <a:bodyPr lIns="365760" rIns="365760" bIns="274320" anchor="ctr" anchorCtr="0">
            <a:spAutoFit/>
          </a:bodyPr>
          <a:lstStyle>
            <a:lvl1pPr>
              <a:defRPr lang="en-US" sz="3200" b="1">
                <a:solidFill>
                  <a:schemeClr val="tx1"/>
                </a:solidFill>
              </a:defRPr>
            </a:lvl1pPr>
          </a:lstStyle>
          <a:p>
            <a:pPr marL="0" lvl="0">
              <a:spcAft>
                <a:spcPts val="3600"/>
              </a:spcAft>
            </a:pPr>
            <a:r>
              <a:rPr lang="en-US"/>
              <a:t>Click to edit Master title style</a:t>
            </a:r>
          </a:p>
        </p:txBody>
      </p:sp>
      <p:sp>
        <p:nvSpPr>
          <p:cNvPr id="9" name="Date Placeholder 8">
            <a:extLst>
              <a:ext uri="{FF2B5EF4-FFF2-40B4-BE49-F238E27FC236}">
                <a16:creationId xmlns:a16="http://schemas.microsoft.com/office/drawing/2014/main" id="{62CAF383-CFA0-1D49-8C93-029454ABECA4}"/>
              </a:ext>
            </a:extLst>
          </p:cNvPr>
          <p:cNvSpPr>
            <a:spLocks noGrp="1"/>
          </p:cNvSpPr>
          <p:nvPr>
            <p:ph type="dt" sz="half" idx="11"/>
          </p:nvPr>
        </p:nvSpPr>
        <p:spPr/>
        <p:txBody>
          <a:bodyPr/>
          <a:lstStyle/>
          <a:p>
            <a:pPr algn="r"/>
            <a:endParaRPr lang="en-US"/>
          </a:p>
        </p:txBody>
      </p:sp>
      <p:sp>
        <p:nvSpPr>
          <p:cNvPr id="11" name="Footer Placeholder 10">
            <a:extLst>
              <a:ext uri="{FF2B5EF4-FFF2-40B4-BE49-F238E27FC236}">
                <a16:creationId xmlns:a16="http://schemas.microsoft.com/office/drawing/2014/main" id="{6226718E-D315-3B4B-8C63-850A62C7879D}"/>
              </a:ext>
            </a:extLst>
          </p:cNvPr>
          <p:cNvSpPr>
            <a:spLocks noGrp="1"/>
          </p:cNvSpPr>
          <p:nvPr>
            <p:ph type="ftr" sz="quarter" idx="12"/>
          </p:nvPr>
        </p:nvSpPr>
        <p:spPr/>
        <p:txBody>
          <a:bodyPr/>
          <a:lstStyle/>
          <a:p>
            <a:r>
              <a:rPr lang="en-US"/>
              <a:t>Copyright 2022, Paychex, Inc. </a:t>
            </a:r>
            <a:endParaRPr/>
          </a:p>
        </p:txBody>
      </p:sp>
      <p:sp>
        <p:nvSpPr>
          <p:cNvPr id="13" name="Slide Number Placeholder 12">
            <a:extLst>
              <a:ext uri="{FF2B5EF4-FFF2-40B4-BE49-F238E27FC236}">
                <a16:creationId xmlns:a16="http://schemas.microsoft.com/office/drawing/2014/main" id="{76CC5E58-3A35-9941-9160-E7899D21C815}"/>
              </a:ext>
            </a:extLst>
          </p:cNvPr>
          <p:cNvSpPr>
            <a:spLocks noGrp="1"/>
          </p:cNvSpPr>
          <p:nvPr>
            <p:ph type="sldNum" sz="quarter" idx="13"/>
          </p:nvPr>
        </p:nvSpPr>
        <p:spPr/>
        <p:txBody>
          <a:bodyPr/>
          <a:lstStyle/>
          <a:p>
            <a:pPr algn="ctr"/>
            <a:fld id="{6531C53F-4421-4D4E-BED2-4E2D2B193309}" type="slidenum">
              <a:rPr lang="en-US" smtClean="0"/>
              <a:pPr algn="ctr"/>
              <a:t>‹#›</a:t>
            </a:fld>
            <a:endParaRPr lang="en-US"/>
          </a:p>
        </p:txBody>
      </p:sp>
    </p:spTree>
    <p:custDataLst>
      <p:tags r:id="rId1"/>
    </p:custDataLst>
    <p:extLst>
      <p:ext uri="{BB962C8B-B14F-4D97-AF65-F5344CB8AC3E}">
        <p14:creationId xmlns:p14="http://schemas.microsoft.com/office/powerpoint/2010/main" val="1295440149"/>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20EF1ECB-59BB-42B2-B35E-999906C186EF}"/>
              </a:ext>
            </a:extLst>
          </p:cNvPr>
          <p:cNvCxnSpPr/>
          <p:nvPr userDrawn="1"/>
        </p:nvCxnSpPr>
        <p:spPr>
          <a:xfrm>
            <a:off x="0" y="6515396"/>
            <a:ext cx="12192000" cy="0"/>
          </a:xfrm>
          <a:prstGeom prst="line">
            <a:avLst/>
          </a:prstGeom>
          <a:ln w="6350">
            <a:solidFill>
              <a:srgbClr val="E0E5EA"/>
            </a:solidFill>
          </a:ln>
        </p:spPr>
        <p:style>
          <a:lnRef idx="1">
            <a:schemeClr val="accent1"/>
          </a:lnRef>
          <a:fillRef idx="0">
            <a:schemeClr val="accent1"/>
          </a:fillRef>
          <a:effectRef idx="0">
            <a:schemeClr val="accent1"/>
          </a:effectRef>
          <a:fontRef idx="minor">
            <a:schemeClr val="tx1"/>
          </a:fontRef>
        </p:style>
      </p:cxnSp>
      <p:sp>
        <p:nvSpPr>
          <p:cNvPr id="2" name="Date Placeholder 1">
            <a:extLst>
              <a:ext uri="{FF2B5EF4-FFF2-40B4-BE49-F238E27FC236}">
                <a16:creationId xmlns:a16="http://schemas.microsoft.com/office/drawing/2014/main" id="{CE12EE28-21A9-404A-BB87-8F3342C10333}"/>
              </a:ext>
            </a:extLst>
          </p:cNvPr>
          <p:cNvSpPr>
            <a:spLocks noGrp="1"/>
          </p:cNvSpPr>
          <p:nvPr>
            <p:ph type="dt" sz="half" idx="10"/>
          </p:nvPr>
        </p:nvSpPr>
        <p:spPr/>
        <p:txBody>
          <a:bodyPr/>
          <a:lstStyle/>
          <a:p>
            <a:pPr algn="r"/>
            <a:endParaRPr lang="en-US"/>
          </a:p>
        </p:txBody>
      </p:sp>
      <p:sp>
        <p:nvSpPr>
          <p:cNvPr id="7" name="Footer Placeholder 6">
            <a:extLst>
              <a:ext uri="{FF2B5EF4-FFF2-40B4-BE49-F238E27FC236}">
                <a16:creationId xmlns:a16="http://schemas.microsoft.com/office/drawing/2014/main" id="{6C6A06F3-5835-2144-B7E9-EE687AB8DEB4}"/>
              </a:ext>
            </a:extLst>
          </p:cNvPr>
          <p:cNvSpPr>
            <a:spLocks noGrp="1"/>
          </p:cNvSpPr>
          <p:nvPr>
            <p:ph type="ftr" sz="quarter" idx="11"/>
          </p:nvPr>
        </p:nvSpPr>
        <p:spPr/>
        <p:txBody>
          <a:bodyPr/>
          <a:lstStyle/>
          <a:p>
            <a:r>
              <a:rPr lang="en-US"/>
              <a:t>Copyright 2022, Paychex, Inc. </a:t>
            </a:r>
            <a:endParaRPr/>
          </a:p>
        </p:txBody>
      </p:sp>
      <p:sp>
        <p:nvSpPr>
          <p:cNvPr id="8" name="Slide Number Placeholder 7">
            <a:extLst>
              <a:ext uri="{FF2B5EF4-FFF2-40B4-BE49-F238E27FC236}">
                <a16:creationId xmlns:a16="http://schemas.microsoft.com/office/drawing/2014/main" id="{5017DAEE-E04D-2E4F-B2C6-FD1C3F3D4F3E}"/>
              </a:ext>
            </a:extLst>
          </p:cNvPr>
          <p:cNvSpPr>
            <a:spLocks noGrp="1"/>
          </p:cNvSpPr>
          <p:nvPr>
            <p:ph type="sldNum" sz="quarter" idx="12"/>
          </p:nvPr>
        </p:nvSpPr>
        <p:spPr/>
        <p:txBody>
          <a:bodyPr/>
          <a:lstStyle/>
          <a:p>
            <a:pPr algn="ctr"/>
            <a:fld id="{6531C53F-4421-4D4E-BED2-4E2D2B193309}" type="slidenum">
              <a:rPr lang="en-US" smtClean="0"/>
              <a:pPr algn="ctr"/>
              <a:t>‹#›</a:t>
            </a:fld>
            <a:endParaRPr lang="en-US"/>
          </a:p>
        </p:txBody>
      </p:sp>
    </p:spTree>
    <p:custDataLst>
      <p:tags r:id="rId1"/>
    </p:custDataLst>
    <p:extLst>
      <p:ext uri="{BB962C8B-B14F-4D97-AF65-F5344CB8AC3E}">
        <p14:creationId xmlns:p14="http://schemas.microsoft.com/office/powerpoint/2010/main" val="2293874909"/>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arter Slide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60CF2-70A8-40A8-9553-1B8A7DB7A9E4}"/>
              </a:ext>
            </a:extLst>
          </p:cNvPr>
          <p:cNvSpPr>
            <a:spLocks noGrp="1"/>
          </p:cNvSpPr>
          <p:nvPr>
            <p:ph type="title"/>
          </p:nvPr>
        </p:nvSpPr>
        <p:spPr>
          <a:xfrm>
            <a:off x="1524000" y="1573548"/>
            <a:ext cx="3429000" cy="1726627"/>
          </a:xfrm>
          <a:noFill/>
        </p:spPr>
        <p:txBody>
          <a:bodyPr lIns="0" rIns="0" bIns="182880" anchor="b" anchorCtr="0">
            <a:spAutoFit/>
          </a:bodyPr>
          <a:lstStyle>
            <a:lvl1pPr algn="l">
              <a:defRPr lang="en-US" sz="3600" b="1">
                <a:solidFill>
                  <a:schemeClr val="tx1"/>
                </a:solidFill>
              </a:defRPr>
            </a:lvl1pPr>
          </a:lstStyle>
          <a:p>
            <a:pPr marL="0" lvl="0" algn="ctr"/>
            <a:r>
              <a:rPr lang="en-US"/>
              <a:t>Click to edit Master title style</a:t>
            </a:r>
          </a:p>
        </p:txBody>
      </p:sp>
      <p:sp>
        <p:nvSpPr>
          <p:cNvPr id="9" name="Text Placeholder 8">
            <a:extLst>
              <a:ext uri="{FF2B5EF4-FFF2-40B4-BE49-F238E27FC236}">
                <a16:creationId xmlns:a16="http://schemas.microsoft.com/office/drawing/2014/main" id="{F58AB6FC-4408-4921-95E3-E6EF240F34A9}"/>
              </a:ext>
            </a:extLst>
          </p:cNvPr>
          <p:cNvSpPr>
            <a:spLocks noGrp="1"/>
          </p:cNvSpPr>
          <p:nvPr>
            <p:ph type="body" sz="quarter" idx="13" hasCustomPrompt="1"/>
          </p:nvPr>
        </p:nvSpPr>
        <p:spPr>
          <a:xfrm>
            <a:off x="1524000" y="3300175"/>
            <a:ext cx="3429000" cy="404598"/>
          </a:xfrm>
        </p:spPr>
        <p:txBody>
          <a:bodyPr wrap="square" lIns="0" rIns="0">
            <a:spAutoFit/>
          </a:bodyPr>
          <a:lstStyle>
            <a:lvl1pPr marL="0" indent="0" algn="l" defTabSz="914400" rtl="0" eaLnBrk="1" latinLnBrk="0" hangingPunct="1">
              <a:lnSpc>
                <a:spcPct val="125000"/>
              </a:lnSpc>
              <a:spcBef>
                <a:spcPts val="1000"/>
              </a:spcBef>
              <a:buFont typeface="Arial" panose="020B0604020202020204" pitchFamily="34" charset="0"/>
              <a:buNone/>
              <a:defRPr lang="en-US" sz="1800" kern="1200" dirty="0">
                <a:solidFill>
                  <a:schemeClr val="tx1"/>
                </a:solidFill>
                <a:latin typeface="+mn-lt"/>
                <a:ea typeface="+mn-ea"/>
                <a:cs typeface="+mn-cs"/>
              </a:defRPr>
            </a:lvl1pPr>
          </a:lstStyle>
          <a:p>
            <a:pPr marL="0" lvl="0" algn="ctr">
              <a:lnSpc>
                <a:spcPct val="125000"/>
              </a:lnSpc>
            </a:pPr>
            <a:r>
              <a:rPr lang="en-US"/>
              <a:t>Edit Master text styles</a:t>
            </a:r>
          </a:p>
        </p:txBody>
      </p:sp>
      <p:cxnSp>
        <p:nvCxnSpPr>
          <p:cNvPr id="7" name="Straight Connector 6">
            <a:extLst>
              <a:ext uri="{FF2B5EF4-FFF2-40B4-BE49-F238E27FC236}">
                <a16:creationId xmlns:a16="http://schemas.microsoft.com/office/drawing/2014/main" id="{2E038A4C-DB4E-A443-AF9F-6AE88EF2C9B4}"/>
              </a:ext>
            </a:extLst>
          </p:cNvPr>
          <p:cNvCxnSpPr/>
          <p:nvPr userDrawn="1"/>
        </p:nvCxnSpPr>
        <p:spPr>
          <a:xfrm>
            <a:off x="0" y="6515396"/>
            <a:ext cx="12192000" cy="0"/>
          </a:xfrm>
          <a:prstGeom prst="line">
            <a:avLst/>
          </a:prstGeom>
          <a:ln w="6350">
            <a:solidFill>
              <a:srgbClr val="E0E5EA"/>
            </a:solidFill>
          </a:ln>
        </p:spPr>
        <p:style>
          <a:lnRef idx="1">
            <a:schemeClr val="accent1"/>
          </a:lnRef>
          <a:fillRef idx="0">
            <a:schemeClr val="accent1"/>
          </a:fillRef>
          <a:effectRef idx="0">
            <a:schemeClr val="accent1"/>
          </a:effectRef>
          <a:fontRef idx="minor">
            <a:schemeClr val="tx1"/>
          </a:fontRef>
        </p:style>
      </p:cxnSp>
      <p:sp>
        <p:nvSpPr>
          <p:cNvPr id="8" name="Text Placeholder 4">
            <a:extLst>
              <a:ext uri="{FF2B5EF4-FFF2-40B4-BE49-F238E27FC236}">
                <a16:creationId xmlns:a16="http://schemas.microsoft.com/office/drawing/2014/main" id="{45AD6E4A-C95E-4345-930C-BDB8C12E974E}"/>
              </a:ext>
            </a:extLst>
          </p:cNvPr>
          <p:cNvSpPr>
            <a:spLocks noGrp="1"/>
          </p:cNvSpPr>
          <p:nvPr>
            <p:ph type="body" sz="quarter" idx="15"/>
          </p:nvPr>
        </p:nvSpPr>
        <p:spPr>
          <a:xfrm>
            <a:off x="1524000" y="1047450"/>
            <a:ext cx="3429000" cy="498271"/>
          </a:xfrm>
          <a:noFill/>
        </p:spPr>
        <p:txBody>
          <a:bodyPr lIns="0" rIns="0" anchor="b" anchorCtr="0">
            <a:noAutofit/>
          </a:bodyPr>
          <a:lstStyle>
            <a:lvl1pPr marL="0" indent="0">
              <a:buNone/>
              <a:defRPr lang="en-US" sz="1400" dirty="0" smtClean="0">
                <a:solidFill>
                  <a:schemeClr val="accent3"/>
                </a:solidFill>
                <a:ea typeface="+mj-ea"/>
                <a:cs typeface="+mj-cs"/>
              </a:defRPr>
            </a:lvl1pPr>
          </a:lstStyle>
          <a:p>
            <a:pPr marL="57150" lvl="0" indent="-285750">
              <a:spcBef>
                <a:spcPct val="0"/>
              </a:spcBef>
            </a:pPr>
            <a:r>
              <a:rPr lang="en-US"/>
              <a:t>Edit Master text styles</a:t>
            </a:r>
          </a:p>
        </p:txBody>
      </p:sp>
      <p:sp>
        <p:nvSpPr>
          <p:cNvPr id="6" name="Date Placeholder 5">
            <a:extLst>
              <a:ext uri="{FF2B5EF4-FFF2-40B4-BE49-F238E27FC236}">
                <a16:creationId xmlns:a16="http://schemas.microsoft.com/office/drawing/2014/main" id="{63F2ECD4-0261-B14D-8135-4EA06DC6A606}"/>
              </a:ext>
            </a:extLst>
          </p:cNvPr>
          <p:cNvSpPr>
            <a:spLocks noGrp="1"/>
          </p:cNvSpPr>
          <p:nvPr>
            <p:ph type="dt" sz="half" idx="16"/>
          </p:nvPr>
        </p:nvSpPr>
        <p:spPr/>
        <p:txBody>
          <a:bodyPr/>
          <a:lstStyle/>
          <a:p>
            <a:pPr algn="r"/>
            <a:endParaRPr lang="en-US"/>
          </a:p>
        </p:txBody>
      </p:sp>
      <p:sp>
        <p:nvSpPr>
          <p:cNvPr id="10" name="Footer Placeholder 9">
            <a:extLst>
              <a:ext uri="{FF2B5EF4-FFF2-40B4-BE49-F238E27FC236}">
                <a16:creationId xmlns:a16="http://schemas.microsoft.com/office/drawing/2014/main" id="{36AFFA89-A7F0-7E4A-B9C6-83542F9FCF30}"/>
              </a:ext>
            </a:extLst>
          </p:cNvPr>
          <p:cNvSpPr>
            <a:spLocks noGrp="1"/>
          </p:cNvSpPr>
          <p:nvPr>
            <p:ph type="ftr" sz="quarter" idx="17"/>
          </p:nvPr>
        </p:nvSpPr>
        <p:spPr/>
        <p:txBody>
          <a:bodyPr/>
          <a:lstStyle/>
          <a:p>
            <a:r>
              <a:rPr lang="en-US"/>
              <a:t>Copyright 2022, Paychex, Inc. </a:t>
            </a:r>
            <a:endParaRPr/>
          </a:p>
        </p:txBody>
      </p:sp>
      <p:sp>
        <p:nvSpPr>
          <p:cNvPr id="11" name="Slide Number Placeholder 10">
            <a:extLst>
              <a:ext uri="{FF2B5EF4-FFF2-40B4-BE49-F238E27FC236}">
                <a16:creationId xmlns:a16="http://schemas.microsoft.com/office/drawing/2014/main" id="{366D1D3E-B10F-0C4F-9338-B7C6376D9081}"/>
              </a:ext>
            </a:extLst>
          </p:cNvPr>
          <p:cNvSpPr>
            <a:spLocks noGrp="1"/>
          </p:cNvSpPr>
          <p:nvPr>
            <p:ph type="sldNum" sz="quarter" idx="18"/>
          </p:nvPr>
        </p:nvSpPr>
        <p:spPr/>
        <p:txBody>
          <a:bodyPr/>
          <a:lstStyle/>
          <a:p>
            <a:pPr algn="ctr"/>
            <a:fld id="{6531C53F-4421-4D4E-BED2-4E2D2B193309}" type="slidenum">
              <a:rPr lang="en-US" smtClean="0"/>
              <a:pPr algn="ctr"/>
              <a:t>‹#›</a:t>
            </a:fld>
            <a:endParaRPr lang="en-US"/>
          </a:p>
        </p:txBody>
      </p:sp>
    </p:spTree>
    <p:custDataLst>
      <p:tags r:id="rId1"/>
    </p:custDataLst>
    <p:extLst>
      <p:ext uri="{BB962C8B-B14F-4D97-AF65-F5344CB8AC3E}">
        <p14:creationId xmlns:p14="http://schemas.microsoft.com/office/powerpoint/2010/main" val="2832058734"/>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rocess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8F1403D-F517-46E5-A5F5-E299F89F9632}"/>
              </a:ext>
            </a:extLst>
          </p:cNvPr>
          <p:cNvSpPr/>
          <p:nvPr userDrawn="1"/>
        </p:nvSpPr>
        <p:spPr>
          <a:xfrm>
            <a:off x="0" y="6515100"/>
            <a:ext cx="11811000" cy="342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DB7F8842-FB48-46BD-A613-A276AA4EAFB4}"/>
              </a:ext>
            </a:extLst>
          </p:cNvPr>
          <p:cNvCxnSpPr/>
          <p:nvPr userDrawn="1"/>
        </p:nvCxnSpPr>
        <p:spPr>
          <a:xfrm>
            <a:off x="0" y="6515396"/>
            <a:ext cx="12192000" cy="0"/>
          </a:xfrm>
          <a:prstGeom prst="line">
            <a:avLst/>
          </a:prstGeom>
          <a:ln>
            <a:solidFill>
              <a:srgbClr val="F4F6F8"/>
            </a:solidFill>
          </a:ln>
        </p:spPr>
      </p:cxnSp>
      <p:sp>
        <p:nvSpPr>
          <p:cNvPr id="3" name="Title 2">
            <a:extLst>
              <a:ext uri="{FF2B5EF4-FFF2-40B4-BE49-F238E27FC236}">
                <a16:creationId xmlns:a16="http://schemas.microsoft.com/office/drawing/2014/main" id="{CEB14E42-A6EE-4C8F-81AC-D0C1FE3B5B02}"/>
              </a:ext>
            </a:extLst>
          </p:cNvPr>
          <p:cNvSpPr>
            <a:spLocks noGrp="1"/>
          </p:cNvSpPr>
          <p:nvPr>
            <p:ph type="title"/>
          </p:nvPr>
        </p:nvSpPr>
        <p:spPr>
          <a:xfrm>
            <a:off x="622346" y="733115"/>
            <a:ext cx="10960054" cy="821763"/>
          </a:xfrm>
          <a:noFill/>
        </p:spPr>
        <p:txBody>
          <a:bodyPr lIns="0" rIns="0" bIns="274320" anchor="b" anchorCtr="0">
            <a:spAutoFit/>
          </a:bodyPr>
          <a:lstStyle>
            <a:lvl1pPr>
              <a:defRPr lang="en-US" sz="3600" b="1" dirty="0">
                <a:solidFill>
                  <a:schemeClr val="tx1"/>
                </a:solidFill>
              </a:defRPr>
            </a:lvl1pPr>
          </a:lstStyle>
          <a:p>
            <a:pPr marL="0" lvl="0">
              <a:spcAft>
                <a:spcPts val="3600"/>
              </a:spcAft>
            </a:pPr>
            <a:r>
              <a:rPr lang="en-US"/>
              <a:t>Click to edit Master title style</a:t>
            </a:r>
          </a:p>
        </p:txBody>
      </p:sp>
      <p:sp>
        <p:nvSpPr>
          <p:cNvPr id="5" name="Text Placeholder 4">
            <a:extLst>
              <a:ext uri="{FF2B5EF4-FFF2-40B4-BE49-F238E27FC236}">
                <a16:creationId xmlns:a16="http://schemas.microsoft.com/office/drawing/2014/main" id="{EEBE5FF5-5A60-4057-A537-3F95C6BD5748}"/>
              </a:ext>
            </a:extLst>
          </p:cNvPr>
          <p:cNvSpPr>
            <a:spLocks noGrp="1"/>
          </p:cNvSpPr>
          <p:nvPr>
            <p:ph type="body" sz="quarter" idx="10"/>
          </p:nvPr>
        </p:nvSpPr>
        <p:spPr>
          <a:xfrm>
            <a:off x="609600" y="347354"/>
            <a:ext cx="10984410" cy="378834"/>
          </a:xfrm>
          <a:noFill/>
        </p:spPr>
        <p:txBody>
          <a:bodyPr lIns="0" rIns="0" anchor="b" anchorCtr="0">
            <a:noAutofit/>
          </a:bodyPr>
          <a:lstStyle>
            <a:lvl1pPr marL="0" indent="0">
              <a:buNone/>
              <a:defRPr lang="en-US" sz="1400" dirty="0" smtClean="0">
                <a:solidFill>
                  <a:schemeClr val="accent3"/>
                </a:solidFill>
                <a:ea typeface="+mj-ea"/>
                <a:cs typeface="+mj-cs"/>
              </a:defRPr>
            </a:lvl1pPr>
          </a:lstStyle>
          <a:p>
            <a:pPr marL="57150" lvl="0" indent="-285750">
              <a:spcBef>
                <a:spcPct val="0"/>
              </a:spcBef>
            </a:pPr>
            <a:r>
              <a:rPr lang="en-US"/>
              <a:t>Edit Master text styles</a:t>
            </a:r>
          </a:p>
        </p:txBody>
      </p:sp>
      <p:sp>
        <p:nvSpPr>
          <p:cNvPr id="9" name="Text Placeholder 8">
            <a:extLst>
              <a:ext uri="{FF2B5EF4-FFF2-40B4-BE49-F238E27FC236}">
                <a16:creationId xmlns:a16="http://schemas.microsoft.com/office/drawing/2014/main" id="{D1DA8312-519A-4240-BB11-AD91A0F7ED4C}"/>
              </a:ext>
            </a:extLst>
          </p:cNvPr>
          <p:cNvSpPr>
            <a:spLocks noGrp="1"/>
          </p:cNvSpPr>
          <p:nvPr>
            <p:ph type="body" sz="quarter" idx="11" hasCustomPrompt="1"/>
          </p:nvPr>
        </p:nvSpPr>
        <p:spPr>
          <a:xfrm>
            <a:off x="628650" y="2273245"/>
            <a:ext cx="2478024" cy="3458029"/>
          </a:xfrm>
        </p:spPr>
        <p:txBody>
          <a:bodyPr lIns="0" rIns="0">
            <a:normAutofit/>
          </a:bodyPr>
          <a:lstStyle>
            <a:lvl1pPr marL="0" indent="0">
              <a:lnSpc>
                <a:spcPct val="125000"/>
              </a:lnSpc>
              <a:spcAft>
                <a:spcPts val="600"/>
              </a:spcAft>
              <a:buNone/>
              <a:defRPr sz="1800">
                <a:solidFill>
                  <a:schemeClr val="tx1"/>
                </a:solidFill>
              </a:defRPr>
            </a:lvl1pPr>
            <a:lvl2pPr marL="457200" indent="-228600">
              <a:lnSpc>
                <a:spcPct val="125000"/>
              </a:lnSpc>
              <a:spcAft>
                <a:spcPts val="600"/>
              </a:spcAft>
              <a:defRPr sz="1600">
                <a:solidFill>
                  <a:schemeClr val="tx1"/>
                </a:solidFill>
              </a:defRPr>
            </a:lvl2pPr>
            <a:lvl3pPr marL="857250" indent="-228600">
              <a:lnSpc>
                <a:spcPct val="125000"/>
              </a:lnSpc>
              <a:spcAft>
                <a:spcPts val="600"/>
              </a:spcAft>
              <a:defRPr sz="1400">
                <a:solidFill>
                  <a:schemeClr val="tx1"/>
                </a:solidFill>
              </a:defRPr>
            </a:lvl3pPr>
            <a:lvl4pPr marL="1143000" indent="-228600">
              <a:lnSpc>
                <a:spcPct val="125000"/>
              </a:lnSpc>
              <a:spcAft>
                <a:spcPts val="600"/>
              </a:spcAft>
              <a:defRPr sz="1200">
                <a:solidFill>
                  <a:schemeClr val="tx1"/>
                </a:solidFill>
              </a:defRPr>
            </a:lvl4pPr>
            <a:lvl5pPr marL="1485900" indent="-228600">
              <a:lnSpc>
                <a:spcPct val="125000"/>
              </a:lnSpc>
              <a:spcAft>
                <a:spcPts val="600"/>
              </a:spcAft>
              <a:defRPr sz="1200">
                <a:solidFill>
                  <a:schemeClr val="tx1"/>
                </a:solidFill>
              </a:defRPr>
            </a:lvl5pPr>
          </a:lstStyle>
          <a:p>
            <a:pPr lvl="0"/>
            <a:r>
              <a:rPr lang="en-US"/>
              <a:t>Edit Master text styles</a:t>
            </a:r>
          </a:p>
          <a:p>
            <a:pPr lvl="1"/>
            <a:r>
              <a:rPr lang="en-US"/>
              <a:t>Second level</a:t>
            </a:r>
          </a:p>
          <a:p>
            <a:pPr lvl="2"/>
            <a:r>
              <a:rPr lang="en-US"/>
              <a:t>Third level</a:t>
            </a:r>
          </a:p>
        </p:txBody>
      </p:sp>
      <p:sp>
        <p:nvSpPr>
          <p:cNvPr id="11" name="Text Placeholder 8">
            <a:extLst>
              <a:ext uri="{FF2B5EF4-FFF2-40B4-BE49-F238E27FC236}">
                <a16:creationId xmlns:a16="http://schemas.microsoft.com/office/drawing/2014/main" id="{61A53875-0EBA-411E-AB68-2421CF94000A}"/>
              </a:ext>
            </a:extLst>
          </p:cNvPr>
          <p:cNvSpPr>
            <a:spLocks noGrp="1"/>
          </p:cNvSpPr>
          <p:nvPr>
            <p:ph type="body" sz="quarter" idx="12" hasCustomPrompt="1"/>
          </p:nvPr>
        </p:nvSpPr>
        <p:spPr>
          <a:xfrm>
            <a:off x="3457762" y="2281095"/>
            <a:ext cx="2478024" cy="3458029"/>
          </a:xfrm>
        </p:spPr>
        <p:txBody>
          <a:bodyPr lIns="0" rIns="0">
            <a:normAutofit/>
          </a:bodyPr>
          <a:lstStyle>
            <a:lvl1pPr marL="0" indent="0">
              <a:lnSpc>
                <a:spcPct val="125000"/>
              </a:lnSpc>
              <a:spcAft>
                <a:spcPts val="600"/>
              </a:spcAft>
              <a:buNone/>
              <a:defRPr sz="1800">
                <a:solidFill>
                  <a:schemeClr val="tx1"/>
                </a:solidFill>
              </a:defRPr>
            </a:lvl1pPr>
            <a:lvl2pPr marL="457200" indent="-228600">
              <a:lnSpc>
                <a:spcPct val="125000"/>
              </a:lnSpc>
              <a:spcAft>
                <a:spcPts val="600"/>
              </a:spcAft>
              <a:defRPr sz="1600">
                <a:solidFill>
                  <a:schemeClr val="tx1"/>
                </a:solidFill>
              </a:defRPr>
            </a:lvl2pPr>
            <a:lvl3pPr marL="857250" indent="-228600">
              <a:lnSpc>
                <a:spcPct val="125000"/>
              </a:lnSpc>
              <a:spcAft>
                <a:spcPts val="600"/>
              </a:spcAft>
              <a:defRPr sz="1400">
                <a:solidFill>
                  <a:schemeClr val="tx1"/>
                </a:solidFill>
              </a:defRPr>
            </a:lvl3pPr>
            <a:lvl4pPr marL="1143000" indent="-228600">
              <a:lnSpc>
                <a:spcPct val="125000"/>
              </a:lnSpc>
              <a:spcAft>
                <a:spcPts val="600"/>
              </a:spcAft>
              <a:defRPr sz="1200">
                <a:solidFill>
                  <a:schemeClr val="tx1"/>
                </a:solidFill>
              </a:defRPr>
            </a:lvl4pPr>
            <a:lvl5pPr marL="1485900" indent="-228600">
              <a:lnSpc>
                <a:spcPct val="125000"/>
              </a:lnSpc>
              <a:spcAft>
                <a:spcPts val="600"/>
              </a:spcAft>
              <a:defRPr sz="1200">
                <a:solidFill>
                  <a:schemeClr val="tx1"/>
                </a:solidFill>
              </a:defRPr>
            </a:lvl5pPr>
          </a:lstStyle>
          <a:p>
            <a:pPr lvl="0"/>
            <a:r>
              <a:rPr lang="en-US"/>
              <a:t>Edit Master text styles</a:t>
            </a:r>
          </a:p>
          <a:p>
            <a:pPr lvl="1"/>
            <a:r>
              <a:rPr lang="en-US"/>
              <a:t>Second level</a:t>
            </a:r>
          </a:p>
          <a:p>
            <a:pPr lvl="2"/>
            <a:r>
              <a:rPr lang="en-US"/>
              <a:t>Third level</a:t>
            </a:r>
          </a:p>
        </p:txBody>
      </p:sp>
      <p:sp>
        <p:nvSpPr>
          <p:cNvPr id="13" name="Text Placeholder 8">
            <a:extLst>
              <a:ext uri="{FF2B5EF4-FFF2-40B4-BE49-F238E27FC236}">
                <a16:creationId xmlns:a16="http://schemas.microsoft.com/office/drawing/2014/main" id="{4BB26232-8169-444E-996D-E59B4CC5522D}"/>
              </a:ext>
            </a:extLst>
          </p:cNvPr>
          <p:cNvSpPr>
            <a:spLocks noGrp="1"/>
          </p:cNvSpPr>
          <p:nvPr>
            <p:ph type="body" sz="quarter" idx="13" hasCustomPrompt="1"/>
          </p:nvPr>
        </p:nvSpPr>
        <p:spPr>
          <a:xfrm>
            <a:off x="6286874" y="2273243"/>
            <a:ext cx="2478024" cy="3458029"/>
          </a:xfrm>
        </p:spPr>
        <p:txBody>
          <a:bodyPr lIns="0" rIns="0">
            <a:normAutofit/>
          </a:bodyPr>
          <a:lstStyle>
            <a:lvl1pPr marL="0" indent="0">
              <a:lnSpc>
                <a:spcPct val="125000"/>
              </a:lnSpc>
              <a:spcAft>
                <a:spcPts val="600"/>
              </a:spcAft>
              <a:buNone/>
              <a:defRPr sz="1800">
                <a:solidFill>
                  <a:schemeClr val="tx1"/>
                </a:solidFill>
              </a:defRPr>
            </a:lvl1pPr>
            <a:lvl2pPr marL="457200" indent="-228600">
              <a:lnSpc>
                <a:spcPct val="125000"/>
              </a:lnSpc>
              <a:spcAft>
                <a:spcPts val="600"/>
              </a:spcAft>
              <a:defRPr sz="1600">
                <a:solidFill>
                  <a:schemeClr val="tx1"/>
                </a:solidFill>
              </a:defRPr>
            </a:lvl2pPr>
            <a:lvl3pPr marL="857250" indent="-228600">
              <a:lnSpc>
                <a:spcPct val="125000"/>
              </a:lnSpc>
              <a:spcAft>
                <a:spcPts val="600"/>
              </a:spcAft>
              <a:defRPr sz="1400">
                <a:solidFill>
                  <a:schemeClr val="tx1"/>
                </a:solidFill>
              </a:defRPr>
            </a:lvl3pPr>
            <a:lvl4pPr marL="1143000" indent="-228600">
              <a:lnSpc>
                <a:spcPct val="125000"/>
              </a:lnSpc>
              <a:spcAft>
                <a:spcPts val="600"/>
              </a:spcAft>
              <a:defRPr sz="1200">
                <a:solidFill>
                  <a:schemeClr val="tx1"/>
                </a:solidFill>
              </a:defRPr>
            </a:lvl4pPr>
            <a:lvl5pPr marL="1485900" indent="-228600">
              <a:lnSpc>
                <a:spcPct val="125000"/>
              </a:lnSpc>
              <a:spcAft>
                <a:spcPts val="600"/>
              </a:spcAft>
              <a:defRPr sz="1200">
                <a:solidFill>
                  <a:schemeClr val="tx1"/>
                </a:solidFill>
              </a:defRPr>
            </a:lvl5pPr>
          </a:lstStyle>
          <a:p>
            <a:pPr lvl="0"/>
            <a:r>
              <a:rPr lang="en-US"/>
              <a:t>Edit Master text styles</a:t>
            </a:r>
          </a:p>
          <a:p>
            <a:pPr lvl="1"/>
            <a:r>
              <a:rPr lang="en-US"/>
              <a:t>Second level</a:t>
            </a:r>
          </a:p>
          <a:p>
            <a:pPr lvl="2"/>
            <a:r>
              <a:rPr lang="en-US"/>
              <a:t>Third level</a:t>
            </a:r>
          </a:p>
        </p:txBody>
      </p:sp>
      <p:sp>
        <p:nvSpPr>
          <p:cNvPr id="14" name="Text Placeholder 8">
            <a:extLst>
              <a:ext uri="{FF2B5EF4-FFF2-40B4-BE49-F238E27FC236}">
                <a16:creationId xmlns:a16="http://schemas.microsoft.com/office/drawing/2014/main" id="{17DA0A64-DA4F-43AB-8156-5C7A8429C2D0}"/>
              </a:ext>
            </a:extLst>
          </p:cNvPr>
          <p:cNvSpPr>
            <a:spLocks noGrp="1"/>
          </p:cNvSpPr>
          <p:nvPr>
            <p:ph type="body" sz="quarter" idx="14" hasCustomPrompt="1"/>
          </p:nvPr>
        </p:nvSpPr>
        <p:spPr>
          <a:xfrm>
            <a:off x="9115986" y="2273244"/>
            <a:ext cx="2478024" cy="3458029"/>
          </a:xfrm>
        </p:spPr>
        <p:txBody>
          <a:bodyPr lIns="0" rIns="0">
            <a:normAutofit/>
          </a:bodyPr>
          <a:lstStyle>
            <a:lvl1pPr marL="0" indent="0">
              <a:lnSpc>
                <a:spcPct val="125000"/>
              </a:lnSpc>
              <a:spcAft>
                <a:spcPts val="600"/>
              </a:spcAft>
              <a:buNone/>
              <a:defRPr sz="1800">
                <a:solidFill>
                  <a:schemeClr val="tx1"/>
                </a:solidFill>
              </a:defRPr>
            </a:lvl1pPr>
            <a:lvl2pPr marL="457200" indent="-228600">
              <a:lnSpc>
                <a:spcPct val="125000"/>
              </a:lnSpc>
              <a:spcAft>
                <a:spcPts val="600"/>
              </a:spcAft>
              <a:defRPr sz="1600">
                <a:solidFill>
                  <a:schemeClr val="tx1"/>
                </a:solidFill>
              </a:defRPr>
            </a:lvl2pPr>
            <a:lvl3pPr marL="857250" indent="-228600">
              <a:lnSpc>
                <a:spcPct val="125000"/>
              </a:lnSpc>
              <a:spcAft>
                <a:spcPts val="600"/>
              </a:spcAft>
              <a:defRPr sz="1400">
                <a:solidFill>
                  <a:schemeClr val="tx1"/>
                </a:solidFill>
              </a:defRPr>
            </a:lvl3pPr>
            <a:lvl4pPr marL="1143000" indent="-228600">
              <a:lnSpc>
                <a:spcPct val="125000"/>
              </a:lnSpc>
              <a:spcAft>
                <a:spcPts val="600"/>
              </a:spcAft>
              <a:defRPr sz="1200">
                <a:solidFill>
                  <a:schemeClr val="tx1"/>
                </a:solidFill>
              </a:defRPr>
            </a:lvl4pPr>
            <a:lvl5pPr marL="1485900" indent="-228600">
              <a:lnSpc>
                <a:spcPct val="125000"/>
              </a:lnSpc>
              <a:spcAft>
                <a:spcPts val="600"/>
              </a:spcAft>
              <a:defRPr sz="1200">
                <a:solidFill>
                  <a:schemeClr val="tx1"/>
                </a:solidFill>
              </a:defRPr>
            </a:lvl5pPr>
          </a:lstStyle>
          <a:p>
            <a:pPr lvl="0"/>
            <a:r>
              <a:rPr lang="en-US"/>
              <a:t>Edit Master text styles</a:t>
            </a:r>
          </a:p>
          <a:p>
            <a:pPr lvl="1"/>
            <a:r>
              <a:rPr lang="en-US"/>
              <a:t>Second level</a:t>
            </a:r>
          </a:p>
          <a:p>
            <a:pPr lvl="2"/>
            <a:r>
              <a:rPr lang="en-US"/>
              <a:t>Third level</a:t>
            </a:r>
          </a:p>
        </p:txBody>
      </p:sp>
      <p:sp>
        <p:nvSpPr>
          <p:cNvPr id="15" name="Table Placeholder 14">
            <a:extLst>
              <a:ext uri="{FF2B5EF4-FFF2-40B4-BE49-F238E27FC236}">
                <a16:creationId xmlns:a16="http://schemas.microsoft.com/office/drawing/2014/main" id="{3F2C859C-661B-451F-8254-3118F84A9C62}"/>
              </a:ext>
            </a:extLst>
          </p:cNvPr>
          <p:cNvSpPr>
            <a:spLocks noGrp="1"/>
          </p:cNvSpPr>
          <p:nvPr>
            <p:ph type="tbl" sz="quarter" idx="15"/>
          </p:nvPr>
        </p:nvSpPr>
        <p:spPr>
          <a:xfrm>
            <a:off x="622300" y="1649813"/>
            <a:ext cx="673100" cy="615950"/>
          </a:xfrm>
        </p:spPr>
        <p:txBody>
          <a:bodyPr>
            <a:normAutofit/>
          </a:bodyPr>
          <a:lstStyle>
            <a:lvl1pPr marL="0" indent="0">
              <a:buNone/>
              <a:defRPr sz="1200"/>
            </a:lvl1pPr>
          </a:lstStyle>
          <a:p>
            <a:endParaRPr lang="en-US"/>
          </a:p>
        </p:txBody>
      </p:sp>
      <p:sp>
        <p:nvSpPr>
          <p:cNvPr id="16" name="Table Placeholder 14">
            <a:extLst>
              <a:ext uri="{FF2B5EF4-FFF2-40B4-BE49-F238E27FC236}">
                <a16:creationId xmlns:a16="http://schemas.microsoft.com/office/drawing/2014/main" id="{A6336ED5-9ED8-40EC-94D5-0EB4B1714381}"/>
              </a:ext>
            </a:extLst>
          </p:cNvPr>
          <p:cNvSpPr>
            <a:spLocks noGrp="1"/>
          </p:cNvSpPr>
          <p:nvPr>
            <p:ph type="tbl" sz="quarter" idx="16"/>
          </p:nvPr>
        </p:nvSpPr>
        <p:spPr>
          <a:xfrm>
            <a:off x="3457762" y="1665144"/>
            <a:ext cx="673100" cy="615950"/>
          </a:xfrm>
        </p:spPr>
        <p:txBody>
          <a:bodyPr>
            <a:normAutofit/>
          </a:bodyPr>
          <a:lstStyle>
            <a:lvl1pPr marL="0" indent="0">
              <a:buNone/>
              <a:defRPr sz="1200"/>
            </a:lvl1pPr>
          </a:lstStyle>
          <a:p>
            <a:endParaRPr lang="en-US"/>
          </a:p>
        </p:txBody>
      </p:sp>
      <p:sp>
        <p:nvSpPr>
          <p:cNvPr id="17" name="Table Placeholder 14">
            <a:extLst>
              <a:ext uri="{FF2B5EF4-FFF2-40B4-BE49-F238E27FC236}">
                <a16:creationId xmlns:a16="http://schemas.microsoft.com/office/drawing/2014/main" id="{C3260BFF-7FC4-4561-8093-F4C00572551F}"/>
              </a:ext>
            </a:extLst>
          </p:cNvPr>
          <p:cNvSpPr>
            <a:spLocks noGrp="1"/>
          </p:cNvSpPr>
          <p:nvPr>
            <p:ph type="tbl" sz="quarter" idx="17"/>
          </p:nvPr>
        </p:nvSpPr>
        <p:spPr>
          <a:xfrm>
            <a:off x="6293224" y="1649813"/>
            <a:ext cx="673100" cy="615950"/>
          </a:xfrm>
        </p:spPr>
        <p:txBody>
          <a:bodyPr>
            <a:normAutofit/>
          </a:bodyPr>
          <a:lstStyle>
            <a:lvl1pPr marL="0" indent="0">
              <a:buNone/>
              <a:defRPr sz="1200"/>
            </a:lvl1pPr>
          </a:lstStyle>
          <a:p>
            <a:endParaRPr lang="en-US"/>
          </a:p>
        </p:txBody>
      </p:sp>
      <p:sp>
        <p:nvSpPr>
          <p:cNvPr id="18" name="Table Placeholder 14">
            <a:extLst>
              <a:ext uri="{FF2B5EF4-FFF2-40B4-BE49-F238E27FC236}">
                <a16:creationId xmlns:a16="http://schemas.microsoft.com/office/drawing/2014/main" id="{68EA978C-6C92-43EE-B533-586CAEFBC50F}"/>
              </a:ext>
            </a:extLst>
          </p:cNvPr>
          <p:cNvSpPr>
            <a:spLocks noGrp="1"/>
          </p:cNvSpPr>
          <p:nvPr>
            <p:ph type="tbl" sz="quarter" idx="18"/>
          </p:nvPr>
        </p:nvSpPr>
        <p:spPr>
          <a:xfrm>
            <a:off x="9128686" y="1622367"/>
            <a:ext cx="673100" cy="615950"/>
          </a:xfrm>
        </p:spPr>
        <p:txBody>
          <a:bodyPr>
            <a:normAutofit/>
          </a:bodyPr>
          <a:lstStyle>
            <a:lvl1pPr marL="0" indent="0">
              <a:buNone/>
              <a:defRPr sz="1200"/>
            </a:lvl1pPr>
          </a:lstStyle>
          <a:p>
            <a:endParaRPr lang="en-US"/>
          </a:p>
        </p:txBody>
      </p:sp>
      <p:sp>
        <p:nvSpPr>
          <p:cNvPr id="4" name="Date Placeholder 3">
            <a:extLst>
              <a:ext uri="{FF2B5EF4-FFF2-40B4-BE49-F238E27FC236}">
                <a16:creationId xmlns:a16="http://schemas.microsoft.com/office/drawing/2014/main" id="{E6894711-535F-E24B-9E87-918733695E06}"/>
              </a:ext>
            </a:extLst>
          </p:cNvPr>
          <p:cNvSpPr>
            <a:spLocks noGrp="1"/>
          </p:cNvSpPr>
          <p:nvPr>
            <p:ph type="dt" sz="half" idx="19"/>
          </p:nvPr>
        </p:nvSpPr>
        <p:spPr/>
        <p:txBody>
          <a:bodyPr/>
          <a:lstStyle/>
          <a:p>
            <a:pPr algn="r"/>
            <a:endParaRPr lang="en-US"/>
          </a:p>
        </p:txBody>
      </p:sp>
      <p:sp>
        <p:nvSpPr>
          <p:cNvPr id="19" name="Footer Placeholder 18">
            <a:extLst>
              <a:ext uri="{FF2B5EF4-FFF2-40B4-BE49-F238E27FC236}">
                <a16:creationId xmlns:a16="http://schemas.microsoft.com/office/drawing/2014/main" id="{3EE95814-65B2-CF4F-8713-39B89B0045D0}"/>
              </a:ext>
            </a:extLst>
          </p:cNvPr>
          <p:cNvSpPr>
            <a:spLocks noGrp="1"/>
          </p:cNvSpPr>
          <p:nvPr>
            <p:ph type="ftr" sz="quarter" idx="20"/>
          </p:nvPr>
        </p:nvSpPr>
        <p:spPr/>
        <p:txBody>
          <a:bodyPr/>
          <a:lstStyle/>
          <a:p>
            <a:r>
              <a:rPr lang="en-US"/>
              <a:t>Copyright 2022, Paychex, Inc. </a:t>
            </a:r>
            <a:endParaRPr/>
          </a:p>
        </p:txBody>
      </p:sp>
      <p:sp>
        <p:nvSpPr>
          <p:cNvPr id="20" name="Slide Number Placeholder 19">
            <a:extLst>
              <a:ext uri="{FF2B5EF4-FFF2-40B4-BE49-F238E27FC236}">
                <a16:creationId xmlns:a16="http://schemas.microsoft.com/office/drawing/2014/main" id="{AFCE4C7A-D043-E043-A79F-6A960C443232}"/>
              </a:ext>
            </a:extLst>
          </p:cNvPr>
          <p:cNvSpPr>
            <a:spLocks noGrp="1"/>
          </p:cNvSpPr>
          <p:nvPr>
            <p:ph type="sldNum" sz="quarter" idx="21"/>
          </p:nvPr>
        </p:nvSpPr>
        <p:spPr/>
        <p:txBody>
          <a:bodyPr/>
          <a:lstStyle/>
          <a:p>
            <a:pPr algn="ctr"/>
            <a:fld id="{6531C53F-4421-4D4E-BED2-4E2D2B193309}" type="slidenum">
              <a:rPr lang="en-US" smtClean="0"/>
              <a:pPr algn="ctr"/>
              <a:t>‹#›</a:t>
            </a:fld>
            <a:endParaRPr lang="en-US"/>
          </a:p>
        </p:txBody>
      </p:sp>
    </p:spTree>
    <p:custDataLst>
      <p:tags r:id="rId1"/>
    </p:custDataLst>
    <p:extLst>
      <p:ext uri="{BB962C8B-B14F-4D97-AF65-F5344CB8AC3E}">
        <p14:creationId xmlns:p14="http://schemas.microsoft.com/office/powerpoint/2010/main" val="1277903018"/>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erson of Interest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C54BE-FEEC-4DA1-A9E7-50641577E89D}"/>
              </a:ext>
            </a:extLst>
          </p:cNvPr>
          <p:cNvSpPr>
            <a:spLocks noGrp="1"/>
          </p:cNvSpPr>
          <p:nvPr>
            <p:ph type="title"/>
          </p:nvPr>
        </p:nvSpPr>
        <p:spPr>
          <a:xfrm>
            <a:off x="1523766" y="1490694"/>
            <a:ext cx="5405354" cy="1320361"/>
          </a:xfrm>
          <a:noFill/>
        </p:spPr>
        <p:txBody>
          <a:bodyPr wrap="square" lIns="0" rIns="0" bIns="274320" anchor="b" anchorCtr="0">
            <a:spAutoFit/>
          </a:bodyPr>
          <a:lstStyle>
            <a:lvl1pPr>
              <a:defRPr lang="en-US" sz="3600" b="1">
                <a:solidFill>
                  <a:sysClr val="windowText" lastClr="000000"/>
                </a:solidFill>
              </a:defRPr>
            </a:lvl1pPr>
          </a:lstStyle>
          <a:p>
            <a:pPr marL="0" lvl="0">
              <a:spcAft>
                <a:spcPts val="3600"/>
              </a:spcAft>
            </a:pPr>
            <a:r>
              <a:rPr lang="en-US"/>
              <a:t>Click to edit Master title style</a:t>
            </a:r>
          </a:p>
        </p:txBody>
      </p:sp>
      <p:sp>
        <p:nvSpPr>
          <p:cNvPr id="13" name="Text Placeholder 12">
            <a:extLst>
              <a:ext uri="{FF2B5EF4-FFF2-40B4-BE49-F238E27FC236}">
                <a16:creationId xmlns:a16="http://schemas.microsoft.com/office/drawing/2014/main" id="{1C31346E-AC9D-4388-811E-F9F6A50456D5}"/>
              </a:ext>
            </a:extLst>
          </p:cNvPr>
          <p:cNvSpPr>
            <a:spLocks noGrp="1"/>
          </p:cNvSpPr>
          <p:nvPr>
            <p:ph type="body" sz="quarter" idx="13"/>
          </p:nvPr>
        </p:nvSpPr>
        <p:spPr>
          <a:xfrm>
            <a:off x="1524001" y="2811508"/>
            <a:ext cx="5402226" cy="3084512"/>
          </a:xfrm>
          <a:noFill/>
        </p:spPr>
        <p:txBody>
          <a:bodyPr lIns="0" rIns="0">
            <a:noAutofit/>
          </a:bodyPr>
          <a:lstStyle>
            <a:lvl1pPr marL="0" indent="0">
              <a:lnSpc>
                <a:spcPct val="150000"/>
              </a:lnSpc>
              <a:buNone/>
              <a:defRPr lang="en-US" sz="1800" kern="1200" dirty="0" smtClean="0">
                <a:solidFill>
                  <a:schemeClr val="tx1"/>
                </a:solidFill>
                <a:latin typeface="+mn-lt"/>
                <a:ea typeface="+mn-ea"/>
                <a:cs typeface="+mn-cs"/>
              </a:defRPr>
            </a:lvl1pPr>
            <a:lvl2pPr marL="571500" indent="-342900">
              <a:defRPr lang="en-US" sz="1600" kern="1200" dirty="0" smtClean="0">
                <a:solidFill>
                  <a:schemeClr val="tx1"/>
                </a:solidFill>
                <a:latin typeface="+mn-lt"/>
                <a:ea typeface="+mn-ea"/>
                <a:cs typeface="+mn-cs"/>
              </a:defRPr>
            </a:lvl2pPr>
            <a:lvl3pPr marL="971550" indent="-342900">
              <a:defRPr lang="en-US" sz="1400" kern="1200" dirty="0" smtClean="0">
                <a:solidFill>
                  <a:schemeClr val="tx1"/>
                </a:solidFill>
                <a:latin typeface="+mn-lt"/>
                <a:ea typeface="+mn-ea"/>
                <a:cs typeface="+mn-cs"/>
              </a:defRPr>
            </a:lvl3pPr>
            <a:lvl4pPr marL="1200150" indent="-285750">
              <a:defRPr lang="en-US" sz="1200" kern="1200" dirty="0" smtClean="0">
                <a:solidFill>
                  <a:schemeClr val="tx1"/>
                </a:solidFill>
                <a:latin typeface="+mn-lt"/>
                <a:ea typeface="+mn-ea"/>
                <a:cs typeface="+mn-cs"/>
              </a:defRPr>
            </a:lvl4pPr>
            <a:lvl5pPr marL="1543050" indent="-285750">
              <a:defRPr lang="en-US" sz="1200" kern="1200" dirty="0">
                <a:solidFill>
                  <a:schemeClr val="tx1"/>
                </a:solidFill>
                <a:latin typeface="+mn-lt"/>
                <a:ea typeface="+mn-ea"/>
                <a:cs typeface="+mn-cs"/>
              </a:defRPr>
            </a:lvl5pPr>
          </a:lstStyle>
          <a:p>
            <a:pPr marL="228600" lvl="0" indent="-228600" algn="l" defTabSz="914400" rtl="0" eaLnBrk="1" latinLnBrk="0" hangingPunct="1">
              <a:lnSpc>
                <a:spcPct val="125000"/>
              </a:lnSpc>
              <a:spcBef>
                <a:spcPts val="1000"/>
              </a:spcBef>
              <a:spcAft>
                <a:spcPts val="600"/>
              </a:spcAft>
            </a:pPr>
            <a:r>
              <a:rPr lang="en-US"/>
              <a:t>Edit Master text styles</a:t>
            </a:r>
          </a:p>
          <a:p>
            <a:pPr marL="514350" lvl="1" indent="-285750" algn="l" defTabSz="914400" rtl="0" eaLnBrk="1" latinLnBrk="0" hangingPunct="1">
              <a:lnSpc>
                <a:spcPct val="125000"/>
              </a:lnSpc>
              <a:spcBef>
                <a:spcPts val="500"/>
              </a:spcBef>
              <a:spcAft>
                <a:spcPts val="600"/>
              </a:spcAft>
              <a:buFont typeface="Arial" panose="020B0604020202020204" pitchFamily="34" charset="0"/>
              <a:buChar char="•"/>
            </a:pPr>
            <a:r>
              <a:rPr lang="en-US"/>
              <a:t>Second level</a:t>
            </a:r>
          </a:p>
          <a:p>
            <a:pPr marL="857250" lvl="2" indent="-228600" algn="l" defTabSz="914400" rtl="0" eaLnBrk="1" latinLnBrk="0" hangingPunct="1">
              <a:lnSpc>
                <a:spcPct val="125000"/>
              </a:lnSpc>
              <a:spcBef>
                <a:spcPts val="500"/>
              </a:spcBef>
              <a:spcAft>
                <a:spcPts val="600"/>
              </a:spcAft>
              <a:buFont typeface="Arial" panose="020B0604020202020204" pitchFamily="34" charset="0"/>
              <a:buChar char="•"/>
            </a:pPr>
            <a:r>
              <a:rPr lang="en-US"/>
              <a:t>Third level</a:t>
            </a:r>
          </a:p>
          <a:p>
            <a:pPr marL="1143000" lvl="3" indent="-228600" algn="l" defTabSz="914400" rtl="0" eaLnBrk="1" latinLnBrk="0" hangingPunct="1">
              <a:lnSpc>
                <a:spcPct val="125000"/>
              </a:lnSpc>
              <a:spcBef>
                <a:spcPts val="500"/>
              </a:spcBef>
              <a:spcAft>
                <a:spcPts val="600"/>
              </a:spcAft>
              <a:buFont typeface="Arial" panose="020B0604020202020204" pitchFamily="34" charset="0"/>
              <a:buChar char="•"/>
            </a:pPr>
            <a:r>
              <a:rPr lang="en-US"/>
              <a:t>Fourth level</a:t>
            </a:r>
          </a:p>
          <a:p>
            <a:pPr marL="1485900" lvl="4" indent="-228600" algn="l" defTabSz="914400" rtl="0" eaLnBrk="1" latinLnBrk="0" hangingPunct="1">
              <a:lnSpc>
                <a:spcPct val="125000"/>
              </a:lnSpc>
              <a:spcBef>
                <a:spcPts val="500"/>
              </a:spcBef>
              <a:spcAft>
                <a:spcPts val="600"/>
              </a:spcAft>
              <a:buFont typeface="Arial" panose="020B0604020202020204" pitchFamily="34" charset="0"/>
              <a:buChar char="•"/>
            </a:pPr>
            <a:r>
              <a:rPr lang="en-US"/>
              <a:t>Fifth level</a:t>
            </a:r>
          </a:p>
        </p:txBody>
      </p:sp>
      <p:cxnSp>
        <p:nvCxnSpPr>
          <p:cNvPr id="15" name="Straight Connector 14">
            <a:extLst>
              <a:ext uri="{FF2B5EF4-FFF2-40B4-BE49-F238E27FC236}">
                <a16:creationId xmlns:a16="http://schemas.microsoft.com/office/drawing/2014/main" id="{D5FAC6CE-B037-4A1B-89B1-C31B8F6D63EB}"/>
              </a:ext>
            </a:extLst>
          </p:cNvPr>
          <p:cNvCxnSpPr/>
          <p:nvPr userDrawn="1"/>
        </p:nvCxnSpPr>
        <p:spPr>
          <a:xfrm>
            <a:off x="0" y="6515396"/>
            <a:ext cx="12192000" cy="0"/>
          </a:xfrm>
          <a:prstGeom prst="line">
            <a:avLst/>
          </a:prstGeom>
          <a:ln w="6350">
            <a:solidFill>
              <a:srgbClr val="E0E5EA"/>
            </a:solidFill>
          </a:ln>
        </p:spPr>
        <p:style>
          <a:lnRef idx="1">
            <a:schemeClr val="accent1"/>
          </a:lnRef>
          <a:fillRef idx="0">
            <a:schemeClr val="accent1"/>
          </a:fillRef>
          <a:effectRef idx="0">
            <a:schemeClr val="accent1"/>
          </a:effectRef>
          <a:fontRef idx="minor">
            <a:schemeClr val="tx1"/>
          </a:fontRef>
        </p:style>
      </p:cxnSp>
      <p:sp>
        <p:nvSpPr>
          <p:cNvPr id="20" name="Picture Placeholder 13">
            <a:extLst>
              <a:ext uri="{FF2B5EF4-FFF2-40B4-BE49-F238E27FC236}">
                <a16:creationId xmlns:a16="http://schemas.microsoft.com/office/drawing/2014/main" id="{3B9A76B8-12E1-4F51-850B-216618039053}"/>
              </a:ext>
            </a:extLst>
          </p:cNvPr>
          <p:cNvSpPr>
            <a:spLocks noGrp="1"/>
          </p:cNvSpPr>
          <p:nvPr>
            <p:ph type="pic" sz="quarter" idx="14" hasCustomPrompt="1"/>
          </p:nvPr>
        </p:nvSpPr>
        <p:spPr>
          <a:xfrm>
            <a:off x="7239237" y="-1"/>
            <a:ext cx="4952764" cy="6523245"/>
          </a:xfrm>
        </p:spPr>
        <p:txBody>
          <a:bodyPr bIns="1188720" anchor="ctr" anchorCtr="0">
            <a:normAutofit/>
          </a:bodyPr>
          <a:lstStyle>
            <a:lvl1pPr marL="0" indent="0" algn="ctr">
              <a:buNone/>
              <a:defRPr sz="1800">
                <a:solidFill>
                  <a:schemeClr val="tx2"/>
                </a:solidFill>
              </a:defRPr>
            </a:lvl1pPr>
          </a:lstStyle>
          <a:p>
            <a:r>
              <a:rPr lang="en-US"/>
              <a:t>Insert picture here</a:t>
            </a:r>
          </a:p>
        </p:txBody>
      </p:sp>
      <p:sp>
        <p:nvSpPr>
          <p:cNvPr id="9" name="Text Placeholder 4">
            <a:extLst>
              <a:ext uri="{FF2B5EF4-FFF2-40B4-BE49-F238E27FC236}">
                <a16:creationId xmlns:a16="http://schemas.microsoft.com/office/drawing/2014/main" id="{0C5CFBA7-FF70-FA4A-856C-A674F794C8DB}"/>
              </a:ext>
            </a:extLst>
          </p:cNvPr>
          <p:cNvSpPr>
            <a:spLocks noGrp="1"/>
          </p:cNvSpPr>
          <p:nvPr>
            <p:ph type="body" sz="quarter" idx="15"/>
          </p:nvPr>
        </p:nvSpPr>
        <p:spPr>
          <a:xfrm>
            <a:off x="1523766" y="961980"/>
            <a:ext cx="3429000" cy="498271"/>
          </a:xfrm>
          <a:noFill/>
        </p:spPr>
        <p:txBody>
          <a:bodyPr lIns="0" rIns="0" anchor="b" anchorCtr="0">
            <a:noAutofit/>
          </a:bodyPr>
          <a:lstStyle>
            <a:lvl1pPr marL="0" indent="0">
              <a:buNone/>
              <a:defRPr lang="en-US" sz="1400" dirty="0" smtClean="0">
                <a:solidFill>
                  <a:schemeClr val="accent3"/>
                </a:solidFill>
                <a:ea typeface="+mj-ea"/>
                <a:cs typeface="+mj-cs"/>
              </a:defRPr>
            </a:lvl1pPr>
          </a:lstStyle>
          <a:p>
            <a:pPr marL="57150" lvl="0" indent="-285750">
              <a:spcBef>
                <a:spcPct val="0"/>
              </a:spcBef>
            </a:pPr>
            <a:r>
              <a:rPr lang="en-US"/>
              <a:t>Edit Master text styles</a:t>
            </a:r>
          </a:p>
        </p:txBody>
      </p:sp>
      <p:sp>
        <p:nvSpPr>
          <p:cNvPr id="3" name="Date Placeholder 2">
            <a:extLst>
              <a:ext uri="{FF2B5EF4-FFF2-40B4-BE49-F238E27FC236}">
                <a16:creationId xmlns:a16="http://schemas.microsoft.com/office/drawing/2014/main" id="{B0CE2205-8F47-D546-B6B1-EC47004BF2D4}"/>
              </a:ext>
            </a:extLst>
          </p:cNvPr>
          <p:cNvSpPr>
            <a:spLocks noGrp="1"/>
          </p:cNvSpPr>
          <p:nvPr>
            <p:ph type="dt" sz="half" idx="16"/>
          </p:nvPr>
        </p:nvSpPr>
        <p:spPr/>
        <p:txBody>
          <a:bodyPr/>
          <a:lstStyle/>
          <a:p>
            <a:pPr algn="r"/>
            <a:endParaRPr lang="en-US"/>
          </a:p>
        </p:txBody>
      </p:sp>
      <p:sp>
        <p:nvSpPr>
          <p:cNvPr id="4" name="Footer Placeholder 3">
            <a:extLst>
              <a:ext uri="{FF2B5EF4-FFF2-40B4-BE49-F238E27FC236}">
                <a16:creationId xmlns:a16="http://schemas.microsoft.com/office/drawing/2014/main" id="{A96051AD-AAE7-2640-8303-183CA770A450}"/>
              </a:ext>
            </a:extLst>
          </p:cNvPr>
          <p:cNvSpPr>
            <a:spLocks noGrp="1"/>
          </p:cNvSpPr>
          <p:nvPr>
            <p:ph type="ftr" sz="quarter" idx="17"/>
          </p:nvPr>
        </p:nvSpPr>
        <p:spPr/>
        <p:txBody>
          <a:bodyPr/>
          <a:lstStyle/>
          <a:p>
            <a:r>
              <a:rPr lang="en-US"/>
              <a:t>Copyright 2022, Paychex, Inc. </a:t>
            </a:r>
            <a:endParaRPr/>
          </a:p>
        </p:txBody>
      </p:sp>
      <p:sp>
        <p:nvSpPr>
          <p:cNvPr id="5" name="Slide Number Placeholder 4">
            <a:extLst>
              <a:ext uri="{FF2B5EF4-FFF2-40B4-BE49-F238E27FC236}">
                <a16:creationId xmlns:a16="http://schemas.microsoft.com/office/drawing/2014/main" id="{DA091287-85E3-4148-B8ED-723F4163F650}"/>
              </a:ext>
            </a:extLst>
          </p:cNvPr>
          <p:cNvSpPr>
            <a:spLocks noGrp="1"/>
          </p:cNvSpPr>
          <p:nvPr>
            <p:ph type="sldNum" sz="quarter" idx="18"/>
          </p:nvPr>
        </p:nvSpPr>
        <p:spPr/>
        <p:txBody>
          <a:bodyPr/>
          <a:lstStyle/>
          <a:p>
            <a:pPr algn="ctr"/>
            <a:fld id="{6531C53F-4421-4D4E-BED2-4E2D2B193309}" type="slidenum">
              <a:rPr lang="en-US" smtClean="0"/>
              <a:pPr algn="ctr"/>
              <a:t>‹#›</a:t>
            </a:fld>
            <a:endParaRPr lang="en-US"/>
          </a:p>
        </p:txBody>
      </p:sp>
    </p:spTree>
    <p:custDataLst>
      <p:tags r:id="rId1"/>
    </p:custDataLst>
    <p:extLst>
      <p:ext uri="{BB962C8B-B14F-4D97-AF65-F5344CB8AC3E}">
        <p14:creationId xmlns:p14="http://schemas.microsoft.com/office/powerpoint/2010/main" val="330880309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ient Story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C54BE-FEEC-4DA1-A9E7-50641577E89D}"/>
              </a:ext>
            </a:extLst>
          </p:cNvPr>
          <p:cNvSpPr>
            <a:spLocks noGrp="1"/>
          </p:cNvSpPr>
          <p:nvPr>
            <p:ph type="title"/>
          </p:nvPr>
        </p:nvSpPr>
        <p:spPr>
          <a:xfrm>
            <a:off x="6858477" y="1468098"/>
            <a:ext cx="4661894" cy="1320361"/>
          </a:xfrm>
          <a:noFill/>
        </p:spPr>
        <p:txBody>
          <a:bodyPr lIns="0" rIns="0" bIns="274320" anchor="b" anchorCtr="0">
            <a:spAutoFit/>
          </a:bodyPr>
          <a:lstStyle>
            <a:lvl1pPr>
              <a:defRPr lang="en-US" sz="3600" b="1">
                <a:solidFill>
                  <a:sysClr val="windowText" lastClr="000000"/>
                </a:solidFill>
              </a:defRPr>
            </a:lvl1pPr>
          </a:lstStyle>
          <a:p>
            <a:pPr marL="0" lvl="0">
              <a:spcAft>
                <a:spcPts val="3600"/>
              </a:spcAft>
            </a:pPr>
            <a:r>
              <a:rPr lang="en-US"/>
              <a:t>Click to edit Master title style</a:t>
            </a:r>
          </a:p>
        </p:txBody>
      </p:sp>
      <p:sp>
        <p:nvSpPr>
          <p:cNvPr id="13" name="Text Placeholder 12">
            <a:extLst>
              <a:ext uri="{FF2B5EF4-FFF2-40B4-BE49-F238E27FC236}">
                <a16:creationId xmlns:a16="http://schemas.microsoft.com/office/drawing/2014/main" id="{1C31346E-AC9D-4388-811E-F9F6A50456D5}"/>
              </a:ext>
            </a:extLst>
          </p:cNvPr>
          <p:cNvSpPr>
            <a:spLocks noGrp="1"/>
          </p:cNvSpPr>
          <p:nvPr>
            <p:ph type="body" sz="quarter" idx="13" hasCustomPrompt="1"/>
          </p:nvPr>
        </p:nvSpPr>
        <p:spPr>
          <a:xfrm>
            <a:off x="6858000" y="2788913"/>
            <a:ext cx="4659196" cy="1732975"/>
          </a:xfrm>
          <a:solidFill>
            <a:srgbClr val="F7F8F8"/>
          </a:solidFill>
        </p:spPr>
        <p:txBody>
          <a:bodyPr lIns="274320" tIns="274320" rIns="274320" bIns="274320">
            <a:spAutoFit/>
          </a:bodyPr>
          <a:lstStyle>
            <a:lvl1pPr marL="0" indent="0">
              <a:lnSpc>
                <a:spcPct val="114000"/>
              </a:lnSpc>
              <a:buNone/>
              <a:defRPr lang="en-US" sz="1800" i="1" kern="1200" dirty="0" smtClean="0">
                <a:solidFill>
                  <a:schemeClr val="tx1"/>
                </a:solidFill>
                <a:latin typeface="+mn-lt"/>
                <a:ea typeface="+mn-ea"/>
                <a:cs typeface="+mn-cs"/>
              </a:defRPr>
            </a:lvl1pPr>
            <a:lvl2pPr marL="365760" indent="-182880">
              <a:lnSpc>
                <a:spcPct val="114000"/>
              </a:lnSpc>
              <a:defRPr lang="en-US" sz="1600" i="1" kern="1200" dirty="0" smtClean="0">
                <a:solidFill>
                  <a:schemeClr val="tx1"/>
                </a:solidFill>
                <a:latin typeface="+mn-lt"/>
                <a:ea typeface="+mn-ea"/>
                <a:cs typeface="+mn-cs"/>
              </a:defRPr>
            </a:lvl2pPr>
            <a:lvl3pPr marL="640080" indent="-137160">
              <a:lnSpc>
                <a:spcPct val="114000"/>
              </a:lnSpc>
              <a:defRPr lang="en-US" sz="1400" i="1" kern="1200" dirty="0" smtClean="0">
                <a:solidFill>
                  <a:schemeClr val="tx1"/>
                </a:solidFill>
                <a:latin typeface="+mn-lt"/>
                <a:ea typeface="+mn-ea"/>
                <a:cs typeface="+mn-cs"/>
              </a:defRPr>
            </a:lvl3pPr>
            <a:lvl4pPr marL="1200150" indent="-285750">
              <a:defRPr lang="en-US" sz="1200" i="1" kern="1200" dirty="0" smtClean="0">
                <a:solidFill>
                  <a:schemeClr val="tx1"/>
                </a:solidFill>
                <a:latin typeface="+mn-lt"/>
                <a:ea typeface="+mn-ea"/>
                <a:cs typeface="+mn-cs"/>
              </a:defRPr>
            </a:lvl4pPr>
            <a:lvl5pPr marL="1543050" indent="-285750">
              <a:defRPr lang="en-US" sz="1200" i="1" kern="1200" dirty="0">
                <a:solidFill>
                  <a:schemeClr val="tx1"/>
                </a:solidFill>
                <a:latin typeface="+mn-lt"/>
                <a:ea typeface="+mn-ea"/>
                <a:cs typeface="+mn-cs"/>
              </a:defRPr>
            </a:lvl5pPr>
          </a:lstStyle>
          <a:p>
            <a:pPr marL="228600" lvl="0" indent="-228600" algn="l" defTabSz="914400" rtl="0" eaLnBrk="1" latinLnBrk="0" hangingPunct="1">
              <a:lnSpc>
                <a:spcPct val="125000"/>
              </a:lnSpc>
              <a:spcBef>
                <a:spcPts val="1000"/>
              </a:spcBef>
              <a:spcAft>
                <a:spcPts val="600"/>
              </a:spcAft>
            </a:pPr>
            <a:r>
              <a:rPr lang="en-US"/>
              <a:t>Edit Master text styles</a:t>
            </a:r>
          </a:p>
          <a:p>
            <a:pPr marL="514350" lvl="1" indent="-285750" algn="l" defTabSz="914400" rtl="0" eaLnBrk="1" latinLnBrk="0" hangingPunct="1">
              <a:lnSpc>
                <a:spcPct val="125000"/>
              </a:lnSpc>
              <a:spcBef>
                <a:spcPts val="500"/>
              </a:spcBef>
              <a:spcAft>
                <a:spcPts val="600"/>
              </a:spcAft>
              <a:buFont typeface="Arial" panose="020B0604020202020204" pitchFamily="34" charset="0"/>
              <a:buChar char="•"/>
            </a:pPr>
            <a:r>
              <a:rPr lang="en-US"/>
              <a:t>Second level</a:t>
            </a:r>
          </a:p>
          <a:p>
            <a:pPr marL="857250" lvl="2" indent="-228600" algn="l" defTabSz="914400" rtl="0" eaLnBrk="1" latinLnBrk="0" hangingPunct="1">
              <a:lnSpc>
                <a:spcPct val="125000"/>
              </a:lnSpc>
              <a:spcBef>
                <a:spcPts val="500"/>
              </a:spcBef>
              <a:spcAft>
                <a:spcPts val="600"/>
              </a:spcAft>
              <a:buFont typeface="Arial" panose="020B0604020202020204" pitchFamily="34" charset="0"/>
              <a:buChar char="•"/>
            </a:pPr>
            <a:r>
              <a:rPr lang="en-US"/>
              <a:t>Third level</a:t>
            </a:r>
          </a:p>
        </p:txBody>
      </p:sp>
      <p:cxnSp>
        <p:nvCxnSpPr>
          <p:cNvPr id="15" name="Straight Connector 14">
            <a:extLst>
              <a:ext uri="{FF2B5EF4-FFF2-40B4-BE49-F238E27FC236}">
                <a16:creationId xmlns:a16="http://schemas.microsoft.com/office/drawing/2014/main" id="{D5FAC6CE-B037-4A1B-89B1-C31B8F6D63EB}"/>
              </a:ext>
            </a:extLst>
          </p:cNvPr>
          <p:cNvCxnSpPr/>
          <p:nvPr userDrawn="1"/>
        </p:nvCxnSpPr>
        <p:spPr>
          <a:xfrm>
            <a:off x="0" y="6515396"/>
            <a:ext cx="12192000" cy="0"/>
          </a:xfrm>
          <a:prstGeom prst="line">
            <a:avLst/>
          </a:prstGeom>
          <a:ln w="6350">
            <a:solidFill>
              <a:srgbClr val="E0E5EA"/>
            </a:solidFill>
          </a:ln>
        </p:spPr>
        <p:style>
          <a:lnRef idx="1">
            <a:schemeClr val="accent1"/>
          </a:lnRef>
          <a:fillRef idx="0">
            <a:schemeClr val="accent1"/>
          </a:fillRef>
          <a:effectRef idx="0">
            <a:schemeClr val="accent1"/>
          </a:effectRef>
          <a:fontRef idx="minor">
            <a:schemeClr val="tx1"/>
          </a:fontRef>
        </p:style>
      </p:cxnSp>
      <p:sp>
        <p:nvSpPr>
          <p:cNvPr id="20" name="Picture Placeholder 13">
            <a:extLst>
              <a:ext uri="{FF2B5EF4-FFF2-40B4-BE49-F238E27FC236}">
                <a16:creationId xmlns:a16="http://schemas.microsoft.com/office/drawing/2014/main" id="{3B9A76B8-12E1-4F51-850B-216618039053}"/>
              </a:ext>
            </a:extLst>
          </p:cNvPr>
          <p:cNvSpPr>
            <a:spLocks noGrp="1"/>
          </p:cNvSpPr>
          <p:nvPr>
            <p:ph type="pic" sz="quarter" idx="14" hasCustomPrompt="1"/>
          </p:nvPr>
        </p:nvSpPr>
        <p:spPr>
          <a:xfrm>
            <a:off x="0" y="-1"/>
            <a:ext cx="6096000" cy="6523245"/>
          </a:xfrm>
        </p:spPr>
        <p:txBody>
          <a:bodyPr bIns="1188720" anchor="ctr" anchorCtr="0">
            <a:normAutofit/>
          </a:bodyPr>
          <a:lstStyle>
            <a:lvl1pPr marL="0" indent="0" algn="ctr">
              <a:buNone/>
              <a:defRPr sz="1800">
                <a:solidFill>
                  <a:schemeClr val="tx2"/>
                </a:solidFill>
              </a:defRPr>
            </a:lvl1pPr>
          </a:lstStyle>
          <a:p>
            <a:r>
              <a:rPr lang="en-US"/>
              <a:t>Insert picture here</a:t>
            </a:r>
          </a:p>
        </p:txBody>
      </p:sp>
      <p:sp>
        <p:nvSpPr>
          <p:cNvPr id="10" name="Text Placeholder 4">
            <a:extLst>
              <a:ext uri="{FF2B5EF4-FFF2-40B4-BE49-F238E27FC236}">
                <a16:creationId xmlns:a16="http://schemas.microsoft.com/office/drawing/2014/main" id="{7242E632-9D7B-5148-A423-B53E55BE82DE}"/>
              </a:ext>
            </a:extLst>
          </p:cNvPr>
          <p:cNvSpPr>
            <a:spLocks noGrp="1"/>
          </p:cNvSpPr>
          <p:nvPr>
            <p:ph type="body" sz="quarter" idx="16"/>
          </p:nvPr>
        </p:nvSpPr>
        <p:spPr>
          <a:xfrm>
            <a:off x="6858000" y="969827"/>
            <a:ext cx="3429000" cy="498271"/>
          </a:xfrm>
          <a:noFill/>
        </p:spPr>
        <p:txBody>
          <a:bodyPr lIns="0" rIns="0" anchor="b" anchorCtr="0">
            <a:noAutofit/>
          </a:bodyPr>
          <a:lstStyle>
            <a:lvl1pPr marL="0" indent="0">
              <a:buNone/>
              <a:defRPr lang="en-US" sz="1400" dirty="0" smtClean="0">
                <a:solidFill>
                  <a:schemeClr val="accent3"/>
                </a:solidFill>
                <a:ea typeface="+mj-ea"/>
                <a:cs typeface="+mj-cs"/>
              </a:defRPr>
            </a:lvl1pPr>
          </a:lstStyle>
          <a:p>
            <a:pPr marL="57150" lvl="0" indent="-285750">
              <a:spcBef>
                <a:spcPct val="0"/>
              </a:spcBef>
            </a:pPr>
            <a:r>
              <a:rPr lang="en-US"/>
              <a:t>Edit Master text styles</a:t>
            </a:r>
          </a:p>
        </p:txBody>
      </p:sp>
      <p:sp>
        <p:nvSpPr>
          <p:cNvPr id="3" name="Date Placeholder 2">
            <a:extLst>
              <a:ext uri="{FF2B5EF4-FFF2-40B4-BE49-F238E27FC236}">
                <a16:creationId xmlns:a16="http://schemas.microsoft.com/office/drawing/2014/main" id="{51190A9E-2B69-F14B-B6C5-588EF2A2DE16}"/>
              </a:ext>
            </a:extLst>
          </p:cNvPr>
          <p:cNvSpPr>
            <a:spLocks noGrp="1"/>
          </p:cNvSpPr>
          <p:nvPr>
            <p:ph type="dt" sz="half" idx="17"/>
          </p:nvPr>
        </p:nvSpPr>
        <p:spPr/>
        <p:txBody>
          <a:bodyPr/>
          <a:lstStyle/>
          <a:p>
            <a:pPr algn="r"/>
            <a:endParaRPr lang="en-US"/>
          </a:p>
        </p:txBody>
      </p:sp>
      <p:sp>
        <p:nvSpPr>
          <p:cNvPr id="4" name="Footer Placeholder 3">
            <a:extLst>
              <a:ext uri="{FF2B5EF4-FFF2-40B4-BE49-F238E27FC236}">
                <a16:creationId xmlns:a16="http://schemas.microsoft.com/office/drawing/2014/main" id="{E83A0FC6-5782-9E46-9F59-310A23DA0048}"/>
              </a:ext>
            </a:extLst>
          </p:cNvPr>
          <p:cNvSpPr>
            <a:spLocks noGrp="1"/>
          </p:cNvSpPr>
          <p:nvPr>
            <p:ph type="ftr" sz="quarter" idx="18"/>
          </p:nvPr>
        </p:nvSpPr>
        <p:spPr/>
        <p:txBody>
          <a:bodyPr/>
          <a:lstStyle/>
          <a:p>
            <a:r>
              <a:rPr lang="en-US"/>
              <a:t>Copyright 2022, Paychex, Inc. </a:t>
            </a:r>
            <a:endParaRPr/>
          </a:p>
        </p:txBody>
      </p:sp>
      <p:sp>
        <p:nvSpPr>
          <p:cNvPr id="5" name="Slide Number Placeholder 4">
            <a:extLst>
              <a:ext uri="{FF2B5EF4-FFF2-40B4-BE49-F238E27FC236}">
                <a16:creationId xmlns:a16="http://schemas.microsoft.com/office/drawing/2014/main" id="{D250A8D7-FEDD-1340-92E1-34781E8DFDBD}"/>
              </a:ext>
            </a:extLst>
          </p:cNvPr>
          <p:cNvSpPr>
            <a:spLocks noGrp="1"/>
          </p:cNvSpPr>
          <p:nvPr>
            <p:ph type="sldNum" sz="quarter" idx="19"/>
          </p:nvPr>
        </p:nvSpPr>
        <p:spPr/>
        <p:txBody>
          <a:bodyPr/>
          <a:lstStyle/>
          <a:p>
            <a:pPr algn="ctr"/>
            <a:fld id="{6531C53F-4421-4D4E-BED2-4E2D2B193309}" type="slidenum">
              <a:rPr lang="en-US" smtClean="0"/>
              <a:pPr algn="ctr"/>
              <a:t>‹#›</a:t>
            </a:fld>
            <a:endParaRPr lang="en-US"/>
          </a:p>
        </p:txBody>
      </p:sp>
    </p:spTree>
    <p:custDataLst>
      <p:tags r:id="rId1"/>
    </p:custDataLst>
    <p:extLst>
      <p:ext uri="{BB962C8B-B14F-4D97-AF65-F5344CB8AC3E}">
        <p14:creationId xmlns:p14="http://schemas.microsoft.com/office/powerpoint/2010/main" val="3379477479"/>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lient Story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C54BE-FEEC-4DA1-A9E7-50641577E89D}"/>
              </a:ext>
            </a:extLst>
          </p:cNvPr>
          <p:cNvSpPr>
            <a:spLocks noGrp="1"/>
          </p:cNvSpPr>
          <p:nvPr>
            <p:ph type="title"/>
          </p:nvPr>
        </p:nvSpPr>
        <p:spPr>
          <a:xfrm>
            <a:off x="6609144" y="1215578"/>
            <a:ext cx="4911227" cy="1320361"/>
          </a:xfrm>
          <a:noFill/>
        </p:spPr>
        <p:txBody>
          <a:bodyPr lIns="0" rIns="0" bIns="274320" anchor="b" anchorCtr="0">
            <a:spAutoFit/>
          </a:bodyPr>
          <a:lstStyle>
            <a:lvl1pPr>
              <a:defRPr lang="en-US" sz="3600" b="1">
                <a:solidFill>
                  <a:sysClr val="windowText" lastClr="000000"/>
                </a:solidFill>
              </a:defRPr>
            </a:lvl1pPr>
          </a:lstStyle>
          <a:p>
            <a:pPr marL="0" lvl="0">
              <a:spcAft>
                <a:spcPts val="3600"/>
              </a:spcAft>
            </a:pPr>
            <a:r>
              <a:rPr lang="en-US"/>
              <a:t>Click to edit Master title style</a:t>
            </a:r>
          </a:p>
        </p:txBody>
      </p:sp>
      <p:sp>
        <p:nvSpPr>
          <p:cNvPr id="13" name="Text Placeholder 12">
            <a:extLst>
              <a:ext uri="{FF2B5EF4-FFF2-40B4-BE49-F238E27FC236}">
                <a16:creationId xmlns:a16="http://schemas.microsoft.com/office/drawing/2014/main" id="{1C31346E-AC9D-4388-811E-F9F6A50456D5}"/>
              </a:ext>
            </a:extLst>
          </p:cNvPr>
          <p:cNvSpPr>
            <a:spLocks noGrp="1"/>
          </p:cNvSpPr>
          <p:nvPr>
            <p:ph type="body" sz="quarter" idx="13" hasCustomPrompt="1"/>
          </p:nvPr>
        </p:nvSpPr>
        <p:spPr>
          <a:xfrm>
            <a:off x="6608811" y="2536392"/>
            <a:ext cx="4908385" cy="2983003"/>
          </a:xfrm>
          <a:noFill/>
        </p:spPr>
        <p:txBody>
          <a:bodyPr lIns="0" tIns="0" rIns="0" bIns="0">
            <a:noAutofit/>
          </a:bodyPr>
          <a:lstStyle>
            <a:lvl1pPr marL="0" indent="0">
              <a:lnSpc>
                <a:spcPct val="150000"/>
              </a:lnSpc>
              <a:buNone/>
              <a:defRPr lang="en-US" sz="1800" i="1" kern="1200" dirty="0" smtClean="0">
                <a:solidFill>
                  <a:schemeClr val="tx1"/>
                </a:solidFill>
                <a:latin typeface="+mn-lt"/>
                <a:ea typeface="+mn-ea"/>
                <a:cs typeface="+mn-cs"/>
              </a:defRPr>
            </a:lvl1pPr>
            <a:lvl2pPr marL="571500" indent="-342900">
              <a:defRPr lang="en-US" sz="1600" i="1" kern="1200" dirty="0" smtClean="0">
                <a:solidFill>
                  <a:schemeClr val="tx1"/>
                </a:solidFill>
                <a:latin typeface="+mn-lt"/>
                <a:ea typeface="+mn-ea"/>
                <a:cs typeface="+mn-cs"/>
              </a:defRPr>
            </a:lvl2pPr>
            <a:lvl3pPr marL="971550" indent="-342900">
              <a:defRPr lang="en-US" sz="1400" i="1" kern="1200" dirty="0" smtClean="0">
                <a:solidFill>
                  <a:schemeClr val="tx1"/>
                </a:solidFill>
                <a:latin typeface="+mn-lt"/>
                <a:ea typeface="+mn-ea"/>
                <a:cs typeface="+mn-cs"/>
              </a:defRPr>
            </a:lvl3pPr>
            <a:lvl4pPr marL="1200150" indent="-285750">
              <a:defRPr lang="en-US" sz="1200" i="1" kern="1200" dirty="0" smtClean="0">
                <a:solidFill>
                  <a:schemeClr val="tx1"/>
                </a:solidFill>
                <a:latin typeface="+mn-lt"/>
                <a:ea typeface="+mn-ea"/>
                <a:cs typeface="+mn-cs"/>
              </a:defRPr>
            </a:lvl4pPr>
            <a:lvl5pPr marL="1543050" indent="-285750">
              <a:defRPr lang="en-US" sz="1200" i="1" kern="1200" dirty="0">
                <a:solidFill>
                  <a:schemeClr val="tx1"/>
                </a:solidFill>
                <a:latin typeface="+mn-lt"/>
                <a:ea typeface="+mn-ea"/>
                <a:cs typeface="+mn-cs"/>
              </a:defRPr>
            </a:lvl5pPr>
          </a:lstStyle>
          <a:p>
            <a:pPr marL="228600" lvl="0" indent="-228600" algn="l" defTabSz="914400" rtl="0" eaLnBrk="1" latinLnBrk="0" hangingPunct="1">
              <a:lnSpc>
                <a:spcPct val="125000"/>
              </a:lnSpc>
              <a:spcBef>
                <a:spcPts val="1000"/>
              </a:spcBef>
              <a:spcAft>
                <a:spcPts val="600"/>
              </a:spcAft>
            </a:pPr>
            <a:r>
              <a:rPr lang="en-US"/>
              <a:t>Edit Master text styles</a:t>
            </a:r>
          </a:p>
          <a:p>
            <a:pPr marL="514350" lvl="1" indent="-285750" algn="l" defTabSz="914400" rtl="0" eaLnBrk="1" latinLnBrk="0" hangingPunct="1">
              <a:lnSpc>
                <a:spcPct val="125000"/>
              </a:lnSpc>
              <a:spcBef>
                <a:spcPts val="500"/>
              </a:spcBef>
              <a:spcAft>
                <a:spcPts val="600"/>
              </a:spcAft>
              <a:buFont typeface="Arial" panose="020B0604020202020204" pitchFamily="34" charset="0"/>
              <a:buChar char="•"/>
            </a:pPr>
            <a:r>
              <a:rPr lang="en-US"/>
              <a:t>Second level</a:t>
            </a:r>
          </a:p>
          <a:p>
            <a:pPr marL="857250" lvl="2" indent="-228600" algn="l" defTabSz="914400" rtl="0" eaLnBrk="1" latinLnBrk="0" hangingPunct="1">
              <a:lnSpc>
                <a:spcPct val="125000"/>
              </a:lnSpc>
              <a:spcBef>
                <a:spcPts val="500"/>
              </a:spcBef>
              <a:spcAft>
                <a:spcPts val="600"/>
              </a:spcAft>
              <a:buFont typeface="Arial" panose="020B0604020202020204" pitchFamily="34" charset="0"/>
              <a:buChar char="•"/>
            </a:pPr>
            <a:r>
              <a:rPr lang="en-US"/>
              <a:t>Third level</a:t>
            </a:r>
          </a:p>
          <a:p>
            <a:pPr marL="1143000" lvl="3" indent="-228600" algn="l" defTabSz="914400" rtl="0" eaLnBrk="1" latinLnBrk="0" hangingPunct="1">
              <a:lnSpc>
                <a:spcPct val="125000"/>
              </a:lnSpc>
              <a:spcBef>
                <a:spcPts val="500"/>
              </a:spcBef>
              <a:spcAft>
                <a:spcPts val="600"/>
              </a:spcAft>
              <a:buFont typeface="Arial" panose="020B0604020202020204" pitchFamily="34" charset="0"/>
              <a:buChar char="•"/>
            </a:pPr>
            <a:r>
              <a:rPr lang="en-US"/>
              <a:t>Fourth level</a:t>
            </a:r>
          </a:p>
          <a:p>
            <a:pPr marL="1485900" lvl="4" indent="-228600" algn="l" defTabSz="914400" rtl="0" eaLnBrk="1" latinLnBrk="0" hangingPunct="1">
              <a:lnSpc>
                <a:spcPct val="125000"/>
              </a:lnSpc>
              <a:spcBef>
                <a:spcPts val="500"/>
              </a:spcBef>
              <a:spcAft>
                <a:spcPts val="600"/>
              </a:spcAft>
              <a:buFont typeface="Arial" panose="020B0604020202020204" pitchFamily="34" charset="0"/>
              <a:buChar char="•"/>
            </a:pPr>
            <a:r>
              <a:rPr lang="en-US"/>
              <a:t>Fifth level</a:t>
            </a:r>
          </a:p>
        </p:txBody>
      </p:sp>
      <p:cxnSp>
        <p:nvCxnSpPr>
          <p:cNvPr id="15" name="Straight Connector 14">
            <a:extLst>
              <a:ext uri="{FF2B5EF4-FFF2-40B4-BE49-F238E27FC236}">
                <a16:creationId xmlns:a16="http://schemas.microsoft.com/office/drawing/2014/main" id="{D5FAC6CE-B037-4A1B-89B1-C31B8F6D63EB}"/>
              </a:ext>
            </a:extLst>
          </p:cNvPr>
          <p:cNvCxnSpPr/>
          <p:nvPr userDrawn="1"/>
        </p:nvCxnSpPr>
        <p:spPr>
          <a:xfrm>
            <a:off x="0" y="6515396"/>
            <a:ext cx="12192000" cy="0"/>
          </a:xfrm>
          <a:prstGeom prst="line">
            <a:avLst/>
          </a:prstGeom>
          <a:ln w="6350">
            <a:solidFill>
              <a:srgbClr val="E0E5EA"/>
            </a:solidFill>
          </a:ln>
        </p:spPr>
        <p:style>
          <a:lnRef idx="1">
            <a:schemeClr val="accent1"/>
          </a:lnRef>
          <a:fillRef idx="0">
            <a:schemeClr val="accent1"/>
          </a:fillRef>
          <a:effectRef idx="0">
            <a:schemeClr val="accent1"/>
          </a:effectRef>
          <a:fontRef idx="minor">
            <a:schemeClr val="tx1"/>
          </a:fontRef>
        </p:style>
      </p:cxnSp>
      <p:sp>
        <p:nvSpPr>
          <p:cNvPr id="20" name="Picture Placeholder 13">
            <a:extLst>
              <a:ext uri="{FF2B5EF4-FFF2-40B4-BE49-F238E27FC236}">
                <a16:creationId xmlns:a16="http://schemas.microsoft.com/office/drawing/2014/main" id="{3B9A76B8-12E1-4F51-850B-216618039053}"/>
              </a:ext>
            </a:extLst>
          </p:cNvPr>
          <p:cNvSpPr>
            <a:spLocks noGrp="1"/>
          </p:cNvSpPr>
          <p:nvPr>
            <p:ph type="pic" sz="quarter" idx="14" hasCustomPrompt="1"/>
          </p:nvPr>
        </p:nvSpPr>
        <p:spPr>
          <a:xfrm>
            <a:off x="0" y="1108867"/>
            <a:ext cx="6096000" cy="4410528"/>
          </a:xfrm>
        </p:spPr>
        <p:txBody>
          <a:bodyPr bIns="1188720" anchor="ctr" anchorCtr="0">
            <a:normAutofit/>
          </a:bodyPr>
          <a:lstStyle>
            <a:lvl1pPr marL="0" indent="0" algn="ctr">
              <a:buNone/>
              <a:defRPr sz="1800">
                <a:solidFill>
                  <a:schemeClr val="tx2"/>
                </a:solidFill>
              </a:defRPr>
            </a:lvl1pPr>
          </a:lstStyle>
          <a:p>
            <a:r>
              <a:rPr lang="en-US"/>
              <a:t>Insert picture here</a:t>
            </a:r>
          </a:p>
        </p:txBody>
      </p:sp>
      <p:sp>
        <p:nvSpPr>
          <p:cNvPr id="10" name="Text Placeholder 4">
            <a:extLst>
              <a:ext uri="{FF2B5EF4-FFF2-40B4-BE49-F238E27FC236}">
                <a16:creationId xmlns:a16="http://schemas.microsoft.com/office/drawing/2014/main" id="{A3455625-3816-6B4F-A1F1-257E4632B1DB}"/>
              </a:ext>
            </a:extLst>
          </p:cNvPr>
          <p:cNvSpPr>
            <a:spLocks noGrp="1"/>
          </p:cNvSpPr>
          <p:nvPr>
            <p:ph type="body" sz="quarter" idx="16"/>
          </p:nvPr>
        </p:nvSpPr>
        <p:spPr>
          <a:xfrm>
            <a:off x="6608811" y="685272"/>
            <a:ext cx="3429000" cy="498271"/>
          </a:xfrm>
          <a:noFill/>
        </p:spPr>
        <p:txBody>
          <a:bodyPr lIns="0" rIns="0" anchor="b" anchorCtr="0">
            <a:noAutofit/>
          </a:bodyPr>
          <a:lstStyle>
            <a:lvl1pPr marL="0" indent="0">
              <a:buNone/>
              <a:defRPr lang="en-US" sz="1400" dirty="0" smtClean="0">
                <a:solidFill>
                  <a:schemeClr val="accent3"/>
                </a:solidFill>
                <a:ea typeface="+mj-ea"/>
                <a:cs typeface="+mj-cs"/>
              </a:defRPr>
            </a:lvl1pPr>
          </a:lstStyle>
          <a:p>
            <a:pPr marL="57150" lvl="0" indent="-285750">
              <a:spcBef>
                <a:spcPct val="0"/>
              </a:spcBef>
            </a:pPr>
            <a:r>
              <a:rPr lang="en-US"/>
              <a:t>Edit Master text styles</a:t>
            </a:r>
          </a:p>
        </p:txBody>
      </p:sp>
      <p:sp>
        <p:nvSpPr>
          <p:cNvPr id="3" name="Date Placeholder 2">
            <a:extLst>
              <a:ext uri="{FF2B5EF4-FFF2-40B4-BE49-F238E27FC236}">
                <a16:creationId xmlns:a16="http://schemas.microsoft.com/office/drawing/2014/main" id="{F51928BD-EC10-384B-AD9F-E9E1D2B91679}"/>
              </a:ext>
            </a:extLst>
          </p:cNvPr>
          <p:cNvSpPr>
            <a:spLocks noGrp="1"/>
          </p:cNvSpPr>
          <p:nvPr>
            <p:ph type="dt" sz="half" idx="17"/>
          </p:nvPr>
        </p:nvSpPr>
        <p:spPr/>
        <p:txBody>
          <a:bodyPr/>
          <a:lstStyle/>
          <a:p>
            <a:pPr algn="r"/>
            <a:endParaRPr lang="en-US"/>
          </a:p>
        </p:txBody>
      </p:sp>
      <p:sp>
        <p:nvSpPr>
          <p:cNvPr id="4" name="Footer Placeholder 3">
            <a:extLst>
              <a:ext uri="{FF2B5EF4-FFF2-40B4-BE49-F238E27FC236}">
                <a16:creationId xmlns:a16="http://schemas.microsoft.com/office/drawing/2014/main" id="{678A9B60-C7C8-5540-A6E2-5EB7C7FA6F16}"/>
              </a:ext>
            </a:extLst>
          </p:cNvPr>
          <p:cNvSpPr>
            <a:spLocks noGrp="1"/>
          </p:cNvSpPr>
          <p:nvPr>
            <p:ph type="ftr" sz="quarter" idx="18"/>
          </p:nvPr>
        </p:nvSpPr>
        <p:spPr/>
        <p:txBody>
          <a:bodyPr/>
          <a:lstStyle/>
          <a:p>
            <a:r>
              <a:rPr lang="en-US"/>
              <a:t>Copyright 2022, Paychex, Inc. </a:t>
            </a:r>
            <a:endParaRPr/>
          </a:p>
        </p:txBody>
      </p:sp>
      <p:sp>
        <p:nvSpPr>
          <p:cNvPr id="5" name="Slide Number Placeholder 4">
            <a:extLst>
              <a:ext uri="{FF2B5EF4-FFF2-40B4-BE49-F238E27FC236}">
                <a16:creationId xmlns:a16="http://schemas.microsoft.com/office/drawing/2014/main" id="{40270199-2D95-D74D-8171-E097763E26EE}"/>
              </a:ext>
            </a:extLst>
          </p:cNvPr>
          <p:cNvSpPr>
            <a:spLocks noGrp="1"/>
          </p:cNvSpPr>
          <p:nvPr>
            <p:ph type="sldNum" sz="quarter" idx="19"/>
          </p:nvPr>
        </p:nvSpPr>
        <p:spPr/>
        <p:txBody>
          <a:bodyPr/>
          <a:lstStyle/>
          <a:p>
            <a:pPr algn="ctr"/>
            <a:fld id="{6531C53F-4421-4D4E-BED2-4E2D2B193309}" type="slidenum">
              <a:rPr lang="en-US" smtClean="0"/>
              <a:pPr algn="ctr"/>
              <a:t>‹#›</a:t>
            </a:fld>
            <a:endParaRPr lang="en-US"/>
          </a:p>
        </p:txBody>
      </p:sp>
    </p:spTree>
    <p:custDataLst>
      <p:tags r:id="rId1"/>
    </p:custDataLst>
    <p:extLst>
      <p:ext uri="{BB962C8B-B14F-4D97-AF65-F5344CB8AC3E}">
        <p14:creationId xmlns:p14="http://schemas.microsoft.com/office/powerpoint/2010/main" val="3870270195"/>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losing - PEO">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F263D80-B610-B44A-B709-4E862E6B0BD3}"/>
              </a:ext>
            </a:extLst>
          </p:cNvPr>
          <p:cNvSpPr/>
          <p:nvPr userDrawn="1"/>
        </p:nvSpPr>
        <p:spPr>
          <a:xfrm>
            <a:off x="370114" y="5871313"/>
            <a:ext cx="11517086" cy="707886"/>
          </a:xfrm>
          <a:prstGeom prst="rect">
            <a:avLst/>
          </a:prstGeom>
        </p:spPr>
        <p:txBody>
          <a:bodyPr wrap="square">
            <a:spAutoFit/>
          </a:bodyPr>
          <a:lstStyle/>
          <a:p>
            <a:r>
              <a:rPr lang="en-US" sz="1000" b="0" i="0">
                <a:solidFill>
                  <a:srgbClr val="303744"/>
                </a:solidFill>
                <a:effectLst/>
                <a:latin typeface="Proxima Nova Rg"/>
              </a:rPr>
              <a:t>© </a:t>
            </a:r>
            <a:fld id="{2510C8B9-3EE7-3E42-9E4D-0764BD614101}" type="datetimeyyyy">
              <a:rPr lang="en-US" sz="1000" b="0" i="0" smtClean="0">
                <a:solidFill>
                  <a:srgbClr val="303744"/>
                </a:solidFill>
                <a:effectLst/>
                <a:latin typeface="Proxima Nova Rg"/>
              </a:rPr>
              <a:t>2023</a:t>
            </a:fld>
            <a:r>
              <a:rPr lang="en-US" sz="1000" b="0" i="0">
                <a:solidFill>
                  <a:srgbClr val="303744"/>
                </a:solidFill>
                <a:effectLst/>
                <a:latin typeface="Proxima Nova Rg"/>
              </a:rPr>
              <a:t> Paychex, Inc. All Rights Reserved. | ITEM NUMBER 00/00/00 Professional employer organization (PEO) services are sold and provided by Paychex Business Solutions, LLC (PBS) and its affiliates, which are registered and licensed to sell and provide PEO services, including in Florida. PBS FL license numbers are Paychex Business Solutions, LLC, GL7, PBS of Central Florida, LLC, GM14, PBS of America, LLC, GM46, Paychex PEO I, LLC, GM455, Paychex PEO II, LLC, GM456, Paychex PEO III, LLC, GL193, Paychex PEO IV, LLC, GM519 and Paychex PEO V, LLC, GM 522, Paychex PEO VI, LLC, GM627, Paychex PEO VII, LLC, GM628, Paychex PEO VIII, LLC, GL242, Paychex PEO IX, LLC, GM637, Paychex PEO X, LLC, GM636.</a:t>
            </a:r>
            <a:endParaRPr lang="en-US" sz="1000"/>
          </a:p>
        </p:txBody>
      </p:sp>
      <p:pic>
        <p:nvPicPr>
          <p:cNvPr id="4" name="Picture 3">
            <a:extLst>
              <a:ext uri="{FF2B5EF4-FFF2-40B4-BE49-F238E27FC236}">
                <a16:creationId xmlns:a16="http://schemas.microsoft.com/office/drawing/2014/main" id="{F24290EC-B5D0-1949-B99D-55571E836E5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404656" y="2969072"/>
            <a:ext cx="3382688" cy="919854"/>
          </a:xfrm>
          <a:prstGeom prst="rect">
            <a:avLst/>
          </a:prstGeom>
        </p:spPr>
      </p:pic>
    </p:spTree>
    <p:extLst>
      <p:ext uri="{BB962C8B-B14F-4D97-AF65-F5344CB8AC3E}">
        <p14:creationId xmlns:p14="http://schemas.microsoft.com/office/powerpoint/2010/main" val="174625552"/>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Closing - Insuranc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F263D80-B610-B44A-B709-4E862E6B0BD3}"/>
              </a:ext>
            </a:extLst>
          </p:cNvPr>
          <p:cNvSpPr/>
          <p:nvPr userDrawn="1"/>
        </p:nvSpPr>
        <p:spPr>
          <a:xfrm>
            <a:off x="370114" y="6263199"/>
            <a:ext cx="11517086" cy="246221"/>
          </a:xfrm>
          <a:prstGeom prst="rect">
            <a:avLst/>
          </a:prstGeom>
        </p:spPr>
        <p:txBody>
          <a:bodyPr wrap="square">
            <a:spAutoFit/>
          </a:bodyPr>
          <a:lstStyle/>
          <a:p>
            <a:pPr algn="ctr"/>
            <a:r>
              <a:rPr lang="en-US" sz="1000" b="0" i="0">
                <a:solidFill>
                  <a:srgbClr val="303744"/>
                </a:solidFill>
                <a:effectLst/>
                <a:latin typeface="Proxima Nova Rg"/>
              </a:rPr>
              <a:t>Insurance sold and serviced by Paychex Insurance Agency, Inc., 150 Sawgrass Drive, Rochester, NY 14620. CA License 0C28207.</a:t>
            </a:r>
            <a:endParaRPr lang="en-US" sz="1000"/>
          </a:p>
        </p:txBody>
      </p:sp>
      <p:pic>
        <p:nvPicPr>
          <p:cNvPr id="4" name="Picture 3">
            <a:extLst>
              <a:ext uri="{FF2B5EF4-FFF2-40B4-BE49-F238E27FC236}">
                <a16:creationId xmlns:a16="http://schemas.microsoft.com/office/drawing/2014/main" id="{BCA9F72C-C40E-C347-9B27-8AA6C75288F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404656" y="2969072"/>
            <a:ext cx="3382688" cy="919854"/>
          </a:xfrm>
          <a:prstGeom prst="rect">
            <a:avLst/>
          </a:prstGeom>
        </p:spPr>
      </p:pic>
    </p:spTree>
    <p:extLst>
      <p:ext uri="{BB962C8B-B14F-4D97-AF65-F5344CB8AC3E}">
        <p14:creationId xmlns:p14="http://schemas.microsoft.com/office/powerpoint/2010/main" val="380871356"/>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1373" y="186339"/>
            <a:ext cx="10361427" cy="788471"/>
          </a:xfrm>
        </p:spPr>
        <p:txBody>
          <a:bodyPr lIns="0" tIns="0" rIns="0" bIns="0" anchor="b" anchorCtr="0">
            <a:noAutofit/>
          </a:bodyPr>
          <a:lstStyle>
            <a:lvl1pPr algn="l">
              <a:defRPr sz="2933">
                <a:solidFill>
                  <a:schemeClr val="tx2"/>
                </a:solidFill>
              </a:defRPr>
            </a:lvl1pPr>
          </a:lstStyle>
          <a:p>
            <a:r>
              <a:rPr lang="en-US"/>
              <a:t>Click to edit Master title style</a:t>
            </a:r>
          </a:p>
        </p:txBody>
      </p:sp>
      <p:sp>
        <p:nvSpPr>
          <p:cNvPr id="12" name="Text Placeholder 5"/>
          <p:cNvSpPr>
            <a:spLocks noGrp="1"/>
          </p:cNvSpPr>
          <p:nvPr>
            <p:ph type="body" sz="quarter" idx="13"/>
          </p:nvPr>
        </p:nvSpPr>
        <p:spPr>
          <a:xfrm>
            <a:off x="611371" y="1239717"/>
            <a:ext cx="10361428" cy="4336963"/>
          </a:xfrm>
        </p:spPr>
        <p:txBody>
          <a:bodyPr lIns="0" tIns="0" rIns="0" bIns="0">
            <a:noAutofit/>
          </a:bodyPr>
          <a:lstStyle>
            <a:lvl1pPr marL="256020" indent="-256020">
              <a:lnSpc>
                <a:spcPct val="110000"/>
              </a:lnSpc>
              <a:spcBef>
                <a:spcPts val="0"/>
              </a:spcBef>
              <a:spcAft>
                <a:spcPts val="1200"/>
              </a:spcAft>
              <a:buClrTx/>
              <a:defRPr sz="1900">
                <a:solidFill>
                  <a:schemeClr val="bg2"/>
                </a:solidFill>
              </a:defRPr>
            </a:lvl1pPr>
            <a:lvl2pPr marL="548613" indent="-256020">
              <a:lnSpc>
                <a:spcPct val="110000"/>
              </a:lnSpc>
              <a:spcBef>
                <a:spcPts val="0"/>
              </a:spcBef>
              <a:spcAft>
                <a:spcPts val="1200"/>
              </a:spcAft>
              <a:buFont typeface="Lucida Grande"/>
              <a:buChar char="–"/>
              <a:defRPr sz="1751">
                <a:solidFill>
                  <a:schemeClr val="bg2"/>
                </a:solidFill>
              </a:defRPr>
            </a:lvl2pPr>
            <a:lvl3pPr marL="853397" indent="-256020">
              <a:lnSpc>
                <a:spcPct val="110000"/>
              </a:lnSpc>
              <a:spcBef>
                <a:spcPts val="0"/>
              </a:spcBef>
              <a:spcAft>
                <a:spcPts val="1200"/>
              </a:spcAft>
              <a:buFont typeface="Lucida Grande"/>
              <a:buChar char="–"/>
              <a:defRPr sz="1751">
                <a:solidFill>
                  <a:schemeClr val="bg2"/>
                </a:solidFill>
              </a:defRPr>
            </a:lvl3pPr>
            <a:lvl4pPr marL="1158182" indent="-256020">
              <a:lnSpc>
                <a:spcPct val="110000"/>
              </a:lnSpc>
              <a:spcBef>
                <a:spcPts val="0"/>
              </a:spcBef>
              <a:spcAft>
                <a:spcPts val="1200"/>
              </a:spcAft>
              <a:buFont typeface="Lucida Grande"/>
              <a:buChar char="–"/>
              <a:defRPr sz="1751">
                <a:solidFill>
                  <a:schemeClr val="bg2"/>
                </a:solidFill>
              </a:defRPr>
            </a:lvl4pPr>
            <a:lvl5pPr marL="1462966" indent="-256020">
              <a:lnSpc>
                <a:spcPct val="110000"/>
              </a:lnSpc>
              <a:spcBef>
                <a:spcPts val="0"/>
              </a:spcBef>
              <a:spcAft>
                <a:spcPts val="1200"/>
              </a:spcAft>
              <a:buFont typeface="Lucida Grande"/>
              <a:buChar char="–"/>
              <a:defRPr sz="1751">
                <a:solidFill>
                  <a:schemeClr val="bg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337823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wo Content" userDrawn="1">
  <p:cSld name="Two Content">
    <p:bg>
      <p:bgPr>
        <a:solidFill>
          <a:schemeClr val="lt1"/>
        </a:solidFill>
        <a:effectLst/>
      </p:bgPr>
    </p:bg>
    <p:spTree>
      <p:nvGrpSpPr>
        <p:cNvPr id="1" name="Shape 33"/>
        <p:cNvGrpSpPr/>
        <p:nvPr/>
      </p:nvGrpSpPr>
      <p:grpSpPr>
        <a:xfrm>
          <a:off x="0" y="0"/>
          <a:ext cx="0" cy="0"/>
          <a:chOff x="0" y="0"/>
          <a:chExt cx="0" cy="0"/>
        </a:xfrm>
      </p:grpSpPr>
      <p:sp>
        <p:nvSpPr>
          <p:cNvPr id="3" name="Title Placeholder 1">
            <a:extLst>
              <a:ext uri="{FF2B5EF4-FFF2-40B4-BE49-F238E27FC236}">
                <a16:creationId xmlns:a16="http://schemas.microsoft.com/office/drawing/2014/main" id="{0DC71333-9797-B840-646C-5ECCA09E77C6}"/>
              </a:ext>
            </a:extLst>
          </p:cNvPr>
          <p:cNvSpPr>
            <a:spLocks noGrp="1"/>
          </p:cNvSpPr>
          <p:nvPr>
            <p:ph type="title"/>
          </p:nvPr>
        </p:nvSpPr>
        <p:spPr>
          <a:xfrm>
            <a:off x="838200" y="365125"/>
            <a:ext cx="10515600" cy="1325563"/>
          </a:xfrm>
          <a:prstGeom prst="rect">
            <a:avLst/>
          </a:prstGeom>
        </p:spPr>
        <p:txBody>
          <a:bodyPr vert="horz" lIns="0" tIns="45720" rIns="91440" bIns="45720" rtlCol="0" anchor="ctr">
            <a:noAutofit/>
          </a:bodyPr>
          <a:lstStyle/>
          <a:p>
            <a:r>
              <a:rPr lang="en-US"/>
              <a:t>Click to edit Master title style</a:t>
            </a:r>
          </a:p>
        </p:txBody>
      </p:sp>
      <p:sp>
        <p:nvSpPr>
          <p:cNvPr id="4" name="Text Placeholder 2">
            <a:extLst>
              <a:ext uri="{FF2B5EF4-FFF2-40B4-BE49-F238E27FC236}">
                <a16:creationId xmlns:a16="http://schemas.microsoft.com/office/drawing/2014/main" id="{82A03C22-9C1F-64D1-5FD1-BDE8E0930B72}"/>
              </a:ext>
            </a:extLst>
          </p:cNvPr>
          <p:cNvSpPr>
            <a:spLocks noGrp="1"/>
          </p:cNvSpPr>
          <p:nvPr>
            <p:ph idx="1"/>
          </p:nvPr>
        </p:nvSpPr>
        <p:spPr>
          <a:xfrm>
            <a:off x="838200" y="1825625"/>
            <a:ext cx="10515600" cy="4351338"/>
          </a:xfrm>
          <a:prstGeom prst="rect">
            <a:avLst/>
          </a:prstGeom>
        </p:spPr>
        <p:txBody>
          <a:bodyPr vert="horz" lIns="0" tIns="45720" rIns="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590A54B7-2116-DBAC-AE0D-9FC7EFF7B7F3}"/>
              </a:ext>
            </a:extLst>
          </p:cNvPr>
          <p:cNvSpPr>
            <a:spLocks noGrp="1"/>
          </p:cNvSpPr>
          <p:nvPr>
            <p:ph type="dt" sz="half" idx="2"/>
          </p:nvPr>
        </p:nvSpPr>
        <p:spPr>
          <a:xfrm>
            <a:off x="10953533" y="6511476"/>
            <a:ext cx="838200" cy="365125"/>
          </a:xfrm>
          <a:prstGeom prst="rect">
            <a:avLst/>
          </a:prstGeom>
        </p:spPr>
        <p:txBody>
          <a:bodyPr vert="horz" lIns="91440" tIns="45720" rIns="91440" bIns="45720" rtlCol="0" anchor="ctr"/>
          <a:lstStyle>
            <a:lvl1pPr>
              <a:defRPr lang="en-US" sz="800" dirty="0">
                <a:solidFill>
                  <a:schemeClr val="accent4"/>
                </a:solidFill>
              </a:defRPr>
            </a:lvl1pPr>
          </a:lstStyle>
          <a:p>
            <a:pPr algn="r"/>
            <a:endParaRPr lang="en-US" dirty="0"/>
          </a:p>
        </p:txBody>
      </p:sp>
      <p:sp>
        <p:nvSpPr>
          <p:cNvPr id="6" name="Footer Placeholder 4">
            <a:extLst>
              <a:ext uri="{FF2B5EF4-FFF2-40B4-BE49-F238E27FC236}">
                <a16:creationId xmlns:a16="http://schemas.microsoft.com/office/drawing/2014/main" id="{F6DC5CBE-A6F0-78CF-9DBB-E798053B92B3}"/>
              </a:ext>
            </a:extLst>
          </p:cNvPr>
          <p:cNvSpPr>
            <a:spLocks noGrp="1"/>
          </p:cNvSpPr>
          <p:nvPr>
            <p:ph type="ftr" sz="quarter" idx="3"/>
          </p:nvPr>
        </p:nvSpPr>
        <p:spPr>
          <a:xfrm>
            <a:off x="4038600" y="6511475"/>
            <a:ext cx="4114800" cy="365125"/>
          </a:xfrm>
          <a:prstGeom prst="rect">
            <a:avLst/>
          </a:prstGeom>
        </p:spPr>
        <p:txBody>
          <a:bodyPr vert="horz" lIns="91440" tIns="45720" rIns="91440" bIns="45720" rtlCol="0" anchor="ctr"/>
          <a:lstStyle>
            <a:lvl1pPr marL="0" algn="ctr" defTabSz="914400" rtl="0" eaLnBrk="1" latinLnBrk="0" hangingPunct="1">
              <a:defRPr lang="en-US" sz="800" kern="1200" smtClean="0">
                <a:solidFill>
                  <a:schemeClr val="accent4"/>
                </a:solidFill>
                <a:latin typeface="+mn-lt"/>
                <a:ea typeface="+mn-ea"/>
                <a:cs typeface="+mn-cs"/>
              </a:defRPr>
            </a:lvl1pPr>
          </a:lstStyle>
          <a:p>
            <a:r>
              <a:rPr lang="en-US"/>
              <a:t>Copyright 2022, Paychex, Inc. </a:t>
            </a:r>
            <a:endParaRPr/>
          </a:p>
        </p:txBody>
      </p:sp>
      <p:sp>
        <p:nvSpPr>
          <p:cNvPr id="7" name="Slide Number Placeholder 5">
            <a:extLst>
              <a:ext uri="{FF2B5EF4-FFF2-40B4-BE49-F238E27FC236}">
                <a16:creationId xmlns:a16="http://schemas.microsoft.com/office/drawing/2014/main" id="{3F3D07EC-BE3C-A6CF-D231-837C819129E1}"/>
              </a:ext>
            </a:extLst>
          </p:cNvPr>
          <p:cNvSpPr>
            <a:spLocks noGrp="1"/>
          </p:cNvSpPr>
          <p:nvPr>
            <p:ph type="sldNum" sz="quarter" idx="4"/>
          </p:nvPr>
        </p:nvSpPr>
        <p:spPr>
          <a:xfrm>
            <a:off x="11811000" y="6515100"/>
            <a:ext cx="381000" cy="365125"/>
          </a:xfrm>
          <a:prstGeom prst="rect">
            <a:avLst/>
          </a:prstGeom>
        </p:spPr>
        <p:txBody>
          <a:bodyPr vert="horz" lIns="91440" tIns="45720" rIns="91440" bIns="45720" rtlCol="0" anchor="ctr"/>
          <a:lstStyle>
            <a:lvl1pPr>
              <a:defRPr lang="en-US" sz="1000" smtClean="0">
                <a:solidFill>
                  <a:schemeClr val="accent4"/>
                </a:solidFill>
                <a:latin typeface="Graphik Medium" panose="020B0603030202060203" pitchFamily="34" charset="0"/>
              </a:defRPr>
            </a:lvl1pPr>
          </a:lstStyle>
          <a:p>
            <a:pPr algn="ctr"/>
            <a:fld id="{6531C53F-4421-4D4E-BED2-4E2D2B193309}" type="slidenum">
              <a:rPr lang="en-US" smtClean="0"/>
              <a:pPr algn="ctr"/>
              <a:t>‹#›</a:t>
            </a:fld>
            <a:endParaRPr lang="en-US"/>
          </a:p>
        </p:txBody>
      </p:sp>
    </p:spTree>
    <p:extLst>
      <p:ext uri="{BB962C8B-B14F-4D97-AF65-F5344CB8AC3E}">
        <p14:creationId xmlns:p14="http://schemas.microsoft.com/office/powerpoint/2010/main" val="16554545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ags" Target="../tags/tag2.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BC32E93-C9A1-2848-A1DB-395E941F89B8}"/>
              </a:ext>
            </a:extLst>
          </p:cNvPr>
          <p:cNvPicPr>
            <a:picLocks noChangeAspect="1"/>
          </p:cNvPicPr>
          <p:nvPr userDrawn="1"/>
        </p:nvPicPr>
        <p:blipFill rotWithShape="1">
          <a:blip r:embed="rId26" cstate="print">
            <a:extLst>
              <a:ext uri="{28A0092B-C50C-407E-A947-70E740481C1C}">
                <a14:useLocalDpi xmlns:a14="http://schemas.microsoft.com/office/drawing/2010/main"/>
              </a:ext>
            </a:extLst>
          </a:blip>
          <a:srcRect l="-5518" t="-20997" r="-4006"/>
          <a:stretch/>
        </p:blipFill>
        <p:spPr>
          <a:xfrm>
            <a:off x="76200" y="6581776"/>
            <a:ext cx="927100" cy="196850"/>
          </a:xfrm>
          <a:prstGeom prst="rect">
            <a:avLst/>
          </a:prstGeom>
        </p:spPr>
      </p:pic>
      <p:sp>
        <p:nvSpPr>
          <p:cNvPr id="2" name="Title Placeholder 1">
            <a:extLst>
              <a:ext uri="{FF2B5EF4-FFF2-40B4-BE49-F238E27FC236}">
                <a16:creationId xmlns:a16="http://schemas.microsoft.com/office/drawing/2014/main" id="{D54BE055-515B-49FF-9B25-972E6FDCF998}"/>
              </a:ext>
            </a:extLst>
          </p:cNvPr>
          <p:cNvSpPr>
            <a:spLocks noGrp="1"/>
          </p:cNvSpPr>
          <p:nvPr>
            <p:ph type="title"/>
          </p:nvPr>
        </p:nvSpPr>
        <p:spPr>
          <a:xfrm>
            <a:off x="838200" y="365125"/>
            <a:ext cx="10515600" cy="1325563"/>
          </a:xfrm>
          <a:prstGeom prst="rect">
            <a:avLst/>
          </a:prstGeom>
        </p:spPr>
        <p:txBody>
          <a:bodyPr vert="horz" lIns="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3A241966-0CD5-4D0B-A92B-B90E1C31BAC8}"/>
              </a:ext>
            </a:extLst>
          </p:cNvPr>
          <p:cNvSpPr>
            <a:spLocks noGrp="1"/>
          </p:cNvSpPr>
          <p:nvPr>
            <p:ph type="body" idx="1"/>
          </p:nvPr>
        </p:nvSpPr>
        <p:spPr>
          <a:xfrm>
            <a:off x="838200" y="1825625"/>
            <a:ext cx="10515600" cy="4351338"/>
          </a:xfrm>
          <a:prstGeom prst="rect">
            <a:avLst/>
          </a:prstGeom>
        </p:spPr>
        <p:txBody>
          <a:bodyPr vert="horz" lIns="0" tIns="45720" rIns="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7E78C7E7-38A6-B04C-A0CD-00B85B37568D}"/>
              </a:ext>
            </a:extLst>
          </p:cNvPr>
          <p:cNvSpPr>
            <a:spLocks noGrp="1"/>
          </p:cNvSpPr>
          <p:nvPr>
            <p:ph type="dt" sz="half" idx="2"/>
          </p:nvPr>
        </p:nvSpPr>
        <p:spPr>
          <a:xfrm>
            <a:off x="10953533" y="6511476"/>
            <a:ext cx="838200" cy="365125"/>
          </a:xfrm>
          <a:prstGeom prst="rect">
            <a:avLst/>
          </a:prstGeom>
        </p:spPr>
        <p:txBody>
          <a:bodyPr vert="horz" lIns="91440" tIns="45720" rIns="91440" bIns="45720" rtlCol="0" anchor="ctr"/>
          <a:lstStyle>
            <a:lvl1pPr>
              <a:defRPr lang="en-US" sz="800" dirty="0">
                <a:solidFill>
                  <a:schemeClr val="accent4"/>
                </a:solidFill>
              </a:defRPr>
            </a:lvl1pPr>
          </a:lstStyle>
          <a:p>
            <a:pPr algn="r"/>
            <a:endParaRPr lang="en-US" dirty="0"/>
          </a:p>
        </p:txBody>
      </p:sp>
      <p:sp>
        <p:nvSpPr>
          <p:cNvPr id="8" name="Footer Placeholder 4">
            <a:extLst>
              <a:ext uri="{FF2B5EF4-FFF2-40B4-BE49-F238E27FC236}">
                <a16:creationId xmlns:a16="http://schemas.microsoft.com/office/drawing/2014/main" id="{427D1550-40AA-A54F-852D-6E259D70E475}"/>
              </a:ext>
            </a:extLst>
          </p:cNvPr>
          <p:cNvSpPr>
            <a:spLocks noGrp="1"/>
          </p:cNvSpPr>
          <p:nvPr>
            <p:ph type="ftr" sz="quarter" idx="3"/>
          </p:nvPr>
        </p:nvSpPr>
        <p:spPr>
          <a:xfrm>
            <a:off x="4038600" y="6511475"/>
            <a:ext cx="4114800" cy="365125"/>
          </a:xfrm>
          <a:prstGeom prst="rect">
            <a:avLst/>
          </a:prstGeom>
        </p:spPr>
        <p:txBody>
          <a:bodyPr vert="horz" lIns="91440" tIns="45720" rIns="91440" bIns="45720" rtlCol="0" anchor="ctr"/>
          <a:lstStyle>
            <a:lvl1pPr marL="0" algn="ctr" defTabSz="914400" rtl="0" eaLnBrk="1" latinLnBrk="0" hangingPunct="1">
              <a:defRPr lang="en-US" sz="800" kern="1200" smtClean="0">
                <a:solidFill>
                  <a:schemeClr val="accent4"/>
                </a:solidFill>
                <a:latin typeface="+mn-lt"/>
                <a:ea typeface="+mn-ea"/>
                <a:cs typeface="+mn-cs"/>
              </a:defRPr>
            </a:lvl1pPr>
          </a:lstStyle>
          <a:p>
            <a:r>
              <a:rPr lang="en-US"/>
              <a:t>Copyright 2022, Paychex, Inc. </a:t>
            </a:r>
            <a:endParaRPr/>
          </a:p>
        </p:txBody>
      </p:sp>
      <p:sp>
        <p:nvSpPr>
          <p:cNvPr id="9" name="Slide Number Placeholder 5">
            <a:extLst>
              <a:ext uri="{FF2B5EF4-FFF2-40B4-BE49-F238E27FC236}">
                <a16:creationId xmlns:a16="http://schemas.microsoft.com/office/drawing/2014/main" id="{88154822-598E-A141-9AA5-8B826DE647FF}"/>
              </a:ext>
            </a:extLst>
          </p:cNvPr>
          <p:cNvSpPr>
            <a:spLocks noGrp="1"/>
          </p:cNvSpPr>
          <p:nvPr>
            <p:ph type="sldNum" sz="quarter" idx="4"/>
          </p:nvPr>
        </p:nvSpPr>
        <p:spPr>
          <a:xfrm>
            <a:off x="11811000" y="6515100"/>
            <a:ext cx="381000" cy="365125"/>
          </a:xfrm>
          <a:prstGeom prst="rect">
            <a:avLst/>
          </a:prstGeom>
        </p:spPr>
        <p:txBody>
          <a:bodyPr vert="horz" lIns="91440" tIns="45720" rIns="91440" bIns="45720" rtlCol="0" anchor="ctr"/>
          <a:lstStyle>
            <a:lvl1pPr>
              <a:defRPr lang="en-US" sz="1000" smtClean="0">
                <a:solidFill>
                  <a:schemeClr val="accent4"/>
                </a:solidFill>
                <a:latin typeface="Graphik Medium" panose="020B0603030202060203" pitchFamily="34" charset="0"/>
              </a:defRPr>
            </a:lvl1pPr>
          </a:lstStyle>
          <a:p>
            <a:pPr algn="ctr"/>
            <a:fld id="{6531C53F-4421-4D4E-BED2-4E2D2B193309}" type="slidenum">
              <a:rPr lang="en-US" smtClean="0"/>
              <a:pPr algn="ctr"/>
              <a:t>‹#›</a:t>
            </a:fld>
            <a:endParaRPr lang="en-US"/>
          </a:p>
        </p:txBody>
      </p:sp>
    </p:spTree>
    <p:custDataLst>
      <p:tags r:id="rId25"/>
    </p:custDataLst>
    <p:extLst>
      <p:ext uri="{BB962C8B-B14F-4D97-AF65-F5344CB8AC3E}">
        <p14:creationId xmlns:p14="http://schemas.microsoft.com/office/powerpoint/2010/main" val="3430495856"/>
      </p:ext>
    </p:extLst>
  </p:cSld>
  <p:clrMap bg1="lt1" tx1="dk1" bg2="lt2" tx2="dk2" accent1="accent1" accent2="accent2" accent3="accent3" accent4="accent4" accent5="accent5" accent6="accent6" hlink="hlink" folHlink="folHlink"/>
  <p:sldLayoutIdLst>
    <p:sldLayoutId id="2147483660" r:id="rId1"/>
    <p:sldLayoutId id="2147483658" r:id="rId2"/>
    <p:sldLayoutId id="2147483661" r:id="rId3"/>
    <p:sldLayoutId id="2147483662" r:id="rId4"/>
    <p:sldLayoutId id="2147483664" r:id="rId5"/>
    <p:sldLayoutId id="2147483677" r:id="rId6"/>
    <p:sldLayoutId id="2147483675" r:id="rId7"/>
    <p:sldLayoutId id="2147483679" r:id="rId8"/>
    <p:sldLayoutId id="2147483680" r:id="rId9"/>
    <p:sldLayoutId id="2147483682" r:id="rId10"/>
    <p:sldLayoutId id="2147483683" r:id="rId11"/>
    <p:sldLayoutId id="2147483655" r:id="rId12"/>
    <p:sldLayoutId id="2147483685" r:id="rId13"/>
    <p:sldLayoutId id="2147483684" r:id="rId14"/>
    <p:sldLayoutId id="2147483694" r:id="rId15"/>
    <p:sldLayoutId id="2147483689" r:id="rId16"/>
    <p:sldLayoutId id="2147483699" r:id="rId17"/>
    <p:sldLayoutId id="2147483700" r:id="rId18"/>
    <p:sldLayoutId id="2147483701" r:id="rId19"/>
    <p:sldLayoutId id="2147483710" r:id="rId20"/>
    <p:sldLayoutId id="2147483711" r:id="rId21"/>
    <p:sldLayoutId id="2147483726" r:id="rId22"/>
    <p:sldLayoutId id="2147483727" r:id="rId23"/>
  </p:sldLayoutIdLst>
  <p:transition>
    <p:fade/>
  </p:transition>
  <p:hf hdr="0" dt="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0" indent="0" algn="l" defTabSz="914400" rtl="0" eaLnBrk="1" latinLnBrk="0" hangingPunct="1">
        <a:lnSpc>
          <a:spcPct val="114000"/>
        </a:lnSpc>
        <a:spcBef>
          <a:spcPts val="900"/>
        </a:spcBef>
        <a:spcAft>
          <a:spcPts val="600"/>
        </a:spcAft>
        <a:buFont typeface="Arial" panose="020B0604020202020204" pitchFamily="34" charset="0"/>
        <a:buNone/>
        <a:defRPr sz="1800" kern="1200">
          <a:solidFill>
            <a:schemeClr val="tx1"/>
          </a:solidFill>
          <a:latin typeface="+mn-lt"/>
          <a:ea typeface="+mn-ea"/>
          <a:cs typeface="+mn-cs"/>
        </a:defRPr>
      </a:lvl1pPr>
      <a:lvl2pPr marL="365760" indent="-182880" algn="l" defTabSz="914400" rtl="0" eaLnBrk="1" latinLnBrk="0" hangingPunct="1">
        <a:lnSpc>
          <a:spcPct val="114000"/>
        </a:lnSpc>
        <a:spcBef>
          <a:spcPts val="300"/>
        </a:spcBef>
        <a:spcAft>
          <a:spcPts val="600"/>
        </a:spcAft>
        <a:buFont typeface="Arial" panose="020B0604020202020204" pitchFamily="34" charset="0"/>
        <a:buChar char="•"/>
        <a:defRPr sz="1600" kern="1200">
          <a:solidFill>
            <a:schemeClr val="tx1"/>
          </a:solidFill>
          <a:latin typeface="+mn-lt"/>
          <a:ea typeface="+mn-ea"/>
          <a:cs typeface="+mn-cs"/>
        </a:defRPr>
      </a:lvl2pPr>
      <a:lvl3pPr marL="640080" indent="-137160" algn="l" defTabSz="914400" rtl="0" eaLnBrk="1" latinLnBrk="0" hangingPunct="1">
        <a:lnSpc>
          <a:spcPct val="114000"/>
        </a:lnSpc>
        <a:spcBef>
          <a:spcPts val="300"/>
        </a:spcBef>
        <a:spcAft>
          <a:spcPts val="600"/>
        </a:spcAft>
        <a:buFont typeface="System Font Regular"/>
        <a:buChar char="-"/>
        <a:defRPr sz="1400" kern="1200">
          <a:solidFill>
            <a:schemeClr val="tx1"/>
          </a:solidFill>
          <a:latin typeface="+mn-lt"/>
          <a:ea typeface="+mn-ea"/>
          <a:cs typeface="+mn-cs"/>
        </a:defRPr>
      </a:lvl3pPr>
      <a:lvl4pPr marL="1005840" indent="-182880" algn="l" defTabSz="914400" rtl="0" eaLnBrk="1" latinLnBrk="0" hangingPunct="1">
        <a:lnSpc>
          <a:spcPct val="114000"/>
        </a:lnSpc>
        <a:spcBef>
          <a:spcPts val="300"/>
        </a:spcBef>
        <a:spcAft>
          <a:spcPts val="600"/>
        </a:spcAft>
        <a:buFont typeface="Arial" panose="020B0604020202020204" pitchFamily="34" charset="0"/>
        <a:buChar char="•"/>
        <a:defRPr sz="1200" kern="1200">
          <a:solidFill>
            <a:schemeClr val="tx1"/>
          </a:solidFill>
          <a:latin typeface="+mn-lt"/>
          <a:ea typeface="+mn-ea"/>
          <a:cs typeface="+mn-cs"/>
        </a:defRPr>
      </a:lvl4pPr>
      <a:lvl5pPr marL="1234440" indent="-137160" algn="l" defTabSz="914400" rtl="0" eaLnBrk="1" latinLnBrk="0" hangingPunct="1">
        <a:lnSpc>
          <a:spcPct val="114000"/>
        </a:lnSpc>
        <a:spcBef>
          <a:spcPts val="300"/>
        </a:spcBef>
        <a:spcAft>
          <a:spcPts val="600"/>
        </a:spcAft>
        <a:buFont typeface="System Font Regular"/>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4" userDrawn="1">
          <p15:clr>
            <a:srgbClr val="F26B43"/>
          </p15:clr>
        </p15:guide>
        <p15:guide id="4" pos="3840" userDrawn="1">
          <p15:clr>
            <a:srgbClr val="F26B43"/>
          </p15:clr>
        </p15:guide>
        <p15:guide id="7" orient="horz" pos="216" userDrawn="1">
          <p15:clr>
            <a:srgbClr val="F26B43"/>
          </p15:clr>
        </p15:guide>
        <p15:guide id="8" orient="horz" pos="432" userDrawn="1">
          <p15:clr>
            <a:srgbClr val="F26B43"/>
          </p15:clr>
        </p15:guide>
        <p15:guide id="9" orient="horz" pos="2160" userDrawn="1">
          <p15:clr>
            <a:srgbClr val="F26B43"/>
          </p15:clr>
        </p15:guide>
        <p15:guide id="10" orient="horz" pos="3888" userDrawn="1">
          <p15:clr>
            <a:srgbClr val="F26B43"/>
          </p15:clr>
        </p15:guide>
        <p15:guide id="11" orient="horz" pos="4104" userDrawn="1">
          <p15:clr>
            <a:srgbClr val="F26B43"/>
          </p15:clr>
        </p15:guide>
        <p15:guide id="12" pos="960" userDrawn="1">
          <p15:clr>
            <a:srgbClr val="F26B43"/>
          </p15:clr>
        </p15:guide>
        <p15:guide id="13" pos="1392" userDrawn="1">
          <p15:clr>
            <a:srgbClr val="F26B43"/>
          </p15:clr>
        </p15:guide>
        <p15:guide id="14" pos="1536" userDrawn="1">
          <p15:clr>
            <a:srgbClr val="F26B43"/>
          </p15:clr>
        </p15:guide>
        <p15:guide id="15" pos="1968" userDrawn="1">
          <p15:clr>
            <a:srgbClr val="F26B43"/>
          </p15:clr>
        </p15:guide>
        <p15:guide id="16" pos="2112" userDrawn="1">
          <p15:clr>
            <a:srgbClr val="F26B43"/>
          </p15:clr>
        </p15:guide>
        <p15:guide id="17" pos="2544" userDrawn="1">
          <p15:clr>
            <a:srgbClr val="F26B43"/>
          </p15:clr>
        </p15:guide>
        <p15:guide id="18" pos="2688" userDrawn="1">
          <p15:clr>
            <a:srgbClr val="F26B43"/>
          </p15:clr>
        </p15:guide>
        <p15:guide id="19" pos="3120" userDrawn="1">
          <p15:clr>
            <a:srgbClr val="F26B43"/>
          </p15:clr>
        </p15:guide>
        <p15:guide id="20" pos="3264" userDrawn="1">
          <p15:clr>
            <a:srgbClr val="F26B43"/>
          </p15:clr>
        </p15:guide>
        <p15:guide id="21" pos="3696" userDrawn="1">
          <p15:clr>
            <a:srgbClr val="F26B43"/>
          </p15:clr>
        </p15:guide>
        <p15:guide id="22" pos="816" userDrawn="1">
          <p15:clr>
            <a:srgbClr val="F26B43"/>
          </p15:clr>
        </p15:guide>
        <p15:guide id="23" pos="4560" userDrawn="1">
          <p15:clr>
            <a:srgbClr val="F26B43"/>
          </p15:clr>
        </p15:guide>
        <p15:guide id="24" pos="4416" userDrawn="1">
          <p15:clr>
            <a:srgbClr val="F26B43"/>
          </p15:clr>
        </p15:guide>
        <p15:guide id="25" pos="5136" userDrawn="1">
          <p15:clr>
            <a:srgbClr val="F26B43"/>
          </p15:clr>
        </p15:guide>
        <p15:guide id="26" pos="4992" userDrawn="1">
          <p15:clr>
            <a:srgbClr val="F26B43"/>
          </p15:clr>
        </p15:guide>
        <p15:guide id="27" pos="5712" userDrawn="1">
          <p15:clr>
            <a:srgbClr val="F26B43"/>
          </p15:clr>
        </p15:guide>
        <p15:guide id="28" pos="5568" userDrawn="1">
          <p15:clr>
            <a:srgbClr val="F26B43"/>
          </p15:clr>
        </p15:guide>
        <p15:guide id="29" pos="6288" userDrawn="1">
          <p15:clr>
            <a:srgbClr val="F26B43"/>
          </p15:clr>
        </p15:guide>
        <p15:guide id="30" pos="6144" userDrawn="1">
          <p15:clr>
            <a:srgbClr val="F26B43"/>
          </p15:clr>
        </p15:guide>
        <p15:guide id="31" pos="6864" userDrawn="1">
          <p15:clr>
            <a:srgbClr val="F26B43"/>
          </p15:clr>
        </p15:guide>
        <p15:guide id="32" pos="6720" userDrawn="1">
          <p15:clr>
            <a:srgbClr val="F26B43"/>
          </p15:clr>
        </p15:guide>
        <p15:guide id="33" pos="7296" userDrawn="1">
          <p15:clr>
            <a:srgbClr val="F26B43"/>
          </p15:clr>
        </p15:guide>
        <p15:guide id="34" pos="240" userDrawn="1">
          <p15:clr>
            <a:srgbClr val="F26B43"/>
          </p15:clr>
        </p15:guide>
        <p15:guide id="35" pos="7440" userDrawn="1">
          <p15:clr>
            <a:srgbClr val="F26B43"/>
          </p15:clr>
        </p15:guide>
        <p15:guide id="36" pos="398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6.png"/><Relationship Id="rId2" Type="http://schemas.openxmlformats.org/officeDocument/2006/relationships/slideLayout" Target="../slideLayouts/slideLayout5.xml"/><Relationship Id="rId1" Type="http://schemas.openxmlformats.org/officeDocument/2006/relationships/tags" Target="../tags/tag23.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02786F5-3568-DE07-4275-54D1F11A23F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9600" y="5613588"/>
            <a:ext cx="1828800" cy="500742"/>
          </a:xfrm>
          <a:prstGeom prst="rect">
            <a:avLst/>
          </a:prstGeom>
        </p:spPr>
      </p:pic>
      <p:grpSp>
        <p:nvGrpSpPr>
          <p:cNvPr id="3" name="Group 2">
            <a:extLst>
              <a:ext uri="{FF2B5EF4-FFF2-40B4-BE49-F238E27FC236}">
                <a16:creationId xmlns:a16="http://schemas.microsoft.com/office/drawing/2014/main" id="{D45E6FCB-2F7C-A07C-34F4-23F038F6B518}"/>
              </a:ext>
            </a:extLst>
          </p:cNvPr>
          <p:cNvGrpSpPr/>
          <p:nvPr/>
        </p:nvGrpSpPr>
        <p:grpSpPr>
          <a:xfrm>
            <a:off x="2803021" y="415307"/>
            <a:ext cx="9388975" cy="5537103"/>
            <a:chOff x="2803021" y="415307"/>
            <a:chExt cx="9388975" cy="5537103"/>
          </a:xfrm>
        </p:grpSpPr>
        <p:pic>
          <p:nvPicPr>
            <p:cNvPr id="4" name="Google Shape;58;p1">
              <a:extLst>
                <a:ext uri="{FF2B5EF4-FFF2-40B4-BE49-F238E27FC236}">
                  <a16:creationId xmlns:a16="http://schemas.microsoft.com/office/drawing/2014/main" id="{6D2A3E3C-7984-5D45-3CD8-6AD58973FD83}"/>
                </a:ext>
              </a:extLst>
            </p:cNvPr>
            <p:cNvPicPr preferRelativeResize="0"/>
            <p:nvPr/>
          </p:nvPicPr>
          <p:blipFill rotWithShape="1">
            <a:blip r:embed="rId5">
              <a:alphaModFix/>
            </a:blip>
            <a:srcRect r="9622"/>
            <a:stretch/>
          </p:blipFill>
          <p:spPr>
            <a:xfrm>
              <a:off x="2803021" y="415307"/>
              <a:ext cx="9388975" cy="5537103"/>
            </a:xfrm>
            <a:prstGeom prst="rect">
              <a:avLst/>
            </a:prstGeom>
            <a:noFill/>
            <a:ln>
              <a:noFill/>
            </a:ln>
          </p:spPr>
        </p:pic>
        <p:pic>
          <p:nvPicPr>
            <p:cNvPr id="5" name="Google Shape;67;p1">
              <a:extLst>
                <a:ext uri="{FF2B5EF4-FFF2-40B4-BE49-F238E27FC236}">
                  <a16:creationId xmlns:a16="http://schemas.microsoft.com/office/drawing/2014/main" id="{3C76C825-2A49-47BC-2973-5230422179E0}"/>
                </a:ext>
              </a:extLst>
            </p:cNvPr>
            <p:cNvPicPr preferRelativeResize="0"/>
            <p:nvPr/>
          </p:nvPicPr>
          <p:blipFill rotWithShape="1">
            <a:blip r:embed="rId6">
              <a:alphaModFix/>
            </a:blip>
            <a:srcRect/>
            <a:stretch/>
          </p:blipFill>
          <p:spPr>
            <a:xfrm>
              <a:off x="6897125" y="1307025"/>
              <a:ext cx="4915148" cy="2909525"/>
            </a:xfrm>
            <a:prstGeom prst="rect">
              <a:avLst/>
            </a:prstGeom>
            <a:noFill/>
            <a:ln>
              <a:noFill/>
            </a:ln>
          </p:spPr>
        </p:pic>
      </p:grpSp>
      <p:sp>
        <p:nvSpPr>
          <p:cNvPr id="14" name="Title 1">
            <a:extLst>
              <a:ext uri="{FF2B5EF4-FFF2-40B4-BE49-F238E27FC236}">
                <a16:creationId xmlns:a16="http://schemas.microsoft.com/office/drawing/2014/main" id="{76E80C52-F407-4B21-D0CD-3881B646843C}"/>
              </a:ext>
            </a:extLst>
          </p:cNvPr>
          <p:cNvSpPr>
            <a:spLocks noGrp="1"/>
          </p:cNvSpPr>
          <p:nvPr>
            <p:ph type="title"/>
          </p:nvPr>
        </p:nvSpPr>
        <p:spPr>
          <a:xfrm>
            <a:off x="619593" y="1460055"/>
            <a:ext cx="7353153" cy="1000274"/>
          </a:xfrm>
        </p:spPr>
        <p:txBody>
          <a:bodyPr/>
          <a:lstStyle/>
          <a:p>
            <a:pPr marL="9525" marR="2585934" lvl="0" indent="-9525" algn="l" rtl="0">
              <a:lnSpc>
                <a:spcPct val="100000"/>
              </a:lnSpc>
              <a:spcBef>
                <a:spcPts val="1200"/>
              </a:spcBef>
              <a:spcAft>
                <a:spcPts val="1200"/>
              </a:spcAft>
              <a:buClr>
                <a:srgbClr val="373D42"/>
              </a:buClr>
              <a:buSzPts val="800"/>
              <a:buFont typeface="Arial"/>
              <a:buNone/>
              <a:tabLst>
                <a:tab pos="5540375" algn="l"/>
              </a:tabLst>
            </a:pPr>
            <a:r>
              <a:rPr lang="en-US" sz="2000" b="1" dirty="0">
                <a:solidFill>
                  <a:schemeClr val="tx2"/>
                </a:solidFill>
                <a:latin typeface="+mn-lt"/>
              </a:rPr>
              <a:t>Flock Benefits Administration, </a:t>
            </a:r>
            <a:br>
              <a:rPr lang="en-US" sz="2000" b="1" dirty="0">
                <a:solidFill>
                  <a:schemeClr val="tx2"/>
                </a:solidFill>
                <a:latin typeface="+mn-lt"/>
              </a:rPr>
            </a:br>
            <a:r>
              <a:rPr lang="en-US" sz="2000" b="1" dirty="0">
                <a:solidFill>
                  <a:schemeClr val="tx2"/>
                </a:solidFill>
                <a:latin typeface="+mn-lt"/>
              </a:rPr>
              <a:t>by Paychex</a:t>
            </a:r>
            <a:endParaRPr lang="en-US" sz="2000" kern="0" dirty="0">
              <a:solidFill>
                <a:schemeClr val="tx2"/>
              </a:solidFill>
              <a:latin typeface="+mn-lt"/>
            </a:endParaRPr>
          </a:p>
        </p:txBody>
      </p:sp>
      <p:sp>
        <p:nvSpPr>
          <p:cNvPr id="7" name="TextBox 6">
            <a:extLst>
              <a:ext uri="{FF2B5EF4-FFF2-40B4-BE49-F238E27FC236}">
                <a16:creationId xmlns:a16="http://schemas.microsoft.com/office/drawing/2014/main" id="{6EADB120-6502-A795-C1E2-7BE893A6A518}"/>
              </a:ext>
            </a:extLst>
          </p:cNvPr>
          <p:cNvSpPr txBox="1"/>
          <p:nvPr/>
        </p:nvSpPr>
        <p:spPr>
          <a:xfrm>
            <a:off x="483538" y="2368681"/>
            <a:ext cx="6755461" cy="2185214"/>
          </a:xfrm>
          <a:prstGeom prst="rect">
            <a:avLst/>
          </a:prstGeom>
          <a:noFill/>
        </p:spPr>
        <p:txBody>
          <a:bodyPr wrap="square">
            <a:spAutoFit/>
          </a:bodyPr>
          <a:lstStyle/>
          <a:p>
            <a:pPr marL="10582" marR="2585933" lvl="0" indent="-10582" algn="l" rtl="0">
              <a:spcBef>
                <a:spcPts val="0"/>
              </a:spcBef>
              <a:spcAft>
                <a:spcPts val="0"/>
              </a:spcAft>
              <a:buClr>
                <a:schemeClr val="dk1"/>
              </a:buClr>
              <a:buSzPts val="1100"/>
              <a:buFont typeface="Arial"/>
              <a:buNone/>
            </a:pPr>
            <a:r>
              <a:rPr lang="en-US" sz="3600" b="1" i="0" u="none" strike="noStrike" cap="none" dirty="0" err="1">
                <a:solidFill>
                  <a:srgbClr val="373D42"/>
                </a:solidFill>
                <a:latin typeface="+mj-lt"/>
                <a:ea typeface="Arial"/>
                <a:cs typeface="Arial"/>
                <a:sym typeface="Arial"/>
              </a:rPr>
              <a:t>Guía</a:t>
            </a:r>
            <a:r>
              <a:rPr lang="en-US" sz="3600" b="1" i="0" u="none" strike="noStrike" cap="none" dirty="0">
                <a:solidFill>
                  <a:srgbClr val="373D42"/>
                </a:solidFill>
                <a:latin typeface="+mj-lt"/>
                <a:ea typeface="Arial"/>
                <a:cs typeface="Arial"/>
                <a:sym typeface="Arial"/>
              </a:rPr>
              <a:t> de </a:t>
            </a:r>
            <a:r>
              <a:rPr lang="en-US" sz="3600" b="1" i="0" u="none" strike="noStrike" cap="none" dirty="0" err="1">
                <a:solidFill>
                  <a:srgbClr val="373D42"/>
                </a:solidFill>
                <a:latin typeface="+mj-lt"/>
                <a:ea typeface="Arial"/>
                <a:cs typeface="Arial"/>
                <a:sym typeface="Arial"/>
              </a:rPr>
              <a:t>inicio</a:t>
            </a:r>
            <a:r>
              <a:rPr lang="en-US" sz="3600" b="1" i="0" u="none" strike="noStrike" cap="none" dirty="0">
                <a:solidFill>
                  <a:srgbClr val="373D42"/>
                </a:solidFill>
                <a:latin typeface="+mj-lt"/>
                <a:ea typeface="Arial"/>
                <a:cs typeface="Arial"/>
                <a:sym typeface="Arial"/>
              </a:rPr>
              <a:t> para </a:t>
            </a:r>
            <a:r>
              <a:rPr lang="en-US" sz="3600" b="1" i="0" u="none" strike="noStrike" cap="none" dirty="0" err="1">
                <a:solidFill>
                  <a:srgbClr val="373D42"/>
                </a:solidFill>
                <a:latin typeface="+mj-lt"/>
                <a:ea typeface="Arial"/>
                <a:cs typeface="Arial"/>
                <a:sym typeface="Arial"/>
              </a:rPr>
              <a:t>empleados</a:t>
            </a:r>
            <a:endParaRPr lang="en-US" sz="3600" b="1" i="0" u="none" strike="noStrike" cap="none" dirty="0">
              <a:solidFill>
                <a:srgbClr val="373D42"/>
              </a:solidFill>
              <a:latin typeface="+mj-lt"/>
              <a:ea typeface="Arial"/>
              <a:cs typeface="Arial"/>
              <a:sym typeface="Arial"/>
            </a:endParaRPr>
          </a:p>
          <a:p>
            <a:pPr>
              <a:spcBef>
                <a:spcPts val="600"/>
              </a:spcBef>
            </a:pPr>
            <a:r>
              <a:rPr lang="en-US" sz="1800" b="1" i="0" u="none" strike="noStrike" cap="none" dirty="0" err="1">
                <a:solidFill>
                  <a:schemeClr val="accent3"/>
                </a:solidFill>
                <a:latin typeface="Arial"/>
                <a:ea typeface="Arial"/>
                <a:cs typeface="Arial"/>
                <a:sym typeface="Arial"/>
              </a:rPr>
              <a:t>Lanzamiento</a:t>
            </a:r>
            <a:r>
              <a:rPr lang="en-US" sz="1800" b="1" i="0" u="none" strike="noStrike" cap="none" dirty="0">
                <a:solidFill>
                  <a:schemeClr val="accent3"/>
                </a:solidFill>
                <a:latin typeface="Arial"/>
                <a:ea typeface="Arial"/>
                <a:cs typeface="Arial"/>
                <a:sym typeface="Arial"/>
              </a:rPr>
              <a:t> e </a:t>
            </a:r>
            <a:r>
              <a:rPr lang="en-US" sz="1800" b="1" i="0" u="none" strike="noStrike" cap="none" dirty="0" err="1">
                <a:solidFill>
                  <a:schemeClr val="accent3"/>
                </a:solidFill>
                <a:latin typeface="Arial"/>
                <a:ea typeface="Arial"/>
                <a:cs typeface="Arial"/>
                <a:sym typeface="Arial"/>
              </a:rPr>
              <a:t>inscripción</a:t>
            </a:r>
            <a:r>
              <a:rPr lang="en-US" sz="1800" b="1" i="0" u="none" strike="noStrike" cap="none" dirty="0">
                <a:solidFill>
                  <a:schemeClr val="accent3"/>
                </a:solidFill>
                <a:latin typeface="Arial"/>
                <a:ea typeface="Arial"/>
                <a:cs typeface="Arial"/>
                <a:sym typeface="Arial"/>
              </a:rPr>
              <a:t> de </a:t>
            </a:r>
            <a:r>
              <a:rPr lang="en-US" sz="1800" b="1" i="0" u="none" strike="noStrike" cap="none" dirty="0" err="1">
                <a:solidFill>
                  <a:schemeClr val="accent3"/>
                </a:solidFill>
                <a:latin typeface="Arial"/>
                <a:ea typeface="Arial"/>
                <a:cs typeface="Arial"/>
                <a:sym typeface="Arial"/>
              </a:rPr>
              <a:t>beneficios</a:t>
            </a:r>
            <a:r>
              <a:rPr lang="en-US" sz="1800" b="1" i="0" u="none" strike="noStrike" cap="none" dirty="0">
                <a:solidFill>
                  <a:schemeClr val="accent3"/>
                </a:solidFill>
                <a:latin typeface="Arial"/>
                <a:ea typeface="Arial"/>
                <a:cs typeface="Arial"/>
                <a:sym typeface="Arial"/>
              </a:rPr>
              <a:t> </a:t>
            </a:r>
          </a:p>
          <a:p>
            <a:pPr>
              <a:spcBef>
                <a:spcPts val="600"/>
              </a:spcBef>
            </a:pPr>
            <a:br>
              <a:rPr lang="en-US" b="0" i="0" u="none" strike="noStrike" cap="none" dirty="0">
                <a:solidFill>
                  <a:srgbClr val="000000"/>
                </a:solidFill>
                <a:latin typeface="Arial"/>
                <a:ea typeface="Arial"/>
                <a:cs typeface="Arial"/>
                <a:sym typeface="Arial"/>
              </a:rPr>
            </a:br>
            <a:endParaRPr lang="en-US" dirty="0"/>
          </a:p>
        </p:txBody>
      </p:sp>
      <p:pic>
        <p:nvPicPr>
          <p:cNvPr id="6" name="Picture 5">
            <a:extLst>
              <a:ext uri="{FF2B5EF4-FFF2-40B4-BE49-F238E27FC236}">
                <a16:creationId xmlns:a16="http://schemas.microsoft.com/office/drawing/2014/main" id="{EC718055-DF58-0940-0D1C-105D31ACA66F}"/>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6895852" y="1307024"/>
            <a:ext cx="4915148" cy="2909525"/>
          </a:xfrm>
          <a:prstGeom prst="rect">
            <a:avLst/>
          </a:prstGeom>
        </p:spPr>
      </p:pic>
    </p:spTree>
    <p:custDataLst>
      <p:tags r:id="rId1"/>
    </p:custDataLst>
    <p:extLst>
      <p:ext uri="{BB962C8B-B14F-4D97-AF65-F5344CB8AC3E}">
        <p14:creationId xmlns:p14="http://schemas.microsoft.com/office/powerpoint/2010/main" val="3924370876"/>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609600" y="590946"/>
            <a:ext cx="10733070" cy="731506"/>
          </a:xfrm>
        </p:spPr>
        <p:txBody>
          <a:bodyPr anchor="t"/>
          <a:lstStyle/>
          <a:p>
            <a:r>
              <a:rPr lang="en-US" sz="3200" dirty="0"/>
              <a:t>1. </a:t>
            </a:r>
            <a:r>
              <a:rPr lang="es-ES" sz="3200" dirty="0"/>
              <a:t>Acceder a Mis Beneficios en Flex</a:t>
            </a:r>
            <a:endParaRPr lang="en-US" sz="3200" dirty="0">
              <a:solidFill>
                <a:schemeClr val="tx2"/>
              </a:solidFill>
            </a:endParaRPr>
          </a:p>
        </p:txBody>
      </p:sp>
      <p:sp>
        <p:nvSpPr>
          <p:cNvPr id="7" name="Footer Placeholder 4">
            <a:extLst>
              <a:ext uri="{FF2B5EF4-FFF2-40B4-BE49-F238E27FC236}">
                <a16:creationId xmlns:a16="http://schemas.microsoft.com/office/drawing/2014/main" id="{75E5E2D4-AA38-19D9-C260-EC0AC96F1EC9}"/>
              </a:ext>
            </a:extLst>
          </p:cNvPr>
          <p:cNvSpPr>
            <a:spLocks noGrp="1"/>
          </p:cNvSpPr>
          <p:nvPr>
            <p:ph type="ftr" sz="quarter" idx="3"/>
          </p:nvPr>
        </p:nvSpPr>
        <p:spPr>
          <a:xfrm>
            <a:off x="4038600" y="6511475"/>
            <a:ext cx="4114800" cy="365125"/>
          </a:xfrm>
          <a:prstGeom prst="rect">
            <a:avLst/>
          </a:prstGeom>
        </p:spPr>
        <p:txBody>
          <a:bodyPr vert="horz" lIns="91440" tIns="45720" rIns="91440" bIns="45720" rtlCol="0" anchor="ctr"/>
          <a:lstStyle>
            <a:lvl1pPr marL="0" algn="ctr" defTabSz="914400" rtl="0" eaLnBrk="1" latinLnBrk="0" hangingPunct="1">
              <a:defRPr lang="en-US" sz="800" kern="1200" smtClean="0">
                <a:solidFill>
                  <a:schemeClr val="accent4"/>
                </a:solidFill>
                <a:latin typeface="+mn-lt"/>
                <a:ea typeface="+mn-ea"/>
                <a:cs typeface="+mn-cs"/>
              </a:defRPr>
            </a:lvl1pPr>
          </a:lstStyle>
          <a:p>
            <a:r>
              <a:rPr lang="en-US"/>
              <a:t>Copyright 2022, Paychex, Inc. </a:t>
            </a:r>
            <a:endParaRPr/>
          </a:p>
        </p:txBody>
      </p:sp>
      <p:sp>
        <p:nvSpPr>
          <p:cNvPr id="8" name="Slide Number Placeholder 5">
            <a:extLst>
              <a:ext uri="{FF2B5EF4-FFF2-40B4-BE49-F238E27FC236}">
                <a16:creationId xmlns:a16="http://schemas.microsoft.com/office/drawing/2014/main" id="{5F7A4737-F6CF-4E28-358C-E70F8475E949}"/>
              </a:ext>
            </a:extLst>
          </p:cNvPr>
          <p:cNvSpPr>
            <a:spLocks noGrp="1"/>
          </p:cNvSpPr>
          <p:nvPr>
            <p:ph type="sldNum" sz="quarter" idx="4"/>
          </p:nvPr>
        </p:nvSpPr>
        <p:spPr>
          <a:xfrm>
            <a:off x="11811000" y="6515100"/>
            <a:ext cx="381000" cy="365125"/>
          </a:xfrm>
          <a:prstGeom prst="rect">
            <a:avLst/>
          </a:prstGeom>
        </p:spPr>
        <p:txBody>
          <a:bodyPr vert="horz" lIns="91440" tIns="45720" rIns="91440" bIns="45720" rtlCol="0" anchor="ctr"/>
          <a:lstStyle>
            <a:lvl1pPr>
              <a:defRPr lang="en-US" sz="1000" smtClean="0">
                <a:solidFill>
                  <a:schemeClr val="accent4"/>
                </a:solidFill>
                <a:latin typeface="Graphik Medium" panose="020B0603030202060203" pitchFamily="34" charset="0"/>
              </a:defRPr>
            </a:lvl1pPr>
          </a:lstStyle>
          <a:p>
            <a:pPr algn="ctr"/>
            <a:fld id="{6531C53F-4421-4D4E-BED2-4E2D2B193309}" type="slidenum">
              <a:rPr lang="en-US" smtClean="0"/>
              <a:pPr algn="ctr"/>
              <a:t>2</a:t>
            </a:fld>
            <a:endParaRPr lang="en-US"/>
          </a:p>
        </p:txBody>
      </p:sp>
      <p:sp>
        <p:nvSpPr>
          <p:cNvPr id="14" name="Google Shape;125;p4">
            <a:extLst>
              <a:ext uri="{FF2B5EF4-FFF2-40B4-BE49-F238E27FC236}">
                <a16:creationId xmlns:a16="http://schemas.microsoft.com/office/drawing/2014/main" id="{907A38D3-9364-2103-A1D8-9BF7653E0452}"/>
              </a:ext>
            </a:extLst>
          </p:cNvPr>
          <p:cNvSpPr txBox="1"/>
          <p:nvPr/>
        </p:nvSpPr>
        <p:spPr>
          <a:xfrm>
            <a:off x="1028700" y="1562100"/>
            <a:ext cx="3009900" cy="1654800"/>
          </a:xfrm>
          <a:prstGeom prst="rect">
            <a:avLst/>
          </a:prstGeom>
          <a:noFill/>
          <a:ln>
            <a:noFill/>
          </a:ln>
        </p:spPr>
        <p:txBody>
          <a:bodyPr spcFirstLastPara="1" wrap="square" lIns="0" tIns="0" rIns="0" bIns="0" anchor="t" anchorCtr="0">
            <a:noAutofit/>
          </a:bodyPr>
          <a:lstStyle/>
          <a:p>
            <a:pPr marL="15875" indent="0"/>
            <a:r>
              <a:rPr lang="es-ES" sz="1600">
                <a:solidFill>
                  <a:srgbClr val="595959"/>
                </a:solidFill>
                <a:ea typeface="Arial"/>
                <a:cs typeface="Arial"/>
                <a:sym typeface="Arial"/>
              </a:rPr>
              <a:t>Una vez que inicie la sesión en Flex, haga clic en Mis beneficios, lo que abrirá la plataforma de Flock.</a:t>
            </a:r>
            <a:endParaRPr lang="en-US" sz="1400" b="0" i="0" u="none" strike="noStrike" cap="none" dirty="0">
              <a:solidFill>
                <a:srgbClr val="000000"/>
              </a:solidFill>
              <a:latin typeface="Arial"/>
              <a:ea typeface="Arial"/>
              <a:cs typeface="Arial"/>
              <a:sym typeface="Arial"/>
            </a:endParaRPr>
          </a:p>
        </p:txBody>
      </p:sp>
      <p:pic>
        <p:nvPicPr>
          <p:cNvPr id="2" name="Picture 246">
            <a:extLst>
              <a:ext uri="{FF2B5EF4-FFF2-40B4-BE49-F238E27FC236}">
                <a16:creationId xmlns:a16="http://schemas.microsoft.com/office/drawing/2014/main" id="{E8BEA619-257D-8D0D-2AAE-C521FB92D1C0}"/>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643919" y="1562100"/>
            <a:ext cx="7167081" cy="4544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7435856"/>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609600" y="590946"/>
            <a:ext cx="10733070" cy="731506"/>
          </a:xfrm>
        </p:spPr>
        <p:txBody>
          <a:bodyPr anchor="t"/>
          <a:lstStyle/>
          <a:p>
            <a:r>
              <a:rPr lang="en-US" sz="3200" dirty="0"/>
              <a:t>2. </a:t>
            </a:r>
            <a:r>
              <a:rPr lang="en-US" sz="3200" dirty="0" err="1"/>
              <a:t>Habilitar</a:t>
            </a:r>
            <a:r>
              <a:rPr lang="en-US" sz="3200" dirty="0"/>
              <a:t> </a:t>
            </a:r>
            <a:r>
              <a:rPr lang="en-US" sz="3200" dirty="0" err="1"/>
              <a:t>Español</a:t>
            </a:r>
            <a:endParaRPr lang="en-US" sz="3200" dirty="0">
              <a:solidFill>
                <a:schemeClr val="tx2"/>
              </a:solidFill>
            </a:endParaRPr>
          </a:p>
        </p:txBody>
      </p:sp>
      <p:sp>
        <p:nvSpPr>
          <p:cNvPr id="7" name="Footer Placeholder 4">
            <a:extLst>
              <a:ext uri="{FF2B5EF4-FFF2-40B4-BE49-F238E27FC236}">
                <a16:creationId xmlns:a16="http://schemas.microsoft.com/office/drawing/2014/main" id="{75E5E2D4-AA38-19D9-C260-EC0AC96F1EC9}"/>
              </a:ext>
            </a:extLst>
          </p:cNvPr>
          <p:cNvSpPr>
            <a:spLocks noGrp="1"/>
          </p:cNvSpPr>
          <p:nvPr>
            <p:ph type="ftr" sz="quarter" idx="3"/>
          </p:nvPr>
        </p:nvSpPr>
        <p:spPr>
          <a:xfrm>
            <a:off x="4038600" y="6511475"/>
            <a:ext cx="4114800" cy="365125"/>
          </a:xfrm>
          <a:prstGeom prst="rect">
            <a:avLst/>
          </a:prstGeom>
        </p:spPr>
        <p:txBody>
          <a:bodyPr vert="horz" lIns="91440" tIns="45720" rIns="91440" bIns="45720" rtlCol="0" anchor="ctr"/>
          <a:lstStyle>
            <a:lvl1pPr marL="0" algn="ctr" defTabSz="914400" rtl="0" eaLnBrk="1" latinLnBrk="0" hangingPunct="1">
              <a:defRPr lang="en-US" sz="800" kern="1200" smtClean="0">
                <a:solidFill>
                  <a:schemeClr val="accent4"/>
                </a:solidFill>
                <a:latin typeface="+mn-lt"/>
                <a:ea typeface="+mn-ea"/>
                <a:cs typeface="+mn-cs"/>
              </a:defRPr>
            </a:lvl1pPr>
          </a:lstStyle>
          <a:p>
            <a:r>
              <a:rPr lang="en-US"/>
              <a:t>Copyright 2022, Paychex, Inc. </a:t>
            </a:r>
            <a:endParaRPr/>
          </a:p>
        </p:txBody>
      </p:sp>
      <p:sp>
        <p:nvSpPr>
          <p:cNvPr id="8" name="Slide Number Placeholder 5">
            <a:extLst>
              <a:ext uri="{FF2B5EF4-FFF2-40B4-BE49-F238E27FC236}">
                <a16:creationId xmlns:a16="http://schemas.microsoft.com/office/drawing/2014/main" id="{5F7A4737-F6CF-4E28-358C-E70F8475E949}"/>
              </a:ext>
            </a:extLst>
          </p:cNvPr>
          <p:cNvSpPr>
            <a:spLocks noGrp="1"/>
          </p:cNvSpPr>
          <p:nvPr>
            <p:ph type="sldNum" sz="quarter" idx="4"/>
          </p:nvPr>
        </p:nvSpPr>
        <p:spPr>
          <a:xfrm>
            <a:off x="11811000" y="6515100"/>
            <a:ext cx="381000" cy="365125"/>
          </a:xfrm>
          <a:prstGeom prst="rect">
            <a:avLst/>
          </a:prstGeom>
        </p:spPr>
        <p:txBody>
          <a:bodyPr vert="horz" lIns="91440" tIns="45720" rIns="91440" bIns="45720" rtlCol="0" anchor="ctr"/>
          <a:lstStyle>
            <a:lvl1pPr>
              <a:defRPr lang="en-US" sz="1000" smtClean="0">
                <a:solidFill>
                  <a:schemeClr val="accent4"/>
                </a:solidFill>
                <a:latin typeface="Graphik Medium" panose="020B0603030202060203" pitchFamily="34" charset="0"/>
              </a:defRPr>
            </a:lvl1pPr>
          </a:lstStyle>
          <a:p>
            <a:pPr algn="ctr"/>
            <a:fld id="{6531C53F-4421-4D4E-BED2-4E2D2B193309}" type="slidenum">
              <a:rPr lang="en-US" smtClean="0"/>
              <a:pPr algn="ctr"/>
              <a:t>3</a:t>
            </a:fld>
            <a:endParaRPr lang="en-US"/>
          </a:p>
        </p:txBody>
      </p:sp>
      <p:sp>
        <p:nvSpPr>
          <p:cNvPr id="14" name="Google Shape;125;p4">
            <a:extLst>
              <a:ext uri="{FF2B5EF4-FFF2-40B4-BE49-F238E27FC236}">
                <a16:creationId xmlns:a16="http://schemas.microsoft.com/office/drawing/2014/main" id="{907A38D3-9364-2103-A1D8-9BF7653E0452}"/>
              </a:ext>
            </a:extLst>
          </p:cNvPr>
          <p:cNvSpPr txBox="1"/>
          <p:nvPr/>
        </p:nvSpPr>
        <p:spPr>
          <a:xfrm>
            <a:off x="1028700" y="1562100"/>
            <a:ext cx="2324100" cy="1654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95959"/>
              </a:buClr>
              <a:buSzPts val="400"/>
              <a:buFont typeface="Arial"/>
              <a:buNone/>
            </a:pPr>
            <a:r>
              <a:rPr lang="en-US" sz="1600" b="0" i="0" u="none" strike="noStrike" cap="none" dirty="0" err="1">
                <a:solidFill>
                  <a:srgbClr val="595959"/>
                </a:solidFill>
                <a:latin typeface="Arial"/>
                <a:ea typeface="Arial"/>
                <a:cs typeface="Arial"/>
                <a:sym typeface="Arial"/>
              </a:rPr>
              <a:t>En</a:t>
            </a:r>
            <a:r>
              <a:rPr lang="en-US" sz="1600" b="0" i="0" u="none" strike="noStrike" cap="none" dirty="0">
                <a:solidFill>
                  <a:srgbClr val="595959"/>
                </a:solidFill>
                <a:latin typeface="Arial"/>
                <a:ea typeface="Arial"/>
                <a:cs typeface="Arial"/>
                <a:sym typeface="Arial"/>
              </a:rPr>
              <a:t> la </a:t>
            </a:r>
            <a:r>
              <a:rPr lang="en-US" sz="1600" b="0" i="0" u="none" strike="noStrike" cap="none" dirty="0" err="1">
                <a:solidFill>
                  <a:srgbClr val="595959"/>
                </a:solidFill>
                <a:latin typeface="Arial"/>
                <a:ea typeface="Arial"/>
                <a:cs typeface="Arial"/>
                <a:sym typeface="Arial"/>
              </a:rPr>
              <a:t>esquina</a:t>
            </a:r>
            <a:r>
              <a:rPr lang="en-US" sz="1600" b="0" i="0" u="none" strike="noStrike" cap="none" dirty="0">
                <a:solidFill>
                  <a:srgbClr val="595959"/>
                </a:solidFill>
                <a:latin typeface="Arial"/>
                <a:ea typeface="Arial"/>
                <a:cs typeface="Arial"/>
                <a:sym typeface="Arial"/>
              </a:rPr>
              <a:t> superior </a:t>
            </a:r>
            <a:r>
              <a:rPr lang="en-US" sz="1600" b="0" i="0" u="none" strike="noStrike" cap="none" dirty="0" err="1">
                <a:solidFill>
                  <a:srgbClr val="595959"/>
                </a:solidFill>
                <a:latin typeface="Arial"/>
                <a:ea typeface="Arial"/>
                <a:cs typeface="Arial"/>
                <a:sym typeface="Arial"/>
              </a:rPr>
              <a:t>derecha</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deberá</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seleccionar</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Español</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en</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el</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menú</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desplegable</a:t>
            </a:r>
            <a:r>
              <a:rPr lang="en-US" sz="1600" b="0" i="0" u="none" strike="noStrike" cap="none" dirty="0">
                <a:solidFill>
                  <a:srgbClr val="595959"/>
                </a:solidFill>
                <a:latin typeface="Arial"/>
                <a:ea typeface="Arial"/>
                <a:cs typeface="Arial"/>
                <a:sym typeface="Arial"/>
              </a:rPr>
              <a:t> de </a:t>
            </a:r>
            <a:r>
              <a:rPr lang="en-US" sz="1600" b="0" i="0" u="none" strike="noStrike" cap="none" dirty="0" err="1">
                <a:solidFill>
                  <a:srgbClr val="595959"/>
                </a:solidFill>
                <a:latin typeface="Arial"/>
                <a:ea typeface="Arial"/>
                <a:cs typeface="Arial"/>
                <a:sym typeface="Arial"/>
              </a:rPr>
              <a:t>idiomas</a:t>
            </a:r>
            <a:r>
              <a:rPr lang="en-US" sz="1600" b="0" i="0" u="none" strike="noStrike" cap="none" dirty="0">
                <a:solidFill>
                  <a:srgbClr val="595959"/>
                </a:solidFill>
                <a:latin typeface="Arial"/>
                <a:ea typeface="Arial"/>
                <a:cs typeface="Arial"/>
                <a:sym typeface="Arial"/>
              </a:rPr>
              <a:t>.</a:t>
            </a:r>
            <a:endParaRPr lang="en-US"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595959"/>
              </a:buClr>
              <a:buSzPts val="400"/>
              <a:buFont typeface="Arial"/>
              <a:buNone/>
            </a:pPr>
            <a:endParaRPr sz="1600" b="0" i="0" u="none" strike="noStrike" cap="none" dirty="0">
              <a:solidFill>
                <a:srgbClr val="595959"/>
              </a:solidFill>
              <a:latin typeface="Arial"/>
              <a:ea typeface="Arial"/>
              <a:cs typeface="Arial"/>
              <a:sym typeface="Arial"/>
            </a:endParaRPr>
          </a:p>
        </p:txBody>
      </p:sp>
      <p:pic>
        <p:nvPicPr>
          <p:cNvPr id="2" name="Google Shape;197;p10">
            <a:extLst>
              <a:ext uri="{FF2B5EF4-FFF2-40B4-BE49-F238E27FC236}">
                <a16:creationId xmlns:a16="http://schemas.microsoft.com/office/drawing/2014/main" id="{AC6BA8CE-4437-A39D-9F2E-AE232E6077C4}"/>
              </a:ext>
            </a:extLst>
          </p:cNvPr>
          <p:cNvPicPr preferRelativeResize="0"/>
          <p:nvPr/>
        </p:nvPicPr>
        <p:blipFill>
          <a:blip r:embed="rId3">
            <a:alphaModFix/>
          </a:blip>
          <a:stretch>
            <a:fillRect/>
          </a:stretch>
        </p:blipFill>
        <p:spPr>
          <a:xfrm>
            <a:off x="3683609" y="1562100"/>
            <a:ext cx="8127392" cy="3646467"/>
          </a:xfrm>
          <a:prstGeom prst="rect">
            <a:avLst/>
          </a:prstGeom>
          <a:noFill/>
          <a:ln>
            <a:solidFill>
              <a:srgbClr val="D3D5D2"/>
            </a:solidFill>
          </a:ln>
        </p:spPr>
      </p:pic>
    </p:spTree>
    <p:extLst>
      <p:ext uri="{BB962C8B-B14F-4D97-AF65-F5344CB8AC3E}">
        <p14:creationId xmlns:p14="http://schemas.microsoft.com/office/powerpoint/2010/main" val="1607905797"/>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609600" y="590946"/>
            <a:ext cx="10733070" cy="731506"/>
          </a:xfrm>
        </p:spPr>
        <p:txBody>
          <a:bodyPr anchor="t"/>
          <a:lstStyle/>
          <a:p>
            <a:r>
              <a:rPr lang="en-US" sz="3200" dirty="0"/>
              <a:t>3. </a:t>
            </a:r>
            <a:r>
              <a:rPr lang="en-US" sz="3200" dirty="0" err="1"/>
              <a:t>Revisar</a:t>
            </a:r>
            <a:r>
              <a:rPr lang="en-US" sz="3200" dirty="0"/>
              <a:t> </a:t>
            </a:r>
            <a:r>
              <a:rPr lang="en-US" sz="3200" dirty="0" err="1"/>
              <a:t>el</a:t>
            </a:r>
            <a:r>
              <a:rPr lang="en-US" sz="3200" dirty="0"/>
              <a:t> </a:t>
            </a:r>
            <a:r>
              <a:rPr lang="en-US" sz="3200" dirty="0" err="1"/>
              <a:t>Perfil</a:t>
            </a:r>
            <a:endParaRPr lang="en-US" sz="3200" dirty="0">
              <a:solidFill>
                <a:schemeClr val="tx2"/>
              </a:solidFill>
            </a:endParaRPr>
          </a:p>
        </p:txBody>
      </p:sp>
      <p:sp>
        <p:nvSpPr>
          <p:cNvPr id="7" name="Footer Placeholder 4">
            <a:extLst>
              <a:ext uri="{FF2B5EF4-FFF2-40B4-BE49-F238E27FC236}">
                <a16:creationId xmlns:a16="http://schemas.microsoft.com/office/drawing/2014/main" id="{75E5E2D4-AA38-19D9-C260-EC0AC96F1EC9}"/>
              </a:ext>
            </a:extLst>
          </p:cNvPr>
          <p:cNvSpPr>
            <a:spLocks noGrp="1"/>
          </p:cNvSpPr>
          <p:nvPr>
            <p:ph type="ftr" sz="quarter" idx="3"/>
          </p:nvPr>
        </p:nvSpPr>
        <p:spPr>
          <a:xfrm>
            <a:off x="4038600" y="6511475"/>
            <a:ext cx="4114800" cy="365125"/>
          </a:xfrm>
          <a:prstGeom prst="rect">
            <a:avLst/>
          </a:prstGeom>
        </p:spPr>
        <p:txBody>
          <a:bodyPr vert="horz" lIns="91440" tIns="45720" rIns="91440" bIns="45720" rtlCol="0" anchor="ctr"/>
          <a:lstStyle>
            <a:lvl1pPr marL="0" algn="ctr" defTabSz="914400" rtl="0" eaLnBrk="1" latinLnBrk="0" hangingPunct="1">
              <a:defRPr lang="en-US" sz="800" kern="1200" smtClean="0">
                <a:solidFill>
                  <a:schemeClr val="accent4"/>
                </a:solidFill>
                <a:latin typeface="+mn-lt"/>
                <a:ea typeface="+mn-ea"/>
                <a:cs typeface="+mn-cs"/>
              </a:defRPr>
            </a:lvl1pPr>
          </a:lstStyle>
          <a:p>
            <a:r>
              <a:rPr lang="en-US"/>
              <a:t>Copyright 2022, Paychex, Inc. </a:t>
            </a:r>
            <a:endParaRPr/>
          </a:p>
        </p:txBody>
      </p:sp>
      <p:sp>
        <p:nvSpPr>
          <p:cNvPr id="8" name="Slide Number Placeholder 5">
            <a:extLst>
              <a:ext uri="{FF2B5EF4-FFF2-40B4-BE49-F238E27FC236}">
                <a16:creationId xmlns:a16="http://schemas.microsoft.com/office/drawing/2014/main" id="{5F7A4737-F6CF-4E28-358C-E70F8475E949}"/>
              </a:ext>
            </a:extLst>
          </p:cNvPr>
          <p:cNvSpPr>
            <a:spLocks noGrp="1"/>
          </p:cNvSpPr>
          <p:nvPr>
            <p:ph type="sldNum" sz="quarter" idx="4"/>
          </p:nvPr>
        </p:nvSpPr>
        <p:spPr>
          <a:xfrm>
            <a:off x="11811000" y="6515100"/>
            <a:ext cx="381000" cy="365125"/>
          </a:xfrm>
          <a:prstGeom prst="rect">
            <a:avLst/>
          </a:prstGeom>
        </p:spPr>
        <p:txBody>
          <a:bodyPr vert="horz" lIns="91440" tIns="45720" rIns="91440" bIns="45720" rtlCol="0" anchor="ctr"/>
          <a:lstStyle>
            <a:lvl1pPr>
              <a:defRPr lang="en-US" sz="1000" smtClean="0">
                <a:solidFill>
                  <a:schemeClr val="accent4"/>
                </a:solidFill>
                <a:latin typeface="Graphik Medium" panose="020B0603030202060203" pitchFamily="34" charset="0"/>
              </a:defRPr>
            </a:lvl1pPr>
          </a:lstStyle>
          <a:p>
            <a:pPr algn="ctr"/>
            <a:fld id="{6531C53F-4421-4D4E-BED2-4E2D2B193309}" type="slidenum">
              <a:rPr lang="en-US" smtClean="0"/>
              <a:pPr algn="ctr"/>
              <a:t>4</a:t>
            </a:fld>
            <a:endParaRPr lang="en-US"/>
          </a:p>
        </p:txBody>
      </p:sp>
      <p:sp>
        <p:nvSpPr>
          <p:cNvPr id="14" name="Google Shape;125;p4">
            <a:extLst>
              <a:ext uri="{FF2B5EF4-FFF2-40B4-BE49-F238E27FC236}">
                <a16:creationId xmlns:a16="http://schemas.microsoft.com/office/drawing/2014/main" id="{907A38D3-9364-2103-A1D8-9BF7653E0452}"/>
              </a:ext>
            </a:extLst>
          </p:cNvPr>
          <p:cNvSpPr txBox="1"/>
          <p:nvPr/>
        </p:nvSpPr>
        <p:spPr>
          <a:xfrm>
            <a:off x="1028700" y="1562099"/>
            <a:ext cx="2324100" cy="3749639"/>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95959"/>
              </a:buClr>
              <a:buSzPts val="400"/>
              <a:buFont typeface="Arial"/>
              <a:buNone/>
            </a:pPr>
            <a:r>
              <a:rPr lang="en-US" sz="1600" b="0" i="0" u="none" strike="noStrike" cap="none" dirty="0" err="1">
                <a:solidFill>
                  <a:srgbClr val="595959"/>
                </a:solidFill>
                <a:latin typeface="Arial"/>
                <a:ea typeface="Arial"/>
                <a:cs typeface="Arial"/>
                <a:sym typeface="Arial"/>
              </a:rPr>
              <a:t>Haga</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clic</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en</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su</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nombre</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en</a:t>
            </a:r>
            <a:r>
              <a:rPr lang="en-US" sz="1600" b="0" i="0" u="none" strike="noStrike" cap="none" dirty="0">
                <a:solidFill>
                  <a:srgbClr val="595959"/>
                </a:solidFill>
                <a:latin typeface="Arial"/>
                <a:ea typeface="Arial"/>
                <a:cs typeface="Arial"/>
                <a:sym typeface="Arial"/>
              </a:rPr>
              <a:t> la </a:t>
            </a:r>
            <a:r>
              <a:rPr lang="en-US" sz="1600" b="0" i="0" u="none" strike="noStrike" cap="none" dirty="0" err="1">
                <a:solidFill>
                  <a:srgbClr val="595959"/>
                </a:solidFill>
                <a:latin typeface="Arial"/>
                <a:ea typeface="Arial"/>
                <a:cs typeface="Arial"/>
                <a:sym typeface="Arial"/>
              </a:rPr>
              <a:t>esquina</a:t>
            </a:r>
            <a:r>
              <a:rPr lang="en-US" sz="1600" b="0" i="0" u="none" strike="noStrike" cap="none" dirty="0">
                <a:solidFill>
                  <a:srgbClr val="595959"/>
                </a:solidFill>
                <a:latin typeface="Arial"/>
                <a:ea typeface="Arial"/>
                <a:cs typeface="Arial"/>
                <a:sym typeface="Arial"/>
              </a:rPr>
              <a:t> superior a la </a:t>
            </a:r>
            <a:r>
              <a:rPr lang="en-US" sz="1600" b="0" i="0" u="none" strike="noStrike" cap="none" dirty="0" err="1">
                <a:solidFill>
                  <a:srgbClr val="595959"/>
                </a:solidFill>
                <a:latin typeface="Arial"/>
                <a:ea typeface="Arial"/>
                <a:cs typeface="Arial"/>
                <a:sym typeface="Arial"/>
              </a:rPr>
              <a:t>derecha</a:t>
            </a:r>
            <a:r>
              <a:rPr lang="en-US" sz="1600" b="0" i="0" u="none" strike="noStrike" cap="none" dirty="0">
                <a:solidFill>
                  <a:srgbClr val="595959"/>
                </a:solidFill>
                <a:latin typeface="Arial"/>
                <a:ea typeface="Arial"/>
                <a:cs typeface="Arial"/>
                <a:sym typeface="Arial"/>
              </a:rPr>
              <a:t> para </a:t>
            </a:r>
            <a:r>
              <a:rPr lang="en-US" sz="1600" b="0" i="0" u="none" strike="noStrike" cap="none" dirty="0" err="1">
                <a:solidFill>
                  <a:srgbClr val="595959"/>
                </a:solidFill>
                <a:latin typeface="Arial"/>
                <a:ea typeface="Arial"/>
                <a:cs typeface="Arial"/>
                <a:sym typeface="Arial"/>
              </a:rPr>
              <a:t>abrir</a:t>
            </a:r>
            <a:r>
              <a:rPr lang="en-US" sz="1600" b="0" i="0" u="none" strike="noStrike" cap="none" dirty="0">
                <a:solidFill>
                  <a:srgbClr val="595959"/>
                </a:solidFill>
                <a:latin typeface="Arial"/>
                <a:ea typeface="Arial"/>
                <a:cs typeface="Arial"/>
                <a:sym typeface="Arial"/>
              </a:rPr>
              <a:t> la barra de </a:t>
            </a:r>
            <a:r>
              <a:rPr lang="en-US" sz="1600" b="0" i="0" u="none" strike="noStrike" cap="none" dirty="0" err="1">
                <a:solidFill>
                  <a:srgbClr val="595959"/>
                </a:solidFill>
                <a:latin typeface="Arial"/>
                <a:ea typeface="Arial"/>
                <a:cs typeface="Arial"/>
                <a:sym typeface="Arial"/>
              </a:rPr>
              <a:t>menú</a:t>
            </a:r>
            <a:r>
              <a:rPr lang="en-US" sz="1600" b="0" i="0" u="none" strike="noStrike" cap="none" dirty="0">
                <a:solidFill>
                  <a:srgbClr val="595959"/>
                </a:solidFill>
                <a:latin typeface="Arial"/>
                <a:ea typeface="Arial"/>
                <a:cs typeface="Arial"/>
                <a:sym typeface="Arial"/>
              </a:rPr>
              <a:t> y </a:t>
            </a:r>
            <a:r>
              <a:rPr lang="en-US" sz="1600" b="0" i="0" u="none" strike="noStrike" cap="none" dirty="0" err="1">
                <a:solidFill>
                  <a:srgbClr val="595959"/>
                </a:solidFill>
                <a:latin typeface="Arial"/>
                <a:ea typeface="Arial"/>
                <a:cs typeface="Arial"/>
                <a:sym typeface="Arial"/>
              </a:rPr>
              <a:t>seleccione</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Perfil</a:t>
            </a:r>
            <a:r>
              <a:rPr lang="en-US" sz="1600" b="0" i="0" u="none" strike="noStrike" cap="none" dirty="0">
                <a:solidFill>
                  <a:srgbClr val="595959"/>
                </a:solidFill>
                <a:latin typeface="Arial"/>
                <a:ea typeface="Arial"/>
                <a:cs typeface="Arial"/>
                <a:sym typeface="Arial"/>
              </a:rPr>
              <a:t>. </a:t>
            </a:r>
          </a:p>
          <a:p>
            <a:pPr marL="0" marR="0" lvl="0" indent="0" algn="l" rtl="0">
              <a:lnSpc>
                <a:spcPct val="100000"/>
              </a:lnSpc>
              <a:spcBef>
                <a:spcPts val="0"/>
              </a:spcBef>
              <a:spcAft>
                <a:spcPts val="0"/>
              </a:spcAft>
              <a:buClr>
                <a:srgbClr val="595959"/>
              </a:buClr>
              <a:buSzPts val="400"/>
              <a:buFont typeface="Arial"/>
              <a:buNone/>
            </a:pPr>
            <a:r>
              <a:rPr lang="en-US" sz="1600" dirty="0" err="1">
                <a:solidFill>
                  <a:srgbClr val="595959"/>
                </a:solidFill>
                <a:latin typeface="Arial"/>
                <a:cs typeface="Arial"/>
              </a:rPr>
              <a:t>Realice</a:t>
            </a:r>
            <a:r>
              <a:rPr lang="en-US" sz="1600" dirty="0">
                <a:solidFill>
                  <a:srgbClr val="595959"/>
                </a:solidFill>
                <a:latin typeface="Arial"/>
                <a:cs typeface="Arial"/>
              </a:rPr>
              <a:t> </a:t>
            </a:r>
            <a:r>
              <a:rPr lang="en-US" sz="1600" dirty="0" err="1">
                <a:solidFill>
                  <a:srgbClr val="595959"/>
                </a:solidFill>
                <a:latin typeface="Arial"/>
                <a:cs typeface="Arial"/>
              </a:rPr>
              <a:t>cualquier</a:t>
            </a:r>
            <a:r>
              <a:rPr lang="en-US" sz="1600" dirty="0">
                <a:solidFill>
                  <a:srgbClr val="595959"/>
                </a:solidFill>
                <a:latin typeface="Arial"/>
                <a:cs typeface="Arial"/>
              </a:rPr>
              <a:t> </a:t>
            </a:r>
            <a:r>
              <a:rPr lang="en-US" sz="1600" dirty="0" err="1">
                <a:solidFill>
                  <a:srgbClr val="595959"/>
                </a:solidFill>
                <a:latin typeface="Arial"/>
                <a:cs typeface="Arial"/>
              </a:rPr>
              <a:t>actualización</a:t>
            </a:r>
            <a:r>
              <a:rPr lang="en-US" sz="1600" dirty="0">
                <a:solidFill>
                  <a:srgbClr val="595959"/>
                </a:solidFill>
                <a:latin typeface="Arial"/>
                <a:cs typeface="Arial"/>
              </a:rPr>
              <a:t> </a:t>
            </a:r>
            <a:r>
              <a:rPr lang="en-US" sz="1600" dirty="0" err="1">
                <a:solidFill>
                  <a:srgbClr val="595959"/>
                </a:solidFill>
                <a:latin typeface="Arial"/>
                <a:cs typeface="Arial"/>
              </a:rPr>
              <a:t>en</a:t>
            </a:r>
            <a:r>
              <a:rPr lang="en-US" sz="1600" dirty="0">
                <a:solidFill>
                  <a:srgbClr val="595959"/>
                </a:solidFill>
                <a:latin typeface="Arial"/>
                <a:cs typeface="Arial"/>
              </a:rPr>
              <a:t> Flex o </a:t>
            </a:r>
            <a:r>
              <a:rPr lang="en-US" sz="1600" dirty="0" err="1">
                <a:solidFill>
                  <a:srgbClr val="595959"/>
                </a:solidFill>
                <a:latin typeface="Arial"/>
                <a:cs typeface="Arial"/>
              </a:rPr>
              <a:t>hable</a:t>
            </a:r>
            <a:r>
              <a:rPr lang="en-US" sz="1600" dirty="0">
                <a:solidFill>
                  <a:srgbClr val="595959"/>
                </a:solidFill>
                <a:latin typeface="Arial"/>
                <a:cs typeface="Arial"/>
              </a:rPr>
              <a:t> con </a:t>
            </a:r>
            <a:r>
              <a:rPr lang="en-US" sz="1600" dirty="0" err="1">
                <a:solidFill>
                  <a:srgbClr val="595959"/>
                </a:solidFill>
                <a:latin typeface="Arial"/>
                <a:cs typeface="Arial"/>
              </a:rPr>
              <a:t>el</a:t>
            </a:r>
            <a:r>
              <a:rPr lang="en-US" sz="1600" dirty="0">
                <a:solidFill>
                  <a:srgbClr val="595959"/>
                </a:solidFill>
                <a:latin typeface="Arial"/>
                <a:cs typeface="Arial"/>
              </a:rPr>
              <a:t> </a:t>
            </a:r>
            <a:r>
              <a:rPr lang="en-US" sz="1600" dirty="0" err="1">
                <a:solidFill>
                  <a:srgbClr val="595959"/>
                </a:solidFill>
                <a:latin typeface="Arial"/>
                <a:cs typeface="Arial"/>
              </a:rPr>
              <a:t>contacto</a:t>
            </a:r>
            <a:r>
              <a:rPr lang="en-US" sz="1600" dirty="0">
                <a:solidFill>
                  <a:srgbClr val="595959"/>
                </a:solidFill>
                <a:latin typeface="Arial"/>
                <a:cs typeface="Arial"/>
              </a:rPr>
              <a:t> de </a:t>
            </a:r>
            <a:r>
              <a:rPr lang="en-US" sz="1600" dirty="0" err="1">
                <a:solidFill>
                  <a:srgbClr val="595959"/>
                </a:solidFill>
                <a:latin typeface="Arial"/>
                <a:cs typeface="Arial"/>
              </a:rPr>
              <a:t>su</a:t>
            </a:r>
            <a:r>
              <a:rPr lang="en-US" sz="1600" dirty="0">
                <a:solidFill>
                  <a:srgbClr val="595959"/>
                </a:solidFill>
                <a:latin typeface="Arial"/>
                <a:cs typeface="Arial"/>
              </a:rPr>
              <a:t> </a:t>
            </a:r>
            <a:r>
              <a:rPr lang="en-US" sz="1600" dirty="0" err="1">
                <a:solidFill>
                  <a:srgbClr val="595959"/>
                </a:solidFill>
                <a:latin typeface="Arial"/>
                <a:cs typeface="Arial"/>
              </a:rPr>
              <a:t>empresa</a:t>
            </a:r>
            <a:r>
              <a:rPr lang="en-US" sz="1600" dirty="0">
                <a:solidFill>
                  <a:srgbClr val="595959"/>
                </a:solidFill>
                <a:latin typeface="Arial"/>
                <a:cs typeface="Arial"/>
              </a:rPr>
              <a:t> </a:t>
            </a:r>
            <a:r>
              <a:rPr lang="en-US" sz="1600" dirty="0" err="1">
                <a:solidFill>
                  <a:srgbClr val="595959"/>
                </a:solidFill>
                <a:latin typeface="Arial"/>
                <a:cs typeface="Arial"/>
              </a:rPr>
              <a:t>si</a:t>
            </a:r>
            <a:r>
              <a:rPr lang="en-US" sz="1600" dirty="0">
                <a:solidFill>
                  <a:srgbClr val="595959"/>
                </a:solidFill>
                <a:latin typeface="Arial"/>
                <a:cs typeface="Arial"/>
              </a:rPr>
              <a:t> hay algo </a:t>
            </a:r>
            <a:r>
              <a:rPr lang="en-US" sz="1600" dirty="0" err="1">
                <a:solidFill>
                  <a:srgbClr val="595959"/>
                </a:solidFill>
                <a:latin typeface="Arial"/>
                <a:cs typeface="Arial"/>
              </a:rPr>
              <a:t>incorrecto</a:t>
            </a:r>
            <a:endParaRPr lang="en-US" sz="1600" dirty="0">
              <a:solidFill>
                <a:srgbClr val="595959"/>
              </a:solidFill>
              <a:latin typeface="Arial"/>
              <a:cs typeface="Arial"/>
            </a:endParaRPr>
          </a:p>
          <a:p>
            <a:pPr marL="0" marR="0" lvl="0" indent="0" algn="l" rtl="0">
              <a:lnSpc>
                <a:spcPct val="100000"/>
              </a:lnSpc>
              <a:spcBef>
                <a:spcPts val="0"/>
              </a:spcBef>
              <a:spcAft>
                <a:spcPts val="0"/>
              </a:spcAft>
              <a:buClr>
                <a:srgbClr val="595959"/>
              </a:buClr>
              <a:buSzPts val="400"/>
              <a:buFont typeface="Arial"/>
              <a:buNone/>
            </a:pPr>
            <a:endParaRPr lang="en-US" sz="1600" b="0" i="0" u="none" strike="noStrike" cap="none" dirty="0">
              <a:solidFill>
                <a:srgbClr val="595959"/>
              </a:solidFill>
              <a:latin typeface="Arial"/>
              <a:ea typeface="Arial"/>
              <a:cs typeface="Arial"/>
              <a:sym typeface="Arial"/>
            </a:endParaRPr>
          </a:p>
          <a:p>
            <a:pPr marL="0" marR="0" lvl="0" indent="0" algn="l" rtl="0">
              <a:lnSpc>
                <a:spcPct val="100000"/>
              </a:lnSpc>
              <a:spcBef>
                <a:spcPts val="0"/>
              </a:spcBef>
              <a:spcAft>
                <a:spcPts val="0"/>
              </a:spcAft>
              <a:buClr>
                <a:srgbClr val="595959"/>
              </a:buClr>
              <a:buSzPts val="400"/>
              <a:buFont typeface="Arial"/>
              <a:buNone/>
            </a:pPr>
            <a:r>
              <a:rPr lang="en-US" sz="1600" b="0" i="1" u="none" strike="noStrike" cap="none" dirty="0">
                <a:solidFill>
                  <a:srgbClr val="595959"/>
                </a:solidFill>
                <a:latin typeface="Arial"/>
                <a:ea typeface="Arial"/>
                <a:cs typeface="Arial"/>
                <a:sym typeface="Arial"/>
              </a:rPr>
              <a:t>Nota: </a:t>
            </a:r>
            <a:r>
              <a:rPr lang="en-US" sz="1600" b="0" i="1" u="none" strike="noStrike" cap="none" dirty="0" err="1">
                <a:solidFill>
                  <a:srgbClr val="595959"/>
                </a:solidFill>
                <a:latin typeface="Arial"/>
                <a:ea typeface="Arial"/>
                <a:cs typeface="Arial"/>
                <a:sym typeface="Arial"/>
              </a:rPr>
              <a:t>Su</a:t>
            </a:r>
            <a:r>
              <a:rPr lang="en-US" sz="1600" b="0" i="1" u="none" strike="noStrike" cap="none" dirty="0">
                <a:solidFill>
                  <a:srgbClr val="595959"/>
                </a:solidFill>
                <a:latin typeface="Arial"/>
                <a:ea typeface="Arial"/>
                <a:cs typeface="Arial"/>
                <a:sym typeface="Arial"/>
              </a:rPr>
              <a:t> </a:t>
            </a:r>
            <a:r>
              <a:rPr lang="en-US" sz="1600" b="0" i="1" u="none" strike="noStrike" cap="none" dirty="0" err="1">
                <a:solidFill>
                  <a:srgbClr val="595959"/>
                </a:solidFill>
                <a:latin typeface="Arial"/>
                <a:ea typeface="Arial"/>
                <a:cs typeface="Arial"/>
                <a:sym typeface="Arial"/>
              </a:rPr>
              <a:t>perfil</a:t>
            </a:r>
            <a:r>
              <a:rPr lang="en-US" sz="1600" b="0" i="1" u="none" strike="noStrike" cap="none" dirty="0">
                <a:solidFill>
                  <a:srgbClr val="595959"/>
                </a:solidFill>
                <a:latin typeface="Arial"/>
                <a:ea typeface="Arial"/>
                <a:cs typeface="Arial"/>
                <a:sym typeface="Arial"/>
              </a:rPr>
              <a:t> es privado y solo lo </a:t>
            </a:r>
            <a:r>
              <a:rPr lang="en-US" sz="1600" b="0" i="1" u="none" strike="noStrike" cap="none" dirty="0" err="1">
                <a:solidFill>
                  <a:srgbClr val="595959"/>
                </a:solidFill>
                <a:latin typeface="Arial"/>
                <a:ea typeface="Arial"/>
                <a:cs typeface="Arial"/>
                <a:sym typeface="Arial"/>
              </a:rPr>
              <a:t>puede</a:t>
            </a:r>
            <a:r>
              <a:rPr lang="en-US" sz="1600" b="0" i="1" u="none" strike="noStrike" cap="none" dirty="0">
                <a:solidFill>
                  <a:srgbClr val="595959"/>
                </a:solidFill>
                <a:latin typeface="Arial"/>
                <a:ea typeface="Arial"/>
                <a:cs typeface="Arial"/>
                <a:sym typeface="Arial"/>
              </a:rPr>
              <a:t> </a:t>
            </a:r>
            <a:r>
              <a:rPr lang="en-US" sz="1600" b="0" i="1" u="none" strike="noStrike" cap="none" dirty="0" err="1">
                <a:solidFill>
                  <a:srgbClr val="595959"/>
                </a:solidFill>
                <a:latin typeface="Arial"/>
                <a:ea typeface="Arial"/>
                <a:cs typeface="Arial"/>
                <a:sym typeface="Arial"/>
              </a:rPr>
              <a:t>ver</a:t>
            </a:r>
            <a:r>
              <a:rPr lang="en-US" sz="1600" b="0" i="1" u="none" strike="noStrike" cap="none" dirty="0">
                <a:solidFill>
                  <a:srgbClr val="595959"/>
                </a:solidFill>
                <a:latin typeface="Arial"/>
                <a:ea typeface="Arial"/>
                <a:cs typeface="Arial"/>
                <a:sym typeface="Arial"/>
              </a:rPr>
              <a:t> </a:t>
            </a:r>
            <a:r>
              <a:rPr lang="en-US" sz="1600" b="0" i="1" u="none" strike="noStrike" cap="none" dirty="0" err="1">
                <a:solidFill>
                  <a:srgbClr val="595959"/>
                </a:solidFill>
                <a:latin typeface="Arial"/>
                <a:ea typeface="Arial"/>
                <a:cs typeface="Arial"/>
                <a:sym typeface="Arial"/>
              </a:rPr>
              <a:t>usted</a:t>
            </a:r>
            <a:r>
              <a:rPr lang="en-US" sz="1600" b="0" i="1" u="none" strike="noStrike" cap="none" dirty="0">
                <a:solidFill>
                  <a:srgbClr val="595959"/>
                </a:solidFill>
                <a:latin typeface="Arial"/>
                <a:ea typeface="Arial"/>
                <a:cs typeface="Arial"/>
                <a:sym typeface="Arial"/>
              </a:rPr>
              <a:t>, </a:t>
            </a:r>
            <a:r>
              <a:rPr lang="en-US" sz="1600" b="0" i="1" u="none" strike="noStrike" cap="none" dirty="0" err="1">
                <a:solidFill>
                  <a:srgbClr val="595959"/>
                </a:solidFill>
                <a:latin typeface="Arial"/>
                <a:ea typeface="Arial"/>
                <a:cs typeface="Arial"/>
                <a:sym typeface="Arial"/>
              </a:rPr>
              <a:t>su</a:t>
            </a:r>
            <a:r>
              <a:rPr lang="en-US" sz="1600" b="0" i="1" u="none" strike="noStrike" cap="none" dirty="0">
                <a:solidFill>
                  <a:srgbClr val="595959"/>
                </a:solidFill>
                <a:latin typeface="Arial"/>
                <a:ea typeface="Arial"/>
                <a:cs typeface="Arial"/>
                <a:sym typeface="Arial"/>
              </a:rPr>
              <a:t> </a:t>
            </a:r>
            <a:r>
              <a:rPr lang="en-US" sz="1600" b="0" i="1" u="none" strike="noStrike" cap="none" dirty="0" err="1">
                <a:solidFill>
                  <a:srgbClr val="595959"/>
                </a:solidFill>
                <a:latin typeface="Arial"/>
                <a:ea typeface="Arial"/>
                <a:cs typeface="Arial"/>
                <a:sym typeface="Arial"/>
              </a:rPr>
              <a:t>gerente</a:t>
            </a:r>
            <a:r>
              <a:rPr lang="en-US" sz="1600" b="0" i="1" u="none" strike="noStrike" cap="none" dirty="0">
                <a:solidFill>
                  <a:srgbClr val="595959"/>
                </a:solidFill>
                <a:latin typeface="Arial"/>
                <a:ea typeface="Arial"/>
                <a:cs typeface="Arial"/>
                <a:sym typeface="Arial"/>
              </a:rPr>
              <a:t> y </a:t>
            </a:r>
            <a:r>
              <a:rPr lang="en-US" sz="1600" b="0" i="1" u="none" strike="noStrike" cap="none" dirty="0" err="1">
                <a:solidFill>
                  <a:srgbClr val="595959"/>
                </a:solidFill>
                <a:latin typeface="Arial"/>
                <a:ea typeface="Arial"/>
                <a:cs typeface="Arial"/>
                <a:sym typeface="Arial"/>
              </a:rPr>
              <a:t>su</a:t>
            </a:r>
            <a:r>
              <a:rPr lang="en-US" sz="1600" b="0" i="1" u="none" strike="noStrike" cap="none" dirty="0">
                <a:solidFill>
                  <a:srgbClr val="595959"/>
                </a:solidFill>
                <a:latin typeface="Arial"/>
                <a:ea typeface="Arial"/>
                <a:cs typeface="Arial"/>
                <a:sym typeface="Arial"/>
              </a:rPr>
              <a:t> </a:t>
            </a:r>
            <a:r>
              <a:rPr lang="en-US" sz="1600" b="0" i="1" u="none" strike="noStrike" cap="none" dirty="0" err="1">
                <a:solidFill>
                  <a:srgbClr val="595959"/>
                </a:solidFill>
                <a:latin typeface="Arial"/>
                <a:ea typeface="Arial"/>
                <a:cs typeface="Arial"/>
                <a:sym typeface="Arial"/>
              </a:rPr>
              <a:t>administrador</a:t>
            </a:r>
            <a:r>
              <a:rPr lang="en-US" sz="1600" b="0" i="1" u="none" strike="noStrike" cap="none" dirty="0">
                <a:solidFill>
                  <a:srgbClr val="595959"/>
                </a:solidFill>
                <a:latin typeface="Arial"/>
                <a:ea typeface="Arial"/>
                <a:cs typeface="Arial"/>
                <a:sym typeface="Arial"/>
              </a:rPr>
              <a:t>.</a:t>
            </a:r>
          </a:p>
        </p:txBody>
      </p:sp>
      <p:pic>
        <p:nvPicPr>
          <p:cNvPr id="2" name="Google Shape;211;p11">
            <a:extLst>
              <a:ext uri="{FF2B5EF4-FFF2-40B4-BE49-F238E27FC236}">
                <a16:creationId xmlns:a16="http://schemas.microsoft.com/office/drawing/2014/main" id="{53D74BCF-F8A7-472A-287C-EF883AD76315}"/>
              </a:ext>
            </a:extLst>
          </p:cNvPr>
          <p:cNvPicPr preferRelativeResize="0"/>
          <p:nvPr/>
        </p:nvPicPr>
        <p:blipFill>
          <a:blip r:embed="rId3">
            <a:alphaModFix/>
          </a:blip>
          <a:stretch>
            <a:fillRect/>
          </a:stretch>
        </p:blipFill>
        <p:spPr>
          <a:xfrm>
            <a:off x="3751599" y="1562100"/>
            <a:ext cx="8130265" cy="3572992"/>
          </a:xfrm>
          <a:prstGeom prst="rect">
            <a:avLst/>
          </a:prstGeom>
          <a:noFill/>
          <a:ln>
            <a:solidFill>
              <a:srgbClr val="D3D5D2"/>
            </a:solidFill>
          </a:ln>
        </p:spPr>
      </p:pic>
    </p:spTree>
    <p:extLst>
      <p:ext uri="{BB962C8B-B14F-4D97-AF65-F5344CB8AC3E}">
        <p14:creationId xmlns:p14="http://schemas.microsoft.com/office/powerpoint/2010/main" val="4268964018"/>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609600" y="590946"/>
            <a:ext cx="10733070" cy="731506"/>
          </a:xfrm>
        </p:spPr>
        <p:txBody>
          <a:bodyPr anchor="t"/>
          <a:lstStyle/>
          <a:p>
            <a:r>
              <a:rPr lang="en-US" sz="3200" dirty="0"/>
              <a:t>4. </a:t>
            </a:r>
            <a:r>
              <a:rPr lang="en-US" sz="3200" dirty="0" err="1"/>
              <a:t>Inscríbase</a:t>
            </a:r>
            <a:r>
              <a:rPr lang="en-US" sz="3200" dirty="0"/>
              <a:t> </a:t>
            </a:r>
            <a:r>
              <a:rPr lang="en-US" sz="3200" dirty="0" err="1"/>
              <a:t>en</a:t>
            </a:r>
            <a:r>
              <a:rPr lang="en-US" sz="3200" dirty="0"/>
              <a:t> </a:t>
            </a:r>
            <a:r>
              <a:rPr lang="en-US" sz="3200" dirty="0" err="1"/>
              <a:t>Beneficios</a:t>
            </a:r>
            <a:endParaRPr lang="en-US" sz="3200" dirty="0">
              <a:solidFill>
                <a:schemeClr val="tx2"/>
              </a:solidFill>
            </a:endParaRPr>
          </a:p>
        </p:txBody>
      </p:sp>
      <p:sp>
        <p:nvSpPr>
          <p:cNvPr id="7" name="Footer Placeholder 4">
            <a:extLst>
              <a:ext uri="{FF2B5EF4-FFF2-40B4-BE49-F238E27FC236}">
                <a16:creationId xmlns:a16="http://schemas.microsoft.com/office/drawing/2014/main" id="{75E5E2D4-AA38-19D9-C260-EC0AC96F1EC9}"/>
              </a:ext>
            </a:extLst>
          </p:cNvPr>
          <p:cNvSpPr>
            <a:spLocks noGrp="1"/>
          </p:cNvSpPr>
          <p:nvPr>
            <p:ph type="ftr" sz="quarter" idx="3"/>
          </p:nvPr>
        </p:nvSpPr>
        <p:spPr>
          <a:xfrm>
            <a:off x="4038600" y="6511475"/>
            <a:ext cx="4114800" cy="365125"/>
          </a:xfrm>
          <a:prstGeom prst="rect">
            <a:avLst/>
          </a:prstGeom>
        </p:spPr>
        <p:txBody>
          <a:bodyPr vert="horz" lIns="91440" tIns="45720" rIns="91440" bIns="45720" rtlCol="0" anchor="ctr"/>
          <a:lstStyle>
            <a:lvl1pPr marL="0" algn="ctr" defTabSz="914400" rtl="0" eaLnBrk="1" latinLnBrk="0" hangingPunct="1">
              <a:defRPr lang="en-US" sz="800" kern="1200" smtClean="0">
                <a:solidFill>
                  <a:schemeClr val="accent4"/>
                </a:solidFill>
                <a:latin typeface="+mn-lt"/>
                <a:ea typeface="+mn-ea"/>
                <a:cs typeface="+mn-cs"/>
              </a:defRPr>
            </a:lvl1pPr>
          </a:lstStyle>
          <a:p>
            <a:r>
              <a:rPr lang="en-US"/>
              <a:t>Copyright 2022, Paychex, Inc. </a:t>
            </a:r>
            <a:endParaRPr/>
          </a:p>
        </p:txBody>
      </p:sp>
      <p:sp>
        <p:nvSpPr>
          <p:cNvPr id="8" name="Slide Number Placeholder 5">
            <a:extLst>
              <a:ext uri="{FF2B5EF4-FFF2-40B4-BE49-F238E27FC236}">
                <a16:creationId xmlns:a16="http://schemas.microsoft.com/office/drawing/2014/main" id="{5F7A4737-F6CF-4E28-358C-E70F8475E949}"/>
              </a:ext>
            </a:extLst>
          </p:cNvPr>
          <p:cNvSpPr>
            <a:spLocks noGrp="1"/>
          </p:cNvSpPr>
          <p:nvPr>
            <p:ph type="sldNum" sz="quarter" idx="4"/>
          </p:nvPr>
        </p:nvSpPr>
        <p:spPr>
          <a:xfrm>
            <a:off x="11811000" y="6515100"/>
            <a:ext cx="381000" cy="365125"/>
          </a:xfrm>
          <a:prstGeom prst="rect">
            <a:avLst/>
          </a:prstGeom>
        </p:spPr>
        <p:txBody>
          <a:bodyPr vert="horz" lIns="91440" tIns="45720" rIns="91440" bIns="45720" rtlCol="0" anchor="ctr"/>
          <a:lstStyle>
            <a:lvl1pPr>
              <a:defRPr lang="en-US" sz="1000" smtClean="0">
                <a:solidFill>
                  <a:schemeClr val="accent4"/>
                </a:solidFill>
                <a:latin typeface="Graphik Medium" panose="020B0603030202060203" pitchFamily="34" charset="0"/>
              </a:defRPr>
            </a:lvl1pPr>
          </a:lstStyle>
          <a:p>
            <a:pPr algn="ctr"/>
            <a:fld id="{6531C53F-4421-4D4E-BED2-4E2D2B193309}" type="slidenum">
              <a:rPr lang="en-US" smtClean="0"/>
              <a:pPr algn="ctr"/>
              <a:t>5</a:t>
            </a:fld>
            <a:endParaRPr lang="en-US"/>
          </a:p>
        </p:txBody>
      </p:sp>
      <p:sp>
        <p:nvSpPr>
          <p:cNvPr id="14" name="Google Shape;125;p4">
            <a:extLst>
              <a:ext uri="{FF2B5EF4-FFF2-40B4-BE49-F238E27FC236}">
                <a16:creationId xmlns:a16="http://schemas.microsoft.com/office/drawing/2014/main" id="{907A38D3-9364-2103-A1D8-9BF7653E0452}"/>
              </a:ext>
            </a:extLst>
          </p:cNvPr>
          <p:cNvSpPr txBox="1"/>
          <p:nvPr/>
        </p:nvSpPr>
        <p:spPr>
          <a:xfrm>
            <a:off x="1028700" y="1562100"/>
            <a:ext cx="2324100" cy="1654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US" sz="1600" b="1" i="0" u="none" strike="noStrike" cap="none" dirty="0" err="1">
                <a:solidFill>
                  <a:srgbClr val="595959"/>
                </a:solidFill>
                <a:latin typeface="Arial"/>
                <a:ea typeface="Arial"/>
                <a:cs typeface="Arial"/>
                <a:sym typeface="Arial"/>
              </a:rPr>
              <a:t>Ingrese</a:t>
            </a:r>
            <a:r>
              <a:rPr lang="en-US" sz="1600" b="1" i="0" u="none" strike="noStrike" cap="none" dirty="0">
                <a:solidFill>
                  <a:srgbClr val="595959"/>
                </a:solidFill>
                <a:latin typeface="Arial"/>
                <a:ea typeface="Arial"/>
                <a:cs typeface="Arial"/>
                <a:sym typeface="Arial"/>
              </a:rPr>
              <a:t> al </a:t>
            </a:r>
            <a:r>
              <a:rPr lang="en-US" sz="1600" b="1" i="0" u="none" strike="noStrike" cap="none" dirty="0" err="1">
                <a:solidFill>
                  <a:srgbClr val="595959"/>
                </a:solidFill>
                <a:latin typeface="Arial"/>
                <a:ea typeface="Arial"/>
                <a:cs typeface="Arial"/>
                <a:sym typeface="Arial"/>
              </a:rPr>
              <a:t>flujo</a:t>
            </a:r>
            <a:r>
              <a:rPr lang="en-US" sz="1600" b="1" i="0" u="none" strike="noStrike" cap="none" dirty="0">
                <a:solidFill>
                  <a:srgbClr val="595959"/>
                </a:solidFill>
                <a:latin typeface="Arial"/>
                <a:ea typeface="Arial"/>
                <a:cs typeface="Arial"/>
                <a:sym typeface="Arial"/>
              </a:rPr>
              <a:t> de </a:t>
            </a:r>
            <a:r>
              <a:rPr lang="en-US" sz="1600" b="1" i="0" u="none" strike="noStrike" cap="none" dirty="0" err="1">
                <a:solidFill>
                  <a:srgbClr val="595959"/>
                </a:solidFill>
                <a:latin typeface="Arial"/>
                <a:ea typeface="Arial"/>
                <a:cs typeface="Arial"/>
                <a:sym typeface="Arial"/>
              </a:rPr>
              <a:t>inscripción</a:t>
            </a:r>
            <a:r>
              <a:rPr lang="en-US" sz="1600" b="1" i="0" u="none" strike="noStrike" cap="none" dirty="0">
                <a:solidFill>
                  <a:srgbClr val="595959"/>
                </a:solidFill>
                <a:latin typeface="Arial"/>
                <a:ea typeface="Arial"/>
                <a:cs typeface="Arial"/>
                <a:sym typeface="Arial"/>
              </a:rPr>
              <a:t> de </a:t>
            </a:r>
            <a:r>
              <a:rPr lang="en-US" sz="1600" b="1" i="0" u="none" strike="noStrike" cap="none" dirty="0" err="1">
                <a:solidFill>
                  <a:srgbClr val="595959"/>
                </a:solidFill>
                <a:latin typeface="Arial"/>
                <a:ea typeface="Arial"/>
                <a:cs typeface="Arial"/>
                <a:sym typeface="Arial"/>
              </a:rPr>
              <a:t>beneficios</a:t>
            </a:r>
            <a:endParaRPr lang="en-US" sz="1600" b="1" i="0" u="none" strike="noStrike" cap="none" dirty="0">
              <a:solidFill>
                <a:srgbClr val="59595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400"/>
              <a:buFont typeface="Arial"/>
              <a:buNone/>
            </a:pPr>
            <a:endParaRPr lang="en-US" sz="1600" b="1" i="0" u="none" strike="noStrike" cap="none" dirty="0">
              <a:solidFill>
                <a:srgbClr val="595959"/>
              </a:solidFill>
              <a:latin typeface="Arial"/>
              <a:ea typeface="Arial"/>
              <a:cs typeface="Arial"/>
              <a:sym typeface="Arial"/>
            </a:endParaRPr>
          </a:p>
          <a:p>
            <a:pPr marL="0" marR="0" lvl="0" indent="0" algn="l" rtl="0">
              <a:lnSpc>
                <a:spcPct val="100000"/>
              </a:lnSpc>
              <a:spcBef>
                <a:spcPts val="0"/>
              </a:spcBef>
              <a:spcAft>
                <a:spcPts val="0"/>
              </a:spcAft>
              <a:buClr>
                <a:srgbClr val="595959"/>
              </a:buClr>
              <a:buSzPts val="400"/>
              <a:buFont typeface="Arial"/>
              <a:buNone/>
            </a:pPr>
            <a:r>
              <a:rPr lang="en-US" sz="1600" b="0" i="0" u="none" strike="noStrike" cap="none" dirty="0">
                <a:solidFill>
                  <a:srgbClr val="595959"/>
                </a:solidFill>
                <a:latin typeface="Arial"/>
                <a:ea typeface="Arial"/>
                <a:cs typeface="Arial"/>
                <a:sym typeface="Arial"/>
              </a:rPr>
              <a:t>Si es </a:t>
            </a:r>
            <a:r>
              <a:rPr lang="en-US" sz="1600" b="0" i="0" u="none" strike="noStrike" cap="none" dirty="0" err="1">
                <a:solidFill>
                  <a:srgbClr val="595959"/>
                </a:solidFill>
                <a:latin typeface="Arial"/>
                <a:ea typeface="Arial"/>
                <a:cs typeface="Arial"/>
                <a:sym typeface="Arial"/>
              </a:rPr>
              <a:t>elegible</a:t>
            </a:r>
            <a:r>
              <a:rPr lang="en-US" sz="1600" b="0" i="0" u="none" strike="noStrike" cap="none" dirty="0">
                <a:solidFill>
                  <a:srgbClr val="595959"/>
                </a:solidFill>
                <a:latin typeface="Arial"/>
                <a:ea typeface="Arial"/>
                <a:cs typeface="Arial"/>
                <a:sym typeface="Arial"/>
              </a:rPr>
              <a:t> para </a:t>
            </a:r>
            <a:r>
              <a:rPr lang="en-US" sz="1600" b="0" i="0" u="none" strike="noStrike" cap="none" dirty="0" err="1">
                <a:solidFill>
                  <a:srgbClr val="595959"/>
                </a:solidFill>
                <a:latin typeface="Arial"/>
                <a:ea typeface="Arial"/>
                <a:cs typeface="Arial"/>
                <a:sym typeface="Arial"/>
              </a:rPr>
              <a:t>inscribirse</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haga</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clic</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en</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Beneficios</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Luego</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haga</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clic</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en</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el</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botón</a:t>
            </a:r>
            <a:r>
              <a:rPr lang="en-US" sz="1600" b="0" i="0" u="none" strike="noStrike" cap="none" dirty="0">
                <a:solidFill>
                  <a:srgbClr val="595959"/>
                </a:solidFill>
                <a:latin typeface="Arial"/>
                <a:ea typeface="Arial"/>
                <a:cs typeface="Arial"/>
                <a:sym typeface="Arial"/>
              </a:rPr>
              <a:t> </a:t>
            </a:r>
            <a:r>
              <a:rPr lang="en-US" sz="1600" b="0" i="1" u="none" strike="noStrike" cap="none" dirty="0" err="1">
                <a:solidFill>
                  <a:srgbClr val="595959"/>
                </a:solidFill>
                <a:latin typeface="Arial"/>
                <a:ea typeface="Arial"/>
                <a:cs typeface="Arial"/>
                <a:sym typeface="Arial"/>
              </a:rPr>
              <a:t>Inscribirse</a:t>
            </a:r>
            <a:r>
              <a:rPr lang="en-US" sz="1600" b="0" i="1" u="none" strike="noStrike" cap="none" dirty="0">
                <a:solidFill>
                  <a:srgbClr val="595959"/>
                </a:solidFill>
                <a:latin typeface="Arial"/>
                <a:ea typeface="Arial"/>
                <a:cs typeface="Arial"/>
                <a:sym typeface="Arial"/>
              </a:rPr>
              <a:t> / </a:t>
            </a:r>
            <a:r>
              <a:rPr lang="en-US" sz="1600" b="0" i="1" u="none" strike="noStrike" cap="none" dirty="0" err="1">
                <a:solidFill>
                  <a:srgbClr val="595959"/>
                </a:solidFill>
                <a:latin typeface="Arial"/>
                <a:ea typeface="Arial"/>
                <a:cs typeface="Arial"/>
                <a:sym typeface="Arial"/>
              </a:rPr>
              <a:t>Actualizar</a:t>
            </a:r>
            <a:r>
              <a:rPr lang="en-US" sz="1600" b="0" i="0" u="none" strike="noStrike" cap="none" dirty="0">
                <a:solidFill>
                  <a:srgbClr val="595959"/>
                </a:solidFill>
                <a:latin typeface="Arial"/>
                <a:ea typeface="Arial"/>
                <a:cs typeface="Arial"/>
                <a:sym typeface="Arial"/>
              </a:rPr>
              <a:t>.</a:t>
            </a:r>
          </a:p>
          <a:p>
            <a:pPr marL="0" marR="0" lvl="0" indent="0" algn="l" rtl="0">
              <a:lnSpc>
                <a:spcPct val="100000"/>
              </a:lnSpc>
              <a:spcBef>
                <a:spcPts val="0"/>
              </a:spcBef>
              <a:spcAft>
                <a:spcPts val="0"/>
              </a:spcAft>
              <a:buClr>
                <a:srgbClr val="595959"/>
              </a:buClr>
              <a:buSzPts val="400"/>
              <a:buFont typeface="Arial"/>
              <a:buNone/>
            </a:pPr>
            <a:endParaRPr lang="en-US" sz="1600" b="0" i="0" u="none" strike="noStrike" cap="none" dirty="0">
              <a:solidFill>
                <a:srgbClr val="595959"/>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n-US" sz="1600" b="0" i="0" u="none" strike="noStrike" cap="none" dirty="0">
                <a:solidFill>
                  <a:srgbClr val="595959"/>
                </a:solidFill>
                <a:latin typeface="Arial"/>
                <a:ea typeface="Arial"/>
                <a:cs typeface="Arial"/>
                <a:sym typeface="Arial"/>
              </a:rPr>
              <a:t>El </a:t>
            </a:r>
            <a:r>
              <a:rPr lang="en-US" sz="1600" b="0" i="0" u="none" strike="noStrike" cap="none" dirty="0" err="1">
                <a:solidFill>
                  <a:srgbClr val="595959"/>
                </a:solidFill>
                <a:latin typeface="Arial"/>
                <a:ea typeface="Arial"/>
                <a:cs typeface="Arial"/>
                <a:sym typeface="Arial"/>
              </a:rPr>
              <a:t>sistema</a:t>
            </a:r>
            <a:r>
              <a:rPr lang="en-US" sz="1600" b="0" i="0" u="none" strike="noStrike" cap="none" dirty="0">
                <a:solidFill>
                  <a:srgbClr val="595959"/>
                </a:solidFill>
                <a:latin typeface="Arial"/>
                <a:ea typeface="Arial"/>
                <a:cs typeface="Arial"/>
                <a:sym typeface="Arial"/>
              </a:rPr>
              <a:t> lo </a:t>
            </a:r>
            <a:r>
              <a:rPr lang="en-US" sz="1600" b="0" i="0" u="none" strike="noStrike" cap="none" dirty="0" err="1">
                <a:solidFill>
                  <a:srgbClr val="595959"/>
                </a:solidFill>
                <a:latin typeface="Arial"/>
                <a:ea typeface="Arial"/>
                <a:cs typeface="Arial"/>
                <a:sym typeface="Arial"/>
              </a:rPr>
              <a:t>llevará</a:t>
            </a:r>
            <a:r>
              <a:rPr lang="en-US" sz="1600" b="0" i="0" u="none" strike="noStrike" cap="none" dirty="0">
                <a:solidFill>
                  <a:srgbClr val="595959"/>
                </a:solidFill>
                <a:latin typeface="Arial"/>
                <a:ea typeface="Arial"/>
                <a:cs typeface="Arial"/>
                <a:sym typeface="Arial"/>
              </a:rPr>
              <a:t> a </a:t>
            </a:r>
            <a:r>
              <a:rPr lang="en-US" sz="1600" b="0" i="0" u="none" strike="noStrike" cap="none" dirty="0" err="1">
                <a:solidFill>
                  <a:srgbClr val="595959"/>
                </a:solidFill>
                <a:latin typeface="Arial"/>
                <a:ea typeface="Arial"/>
                <a:cs typeface="Arial"/>
                <a:sym typeface="Arial"/>
              </a:rPr>
              <a:t>través</a:t>
            </a:r>
            <a:r>
              <a:rPr lang="en-US" sz="1600" b="0" i="0" u="none" strike="noStrike" cap="none" dirty="0">
                <a:solidFill>
                  <a:srgbClr val="595959"/>
                </a:solidFill>
                <a:latin typeface="Arial"/>
                <a:ea typeface="Arial"/>
                <a:cs typeface="Arial"/>
                <a:sym typeface="Arial"/>
              </a:rPr>
              <a:t> del </a:t>
            </a:r>
            <a:r>
              <a:rPr lang="en-US" sz="1600" b="0" i="0" u="none" strike="noStrike" cap="none" dirty="0" err="1">
                <a:solidFill>
                  <a:srgbClr val="595959"/>
                </a:solidFill>
                <a:latin typeface="Arial"/>
                <a:ea typeface="Arial"/>
                <a:cs typeface="Arial"/>
                <a:sym typeface="Arial"/>
              </a:rPr>
              <a:t>flujo</a:t>
            </a:r>
            <a:r>
              <a:rPr lang="en-US" sz="1600" b="0" i="0" u="none" strike="noStrike" cap="none" dirty="0">
                <a:solidFill>
                  <a:srgbClr val="595959"/>
                </a:solidFill>
                <a:latin typeface="Arial"/>
                <a:ea typeface="Arial"/>
                <a:cs typeface="Arial"/>
                <a:sym typeface="Arial"/>
              </a:rPr>
              <a:t> de </a:t>
            </a:r>
            <a:r>
              <a:rPr lang="en-US" sz="1600" b="0" i="0" u="none" strike="noStrike" cap="none" dirty="0" err="1">
                <a:solidFill>
                  <a:srgbClr val="595959"/>
                </a:solidFill>
                <a:latin typeface="Arial"/>
                <a:ea typeface="Arial"/>
                <a:cs typeface="Arial"/>
                <a:sym typeface="Arial"/>
              </a:rPr>
              <a:t>inscripción</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siga</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los</a:t>
            </a:r>
            <a:r>
              <a:rPr lang="en-US" sz="1600" b="0" i="0" u="none" strike="noStrike" cap="none" dirty="0">
                <a:solidFill>
                  <a:srgbClr val="595959"/>
                </a:solidFill>
                <a:latin typeface="Arial"/>
                <a:ea typeface="Arial"/>
                <a:cs typeface="Arial"/>
                <a:sym typeface="Arial"/>
              </a:rPr>
              <a:t> pasos hasta que complete </a:t>
            </a:r>
            <a:r>
              <a:rPr lang="en-US" sz="1600" b="0" i="0" u="none" strike="noStrike" cap="none" dirty="0" err="1">
                <a:solidFill>
                  <a:srgbClr val="595959"/>
                </a:solidFill>
                <a:latin typeface="Arial"/>
                <a:ea typeface="Arial"/>
                <a:cs typeface="Arial"/>
                <a:sym typeface="Arial"/>
              </a:rPr>
              <a:t>su</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inscripción</a:t>
            </a:r>
            <a:r>
              <a:rPr lang="en-US" sz="1600" b="0" i="0" u="none" strike="noStrike" cap="none" dirty="0">
                <a:solidFill>
                  <a:srgbClr val="595959"/>
                </a:solidFill>
                <a:latin typeface="Arial"/>
                <a:ea typeface="Arial"/>
                <a:cs typeface="Arial"/>
                <a:sym typeface="Arial"/>
              </a:rPr>
              <a:t>.</a:t>
            </a:r>
            <a:endParaRPr lang="en-US"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595959"/>
              </a:buClr>
              <a:buSzPts val="400"/>
              <a:buFont typeface="Arial"/>
              <a:buNone/>
            </a:pPr>
            <a:endParaRPr sz="1600" b="0" i="0" u="none" strike="noStrike" cap="none" dirty="0">
              <a:solidFill>
                <a:srgbClr val="595959"/>
              </a:solidFill>
              <a:latin typeface="Arial"/>
              <a:ea typeface="Arial"/>
              <a:cs typeface="Arial"/>
              <a:sym typeface="Arial"/>
            </a:endParaRPr>
          </a:p>
        </p:txBody>
      </p:sp>
      <p:pic>
        <p:nvPicPr>
          <p:cNvPr id="4" name="Google Shape;225;p12">
            <a:extLst>
              <a:ext uri="{FF2B5EF4-FFF2-40B4-BE49-F238E27FC236}">
                <a16:creationId xmlns:a16="http://schemas.microsoft.com/office/drawing/2014/main" id="{753AD104-BD80-4733-9293-E8D23E8A3B66}"/>
              </a:ext>
            </a:extLst>
          </p:cNvPr>
          <p:cNvPicPr preferRelativeResize="0"/>
          <p:nvPr/>
        </p:nvPicPr>
        <p:blipFill>
          <a:blip r:embed="rId3">
            <a:alphaModFix/>
          </a:blip>
          <a:stretch>
            <a:fillRect/>
          </a:stretch>
        </p:blipFill>
        <p:spPr>
          <a:xfrm>
            <a:off x="3693175" y="1580635"/>
            <a:ext cx="8162836" cy="3559776"/>
          </a:xfrm>
          <a:prstGeom prst="rect">
            <a:avLst/>
          </a:prstGeom>
          <a:noFill/>
          <a:ln>
            <a:solidFill>
              <a:srgbClr val="D3D5D2"/>
            </a:solidFill>
          </a:ln>
        </p:spPr>
      </p:pic>
    </p:spTree>
    <p:extLst>
      <p:ext uri="{BB962C8B-B14F-4D97-AF65-F5344CB8AC3E}">
        <p14:creationId xmlns:p14="http://schemas.microsoft.com/office/powerpoint/2010/main" val="991454053"/>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pic>
        <p:nvPicPr>
          <p:cNvPr id="2" name="Google Shape;239;p13">
            <a:extLst>
              <a:ext uri="{FF2B5EF4-FFF2-40B4-BE49-F238E27FC236}">
                <a16:creationId xmlns:a16="http://schemas.microsoft.com/office/drawing/2014/main" id="{E733C3EA-DA1F-BCD2-13BD-723DFDE52426}"/>
              </a:ext>
            </a:extLst>
          </p:cNvPr>
          <p:cNvPicPr preferRelativeResize="0"/>
          <p:nvPr/>
        </p:nvPicPr>
        <p:blipFill>
          <a:blip r:embed="rId3">
            <a:alphaModFix/>
          </a:blip>
          <a:stretch>
            <a:fillRect/>
          </a:stretch>
        </p:blipFill>
        <p:spPr>
          <a:xfrm>
            <a:off x="3693174" y="1562100"/>
            <a:ext cx="8098559" cy="4080380"/>
          </a:xfrm>
          <a:prstGeom prst="rect">
            <a:avLst/>
          </a:prstGeom>
          <a:noFill/>
          <a:ln>
            <a:solidFill>
              <a:srgbClr val="D3D5D2"/>
            </a:solidFill>
          </a:ln>
        </p:spPr>
      </p:pic>
      <p:sp>
        <p:nvSpPr>
          <p:cNvPr id="112" name="Google Shape;112;p4"/>
          <p:cNvSpPr txBox="1">
            <a:spLocks noGrp="1"/>
          </p:cNvSpPr>
          <p:nvPr>
            <p:ph type="title"/>
          </p:nvPr>
        </p:nvSpPr>
        <p:spPr>
          <a:xfrm>
            <a:off x="609600" y="590946"/>
            <a:ext cx="10733070" cy="731506"/>
          </a:xfrm>
        </p:spPr>
        <p:txBody>
          <a:bodyPr anchor="t"/>
          <a:lstStyle/>
          <a:p>
            <a:r>
              <a:rPr lang="en-US" sz="3200" dirty="0"/>
              <a:t>4. </a:t>
            </a:r>
            <a:r>
              <a:rPr lang="en-US" sz="3200" dirty="0" err="1"/>
              <a:t>Inscríbase</a:t>
            </a:r>
            <a:r>
              <a:rPr lang="en-US" sz="3200" dirty="0"/>
              <a:t> </a:t>
            </a:r>
            <a:r>
              <a:rPr lang="en-US" sz="3200" dirty="0" err="1"/>
              <a:t>en</a:t>
            </a:r>
            <a:r>
              <a:rPr lang="en-US" sz="3200" dirty="0"/>
              <a:t> </a:t>
            </a:r>
            <a:r>
              <a:rPr lang="en-US" sz="3200" dirty="0" err="1"/>
              <a:t>Beneficios</a:t>
            </a:r>
            <a:r>
              <a:rPr lang="en-US" sz="3200" dirty="0"/>
              <a:t>: </a:t>
            </a:r>
            <a:r>
              <a:rPr lang="en-US" sz="3200" dirty="0" err="1"/>
              <a:t>Añadir</a:t>
            </a:r>
            <a:r>
              <a:rPr lang="en-US" sz="3200" dirty="0"/>
              <a:t> </a:t>
            </a:r>
            <a:r>
              <a:rPr lang="en-US" sz="3200" dirty="0" err="1"/>
              <a:t>Dependientes</a:t>
            </a:r>
            <a:endParaRPr lang="en-US" sz="3200" dirty="0">
              <a:solidFill>
                <a:schemeClr val="tx2"/>
              </a:solidFill>
            </a:endParaRPr>
          </a:p>
        </p:txBody>
      </p:sp>
      <p:sp>
        <p:nvSpPr>
          <p:cNvPr id="7" name="Footer Placeholder 4">
            <a:extLst>
              <a:ext uri="{FF2B5EF4-FFF2-40B4-BE49-F238E27FC236}">
                <a16:creationId xmlns:a16="http://schemas.microsoft.com/office/drawing/2014/main" id="{75E5E2D4-AA38-19D9-C260-EC0AC96F1EC9}"/>
              </a:ext>
            </a:extLst>
          </p:cNvPr>
          <p:cNvSpPr>
            <a:spLocks noGrp="1"/>
          </p:cNvSpPr>
          <p:nvPr>
            <p:ph type="ftr" sz="quarter" idx="3"/>
          </p:nvPr>
        </p:nvSpPr>
        <p:spPr>
          <a:xfrm>
            <a:off x="4038600" y="6511475"/>
            <a:ext cx="4114800" cy="365125"/>
          </a:xfrm>
          <a:prstGeom prst="rect">
            <a:avLst/>
          </a:prstGeom>
        </p:spPr>
        <p:txBody>
          <a:bodyPr vert="horz" lIns="91440" tIns="45720" rIns="91440" bIns="45720" rtlCol="0" anchor="ctr"/>
          <a:lstStyle>
            <a:lvl1pPr marL="0" algn="ctr" defTabSz="914400" rtl="0" eaLnBrk="1" latinLnBrk="0" hangingPunct="1">
              <a:defRPr lang="en-US" sz="800" kern="1200" smtClean="0">
                <a:solidFill>
                  <a:schemeClr val="accent4"/>
                </a:solidFill>
                <a:latin typeface="+mn-lt"/>
                <a:ea typeface="+mn-ea"/>
                <a:cs typeface="+mn-cs"/>
              </a:defRPr>
            </a:lvl1pPr>
          </a:lstStyle>
          <a:p>
            <a:r>
              <a:rPr lang="en-US"/>
              <a:t>Copyright 2022, Paychex, Inc. </a:t>
            </a:r>
            <a:endParaRPr/>
          </a:p>
        </p:txBody>
      </p:sp>
      <p:sp>
        <p:nvSpPr>
          <p:cNvPr id="8" name="Slide Number Placeholder 5">
            <a:extLst>
              <a:ext uri="{FF2B5EF4-FFF2-40B4-BE49-F238E27FC236}">
                <a16:creationId xmlns:a16="http://schemas.microsoft.com/office/drawing/2014/main" id="{5F7A4737-F6CF-4E28-358C-E70F8475E949}"/>
              </a:ext>
            </a:extLst>
          </p:cNvPr>
          <p:cNvSpPr>
            <a:spLocks noGrp="1"/>
          </p:cNvSpPr>
          <p:nvPr>
            <p:ph type="sldNum" sz="quarter" idx="4"/>
          </p:nvPr>
        </p:nvSpPr>
        <p:spPr>
          <a:xfrm>
            <a:off x="11811000" y="6515100"/>
            <a:ext cx="381000" cy="365125"/>
          </a:xfrm>
          <a:prstGeom prst="rect">
            <a:avLst/>
          </a:prstGeom>
        </p:spPr>
        <p:txBody>
          <a:bodyPr vert="horz" lIns="91440" tIns="45720" rIns="91440" bIns="45720" rtlCol="0" anchor="ctr"/>
          <a:lstStyle>
            <a:lvl1pPr>
              <a:defRPr lang="en-US" sz="1000" smtClean="0">
                <a:solidFill>
                  <a:schemeClr val="accent4"/>
                </a:solidFill>
                <a:latin typeface="Graphik Medium" panose="020B0603030202060203" pitchFamily="34" charset="0"/>
              </a:defRPr>
            </a:lvl1pPr>
          </a:lstStyle>
          <a:p>
            <a:pPr algn="ctr"/>
            <a:fld id="{6531C53F-4421-4D4E-BED2-4E2D2B193309}" type="slidenum">
              <a:rPr lang="en-US" smtClean="0"/>
              <a:pPr algn="ctr"/>
              <a:t>6</a:t>
            </a:fld>
            <a:endParaRPr lang="en-US"/>
          </a:p>
        </p:txBody>
      </p:sp>
      <p:sp>
        <p:nvSpPr>
          <p:cNvPr id="14" name="Google Shape;125;p4">
            <a:extLst>
              <a:ext uri="{FF2B5EF4-FFF2-40B4-BE49-F238E27FC236}">
                <a16:creationId xmlns:a16="http://schemas.microsoft.com/office/drawing/2014/main" id="{907A38D3-9364-2103-A1D8-9BF7653E0452}"/>
              </a:ext>
            </a:extLst>
          </p:cNvPr>
          <p:cNvSpPr txBox="1"/>
          <p:nvPr/>
        </p:nvSpPr>
        <p:spPr>
          <a:xfrm>
            <a:off x="1028700" y="1562100"/>
            <a:ext cx="2324100" cy="1654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US" sz="1600" b="1" i="0" u="none" strike="noStrike" cap="none" dirty="0">
                <a:solidFill>
                  <a:srgbClr val="595959"/>
                </a:solidFill>
                <a:latin typeface="Arial"/>
                <a:ea typeface="Arial"/>
                <a:cs typeface="Arial"/>
                <a:sym typeface="Arial"/>
              </a:rPr>
              <a:t>Ver, </a:t>
            </a:r>
            <a:r>
              <a:rPr lang="en-US" sz="1600" b="1" i="0" u="none" strike="noStrike" cap="none" dirty="0" err="1">
                <a:solidFill>
                  <a:srgbClr val="595959"/>
                </a:solidFill>
                <a:latin typeface="Arial"/>
                <a:ea typeface="Arial"/>
                <a:cs typeface="Arial"/>
                <a:sym typeface="Arial"/>
              </a:rPr>
              <a:t>cambiar</a:t>
            </a:r>
            <a:r>
              <a:rPr lang="en-US" sz="1600" b="1" i="0" u="none" strike="noStrike" cap="none" dirty="0">
                <a:solidFill>
                  <a:srgbClr val="595959"/>
                </a:solidFill>
                <a:latin typeface="Arial"/>
                <a:ea typeface="Arial"/>
                <a:cs typeface="Arial"/>
                <a:sym typeface="Arial"/>
              </a:rPr>
              <a:t> o </a:t>
            </a:r>
            <a:r>
              <a:rPr lang="en-US" sz="1600" b="1" i="0" u="none" strike="noStrike" cap="none" dirty="0" err="1">
                <a:solidFill>
                  <a:srgbClr val="595959"/>
                </a:solidFill>
                <a:latin typeface="Arial"/>
                <a:ea typeface="Arial"/>
                <a:cs typeface="Arial"/>
                <a:sym typeface="Arial"/>
              </a:rPr>
              <a:t>agregar</a:t>
            </a:r>
            <a:r>
              <a:rPr lang="en-US" sz="1600" b="1" i="0" u="none" strike="noStrike" cap="none" dirty="0">
                <a:solidFill>
                  <a:srgbClr val="595959"/>
                </a:solidFill>
                <a:latin typeface="Arial"/>
                <a:ea typeface="Arial"/>
                <a:cs typeface="Arial"/>
                <a:sym typeface="Arial"/>
              </a:rPr>
              <a:t> </a:t>
            </a:r>
            <a:r>
              <a:rPr lang="en-US" sz="1600" b="1" i="0" u="none" strike="noStrike" cap="none" dirty="0" err="1">
                <a:solidFill>
                  <a:srgbClr val="595959"/>
                </a:solidFill>
                <a:latin typeface="Arial"/>
                <a:ea typeface="Arial"/>
                <a:cs typeface="Arial"/>
                <a:sym typeface="Arial"/>
              </a:rPr>
              <a:t>dependientes</a:t>
            </a:r>
            <a:r>
              <a:rPr lang="en-US" sz="1600" b="1" i="0" u="none" strike="noStrike" cap="none" dirty="0">
                <a:solidFill>
                  <a:srgbClr val="595959"/>
                </a:solidFill>
                <a:latin typeface="Arial"/>
                <a:ea typeface="Arial"/>
                <a:cs typeface="Arial"/>
                <a:sym typeface="Arial"/>
              </a:rPr>
              <a:t>.</a:t>
            </a:r>
            <a:endParaRPr lang="en-US"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400"/>
              <a:buFont typeface="Arial"/>
              <a:buNone/>
            </a:pPr>
            <a:endParaRPr lang="en-US" sz="1600" b="1" i="0" u="none" strike="noStrike" cap="none" dirty="0">
              <a:solidFill>
                <a:srgbClr val="595959"/>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n-US" sz="1600" b="0" i="0" u="none" strike="noStrike" cap="none" dirty="0">
                <a:solidFill>
                  <a:srgbClr val="595959"/>
                </a:solidFill>
                <a:latin typeface="Arial"/>
                <a:ea typeface="Arial"/>
                <a:cs typeface="Arial"/>
                <a:sym typeface="Arial"/>
              </a:rPr>
              <a:t>Este paso le </a:t>
            </a:r>
            <a:r>
              <a:rPr lang="en-US" sz="1600" b="0" i="0" u="none" strike="noStrike" cap="none" dirty="0" err="1">
                <a:solidFill>
                  <a:srgbClr val="595959"/>
                </a:solidFill>
                <a:latin typeface="Arial"/>
                <a:ea typeface="Arial"/>
                <a:cs typeface="Arial"/>
                <a:sym typeface="Arial"/>
              </a:rPr>
              <a:t>permite</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agregar</a:t>
            </a:r>
            <a:r>
              <a:rPr lang="en-US" sz="1600" b="0" i="0" u="none" strike="noStrike" cap="none" dirty="0">
                <a:solidFill>
                  <a:srgbClr val="595959"/>
                </a:solidFill>
                <a:latin typeface="Arial"/>
                <a:ea typeface="Arial"/>
                <a:cs typeface="Arial"/>
                <a:sym typeface="Arial"/>
              </a:rPr>
              <a:t> / </a:t>
            </a:r>
            <a:r>
              <a:rPr lang="en-US" sz="1600" b="0" i="0" u="none" strike="noStrike" cap="none" dirty="0" err="1">
                <a:solidFill>
                  <a:srgbClr val="595959"/>
                </a:solidFill>
                <a:latin typeface="Arial"/>
                <a:ea typeface="Arial"/>
                <a:cs typeface="Arial"/>
                <a:sym typeface="Arial"/>
              </a:rPr>
              <a:t>verificar</a:t>
            </a:r>
            <a:r>
              <a:rPr lang="en-US" sz="1600" b="0" i="0" u="none" strike="noStrike" cap="none" dirty="0">
                <a:solidFill>
                  <a:srgbClr val="595959"/>
                </a:solidFill>
                <a:latin typeface="Arial"/>
                <a:ea typeface="Arial"/>
                <a:cs typeface="Arial"/>
                <a:sym typeface="Arial"/>
              </a:rPr>
              <a:t> sus </a:t>
            </a:r>
            <a:r>
              <a:rPr lang="en-US" sz="1600" b="0" i="0" u="none" strike="noStrike" cap="none" dirty="0" err="1">
                <a:solidFill>
                  <a:srgbClr val="595959"/>
                </a:solidFill>
                <a:latin typeface="Arial"/>
                <a:ea typeface="Arial"/>
                <a:cs typeface="Arial"/>
                <a:sym typeface="Arial"/>
              </a:rPr>
              <a:t>dependientes</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en</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el</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inicio</a:t>
            </a:r>
            <a:r>
              <a:rPr lang="en-US" sz="1600" b="0" i="0" u="none" strike="noStrike" cap="none" dirty="0">
                <a:solidFill>
                  <a:srgbClr val="595959"/>
                </a:solidFill>
                <a:latin typeface="Arial"/>
                <a:ea typeface="Arial"/>
                <a:cs typeface="Arial"/>
                <a:sym typeface="Arial"/>
              </a:rPr>
              <a:t> de la </a:t>
            </a:r>
            <a:r>
              <a:rPr lang="en-US" sz="1600" b="0" i="0" u="none" strike="noStrike" cap="none" dirty="0" err="1">
                <a:solidFill>
                  <a:srgbClr val="595959"/>
                </a:solidFill>
                <a:latin typeface="Arial"/>
                <a:ea typeface="Arial"/>
                <a:cs typeface="Arial"/>
                <a:sym typeface="Arial"/>
              </a:rPr>
              <a:t>inscripción</a:t>
            </a:r>
            <a:r>
              <a:rPr lang="en-US" sz="1600" b="0" i="0" u="none" strike="noStrike" cap="none" dirty="0">
                <a:solidFill>
                  <a:srgbClr val="595959"/>
                </a:solidFill>
                <a:latin typeface="Arial"/>
                <a:ea typeface="Arial"/>
                <a:cs typeface="Arial"/>
                <a:sym typeface="Arial"/>
              </a:rPr>
              <a:t>, que </a:t>
            </a:r>
            <a:r>
              <a:rPr lang="en-US" sz="1600" b="0" i="0" u="none" strike="noStrike" cap="none" dirty="0" err="1">
                <a:solidFill>
                  <a:srgbClr val="595959"/>
                </a:solidFill>
                <a:latin typeface="Arial"/>
                <a:ea typeface="Arial"/>
                <a:cs typeface="Arial"/>
                <a:sym typeface="Arial"/>
              </a:rPr>
              <a:t>permite</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además</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seleccionar</a:t>
            </a:r>
            <a:r>
              <a:rPr lang="en-US" sz="1600" b="0" i="0" u="none" strike="noStrike" cap="none" dirty="0">
                <a:solidFill>
                  <a:srgbClr val="595959"/>
                </a:solidFill>
                <a:latin typeface="Arial"/>
                <a:ea typeface="Arial"/>
                <a:cs typeface="Arial"/>
                <a:sym typeface="Arial"/>
              </a:rPr>
              <a:t> y </a:t>
            </a:r>
            <a:r>
              <a:rPr lang="en-US" sz="1600" b="0" i="0" u="none" strike="noStrike" cap="none" dirty="0" err="1">
                <a:solidFill>
                  <a:srgbClr val="595959"/>
                </a:solidFill>
                <a:latin typeface="Arial"/>
                <a:ea typeface="Arial"/>
                <a:cs typeface="Arial"/>
                <a:sym typeface="Arial"/>
              </a:rPr>
              <a:t>añadirlos</a:t>
            </a:r>
            <a:r>
              <a:rPr lang="en-US" sz="1600" b="0" i="0" u="none" strike="noStrike" cap="none" dirty="0">
                <a:solidFill>
                  <a:srgbClr val="595959"/>
                </a:solidFill>
                <a:latin typeface="Arial"/>
                <a:ea typeface="Arial"/>
                <a:cs typeface="Arial"/>
                <a:sym typeface="Arial"/>
              </a:rPr>
              <a:t> a </a:t>
            </a:r>
            <a:r>
              <a:rPr lang="en-US" sz="1600" b="0" i="0" u="none" strike="noStrike" cap="none" dirty="0" err="1">
                <a:solidFill>
                  <a:srgbClr val="595959"/>
                </a:solidFill>
                <a:latin typeface="Arial"/>
                <a:ea typeface="Arial"/>
                <a:cs typeface="Arial"/>
                <a:sym typeface="Arial"/>
              </a:rPr>
              <a:t>los</a:t>
            </a:r>
            <a:r>
              <a:rPr lang="en-US" sz="1600" b="0" i="0" u="none" strike="noStrike" cap="none" dirty="0">
                <a:solidFill>
                  <a:srgbClr val="595959"/>
                </a:solidFill>
                <a:latin typeface="Arial"/>
                <a:ea typeface="Arial"/>
                <a:cs typeface="Arial"/>
                <a:sym typeface="Arial"/>
              </a:rPr>
              <a:t> planes </a:t>
            </a:r>
            <a:r>
              <a:rPr lang="en-US" sz="1600" b="0" i="0" u="none" strike="noStrike" cap="none" dirty="0" err="1">
                <a:solidFill>
                  <a:srgbClr val="595959"/>
                </a:solidFill>
                <a:latin typeface="Arial"/>
                <a:ea typeface="Arial"/>
                <a:cs typeface="Arial"/>
                <a:sym typeface="Arial"/>
              </a:rPr>
              <a:t>en</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los</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próximos</a:t>
            </a:r>
            <a:r>
              <a:rPr lang="en-US" sz="1600" b="0" i="0" u="none" strike="noStrike" cap="none" dirty="0">
                <a:solidFill>
                  <a:srgbClr val="595959"/>
                </a:solidFill>
                <a:latin typeface="Arial"/>
                <a:ea typeface="Arial"/>
                <a:cs typeface="Arial"/>
                <a:sym typeface="Arial"/>
              </a:rPr>
              <a:t> pasos.</a:t>
            </a:r>
          </a:p>
        </p:txBody>
      </p:sp>
    </p:spTree>
    <p:extLst>
      <p:ext uri="{BB962C8B-B14F-4D97-AF65-F5344CB8AC3E}">
        <p14:creationId xmlns:p14="http://schemas.microsoft.com/office/powerpoint/2010/main" val="3611156467"/>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pic>
        <p:nvPicPr>
          <p:cNvPr id="3" name="Google Shape;253;p14">
            <a:extLst>
              <a:ext uri="{FF2B5EF4-FFF2-40B4-BE49-F238E27FC236}">
                <a16:creationId xmlns:a16="http://schemas.microsoft.com/office/drawing/2014/main" id="{B783D4A9-B25A-6687-8DAD-7FB6AEBEE177}"/>
              </a:ext>
            </a:extLst>
          </p:cNvPr>
          <p:cNvPicPr preferRelativeResize="0"/>
          <p:nvPr/>
        </p:nvPicPr>
        <p:blipFill>
          <a:blip r:embed="rId3">
            <a:alphaModFix/>
          </a:blip>
          <a:stretch>
            <a:fillRect/>
          </a:stretch>
        </p:blipFill>
        <p:spPr>
          <a:xfrm>
            <a:off x="3712440" y="1562101"/>
            <a:ext cx="8098559" cy="4391788"/>
          </a:xfrm>
          <a:prstGeom prst="rect">
            <a:avLst/>
          </a:prstGeom>
          <a:noFill/>
          <a:ln>
            <a:solidFill>
              <a:srgbClr val="D3D5D2"/>
            </a:solidFill>
          </a:ln>
        </p:spPr>
      </p:pic>
      <p:sp>
        <p:nvSpPr>
          <p:cNvPr id="112" name="Google Shape;112;p4"/>
          <p:cNvSpPr txBox="1">
            <a:spLocks noGrp="1"/>
          </p:cNvSpPr>
          <p:nvPr>
            <p:ph type="title"/>
          </p:nvPr>
        </p:nvSpPr>
        <p:spPr>
          <a:xfrm>
            <a:off x="609600" y="590946"/>
            <a:ext cx="11582400" cy="731506"/>
          </a:xfrm>
        </p:spPr>
        <p:txBody>
          <a:bodyPr anchor="t"/>
          <a:lstStyle/>
          <a:p>
            <a:r>
              <a:rPr lang="en-US" sz="3100" dirty="0"/>
              <a:t>4. </a:t>
            </a:r>
            <a:r>
              <a:rPr lang="en-US" sz="3100" dirty="0" err="1"/>
              <a:t>Inscríbase</a:t>
            </a:r>
            <a:r>
              <a:rPr lang="en-US" sz="3100" dirty="0"/>
              <a:t> </a:t>
            </a:r>
            <a:r>
              <a:rPr lang="en-US" sz="3100" dirty="0" err="1"/>
              <a:t>en</a:t>
            </a:r>
            <a:r>
              <a:rPr lang="en-US" sz="3100" dirty="0"/>
              <a:t> </a:t>
            </a:r>
            <a:r>
              <a:rPr lang="en-US" sz="3100" dirty="0" err="1"/>
              <a:t>Beneficios</a:t>
            </a:r>
            <a:r>
              <a:rPr lang="en-US" sz="3100" dirty="0"/>
              <a:t>: </a:t>
            </a:r>
            <a:r>
              <a:rPr lang="en-US" sz="3100" dirty="0" err="1"/>
              <a:t>Inscribir</a:t>
            </a:r>
            <a:r>
              <a:rPr lang="en-US" sz="3100" dirty="0"/>
              <a:t> sus </a:t>
            </a:r>
            <a:r>
              <a:rPr lang="en-US" sz="3100" dirty="0" err="1"/>
              <a:t>Dependientes</a:t>
            </a:r>
            <a:endParaRPr lang="en-US" sz="3100" dirty="0"/>
          </a:p>
        </p:txBody>
      </p:sp>
      <p:sp>
        <p:nvSpPr>
          <p:cNvPr id="7" name="Footer Placeholder 4">
            <a:extLst>
              <a:ext uri="{FF2B5EF4-FFF2-40B4-BE49-F238E27FC236}">
                <a16:creationId xmlns:a16="http://schemas.microsoft.com/office/drawing/2014/main" id="{75E5E2D4-AA38-19D9-C260-EC0AC96F1EC9}"/>
              </a:ext>
            </a:extLst>
          </p:cNvPr>
          <p:cNvSpPr>
            <a:spLocks noGrp="1"/>
          </p:cNvSpPr>
          <p:nvPr>
            <p:ph type="ftr" sz="quarter" idx="3"/>
          </p:nvPr>
        </p:nvSpPr>
        <p:spPr>
          <a:xfrm>
            <a:off x="4038600" y="6511475"/>
            <a:ext cx="4114800" cy="365125"/>
          </a:xfrm>
          <a:prstGeom prst="rect">
            <a:avLst/>
          </a:prstGeom>
        </p:spPr>
        <p:txBody>
          <a:bodyPr vert="horz" lIns="91440" tIns="45720" rIns="91440" bIns="45720" rtlCol="0" anchor="ctr"/>
          <a:lstStyle>
            <a:lvl1pPr marL="0" algn="ctr" defTabSz="914400" rtl="0" eaLnBrk="1" latinLnBrk="0" hangingPunct="1">
              <a:defRPr lang="en-US" sz="800" kern="1200" smtClean="0">
                <a:solidFill>
                  <a:schemeClr val="accent4"/>
                </a:solidFill>
                <a:latin typeface="+mn-lt"/>
                <a:ea typeface="+mn-ea"/>
                <a:cs typeface="+mn-cs"/>
              </a:defRPr>
            </a:lvl1pPr>
          </a:lstStyle>
          <a:p>
            <a:r>
              <a:rPr lang="en-US"/>
              <a:t>Copyright 2022, Paychex, Inc. </a:t>
            </a:r>
            <a:endParaRPr/>
          </a:p>
        </p:txBody>
      </p:sp>
      <p:sp>
        <p:nvSpPr>
          <p:cNvPr id="8" name="Slide Number Placeholder 5">
            <a:extLst>
              <a:ext uri="{FF2B5EF4-FFF2-40B4-BE49-F238E27FC236}">
                <a16:creationId xmlns:a16="http://schemas.microsoft.com/office/drawing/2014/main" id="{5F7A4737-F6CF-4E28-358C-E70F8475E949}"/>
              </a:ext>
            </a:extLst>
          </p:cNvPr>
          <p:cNvSpPr>
            <a:spLocks noGrp="1"/>
          </p:cNvSpPr>
          <p:nvPr>
            <p:ph type="sldNum" sz="quarter" idx="4"/>
          </p:nvPr>
        </p:nvSpPr>
        <p:spPr>
          <a:xfrm>
            <a:off x="11811000" y="6515100"/>
            <a:ext cx="381000" cy="365125"/>
          </a:xfrm>
          <a:prstGeom prst="rect">
            <a:avLst/>
          </a:prstGeom>
        </p:spPr>
        <p:txBody>
          <a:bodyPr vert="horz" lIns="91440" tIns="45720" rIns="91440" bIns="45720" rtlCol="0" anchor="ctr"/>
          <a:lstStyle>
            <a:lvl1pPr>
              <a:defRPr lang="en-US" sz="1000" smtClean="0">
                <a:solidFill>
                  <a:schemeClr val="accent4"/>
                </a:solidFill>
                <a:latin typeface="Graphik Medium" panose="020B0603030202060203" pitchFamily="34" charset="0"/>
              </a:defRPr>
            </a:lvl1pPr>
          </a:lstStyle>
          <a:p>
            <a:pPr algn="ctr"/>
            <a:fld id="{6531C53F-4421-4D4E-BED2-4E2D2B193309}" type="slidenum">
              <a:rPr lang="en-US" smtClean="0"/>
              <a:pPr algn="ctr"/>
              <a:t>7</a:t>
            </a:fld>
            <a:endParaRPr lang="en-US"/>
          </a:p>
        </p:txBody>
      </p:sp>
      <p:sp>
        <p:nvSpPr>
          <p:cNvPr id="14" name="Google Shape;125;p4">
            <a:extLst>
              <a:ext uri="{FF2B5EF4-FFF2-40B4-BE49-F238E27FC236}">
                <a16:creationId xmlns:a16="http://schemas.microsoft.com/office/drawing/2014/main" id="{907A38D3-9364-2103-A1D8-9BF7653E0452}"/>
              </a:ext>
            </a:extLst>
          </p:cNvPr>
          <p:cNvSpPr txBox="1"/>
          <p:nvPr/>
        </p:nvSpPr>
        <p:spPr>
          <a:xfrm>
            <a:off x="1028700" y="1562100"/>
            <a:ext cx="2324100" cy="1654800"/>
          </a:xfrm>
          <a:prstGeom prst="rect">
            <a:avLst/>
          </a:prstGeom>
          <a:noFill/>
          <a:ln>
            <a:noFill/>
          </a:ln>
        </p:spPr>
        <p:txBody>
          <a:bodyPr spcFirstLastPara="1" wrap="square" lIns="0" tIns="0" rIns="0" bIns="0" anchor="t" anchorCtr="0">
            <a:noAutofit/>
          </a:bodyPr>
          <a:lstStyle/>
          <a:p>
            <a:pPr lvl="0">
              <a:buClr>
                <a:srgbClr val="595959"/>
              </a:buClr>
              <a:buSzPts val="400"/>
            </a:pPr>
            <a:r>
              <a:rPr lang="es-ES" sz="1600" b="1" dirty="0">
                <a:solidFill>
                  <a:srgbClr val="595959"/>
                </a:solidFill>
                <a:ea typeface="Arial"/>
                <a:cs typeface="Arial"/>
                <a:sym typeface="Arial"/>
              </a:rPr>
              <a:t>No olvide inscribir a sus dependientes.</a:t>
            </a:r>
          </a:p>
          <a:p>
            <a:pPr lvl="0">
              <a:buClr>
                <a:srgbClr val="595959"/>
              </a:buClr>
              <a:buSzPts val="400"/>
            </a:pPr>
            <a:endParaRPr lang="es-ES" sz="1600" b="1" dirty="0">
              <a:solidFill>
                <a:srgbClr val="595959"/>
              </a:solidFill>
              <a:ea typeface="Arial"/>
              <a:cs typeface="Arial"/>
              <a:sym typeface="Arial"/>
            </a:endParaRPr>
          </a:p>
          <a:p>
            <a:pPr lvl="0">
              <a:buClr>
                <a:srgbClr val="595959"/>
              </a:buClr>
              <a:buSzPts val="400"/>
            </a:pPr>
            <a:r>
              <a:rPr lang="es-ES" sz="1600" dirty="0">
                <a:solidFill>
                  <a:srgbClr val="595959"/>
                </a:solidFill>
                <a:ea typeface="Arial"/>
                <a:cs typeface="Arial"/>
                <a:sym typeface="Arial"/>
              </a:rPr>
              <a:t>Para inscribir a sus dependientes en un plan, selecciónelos en la parte superior de la página.</a:t>
            </a:r>
          </a:p>
          <a:p>
            <a:pPr lvl="0">
              <a:buClr>
                <a:srgbClr val="595959"/>
              </a:buClr>
              <a:buSzPts val="400"/>
            </a:pPr>
            <a:endParaRPr lang="es-ES" sz="1600" dirty="0">
              <a:solidFill>
                <a:srgbClr val="595959"/>
              </a:solidFill>
              <a:ea typeface="Arial"/>
              <a:cs typeface="Arial"/>
              <a:sym typeface="Arial"/>
            </a:endParaRPr>
          </a:p>
          <a:p>
            <a:pPr lvl="0">
              <a:buClr>
                <a:srgbClr val="595959"/>
              </a:buClr>
              <a:buSzPts val="400"/>
            </a:pPr>
            <a:r>
              <a:rPr lang="es-ES" sz="1600" dirty="0">
                <a:solidFill>
                  <a:srgbClr val="595959"/>
                </a:solidFill>
                <a:ea typeface="Arial"/>
                <a:cs typeface="Arial"/>
                <a:sym typeface="Arial"/>
              </a:rPr>
              <a:t>A continuación, seleccione el plan que mejor se adapte a sus necesidades.</a:t>
            </a:r>
            <a:endParaRPr lang="en-US" sz="1600" i="0" u="none" strike="noStrike" cap="none" dirty="0">
              <a:solidFill>
                <a:srgbClr val="595959"/>
              </a:solidFill>
              <a:latin typeface="Arial"/>
              <a:ea typeface="Arial"/>
              <a:cs typeface="Arial"/>
              <a:sym typeface="Arial"/>
            </a:endParaRPr>
          </a:p>
        </p:txBody>
      </p:sp>
    </p:spTree>
    <p:extLst>
      <p:ext uri="{BB962C8B-B14F-4D97-AF65-F5344CB8AC3E}">
        <p14:creationId xmlns:p14="http://schemas.microsoft.com/office/powerpoint/2010/main" val="1709880698"/>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pic>
        <p:nvPicPr>
          <p:cNvPr id="3" name="Google Shape;267;p15">
            <a:extLst>
              <a:ext uri="{FF2B5EF4-FFF2-40B4-BE49-F238E27FC236}">
                <a16:creationId xmlns:a16="http://schemas.microsoft.com/office/drawing/2014/main" id="{4F6BF5EC-B757-34F2-50DF-36F6F36245E5}"/>
              </a:ext>
            </a:extLst>
          </p:cNvPr>
          <p:cNvPicPr preferRelativeResize="0"/>
          <p:nvPr/>
        </p:nvPicPr>
        <p:blipFill>
          <a:blip r:embed="rId3">
            <a:alphaModFix/>
          </a:blip>
          <a:stretch>
            <a:fillRect/>
          </a:stretch>
        </p:blipFill>
        <p:spPr>
          <a:xfrm>
            <a:off x="3693175" y="1562101"/>
            <a:ext cx="8117826" cy="4316370"/>
          </a:xfrm>
          <a:prstGeom prst="rect">
            <a:avLst/>
          </a:prstGeom>
          <a:noFill/>
          <a:ln>
            <a:solidFill>
              <a:srgbClr val="D3D5D2"/>
            </a:solidFill>
          </a:ln>
        </p:spPr>
      </p:pic>
      <p:sp>
        <p:nvSpPr>
          <p:cNvPr id="7" name="Footer Placeholder 4">
            <a:extLst>
              <a:ext uri="{FF2B5EF4-FFF2-40B4-BE49-F238E27FC236}">
                <a16:creationId xmlns:a16="http://schemas.microsoft.com/office/drawing/2014/main" id="{75E5E2D4-AA38-19D9-C260-EC0AC96F1EC9}"/>
              </a:ext>
            </a:extLst>
          </p:cNvPr>
          <p:cNvSpPr>
            <a:spLocks noGrp="1"/>
          </p:cNvSpPr>
          <p:nvPr>
            <p:ph type="ftr" sz="quarter" idx="3"/>
          </p:nvPr>
        </p:nvSpPr>
        <p:spPr>
          <a:xfrm>
            <a:off x="4038600" y="6511475"/>
            <a:ext cx="4114800" cy="365125"/>
          </a:xfrm>
          <a:prstGeom prst="rect">
            <a:avLst/>
          </a:prstGeom>
        </p:spPr>
        <p:txBody>
          <a:bodyPr vert="horz" lIns="91440" tIns="45720" rIns="91440" bIns="45720" rtlCol="0" anchor="ctr"/>
          <a:lstStyle>
            <a:lvl1pPr marL="0" algn="ctr" defTabSz="914400" rtl="0" eaLnBrk="1" latinLnBrk="0" hangingPunct="1">
              <a:defRPr lang="en-US" sz="800" kern="1200" smtClean="0">
                <a:solidFill>
                  <a:schemeClr val="accent4"/>
                </a:solidFill>
                <a:latin typeface="+mn-lt"/>
                <a:ea typeface="+mn-ea"/>
                <a:cs typeface="+mn-cs"/>
              </a:defRPr>
            </a:lvl1pPr>
          </a:lstStyle>
          <a:p>
            <a:r>
              <a:rPr lang="en-US"/>
              <a:t>Copyright 2022, Paychex, Inc. </a:t>
            </a:r>
            <a:endParaRPr/>
          </a:p>
        </p:txBody>
      </p:sp>
      <p:sp>
        <p:nvSpPr>
          <p:cNvPr id="8" name="Slide Number Placeholder 5">
            <a:extLst>
              <a:ext uri="{FF2B5EF4-FFF2-40B4-BE49-F238E27FC236}">
                <a16:creationId xmlns:a16="http://schemas.microsoft.com/office/drawing/2014/main" id="{5F7A4737-F6CF-4E28-358C-E70F8475E949}"/>
              </a:ext>
            </a:extLst>
          </p:cNvPr>
          <p:cNvSpPr>
            <a:spLocks noGrp="1"/>
          </p:cNvSpPr>
          <p:nvPr>
            <p:ph type="sldNum" sz="quarter" idx="4"/>
          </p:nvPr>
        </p:nvSpPr>
        <p:spPr>
          <a:xfrm>
            <a:off x="11811000" y="6515100"/>
            <a:ext cx="381000" cy="365125"/>
          </a:xfrm>
          <a:prstGeom prst="rect">
            <a:avLst/>
          </a:prstGeom>
        </p:spPr>
        <p:txBody>
          <a:bodyPr vert="horz" lIns="91440" tIns="45720" rIns="91440" bIns="45720" rtlCol="0" anchor="ctr"/>
          <a:lstStyle>
            <a:lvl1pPr>
              <a:defRPr lang="en-US" sz="1000" smtClean="0">
                <a:solidFill>
                  <a:schemeClr val="accent4"/>
                </a:solidFill>
                <a:latin typeface="Graphik Medium" panose="020B0603030202060203" pitchFamily="34" charset="0"/>
              </a:defRPr>
            </a:lvl1pPr>
          </a:lstStyle>
          <a:p>
            <a:pPr algn="ctr"/>
            <a:fld id="{6531C53F-4421-4D4E-BED2-4E2D2B193309}" type="slidenum">
              <a:rPr lang="en-US" smtClean="0"/>
              <a:pPr algn="ctr"/>
              <a:t>8</a:t>
            </a:fld>
            <a:endParaRPr lang="en-US"/>
          </a:p>
        </p:txBody>
      </p:sp>
      <p:sp>
        <p:nvSpPr>
          <p:cNvPr id="14" name="Google Shape;125;p4">
            <a:extLst>
              <a:ext uri="{FF2B5EF4-FFF2-40B4-BE49-F238E27FC236}">
                <a16:creationId xmlns:a16="http://schemas.microsoft.com/office/drawing/2014/main" id="{907A38D3-9364-2103-A1D8-9BF7653E0452}"/>
              </a:ext>
            </a:extLst>
          </p:cNvPr>
          <p:cNvSpPr txBox="1"/>
          <p:nvPr/>
        </p:nvSpPr>
        <p:spPr>
          <a:xfrm>
            <a:off x="1028700" y="1562100"/>
            <a:ext cx="2324100" cy="1654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US" sz="1600" b="1" i="0" u="none" strike="noStrike" cap="none" dirty="0" err="1">
                <a:solidFill>
                  <a:srgbClr val="595959"/>
                </a:solidFill>
                <a:latin typeface="Arial"/>
                <a:ea typeface="Arial"/>
                <a:cs typeface="Arial"/>
                <a:sym typeface="Arial"/>
              </a:rPr>
              <a:t>Vea</a:t>
            </a:r>
            <a:r>
              <a:rPr lang="en-US" sz="1600" b="1" i="0" u="none" strike="noStrike" cap="none" dirty="0">
                <a:solidFill>
                  <a:srgbClr val="595959"/>
                </a:solidFill>
                <a:latin typeface="Arial"/>
                <a:ea typeface="Arial"/>
                <a:cs typeface="Arial"/>
                <a:sym typeface="Arial"/>
              </a:rPr>
              <a:t> o </a:t>
            </a:r>
            <a:r>
              <a:rPr lang="en-US" sz="1600" b="1" i="0" u="none" strike="noStrike" cap="none" dirty="0" err="1">
                <a:solidFill>
                  <a:srgbClr val="595959"/>
                </a:solidFill>
                <a:latin typeface="Arial"/>
                <a:ea typeface="Arial"/>
                <a:cs typeface="Arial"/>
                <a:sym typeface="Arial"/>
              </a:rPr>
              <a:t>cambie</a:t>
            </a:r>
            <a:r>
              <a:rPr lang="en-US" sz="1600" b="1" i="0" u="none" strike="noStrike" cap="none" dirty="0">
                <a:solidFill>
                  <a:srgbClr val="595959"/>
                </a:solidFill>
                <a:latin typeface="Arial"/>
                <a:ea typeface="Arial"/>
                <a:cs typeface="Arial"/>
                <a:sym typeface="Arial"/>
              </a:rPr>
              <a:t> sus </a:t>
            </a:r>
            <a:r>
              <a:rPr lang="en-US" sz="1600" b="1" i="0" u="none" strike="noStrike" cap="none" dirty="0" err="1">
                <a:solidFill>
                  <a:srgbClr val="595959"/>
                </a:solidFill>
                <a:latin typeface="Arial"/>
                <a:ea typeface="Arial"/>
                <a:cs typeface="Arial"/>
                <a:sym typeface="Arial"/>
              </a:rPr>
              <a:t>beneficios</a:t>
            </a:r>
            <a:r>
              <a:rPr lang="en-US" sz="1600" b="1" i="0" u="none" strike="noStrike" cap="none" dirty="0">
                <a:solidFill>
                  <a:srgbClr val="595959"/>
                </a:solidFill>
                <a:latin typeface="Arial"/>
                <a:ea typeface="Arial"/>
                <a:cs typeface="Arial"/>
                <a:sym typeface="Arial"/>
              </a:rPr>
              <a:t> </a:t>
            </a:r>
            <a:r>
              <a:rPr lang="en-US" sz="1600" b="1" i="0" u="none" strike="noStrike" cap="none" dirty="0" err="1">
                <a:solidFill>
                  <a:srgbClr val="595959"/>
                </a:solidFill>
                <a:latin typeface="Arial"/>
                <a:ea typeface="Arial"/>
                <a:cs typeface="Arial"/>
                <a:sym typeface="Arial"/>
              </a:rPr>
              <a:t>en</a:t>
            </a:r>
            <a:r>
              <a:rPr lang="en-US" sz="1600" b="1" i="0" u="none" strike="noStrike" cap="none" dirty="0">
                <a:solidFill>
                  <a:srgbClr val="595959"/>
                </a:solidFill>
                <a:latin typeface="Arial"/>
                <a:ea typeface="Arial"/>
                <a:cs typeface="Arial"/>
                <a:sym typeface="Arial"/>
              </a:rPr>
              <a:t> la </a:t>
            </a:r>
            <a:r>
              <a:rPr lang="en-US" sz="1600" b="1" i="0" u="none" strike="noStrike" cap="none" dirty="0" err="1">
                <a:solidFill>
                  <a:srgbClr val="595959"/>
                </a:solidFill>
                <a:latin typeface="Arial"/>
                <a:ea typeface="Arial"/>
                <a:cs typeface="Arial"/>
                <a:sym typeface="Arial"/>
              </a:rPr>
              <a:t>pestaña</a:t>
            </a:r>
            <a:r>
              <a:rPr lang="en-US" sz="1600" b="1" i="0" u="none" strike="noStrike" cap="none" dirty="0">
                <a:solidFill>
                  <a:srgbClr val="595959"/>
                </a:solidFill>
                <a:latin typeface="Arial"/>
                <a:ea typeface="Arial"/>
                <a:cs typeface="Arial"/>
                <a:sym typeface="Arial"/>
              </a:rPr>
              <a:t> </a:t>
            </a:r>
            <a:r>
              <a:rPr lang="en-US" sz="1600" b="1" i="0" u="none" strike="noStrike" cap="none" dirty="0" err="1">
                <a:solidFill>
                  <a:srgbClr val="595959"/>
                </a:solidFill>
                <a:latin typeface="Arial"/>
                <a:ea typeface="Arial"/>
                <a:cs typeface="Arial"/>
                <a:sym typeface="Arial"/>
              </a:rPr>
              <a:t>Beneficios</a:t>
            </a:r>
            <a:r>
              <a:rPr lang="en-US" sz="1600" b="1" i="0" u="none" strike="noStrike" cap="none" dirty="0">
                <a:solidFill>
                  <a:srgbClr val="595959"/>
                </a:solidFill>
                <a:latin typeface="Arial"/>
                <a:ea typeface="Arial"/>
                <a:cs typeface="Arial"/>
                <a:sym typeface="Arial"/>
              </a:rPr>
              <a:t>.</a:t>
            </a:r>
          </a:p>
          <a:p>
            <a:pPr marL="0" marR="0" lvl="0" indent="0" algn="l" rtl="0">
              <a:lnSpc>
                <a:spcPct val="100000"/>
              </a:lnSpc>
              <a:spcBef>
                <a:spcPts val="0"/>
              </a:spcBef>
              <a:spcAft>
                <a:spcPts val="0"/>
              </a:spcAft>
              <a:buClr>
                <a:srgbClr val="000000"/>
              </a:buClr>
              <a:buSzPts val="400"/>
              <a:buFont typeface="Arial"/>
              <a:buNone/>
            </a:pPr>
            <a:endParaRPr lang="en-US" sz="1600" b="1" i="0" u="none" strike="noStrike" cap="none" dirty="0">
              <a:solidFill>
                <a:srgbClr val="595959"/>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n-US" sz="1600" b="0" i="0" u="none" strike="noStrike" cap="none" dirty="0">
                <a:solidFill>
                  <a:srgbClr val="595959"/>
                </a:solidFill>
                <a:latin typeface="Arial"/>
                <a:ea typeface="Arial"/>
                <a:cs typeface="Arial"/>
                <a:sym typeface="Arial"/>
              </a:rPr>
              <a:t>Para </a:t>
            </a:r>
            <a:r>
              <a:rPr lang="en-US" sz="1600" b="0" i="0" u="none" strike="noStrike" cap="none" dirty="0" err="1">
                <a:solidFill>
                  <a:srgbClr val="595959"/>
                </a:solidFill>
                <a:latin typeface="Arial"/>
                <a:ea typeface="Arial"/>
                <a:cs typeface="Arial"/>
                <a:sym typeface="Arial"/>
              </a:rPr>
              <a:t>hacer</a:t>
            </a:r>
            <a:r>
              <a:rPr lang="en-US" sz="1600" b="0" i="0" u="none" strike="noStrike" cap="none" dirty="0">
                <a:solidFill>
                  <a:srgbClr val="595959"/>
                </a:solidFill>
                <a:latin typeface="Arial"/>
                <a:ea typeface="Arial"/>
                <a:cs typeface="Arial"/>
                <a:sym typeface="Arial"/>
              </a:rPr>
              <a:t> sus </a:t>
            </a:r>
            <a:r>
              <a:rPr lang="en-US" sz="1600" b="0" i="0" u="none" strike="noStrike" cap="none" dirty="0" err="1">
                <a:solidFill>
                  <a:srgbClr val="595959"/>
                </a:solidFill>
                <a:latin typeface="Arial"/>
                <a:ea typeface="Arial"/>
                <a:cs typeface="Arial"/>
                <a:sym typeface="Arial"/>
              </a:rPr>
              <a:t>elecciones</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seleccione</a:t>
            </a:r>
            <a:r>
              <a:rPr lang="en-US" sz="1600" b="0" i="0" u="none" strike="noStrike" cap="none" dirty="0">
                <a:solidFill>
                  <a:srgbClr val="595959"/>
                </a:solidFill>
                <a:latin typeface="Arial"/>
                <a:ea typeface="Arial"/>
                <a:cs typeface="Arial"/>
                <a:sym typeface="Arial"/>
              </a:rPr>
              <a:t> la </a:t>
            </a:r>
            <a:r>
              <a:rPr lang="en-US" sz="1600" b="0" i="0" u="none" strike="noStrike" cap="none" dirty="0" err="1">
                <a:solidFill>
                  <a:srgbClr val="595959"/>
                </a:solidFill>
                <a:latin typeface="Arial"/>
                <a:ea typeface="Arial"/>
                <a:cs typeface="Arial"/>
                <a:sym typeface="Arial"/>
              </a:rPr>
              <a:t>tarjeta</a:t>
            </a:r>
            <a:r>
              <a:rPr lang="en-US" sz="1600" b="0" i="0" u="none" strike="noStrike" cap="none" dirty="0">
                <a:solidFill>
                  <a:srgbClr val="595959"/>
                </a:solidFill>
                <a:latin typeface="Arial"/>
                <a:ea typeface="Arial"/>
                <a:cs typeface="Arial"/>
                <a:sym typeface="Arial"/>
              </a:rPr>
              <a:t> que es la </a:t>
            </a:r>
            <a:r>
              <a:rPr lang="en-US" sz="1600" b="0" i="0" u="none" strike="noStrike" cap="none" dirty="0" err="1">
                <a:solidFill>
                  <a:srgbClr val="595959"/>
                </a:solidFill>
                <a:latin typeface="Arial"/>
                <a:ea typeface="Arial"/>
                <a:cs typeface="Arial"/>
                <a:sym typeface="Arial"/>
              </a:rPr>
              <a:t>mejor</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opción</a:t>
            </a:r>
            <a:r>
              <a:rPr lang="en-US" sz="1600" b="0" i="0" u="none" strike="noStrike" cap="none" dirty="0">
                <a:solidFill>
                  <a:srgbClr val="595959"/>
                </a:solidFill>
                <a:latin typeface="Arial"/>
                <a:ea typeface="Arial"/>
                <a:cs typeface="Arial"/>
                <a:sym typeface="Arial"/>
              </a:rPr>
              <a:t> para sus </a:t>
            </a:r>
            <a:r>
              <a:rPr lang="en-US" sz="1600" b="0" i="0" u="none" strike="noStrike" cap="none" dirty="0" err="1">
                <a:solidFill>
                  <a:srgbClr val="595959"/>
                </a:solidFill>
                <a:latin typeface="Arial"/>
                <a:ea typeface="Arial"/>
                <a:cs typeface="Arial"/>
                <a:sym typeface="Arial"/>
              </a:rPr>
              <a:t>necesidades</a:t>
            </a:r>
            <a:r>
              <a:rPr lang="en-US" sz="1600" b="0" i="0" u="none" strike="noStrike" cap="none" dirty="0">
                <a:solidFill>
                  <a:srgbClr val="595959"/>
                </a:solidFill>
                <a:latin typeface="Arial"/>
                <a:ea typeface="Arial"/>
                <a:cs typeface="Arial"/>
                <a:sym typeface="Arial"/>
              </a:rPr>
              <a:t>.</a:t>
            </a:r>
          </a:p>
          <a:p>
            <a:pPr marL="0" marR="0" lvl="0" indent="0" algn="l" rtl="0">
              <a:lnSpc>
                <a:spcPct val="100000"/>
              </a:lnSpc>
              <a:spcBef>
                <a:spcPts val="0"/>
              </a:spcBef>
              <a:spcAft>
                <a:spcPts val="0"/>
              </a:spcAft>
              <a:buClr>
                <a:srgbClr val="595959"/>
              </a:buClr>
              <a:buSzPts val="400"/>
              <a:buFont typeface="Arial"/>
              <a:buNone/>
            </a:pPr>
            <a:endParaRPr lang="en-US" sz="1600" b="0" i="0" u="none" strike="noStrike" cap="none" dirty="0">
              <a:solidFill>
                <a:srgbClr val="595959"/>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n-US" sz="1600" b="0" i="0" u="none" strike="noStrike" cap="none" dirty="0">
                <a:solidFill>
                  <a:srgbClr val="595959"/>
                </a:solidFill>
                <a:latin typeface="Arial"/>
                <a:ea typeface="Arial"/>
                <a:cs typeface="Arial"/>
                <a:sym typeface="Arial"/>
              </a:rPr>
              <a:t>Se </a:t>
            </a:r>
            <a:r>
              <a:rPr lang="en-US" sz="1600" b="0" i="0" u="none" strike="noStrike" cap="none" dirty="0" err="1">
                <a:solidFill>
                  <a:srgbClr val="595959"/>
                </a:solidFill>
                <a:latin typeface="Arial"/>
                <a:ea typeface="Arial"/>
                <a:cs typeface="Arial"/>
                <a:sym typeface="Arial"/>
              </a:rPr>
              <a:t>puede</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ver</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más</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información</a:t>
            </a:r>
            <a:r>
              <a:rPr lang="en-US" sz="1600" b="0" i="0" u="none" strike="noStrike" cap="none" dirty="0">
                <a:solidFill>
                  <a:srgbClr val="595959"/>
                </a:solidFill>
                <a:latin typeface="Arial"/>
                <a:ea typeface="Arial"/>
                <a:cs typeface="Arial"/>
                <a:sym typeface="Arial"/>
              </a:rPr>
              <a:t> del plan </a:t>
            </a:r>
            <a:r>
              <a:rPr lang="en-US" sz="1600" b="0" i="0" u="none" strike="noStrike" cap="none" dirty="0" err="1">
                <a:solidFill>
                  <a:srgbClr val="595959"/>
                </a:solidFill>
                <a:latin typeface="Arial"/>
                <a:ea typeface="Arial"/>
                <a:cs typeface="Arial"/>
                <a:sym typeface="Arial"/>
              </a:rPr>
              <a:t>haciendo</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clic</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en</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el</a:t>
            </a:r>
            <a:r>
              <a:rPr lang="en-US" sz="1600" b="0" i="0" u="none" strike="noStrike" cap="none" dirty="0">
                <a:solidFill>
                  <a:srgbClr val="595959"/>
                </a:solidFill>
                <a:latin typeface="Arial"/>
                <a:ea typeface="Arial"/>
                <a:cs typeface="Arial"/>
                <a:sym typeface="Arial"/>
              </a:rPr>
              <a:t> enlace </a:t>
            </a:r>
            <a:r>
              <a:rPr lang="en-US" sz="1600" b="0" i="1" u="none" strike="noStrike" cap="none" dirty="0" err="1">
                <a:solidFill>
                  <a:srgbClr val="595959"/>
                </a:solidFill>
                <a:latin typeface="Arial"/>
                <a:ea typeface="Arial"/>
                <a:cs typeface="Arial"/>
                <a:sym typeface="Arial"/>
              </a:rPr>
              <a:t>Detalles</a:t>
            </a:r>
            <a:r>
              <a:rPr lang="en-US" sz="1600" b="0" i="1" u="none" strike="noStrike" cap="none" dirty="0">
                <a:solidFill>
                  <a:srgbClr val="595959"/>
                </a:solidFill>
                <a:latin typeface="Arial"/>
                <a:ea typeface="Arial"/>
                <a:cs typeface="Arial"/>
                <a:sym typeface="Arial"/>
              </a:rPr>
              <a:t> del plan.</a:t>
            </a:r>
          </a:p>
        </p:txBody>
      </p:sp>
      <p:sp>
        <p:nvSpPr>
          <p:cNvPr id="5" name="Google Shape;112;p4">
            <a:extLst>
              <a:ext uri="{FF2B5EF4-FFF2-40B4-BE49-F238E27FC236}">
                <a16:creationId xmlns:a16="http://schemas.microsoft.com/office/drawing/2014/main" id="{8669F800-FC7A-7B19-3871-38CF0B5F0EFD}"/>
              </a:ext>
            </a:extLst>
          </p:cNvPr>
          <p:cNvSpPr txBox="1">
            <a:spLocks/>
          </p:cNvSpPr>
          <p:nvPr/>
        </p:nvSpPr>
        <p:spPr>
          <a:xfrm>
            <a:off x="609600" y="590946"/>
            <a:ext cx="11582400" cy="731506"/>
          </a:xfrm>
          <a:prstGeom prst="rect">
            <a:avLst/>
          </a:prstGeom>
        </p:spPr>
        <p:txBody>
          <a:bodyPr vert="horz" lIns="0" tIns="45720" rIns="91440" bIns="45720" rtlCol="0" anchor="t">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r>
              <a:rPr lang="en-US" sz="3100" dirty="0"/>
              <a:t>4. </a:t>
            </a:r>
            <a:r>
              <a:rPr lang="en-US" sz="3100" dirty="0" err="1"/>
              <a:t>Inscríbase</a:t>
            </a:r>
            <a:r>
              <a:rPr lang="en-US" sz="3100" dirty="0"/>
              <a:t> </a:t>
            </a:r>
            <a:r>
              <a:rPr lang="en-US" sz="3100" dirty="0" err="1"/>
              <a:t>en</a:t>
            </a:r>
            <a:r>
              <a:rPr lang="en-US" sz="3100" dirty="0"/>
              <a:t> </a:t>
            </a:r>
            <a:r>
              <a:rPr lang="en-US" sz="3100" dirty="0" err="1"/>
              <a:t>Beneficios</a:t>
            </a:r>
            <a:r>
              <a:rPr lang="en-US" sz="3100" dirty="0"/>
              <a:t>: </a:t>
            </a:r>
            <a:r>
              <a:rPr lang="en-US" sz="3100" dirty="0" err="1"/>
              <a:t>Inscribir</a:t>
            </a:r>
            <a:r>
              <a:rPr lang="en-US" sz="3100" dirty="0"/>
              <a:t> sus </a:t>
            </a:r>
            <a:r>
              <a:rPr lang="en-US" sz="3100" dirty="0" err="1"/>
              <a:t>Dependientes</a:t>
            </a:r>
            <a:endParaRPr lang="en-US" sz="3100" dirty="0"/>
          </a:p>
        </p:txBody>
      </p:sp>
    </p:spTree>
    <p:extLst>
      <p:ext uri="{BB962C8B-B14F-4D97-AF65-F5344CB8AC3E}">
        <p14:creationId xmlns:p14="http://schemas.microsoft.com/office/powerpoint/2010/main" val="994654107"/>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pic>
        <p:nvPicPr>
          <p:cNvPr id="2" name="Google Shape;281;p16">
            <a:extLst>
              <a:ext uri="{FF2B5EF4-FFF2-40B4-BE49-F238E27FC236}">
                <a16:creationId xmlns:a16="http://schemas.microsoft.com/office/drawing/2014/main" id="{4D21528A-36A6-75A7-3078-5A919E57BD65}"/>
              </a:ext>
            </a:extLst>
          </p:cNvPr>
          <p:cNvPicPr preferRelativeResize="0"/>
          <p:nvPr/>
        </p:nvPicPr>
        <p:blipFill>
          <a:blip r:embed="rId3">
            <a:alphaModFix/>
          </a:blip>
          <a:stretch>
            <a:fillRect/>
          </a:stretch>
        </p:blipFill>
        <p:spPr>
          <a:xfrm>
            <a:off x="3693175" y="1562101"/>
            <a:ext cx="8090320" cy="4361238"/>
          </a:xfrm>
          <a:prstGeom prst="rect">
            <a:avLst/>
          </a:prstGeom>
          <a:noFill/>
          <a:ln>
            <a:solidFill>
              <a:srgbClr val="D3D5D2"/>
            </a:solidFill>
          </a:ln>
        </p:spPr>
      </p:pic>
      <p:sp>
        <p:nvSpPr>
          <p:cNvPr id="112" name="Google Shape;112;p4"/>
          <p:cNvSpPr txBox="1">
            <a:spLocks noGrp="1"/>
          </p:cNvSpPr>
          <p:nvPr>
            <p:ph type="title"/>
          </p:nvPr>
        </p:nvSpPr>
        <p:spPr>
          <a:xfrm>
            <a:off x="609600" y="590946"/>
            <a:ext cx="11582400" cy="731506"/>
          </a:xfrm>
        </p:spPr>
        <p:txBody>
          <a:bodyPr anchor="t"/>
          <a:lstStyle/>
          <a:p>
            <a:r>
              <a:rPr lang="en-US" sz="3200" dirty="0"/>
              <a:t>4. </a:t>
            </a:r>
            <a:r>
              <a:rPr lang="en-US" sz="3200" dirty="0" err="1"/>
              <a:t>Inscríbase</a:t>
            </a:r>
            <a:r>
              <a:rPr lang="en-US" sz="3200" dirty="0"/>
              <a:t> </a:t>
            </a:r>
            <a:r>
              <a:rPr lang="en-US" sz="3200" dirty="0" err="1"/>
              <a:t>en</a:t>
            </a:r>
            <a:r>
              <a:rPr lang="en-US" sz="3200" dirty="0"/>
              <a:t> </a:t>
            </a:r>
            <a:r>
              <a:rPr lang="en-US" sz="3200" dirty="0" err="1"/>
              <a:t>Beneficios</a:t>
            </a:r>
            <a:r>
              <a:rPr lang="en-US" sz="3200" dirty="0"/>
              <a:t>: </a:t>
            </a:r>
            <a:r>
              <a:rPr lang="en-US" sz="3200" dirty="0" err="1"/>
              <a:t>Continúe</a:t>
            </a:r>
            <a:r>
              <a:rPr lang="en-US" sz="3200" dirty="0"/>
              <a:t> la </a:t>
            </a:r>
            <a:r>
              <a:rPr lang="en-US" sz="3200" dirty="0" err="1"/>
              <a:t>inscripción</a:t>
            </a:r>
            <a:endParaRPr lang="en-US" sz="3200" dirty="0">
              <a:solidFill>
                <a:schemeClr val="tx2"/>
              </a:solidFill>
            </a:endParaRPr>
          </a:p>
        </p:txBody>
      </p:sp>
      <p:sp>
        <p:nvSpPr>
          <p:cNvPr id="7" name="Footer Placeholder 4">
            <a:extLst>
              <a:ext uri="{FF2B5EF4-FFF2-40B4-BE49-F238E27FC236}">
                <a16:creationId xmlns:a16="http://schemas.microsoft.com/office/drawing/2014/main" id="{75E5E2D4-AA38-19D9-C260-EC0AC96F1EC9}"/>
              </a:ext>
            </a:extLst>
          </p:cNvPr>
          <p:cNvSpPr>
            <a:spLocks noGrp="1"/>
          </p:cNvSpPr>
          <p:nvPr>
            <p:ph type="ftr" sz="quarter" idx="3"/>
          </p:nvPr>
        </p:nvSpPr>
        <p:spPr>
          <a:xfrm>
            <a:off x="4038600" y="6511475"/>
            <a:ext cx="4114800" cy="365125"/>
          </a:xfrm>
          <a:prstGeom prst="rect">
            <a:avLst/>
          </a:prstGeom>
        </p:spPr>
        <p:txBody>
          <a:bodyPr vert="horz" lIns="91440" tIns="45720" rIns="91440" bIns="45720" rtlCol="0" anchor="ctr"/>
          <a:lstStyle>
            <a:lvl1pPr marL="0" algn="ctr" defTabSz="914400" rtl="0" eaLnBrk="1" latinLnBrk="0" hangingPunct="1">
              <a:defRPr lang="en-US" sz="800" kern="1200" smtClean="0">
                <a:solidFill>
                  <a:schemeClr val="accent4"/>
                </a:solidFill>
                <a:latin typeface="+mn-lt"/>
                <a:ea typeface="+mn-ea"/>
                <a:cs typeface="+mn-cs"/>
              </a:defRPr>
            </a:lvl1pPr>
          </a:lstStyle>
          <a:p>
            <a:r>
              <a:rPr lang="en-US"/>
              <a:t>Copyright 2022, Paychex, Inc. </a:t>
            </a:r>
            <a:endParaRPr/>
          </a:p>
        </p:txBody>
      </p:sp>
      <p:sp>
        <p:nvSpPr>
          <p:cNvPr id="8" name="Slide Number Placeholder 5">
            <a:extLst>
              <a:ext uri="{FF2B5EF4-FFF2-40B4-BE49-F238E27FC236}">
                <a16:creationId xmlns:a16="http://schemas.microsoft.com/office/drawing/2014/main" id="{5F7A4737-F6CF-4E28-358C-E70F8475E949}"/>
              </a:ext>
            </a:extLst>
          </p:cNvPr>
          <p:cNvSpPr>
            <a:spLocks noGrp="1"/>
          </p:cNvSpPr>
          <p:nvPr>
            <p:ph type="sldNum" sz="quarter" idx="4"/>
          </p:nvPr>
        </p:nvSpPr>
        <p:spPr>
          <a:xfrm>
            <a:off x="11811000" y="6515100"/>
            <a:ext cx="381000" cy="365125"/>
          </a:xfrm>
          <a:prstGeom prst="rect">
            <a:avLst/>
          </a:prstGeom>
        </p:spPr>
        <p:txBody>
          <a:bodyPr vert="horz" lIns="91440" tIns="45720" rIns="91440" bIns="45720" rtlCol="0" anchor="ctr"/>
          <a:lstStyle>
            <a:lvl1pPr>
              <a:defRPr lang="en-US" sz="1000" smtClean="0">
                <a:solidFill>
                  <a:schemeClr val="accent4"/>
                </a:solidFill>
                <a:latin typeface="Graphik Medium" panose="020B0603030202060203" pitchFamily="34" charset="0"/>
              </a:defRPr>
            </a:lvl1pPr>
          </a:lstStyle>
          <a:p>
            <a:pPr algn="ctr"/>
            <a:fld id="{6531C53F-4421-4D4E-BED2-4E2D2B193309}" type="slidenum">
              <a:rPr lang="en-US" smtClean="0"/>
              <a:pPr algn="ctr"/>
              <a:t>9</a:t>
            </a:fld>
            <a:endParaRPr lang="en-US"/>
          </a:p>
        </p:txBody>
      </p:sp>
      <p:sp>
        <p:nvSpPr>
          <p:cNvPr id="14" name="Google Shape;125;p4">
            <a:extLst>
              <a:ext uri="{FF2B5EF4-FFF2-40B4-BE49-F238E27FC236}">
                <a16:creationId xmlns:a16="http://schemas.microsoft.com/office/drawing/2014/main" id="{907A38D3-9364-2103-A1D8-9BF7653E0452}"/>
              </a:ext>
            </a:extLst>
          </p:cNvPr>
          <p:cNvSpPr txBox="1"/>
          <p:nvPr/>
        </p:nvSpPr>
        <p:spPr>
          <a:xfrm>
            <a:off x="1028700" y="1562100"/>
            <a:ext cx="2324100" cy="1654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US" sz="1600" b="1" i="0" u="none" strike="noStrike" cap="none" dirty="0" err="1">
                <a:solidFill>
                  <a:srgbClr val="595959"/>
                </a:solidFill>
                <a:latin typeface="Arial"/>
                <a:ea typeface="Arial"/>
                <a:cs typeface="Arial"/>
                <a:sym typeface="Arial"/>
              </a:rPr>
              <a:t>Seleccionar</a:t>
            </a:r>
            <a:r>
              <a:rPr lang="en-US" sz="1600" b="1" i="0" u="none" strike="noStrike" cap="none" dirty="0">
                <a:solidFill>
                  <a:srgbClr val="595959"/>
                </a:solidFill>
                <a:latin typeface="Arial"/>
                <a:ea typeface="Arial"/>
                <a:cs typeface="Arial"/>
                <a:sym typeface="Arial"/>
              </a:rPr>
              <a:t> </a:t>
            </a:r>
            <a:r>
              <a:rPr lang="en-US" sz="1600" b="1" i="0" u="none" strike="noStrike" cap="none" dirty="0" err="1">
                <a:solidFill>
                  <a:srgbClr val="595959"/>
                </a:solidFill>
                <a:latin typeface="Arial"/>
                <a:ea typeface="Arial"/>
                <a:cs typeface="Arial"/>
                <a:sym typeface="Arial"/>
              </a:rPr>
              <a:t>Beneficios</a:t>
            </a:r>
            <a:r>
              <a:rPr lang="en-US" sz="1600" b="1" i="0" u="none" strike="noStrike" cap="none" dirty="0">
                <a:solidFill>
                  <a:srgbClr val="595959"/>
                </a:solidFill>
                <a:latin typeface="Arial"/>
                <a:ea typeface="Arial"/>
                <a:cs typeface="Arial"/>
                <a:sym typeface="Arial"/>
              </a:rPr>
              <a:t> </a:t>
            </a:r>
            <a:r>
              <a:rPr lang="en-US" sz="1600" b="1" i="0" u="none" strike="noStrike" cap="none" dirty="0" err="1">
                <a:solidFill>
                  <a:srgbClr val="595959"/>
                </a:solidFill>
                <a:latin typeface="Arial"/>
                <a:ea typeface="Arial"/>
                <a:cs typeface="Arial"/>
                <a:sym typeface="Arial"/>
              </a:rPr>
              <a:t>Adicionales</a:t>
            </a:r>
            <a:endParaRPr lang="en-US" sz="1600" b="1" i="0" u="none" strike="noStrike" cap="none" dirty="0">
              <a:solidFill>
                <a:srgbClr val="595959"/>
              </a:solidFill>
              <a:latin typeface="Arial"/>
              <a:ea typeface="Arial"/>
              <a:cs typeface="Arial"/>
              <a:sym typeface="Arial"/>
            </a:endParaRPr>
          </a:p>
          <a:p>
            <a:pPr marL="0" marR="0" lvl="0" indent="0" algn="l" rtl="0">
              <a:lnSpc>
                <a:spcPct val="100000"/>
              </a:lnSpc>
              <a:spcBef>
                <a:spcPts val="0"/>
              </a:spcBef>
              <a:spcAft>
                <a:spcPts val="0"/>
              </a:spcAft>
              <a:buClr>
                <a:srgbClr val="595959"/>
              </a:buClr>
              <a:buSzPts val="400"/>
              <a:buFont typeface="Arial"/>
              <a:buNone/>
            </a:pPr>
            <a:endParaRPr lang="en-US" sz="1600" b="1" i="0" u="none" strike="noStrike" cap="none" dirty="0">
              <a:solidFill>
                <a:srgbClr val="595959"/>
              </a:solidFill>
              <a:latin typeface="Arial"/>
              <a:ea typeface="Arial"/>
              <a:cs typeface="Arial"/>
              <a:sym typeface="Arial"/>
            </a:endParaRPr>
          </a:p>
          <a:p>
            <a:pPr marL="0" marR="0" lvl="0" indent="0" algn="l" rtl="0">
              <a:lnSpc>
                <a:spcPct val="100000"/>
              </a:lnSpc>
              <a:spcBef>
                <a:spcPts val="0"/>
              </a:spcBef>
              <a:spcAft>
                <a:spcPts val="0"/>
              </a:spcAft>
              <a:buClr>
                <a:srgbClr val="595959"/>
              </a:buClr>
              <a:buSzPts val="400"/>
              <a:buFont typeface="Arial"/>
              <a:buNone/>
            </a:pPr>
            <a:endParaRPr lang="en-US" sz="1600" b="0" i="0" u="none" strike="noStrike" cap="none" dirty="0">
              <a:solidFill>
                <a:srgbClr val="595959"/>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n-US" sz="1600" b="0" i="0" u="none" strike="noStrike" cap="none" dirty="0" err="1">
                <a:solidFill>
                  <a:srgbClr val="595959"/>
                </a:solidFill>
                <a:latin typeface="Arial"/>
                <a:ea typeface="Arial"/>
                <a:cs typeface="Arial"/>
                <a:sym typeface="Arial"/>
              </a:rPr>
              <a:t>Continúe</a:t>
            </a:r>
            <a:r>
              <a:rPr lang="en-US" sz="1600" b="0" i="0" u="none" strike="noStrike" cap="none" dirty="0">
                <a:solidFill>
                  <a:srgbClr val="595959"/>
                </a:solidFill>
                <a:latin typeface="Arial"/>
                <a:ea typeface="Arial"/>
                <a:cs typeface="Arial"/>
                <a:sym typeface="Arial"/>
              </a:rPr>
              <a:t> a </a:t>
            </a:r>
            <a:r>
              <a:rPr lang="en-US" sz="1600" b="0" i="0" u="none" strike="noStrike" cap="none" dirty="0" err="1">
                <a:solidFill>
                  <a:srgbClr val="595959"/>
                </a:solidFill>
                <a:latin typeface="Arial"/>
                <a:ea typeface="Arial"/>
                <a:cs typeface="Arial"/>
                <a:sym typeface="Arial"/>
              </a:rPr>
              <a:t>través</a:t>
            </a:r>
            <a:r>
              <a:rPr lang="en-US" sz="1600" b="0" i="0" u="none" strike="noStrike" cap="none" dirty="0">
                <a:solidFill>
                  <a:srgbClr val="595959"/>
                </a:solidFill>
                <a:latin typeface="Arial"/>
                <a:ea typeface="Arial"/>
                <a:cs typeface="Arial"/>
                <a:sym typeface="Arial"/>
              </a:rPr>
              <a:t> del </a:t>
            </a:r>
            <a:r>
              <a:rPr lang="en-US" sz="1600" b="0" i="0" u="none" strike="noStrike" cap="none" dirty="0" err="1">
                <a:solidFill>
                  <a:srgbClr val="595959"/>
                </a:solidFill>
                <a:latin typeface="Arial"/>
                <a:ea typeface="Arial"/>
                <a:cs typeface="Arial"/>
                <a:sym typeface="Arial"/>
              </a:rPr>
              <a:t>flujo</a:t>
            </a:r>
            <a:r>
              <a:rPr lang="en-US" sz="1600" b="0" i="0" u="none" strike="noStrike" cap="none" dirty="0">
                <a:solidFill>
                  <a:srgbClr val="595959"/>
                </a:solidFill>
                <a:latin typeface="Arial"/>
                <a:ea typeface="Arial"/>
                <a:cs typeface="Arial"/>
                <a:sym typeface="Arial"/>
              </a:rPr>
              <a:t> de </a:t>
            </a:r>
            <a:r>
              <a:rPr lang="en-US" sz="1600" b="0" i="0" u="none" strike="noStrike" cap="none" dirty="0" err="1">
                <a:solidFill>
                  <a:srgbClr val="595959"/>
                </a:solidFill>
                <a:latin typeface="Arial"/>
                <a:ea typeface="Arial"/>
                <a:cs typeface="Arial"/>
                <a:sym typeface="Arial"/>
              </a:rPr>
              <a:t>inscripción</a:t>
            </a:r>
            <a:r>
              <a:rPr lang="en-US" sz="1600" b="0" i="0" u="none" strike="noStrike" cap="none" dirty="0">
                <a:solidFill>
                  <a:srgbClr val="595959"/>
                </a:solidFill>
                <a:latin typeface="Arial"/>
                <a:ea typeface="Arial"/>
                <a:cs typeface="Arial"/>
                <a:sym typeface="Arial"/>
              </a:rPr>
              <a:t> y </a:t>
            </a:r>
            <a:r>
              <a:rPr lang="en-US" sz="1600" b="0" i="0" u="none" strike="noStrike" cap="none" dirty="0" err="1">
                <a:solidFill>
                  <a:srgbClr val="595959"/>
                </a:solidFill>
                <a:latin typeface="Arial"/>
                <a:ea typeface="Arial"/>
                <a:cs typeface="Arial"/>
                <a:sym typeface="Arial"/>
              </a:rPr>
              <a:t>seleccione</a:t>
            </a:r>
            <a:r>
              <a:rPr lang="en-US" sz="1600" b="0" i="0" u="none" strike="noStrike" cap="none" dirty="0">
                <a:solidFill>
                  <a:srgbClr val="595959"/>
                </a:solidFill>
                <a:latin typeface="Arial"/>
                <a:ea typeface="Arial"/>
                <a:cs typeface="Arial"/>
                <a:sym typeface="Arial"/>
              </a:rPr>
              <a:t> o </a:t>
            </a:r>
            <a:r>
              <a:rPr lang="en-US" sz="1600" b="0" i="0" u="none" strike="noStrike" cap="none" dirty="0" err="1">
                <a:solidFill>
                  <a:srgbClr val="595959"/>
                </a:solidFill>
                <a:latin typeface="Arial"/>
                <a:ea typeface="Arial"/>
                <a:cs typeface="Arial"/>
                <a:sym typeface="Arial"/>
              </a:rPr>
              <a:t>renuncie</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cada</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beneficio</a:t>
            </a:r>
            <a:r>
              <a:rPr lang="en-US" sz="1600" b="0" i="0" u="none" strike="noStrike" cap="none" dirty="0">
                <a:solidFill>
                  <a:srgbClr val="595959"/>
                </a:solidFill>
                <a:latin typeface="Arial"/>
                <a:ea typeface="Arial"/>
                <a:cs typeface="Arial"/>
                <a:sym typeface="Arial"/>
              </a:rPr>
              <a:t>.</a:t>
            </a:r>
            <a:endParaRPr lang="en-US"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3440403899"/>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pic>
        <p:nvPicPr>
          <p:cNvPr id="3" name="Google Shape;295;p17">
            <a:extLst>
              <a:ext uri="{FF2B5EF4-FFF2-40B4-BE49-F238E27FC236}">
                <a16:creationId xmlns:a16="http://schemas.microsoft.com/office/drawing/2014/main" id="{6E6BA081-33BA-3BB1-2790-8B2A5091C156}"/>
              </a:ext>
            </a:extLst>
          </p:cNvPr>
          <p:cNvPicPr preferRelativeResize="0"/>
          <p:nvPr/>
        </p:nvPicPr>
        <p:blipFill>
          <a:blip r:embed="rId3">
            <a:alphaModFix/>
          </a:blip>
          <a:stretch>
            <a:fillRect/>
          </a:stretch>
        </p:blipFill>
        <p:spPr>
          <a:xfrm>
            <a:off x="3683525" y="1562100"/>
            <a:ext cx="8127475" cy="4361239"/>
          </a:xfrm>
          <a:prstGeom prst="rect">
            <a:avLst/>
          </a:prstGeom>
          <a:noFill/>
          <a:ln>
            <a:solidFill>
              <a:srgbClr val="D3D5D2"/>
            </a:solidFill>
          </a:ln>
        </p:spPr>
      </p:pic>
      <p:sp>
        <p:nvSpPr>
          <p:cNvPr id="112" name="Google Shape;112;p4"/>
          <p:cNvSpPr txBox="1">
            <a:spLocks noGrp="1"/>
          </p:cNvSpPr>
          <p:nvPr>
            <p:ph type="title"/>
          </p:nvPr>
        </p:nvSpPr>
        <p:spPr>
          <a:xfrm>
            <a:off x="609600" y="590946"/>
            <a:ext cx="11582400" cy="731506"/>
          </a:xfrm>
        </p:spPr>
        <p:txBody>
          <a:bodyPr anchor="t"/>
          <a:lstStyle/>
          <a:p>
            <a:r>
              <a:rPr lang="en-US" sz="3200" dirty="0"/>
              <a:t>4. </a:t>
            </a:r>
            <a:r>
              <a:rPr lang="en-US" sz="3200" dirty="0" err="1"/>
              <a:t>Inscríbase</a:t>
            </a:r>
            <a:r>
              <a:rPr lang="en-US" sz="3200" dirty="0"/>
              <a:t> </a:t>
            </a:r>
            <a:r>
              <a:rPr lang="en-US" sz="3200" dirty="0" err="1"/>
              <a:t>en</a:t>
            </a:r>
            <a:r>
              <a:rPr lang="en-US" sz="3200" dirty="0"/>
              <a:t> </a:t>
            </a:r>
            <a:r>
              <a:rPr lang="en-US" sz="3200" dirty="0" err="1"/>
              <a:t>Beneficios</a:t>
            </a:r>
            <a:r>
              <a:rPr lang="en-US" sz="3200" dirty="0"/>
              <a:t>: </a:t>
            </a:r>
            <a:r>
              <a:rPr lang="en-US" sz="3200" dirty="0" err="1"/>
              <a:t>Envíe</a:t>
            </a:r>
            <a:r>
              <a:rPr lang="en-US" sz="3200" dirty="0"/>
              <a:t> la </a:t>
            </a:r>
            <a:r>
              <a:rPr lang="en-US" sz="3200" dirty="0" err="1"/>
              <a:t>inscripción</a:t>
            </a:r>
            <a:endParaRPr lang="en-US" sz="3200" dirty="0">
              <a:solidFill>
                <a:schemeClr val="tx2"/>
              </a:solidFill>
            </a:endParaRPr>
          </a:p>
        </p:txBody>
      </p:sp>
      <p:sp>
        <p:nvSpPr>
          <p:cNvPr id="7" name="Footer Placeholder 4">
            <a:extLst>
              <a:ext uri="{FF2B5EF4-FFF2-40B4-BE49-F238E27FC236}">
                <a16:creationId xmlns:a16="http://schemas.microsoft.com/office/drawing/2014/main" id="{75E5E2D4-AA38-19D9-C260-EC0AC96F1EC9}"/>
              </a:ext>
            </a:extLst>
          </p:cNvPr>
          <p:cNvSpPr>
            <a:spLocks noGrp="1"/>
          </p:cNvSpPr>
          <p:nvPr>
            <p:ph type="ftr" sz="quarter" idx="3"/>
          </p:nvPr>
        </p:nvSpPr>
        <p:spPr>
          <a:xfrm>
            <a:off x="4038600" y="6511475"/>
            <a:ext cx="4114800" cy="365125"/>
          </a:xfrm>
          <a:prstGeom prst="rect">
            <a:avLst/>
          </a:prstGeom>
        </p:spPr>
        <p:txBody>
          <a:bodyPr vert="horz" lIns="91440" tIns="45720" rIns="91440" bIns="45720" rtlCol="0" anchor="ctr"/>
          <a:lstStyle>
            <a:lvl1pPr marL="0" algn="ctr" defTabSz="914400" rtl="0" eaLnBrk="1" latinLnBrk="0" hangingPunct="1">
              <a:defRPr lang="en-US" sz="800" kern="1200" smtClean="0">
                <a:solidFill>
                  <a:schemeClr val="accent4"/>
                </a:solidFill>
                <a:latin typeface="+mn-lt"/>
                <a:ea typeface="+mn-ea"/>
                <a:cs typeface="+mn-cs"/>
              </a:defRPr>
            </a:lvl1pPr>
          </a:lstStyle>
          <a:p>
            <a:r>
              <a:rPr lang="en-US"/>
              <a:t>Copyright 2022, Paychex, Inc. </a:t>
            </a:r>
            <a:endParaRPr/>
          </a:p>
        </p:txBody>
      </p:sp>
      <p:sp>
        <p:nvSpPr>
          <p:cNvPr id="8" name="Slide Number Placeholder 5">
            <a:extLst>
              <a:ext uri="{FF2B5EF4-FFF2-40B4-BE49-F238E27FC236}">
                <a16:creationId xmlns:a16="http://schemas.microsoft.com/office/drawing/2014/main" id="{5F7A4737-F6CF-4E28-358C-E70F8475E949}"/>
              </a:ext>
            </a:extLst>
          </p:cNvPr>
          <p:cNvSpPr>
            <a:spLocks noGrp="1"/>
          </p:cNvSpPr>
          <p:nvPr>
            <p:ph type="sldNum" sz="quarter" idx="4"/>
          </p:nvPr>
        </p:nvSpPr>
        <p:spPr>
          <a:xfrm>
            <a:off x="11811000" y="6515100"/>
            <a:ext cx="381000" cy="365125"/>
          </a:xfrm>
          <a:prstGeom prst="rect">
            <a:avLst/>
          </a:prstGeom>
        </p:spPr>
        <p:txBody>
          <a:bodyPr vert="horz" lIns="91440" tIns="45720" rIns="91440" bIns="45720" rtlCol="0" anchor="ctr"/>
          <a:lstStyle>
            <a:lvl1pPr>
              <a:defRPr lang="en-US" sz="1000" smtClean="0">
                <a:solidFill>
                  <a:schemeClr val="accent4"/>
                </a:solidFill>
                <a:latin typeface="Graphik Medium" panose="020B0603030202060203" pitchFamily="34" charset="0"/>
              </a:defRPr>
            </a:lvl1pPr>
          </a:lstStyle>
          <a:p>
            <a:pPr algn="ctr"/>
            <a:fld id="{6531C53F-4421-4D4E-BED2-4E2D2B193309}" type="slidenum">
              <a:rPr lang="en-US" smtClean="0"/>
              <a:pPr algn="ctr"/>
              <a:t>10</a:t>
            </a:fld>
            <a:endParaRPr lang="en-US"/>
          </a:p>
        </p:txBody>
      </p:sp>
      <p:sp>
        <p:nvSpPr>
          <p:cNvPr id="14" name="Google Shape;125;p4">
            <a:extLst>
              <a:ext uri="{FF2B5EF4-FFF2-40B4-BE49-F238E27FC236}">
                <a16:creationId xmlns:a16="http://schemas.microsoft.com/office/drawing/2014/main" id="{907A38D3-9364-2103-A1D8-9BF7653E0452}"/>
              </a:ext>
            </a:extLst>
          </p:cNvPr>
          <p:cNvSpPr txBox="1"/>
          <p:nvPr/>
        </p:nvSpPr>
        <p:spPr>
          <a:xfrm>
            <a:off x="1028700" y="1562100"/>
            <a:ext cx="2324100" cy="1654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95959"/>
              </a:buClr>
              <a:buSzPts val="400"/>
              <a:buFont typeface="Arial"/>
              <a:buNone/>
            </a:pPr>
            <a:r>
              <a:rPr lang="en-US" sz="1600" b="0" i="0" u="none" strike="noStrike" cap="none" dirty="0" err="1">
                <a:solidFill>
                  <a:srgbClr val="595959"/>
                </a:solidFill>
                <a:latin typeface="Arial"/>
                <a:ea typeface="Arial"/>
                <a:cs typeface="Arial"/>
                <a:sym typeface="Arial"/>
              </a:rPr>
              <a:t>Recuerde</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hacer</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clic</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en</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el</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botón</a:t>
            </a:r>
            <a:r>
              <a:rPr lang="en-US" sz="1600" b="0" i="0" u="none" strike="noStrike" cap="none" dirty="0">
                <a:solidFill>
                  <a:srgbClr val="595959"/>
                </a:solidFill>
                <a:latin typeface="Arial"/>
                <a:ea typeface="Arial"/>
                <a:cs typeface="Arial"/>
                <a:sym typeface="Arial"/>
              </a:rPr>
              <a:t> </a:t>
            </a:r>
            <a:r>
              <a:rPr lang="en-US" sz="1600" b="0" i="1" u="none" strike="noStrike" cap="none" dirty="0" err="1">
                <a:solidFill>
                  <a:srgbClr val="595959"/>
                </a:solidFill>
                <a:latin typeface="Arial"/>
                <a:ea typeface="Arial"/>
                <a:cs typeface="Arial"/>
                <a:sym typeface="Arial"/>
              </a:rPr>
              <a:t>Finalizar</a:t>
            </a:r>
            <a:r>
              <a:rPr lang="en-US" sz="1600" b="0" i="1" u="none" strike="noStrike" cap="none" dirty="0">
                <a:solidFill>
                  <a:srgbClr val="595959"/>
                </a:solidFill>
                <a:latin typeface="Arial"/>
                <a:ea typeface="Arial"/>
                <a:cs typeface="Arial"/>
                <a:sym typeface="Arial"/>
              </a:rPr>
              <a:t> </a:t>
            </a:r>
            <a:r>
              <a:rPr lang="en-US" sz="1600" b="0" i="1" u="none" strike="noStrike" cap="none" dirty="0" err="1">
                <a:solidFill>
                  <a:srgbClr val="595959"/>
                </a:solidFill>
                <a:latin typeface="Arial"/>
                <a:ea typeface="Arial"/>
                <a:cs typeface="Arial"/>
                <a:sym typeface="Arial"/>
              </a:rPr>
              <a:t>Inscripción</a:t>
            </a:r>
            <a:r>
              <a:rPr lang="en-US" sz="1600" b="0" i="0" u="none" strike="noStrike" cap="none" dirty="0">
                <a:solidFill>
                  <a:srgbClr val="595959"/>
                </a:solidFill>
                <a:latin typeface="Arial"/>
                <a:ea typeface="Arial"/>
                <a:cs typeface="Arial"/>
                <a:sym typeface="Arial"/>
              </a:rPr>
              <a:t> para registrar sus </a:t>
            </a:r>
            <a:r>
              <a:rPr lang="en-US" sz="1600" b="0" i="0" u="none" strike="noStrike" cap="none" dirty="0" err="1">
                <a:solidFill>
                  <a:srgbClr val="595959"/>
                </a:solidFill>
                <a:latin typeface="Arial"/>
                <a:ea typeface="Arial"/>
                <a:cs typeface="Arial"/>
                <a:sym typeface="Arial"/>
              </a:rPr>
              <a:t>elecciones</a:t>
            </a:r>
            <a:r>
              <a:rPr lang="en-US" sz="1600" b="0" i="0" u="none" strike="noStrike" cap="none" dirty="0">
                <a:solidFill>
                  <a:srgbClr val="595959"/>
                </a:solidFill>
                <a:latin typeface="Arial"/>
                <a:ea typeface="Arial"/>
                <a:cs typeface="Arial"/>
                <a:sym typeface="Arial"/>
              </a:rPr>
              <a:t> de </a:t>
            </a:r>
            <a:r>
              <a:rPr lang="en-US" sz="1600" b="0" i="0" u="none" strike="noStrike" cap="none" dirty="0" err="1">
                <a:solidFill>
                  <a:srgbClr val="595959"/>
                </a:solidFill>
                <a:latin typeface="Arial"/>
                <a:ea typeface="Arial"/>
                <a:cs typeface="Arial"/>
                <a:sym typeface="Arial"/>
              </a:rPr>
              <a:t>beneficios</a:t>
            </a:r>
            <a:r>
              <a:rPr lang="en-US" sz="1600" b="0" i="0" u="none" strike="noStrike" cap="none" dirty="0">
                <a:solidFill>
                  <a:srgbClr val="595959"/>
                </a:solidFill>
                <a:latin typeface="Arial"/>
                <a:ea typeface="Arial"/>
                <a:cs typeface="Arial"/>
                <a:sym typeface="Arial"/>
              </a:rPr>
              <a:t>. </a:t>
            </a:r>
            <a:endParaRPr lang="en-US"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400"/>
              <a:buFont typeface="Arial"/>
              <a:buNone/>
            </a:pPr>
            <a:endParaRPr lang="en-US" sz="1600" b="0" i="0" u="none" strike="noStrike" cap="none" dirty="0">
              <a:solidFill>
                <a:srgbClr val="595959"/>
              </a:solidFill>
              <a:latin typeface="Arial"/>
              <a:ea typeface="Arial"/>
              <a:cs typeface="Arial"/>
              <a:sym typeface="Arial"/>
            </a:endParaRPr>
          </a:p>
          <a:p>
            <a:pPr marL="0" marR="0" lvl="0" indent="0" algn="l" rtl="0">
              <a:lnSpc>
                <a:spcPct val="100000"/>
              </a:lnSpc>
              <a:spcBef>
                <a:spcPts val="0"/>
              </a:spcBef>
              <a:spcAft>
                <a:spcPts val="0"/>
              </a:spcAft>
              <a:buClr>
                <a:srgbClr val="595959"/>
              </a:buClr>
              <a:buSzPts val="400"/>
              <a:buFont typeface="Arial"/>
              <a:buNone/>
            </a:pPr>
            <a:r>
              <a:rPr lang="en-US" sz="1600" b="0" i="0" u="none" strike="noStrike" cap="none" dirty="0" err="1">
                <a:solidFill>
                  <a:srgbClr val="595959"/>
                </a:solidFill>
                <a:latin typeface="Arial"/>
                <a:ea typeface="Arial"/>
                <a:cs typeface="Arial"/>
                <a:sym typeface="Arial"/>
              </a:rPr>
              <a:t>Puede</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ver</a:t>
            </a:r>
            <a:r>
              <a:rPr lang="en-US" sz="1600" b="0" i="0" u="none" strike="noStrike" cap="none" dirty="0">
                <a:solidFill>
                  <a:srgbClr val="595959"/>
                </a:solidFill>
                <a:latin typeface="Arial"/>
                <a:ea typeface="Arial"/>
                <a:cs typeface="Arial"/>
                <a:sym typeface="Arial"/>
              </a:rPr>
              <a:t> sus </a:t>
            </a:r>
            <a:r>
              <a:rPr lang="en-US" sz="1600" b="0" i="0" u="none" strike="noStrike" cap="none" dirty="0" err="1">
                <a:solidFill>
                  <a:srgbClr val="595959"/>
                </a:solidFill>
                <a:latin typeface="Arial"/>
                <a:ea typeface="Arial"/>
                <a:cs typeface="Arial"/>
                <a:sym typeface="Arial"/>
              </a:rPr>
              <a:t>elecciones</a:t>
            </a:r>
            <a:r>
              <a:rPr lang="en-US" sz="1600" b="0" i="0" u="none" strike="noStrike" cap="none" dirty="0">
                <a:solidFill>
                  <a:srgbClr val="595959"/>
                </a:solidFill>
                <a:latin typeface="Arial"/>
                <a:ea typeface="Arial"/>
                <a:cs typeface="Arial"/>
                <a:sym typeface="Arial"/>
              </a:rPr>
              <a:t> y </a:t>
            </a:r>
            <a:r>
              <a:rPr lang="en-US" sz="1600" b="0" i="0" u="none" strike="noStrike" cap="none" dirty="0" err="1">
                <a:solidFill>
                  <a:srgbClr val="595959"/>
                </a:solidFill>
                <a:latin typeface="Arial"/>
                <a:ea typeface="Arial"/>
                <a:cs typeface="Arial"/>
                <a:sym typeface="Arial"/>
              </a:rPr>
              <a:t>los</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documentos</a:t>
            </a:r>
            <a:r>
              <a:rPr lang="en-US" sz="1600" b="0" i="0" u="none" strike="noStrike" cap="none" dirty="0">
                <a:solidFill>
                  <a:srgbClr val="595959"/>
                </a:solidFill>
                <a:latin typeface="Arial"/>
                <a:ea typeface="Arial"/>
                <a:cs typeface="Arial"/>
                <a:sym typeface="Arial"/>
              </a:rPr>
              <a:t> del plan </a:t>
            </a:r>
            <a:r>
              <a:rPr lang="en-US" sz="1600" b="0" i="0" u="none" strike="noStrike" cap="none" dirty="0" err="1">
                <a:solidFill>
                  <a:srgbClr val="595959"/>
                </a:solidFill>
                <a:latin typeface="Arial"/>
                <a:ea typeface="Arial"/>
                <a:cs typeface="Arial"/>
                <a:sym typeface="Arial"/>
              </a:rPr>
              <a:t>en</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cualquier</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momento</a:t>
            </a:r>
            <a:r>
              <a:rPr lang="en-US" sz="1600" b="0" i="0" u="none" strike="noStrike" cap="none" dirty="0">
                <a:solidFill>
                  <a:srgbClr val="595959"/>
                </a:solidFill>
                <a:latin typeface="Arial"/>
                <a:ea typeface="Arial"/>
                <a:cs typeface="Arial"/>
                <a:sym typeface="Arial"/>
              </a:rPr>
              <a:t> </a:t>
            </a:r>
            <a:r>
              <a:rPr lang="en-US" sz="1600" b="0" i="0" u="none" strike="noStrike" cap="none" dirty="0" err="1">
                <a:solidFill>
                  <a:srgbClr val="595959"/>
                </a:solidFill>
                <a:latin typeface="Arial"/>
                <a:ea typeface="Arial"/>
                <a:cs typeface="Arial"/>
                <a:sym typeface="Arial"/>
              </a:rPr>
              <a:t>en</a:t>
            </a:r>
            <a:r>
              <a:rPr lang="en-US" sz="1600" b="0" i="0" u="none" strike="noStrike" cap="none" dirty="0">
                <a:solidFill>
                  <a:srgbClr val="595959"/>
                </a:solidFill>
                <a:latin typeface="Arial"/>
                <a:ea typeface="Arial"/>
                <a:cs typeface="Arial"/>
                <a:sym typeface="Arial"/>
              </a:rPr>
              <a:t> la </a:t>
            </a:r>
            <a:r>
              <a:rPr lang="en-US" sz="1600" b="0" i="0" u="none" strike="noStrike" cap="none" dirty="0" err="1">
                <a:solidFill>
                  <a:srgbClr val="595959"/>
                </a:solidFill>
                <a:latin typeface="Arial"/>
                <a:ea typeface="Arial"/>
                <a:cs typeface="Arial"/>
                <a:sym typeface="Arial"/>
              </a:rPr>
              <a:t>página</a:t>
            </a:r>
            <a:r>
              <a:rPr lang="en-US" sz="1600" b="0" i="0" u="none" strike="noStrike" cap="none" dirty="0">
                <a:solidFill>
                  <a:srgbClr val="595959"/>
                </a:solidFill>
                <a:latin typeface="Arial"/>
                <a:ea typeface="Arial"/>
                <a:cs typeface="Arial"/>
                <a:sym typeface="Arial"/>
              </a:rPr>
              <a:t> </a:t>
            </a:r>
            <a:r>
              <a:rPr lang="en-US" sz="1600" b="0" i="1" u="none" strike="noStrike" cap="none" dirty="0" err="1">
                <a:solidFill>
                  <a:srgbClr val="595959"/>
                </a:solidFill>
                <a:latin typeface="Arial"/>
                <a:ea typeface="Arial"/>
                <a:cs typeface="Arial"/>
                <a:sym typeface="Arial"/>
              </a:rPr>
              <a:t>Resumen</a:t>
            </a:r>
            <a:r>
              <a:rPr lang="en-US" sz="1600" b="0" i="1" u="none" strike="noStrike" cap="none" dirty="0">
                <a:solidFill>
                  <a:srgbClr val="595959"/>
                </a:solidFill>
                <a:latin typeface="Arial"/>
                <a:ea typeface="Arial"/>
                <a:cs typeface="Arial"/>
                <a:sym typeface="Arial"/>
              </a:rPr>
              <a:t> de </a:t>
            </a:r>
            <a:r>
              <a:rPr lang="en-US" sz="1600" b="0" i="1" u="none" strike="noStrike" cap="none" dirty="0" err="1">
                <a:solidFill>
                  <a:srgbClr val="595959"/>
                </a:solidFill>
                <a:latin typeface="Arial"/>
                <a:ea typeface="Arial"/>
                <a:cs typeface="Arial"/>
                <a:sym typeface="Arial"/>
              </a:rPr>
              <a:t>Beneficios</a:t>
            </a:r>
            <a:r>
              <a:rPr lang="en-US" sz="1600" b="0" i="0" u="none" strike="noStrike" cap="none" dirty="0">
                <a:solidFill>
                  <a:srgbClr val="595959"/>
                </a:solidFill>
                <a:latin typeface="Arial"/>
                <a:ea typeface="Arial"/>
                <a:cs typeface="Arial"/>
                <a:sym typeface="Arial"/>
              </a:rPr>
              <a:t>. </a:t>
            </a:r>
            <a:endParaRPr lang="en-US"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800910286"/>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7" name="Footer Placeholder 4">
            <a:extLst>
              <a:ext uri="{FF2B5EF4-FFF2-40B4-BE49-F238E27FC236}">
                <a16:creationId xmlns:a16="http://schemas.microsoft.com/office/drawing/2014/main" id="{75E5E2D4-AA38-19D9-C260-EC0AC96F1EC9}"/>
              </a:ext>
            </a:extLst>
          </p:cNvPr>
          <p:cNvSpPr>
            <a:spLocks noGrp="1"/>
          </p:cNvSpPr>
          <p:nvPr>
            <p:ph type="ftr" sz="quarter" idx="3"/>
          </p:nvPr>
        </p:nvSpPr>
        <p:spPr>
          <a:xfrm>
            <a:off x="4038600" y="6511475"/>
            <a:ext cx="4114800" cy="365125"/>
          </a:xfrm>
          <a:prstGeom prst="rect">
            <a:avLst/>
          </a:prstGeom>
        </p:spPr>
        <p:txBody>
          <a:bodyPr vert="horz" lIns="91440" tIns="45720" rIns="91440" bIns="45720" rtlCol="0" anchor="ctr"/>
          <a:lstStyle>
            <a:lvl1pPr marL="0" algn="ctr" defTabSz="914400" rtl="0" eaLnBrk="1" latinLnBrk="0" hangingPunct="1">
              <a:defRPr lang="en-US" sz="800" kern="1200" smtClean="0">
                <a:solidFill>
                  <a:schemeClr val="accent4"/>
                </a:solidFill>
                <a:latin typeface="+mn-lt"/>
                <a:ea typeface="+mn-ea"/>
                <a:cs typeface="+mn-cs"/>
              </a:defRPr>
            </a:lvl1pPr>
          </a:lstStyle>
          <a:p>
            <a:r>
              <a:rPr lang="en-US"/>
              <a:t>Copyright 2022, Paychex, Inc. </a:t>
            </a:r>
            <a:endParaRPr/>
          </a:p>
        </p:txBody>
      </p:sp>
      <p:sp>
        <p:nvSpPr>
          <p:cNvPr id="8" name="Slide Number Placeholder 5">
            <a:extLst>
              <a:ext uri="{FF2B5EF4-FFF2-40B4-BE49-F238E27FC236}">
                <a16:creationId xmlns:a16="http://schemas.microsoft.com/office/drawing/2014/main" id="{5F7A4737-F6CF-4E28-358C-E70F8475E949}"/>
              </a:ext>
            </a:extLst>
          </p:cNvPr>
          <p:cNvSpPr>
            <a:spLocks noGrp="1"/>
          </p:cNvSpPr>
          <p:nvPr>
            <p:ph type="sldNum" sz="quarter" idx="4"/>
          </p:nvPr>
        </p:nvSpPr>
        <p:spPr>
          <a:xfrm>
            <a:off x="11811000" y="6515100"/>
            <a:ext cx="381000" cy="365125"/>
          </a:xfrm>
          <a:prstGeom prst="rect">
            <a:avLst/>
          </a:prstGeom>
        </p:spPr>
        <p:txBody>
          <a:bodyPr vert="horz" lIns="91440" tIns="45720" rIns="91440" bIns="45720" rtlCol="0" anchor="ctr"/>
          <a:lstStyle>
            <a:lvl1pPr>
              <a:defRPr lang="en-US" sz="1000" smtClean="0">
                <a:solidFill>
                  <a:schemeClr val="accent4"/>
                </a:solidFill>
                <a:latin typeface="Graphik Medium" panose="020B0603030202060203" pitchFamily="34" charset="0"/>
              </a:defRPr>
            </a:lvl1pPr>
          </a:lstStyle>
          <a:p>
            <a:pPr algn="ctr"/>
            <a:fld id="{6531C53F-4421-4D4E-BED2-4E2D2B193309}" type="slidenum">
              <a:rPr lang="en-US" smtClean="0"/>
              <a:pPr algn="ctr"/>
              <a:t>11</a:t>
            </a:fld>
            <a:endParaRPr lang="en-US"/>
          </a:p>
        </p:txBody>
      </p:sp>
      <p:sp>
        <p:nvSpPr>
          <p:cNvPr id="12" name="TextBox 11">
            <a:extLst>
              <a:ext uri="{FF2B5EF4-FFF2-40B4-BE49-F238E27FC236}">
                <a16:creationId xmlns:a16="http://schemas.microsoft.com/office/drawing/2014/main" id="{35869D06-7BB8-D9A2-473F-6077B016C686}"/>
              </a:ext>
            </a:extLst>
          </p:cNvPr>
          <p:cNvSpPr txBox="1"/>
          <p:nvPr/>
        </p:nvSpPr>
        <p:spPr>
          <a:xfrm>
            <a:off x="2438400" y="2290227"/>
            <a:ext cx="7401697" cy="1138773"/>
          </a:xfrm>
          <a:prstGeom prst="rect">
            <a:avLst/>
          </a:prstGeom>
          <a:noFill/>
        </p:spPr>
        <p:txBody>
          <a:bodyPr wrap="square" rtlCol="0">
            <a:spAutoFit/>
          </a:bodyPr>
          <a:lstStyle/>
          <a:p>
            <a:pPr algn="ctr"/>
            <a:r>
              <a:rPr lang="en-US" sz="3400" b="1" dirty="0">
                <a:latin typeface="+mj-lt"/>
              </a:rPr>
              <a:t>¡</a:t>
            </a:r>
            <a:r>
              <a:rPr lang="en-US" sz="3400" b="1" dirty="0" err="1">
                <a:latin typeface="+mj-lt"/>
              </a:rPr>
              <a:t>Felicitaciones</a:t>
            </a:r>
            <a:r>
              <a:rPr lang="en-US" sz="3400" b="1" dirty="0">
                <a:latin typeface="+mj-lt"/>
              </a:rPr>
              <a:t> </a:t>
            </a:r>
            <a:r>
              <a:rPr lang="en-US" sz="3400" b="1" dirty="0" err="1">
                <a:latin typeface="+mj-lt"/>
              </a:rPr>
              <a:t>por</a:t>
            </a:r>
            <a:r>
              <a:rPr lang="en-US" sz="3400" b="1" dirty="0">
                <a:latin typeface="+mj-lt"/>
              </a:rPr>
              <a:t> </a:t>
            </a:r>
            <a:r>
              <a:rPr lang="en-US" sz="3400" b="1" dirty="0" err="1">
                <a:latin typeface="+mj-lt"/>
              </a:rPr>
              <a:t>completar</a:t>
            </a:r>
            <a:r>
              <a:rPr lang="en-US" sz="3400" b="1" dirty="0">
                <a:latin typeface="+mj-lt"/>
              </a:rPr>
              <a:t> </a:t>
            </a:r>
            <a:r>
              <a:rPr lang="en-US" sz="3400" b="1" dirty="0" err="1">
                <a:latin typeface="+mj-lt"/>
              </a:rPr>
              <a:t>su</a:t>
            </a:r>
            <a:r>
              <a:rPr lang="en-US" sz="3400" b="1" dirty="0">
                <a:latin typeface="+mj-lt"/>
              </a:rPr>
              <a:t> </a:t>
            </a:r>
            <a:r>
              <a:rPr lang="en-US" sz="3400" b="1" dirty="0" err="1">
                <a:latin typeface="+mj-lt"/>
              </a:rPr>
              <a:t>inscripción</a:t>
            </a:r>
            <a:r>
              <a:rPr lang="en-US" sz="3400" b="1" dirty="0">
                <a:latin typeface="+mj-lt"/>
              </a:rPr>
              <a:t>!</a:t>
            </a:r>
          </a:p>
        </p:txBody>
      </p:sp>
      <p:cxnSp>
        <p:nvCxnSpPr>
          <p:cNvPr id="16" name="Straight Connector 15">
            <a:extLst>
              <a:ext uri="{FF2B5EF4-FFF2-40B4-BE49-F238E27FC236}">
                <a16:creationId xmlns:a16="http://schemas.microsoft.com/office/drawing/2014/main" id="{2AC3EF18-97F7-862E-F1DB-BE1976B8D8EB}"/>
              </a:ext>
            </a:extLst>
          </p:cNvPr>
          <p:cNvCxnSpPr/>
          <p:nvPr/>
        </p:nvCxnSpPr>
        <p:spPr>
          <a:xfrm>
            <a:off x="2209800" y="3657600"/>
            <a:ext cx="7772400" cy="0"/>
          </a:xfrm>
          <a:prstGeom prst="line">
            <a:avLst/>
          </a:prstGeom>
          <a:ln w="158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5070809"/>
      </p:ext>
    </p:extLst>
  </p:cSld>
  <p:clrMapOvr>
    <a:masterClrMapping/>
  </p:clrMapOvr>
  <p:transition spd="med">
    <p:fade/>
  </p:transition>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NalK0iVs"/>
  <p:tag name="ARTICULATE_SLIDE_THUMBNAIL_REFRESH" val="1"/>
  <p:tag name="ARTICULATE_DESIGN_ID_CUSTOM DESIGN" val="nsiVtNBQ"/>
  <p:tag name="ARTICULATE_DESIGN_ID_1_OFFICE THEME" val="Ymz6JwQM"/>
  <p:tag name="ARTICULATE_SLIDE_COUNT" val="47"/>
  <p:tag name="ARTICULATE_PROJECT_OPEN" val="0"/>
  <p:tag name="ARTICULATE_DESIGN_ID_3_OFFICE THEME" val="Rc1WVxdw"/>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itle Slides">
  <a:themeElements>
    <a:clrScheme name="Brand v3 (Digital)">
      <a:dk1>
        <a:srgbClr val="000000"/>
      </a:dk1>
      <a:lt1>
        <a:srgbClr val="FFFFFF"/>
      </a:lt1>
      <a:dk2>
        <a:srgbClr val="414549"/>
      </a:dk2>
      <a:lt2>
        <a:srgbClr val="F2E9DB"/>
      </a:lt2>
      <a:accent1>
        <a:srgbClr val="0059A2"/>
      </a:accent1>
      <a:accent2>
        <a:srgbClr val="000000"/>
      </a:accent2>
      <a:accent3>
        <a:srgbClr val="18A3A5"/>
      </a:accent3>
      <a:accent4>
        <a:srgbClr val="727B84"/>
      </a:accent4>
      <a:accent5>
        <a:srgbClr val="5D8EAF"/>
      </a:accent5>
      <a:accent6>
        <a:srgbClr val="21605E"/>
      </a:accent6>
      <a:hlink>
        <a:srgbClr val="5D8EAF"/>
      </a:hlink>
      <a:folHlink>
        <a:srgbClr val="AB7E39"/>
      </a:folHlink>
    </a:clrScheme>
    <a:fontScheme name="Brand - Standard OTF">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6F363181-F610-CE40-BA56-2186B0A343D6}">
  <we:reference id="wa200000729" version="3.19.222.0" store="en-US" storeType="OMEX"/>
  <we:alternateReferences>
    <we:reference id="wa200000729" version="3.19.222.0" store=""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DFB66BDD45A404FB39091BB29A3D669" ma:contentTypeVersion="29" ma:contentTypeDescription="Create a new document." ma:contentTypeScope="" ma:versionID="02f066020a339dd93963b7fdfb9ac329">
  <xsd:schema xmlns:xsd="http://www.w3.org/2001/XMLSchema" xmlns:xs="http://www.w3.org/2001/XMLSchema" xmlns:p="http://schemas.microsoft.com/office/2006/metadata/properties" xmlns:ns1="http://schemas.microsoft.com/sharepoint/v3" xmlns:ns2="f0223419-13ac-4f72-838a-8d456142c386" xmlns:ns3="0dd8ca2b-8e17-439e-9e56-105f39e53c1d" xmlns:ns4="daf31de8-d212-42ee-a01d-386d8e26b930" targetNamespace="http://schemas.microsoft.com/office/2006/metadata/properties" ma:root="true" ma:fieldsID="d39a8920ba15b4b7529b49c5e105ff21" ns1:_="" ns2:_="" ns3:_="" ns4:_="">
    <xsd:import namespace="http://schemas.microsoft.com/sharepoint/v3"/>
    <xsd:import namespace="f0223419-13ac-4f72-838a-8d456142c386"/>
    <xsd:import namespace="0dd8ca2b-8e17-439e-9e56-105f39e53c1d"/>
    <xsd:import namespace="daf31de8-d212-42ee-a01d-386d8e26b930"/>
    <xsd:element name="properties">
      <xsd:complexType>
        <xsd:sequence>
          <xsd:element name="documentManagement">
            <xsd:complexType>
              <xsd:all>
                <xsd:element ref="ns2:Description0" minOccurs="0"/>
                <xsd:element ref="ns2:URL_x0020_to_x0020_Location" minOccurs="0"/>
                <xsd:element ref="ns2:g86c" minOccurs="0"/>
                <xsd:element ref="ns2:Type_x0020_of_x0020_Material" minOccurs="0"/>
                <xsd:element ref="ns3:SharedWithUsers" minOccurs="0"/>
                <xsd:element ref="ns3:SharedWithDetails" minOccurs="0"/>
                <xsd:element ref="ns2:Revised"/>
                <xsd:element ref="ns1:_ip_UnifiedCompliancePolicyProperties" minOccurs="0"/>
                <xsd:element ref="ns1:_ip_UnifiedCompliancePolicyUIAction" minOccurs="0"/>
                <xsd:element ref="ns2:Link" minOccurs="0"/>
                <xsd:element ref="ns3:LastSharedByUser" minOccurs="0"/>
                <xsd:element ref="ns3:LastSharedByTime" minOccurs="0"/>
                <xsd:element ref="ns1:AverageRating" minOccurs="0"/>
                <xsd:element ref="ns1:RatingCount" minOccurs="0"/>
                <xsd:element ref="ns1:RatedBy" minOccurs="0"/>
                <xsd:element ref="ns1:Ratings" minOccurs="0"/>
                <xsd:element ref="ns1:LikesCount" minOccurs="0"/>
                <xsd:element ref="ns1:LikedBy" minOccurs="0"/>
                <xsd:element ref="ns2:MediaServiceMetadata" minOccurs="0"/>
                <xsd:element ref="ns2:MediaServiceFastMetadata" minOccurs="0"/>
                <xsd:element ref="ns2:MediaServiceEventHashCode" minOccurs="0"/>
                <xsd:element ref="ns2:MediaServiceGenerationTime" minOccurs="0"/>
                <xsd:element ref="ns2:MediaServiceDateTaken" minOccurs="0"/>
                <xsd:element ref="ns2:MediaServiceAutoKeyPoints" minOccurs="0"/>
                <xsd:element ref="ns2:MediaServiceKeyPoints" minOccurs="0"/>
                <xsd:element ref="ns2:MediaServiceAutoTags" minOccurs="0"/>
                <xsd:element ref="ns2:MediaServiceOCR" minOccurs="0"/>
                <xsd:element ref="ns2:lcf76f155ced4ddcb4097134ff3c332f" minOccurs="0"/>
                <xsd:element ref="ns4:TaxCatchAll"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element name="AverageRating" ma:index="20" nillable="true" ma:displayName="Rating (0-5)" ma:decimals="2" ma:description="Average value of all the ratings that have been submitted" ma:internalName="AverageRating" ma:readOnly="true">
      <xsd:simpleType>
        <xsd:restriction base="dms:Number"/>
      </xsd:simpleType>
    </xsd:element>
    <xsd:element name="RatingCount" ma:index="21" nillable="true" ma:displayName="Number of Ratings" ma:decimals="0" ma:description="Number of ratings submitted" ma:internalName="RatingCount" ma:readOnly="true">
      <xsd:simpleType>
        <xsd:restriction base="dms:Number"/>
      </xsd:simpleType>
    </xsd:element>
    <xsd:element name="RatedBy" ma:index="22" nillable="true" ma:displayName="Rated By" ma:description="Users rated the item." ma:hidden="true" ma:list="UserInfo" ma:internalName="RatedBy">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Ratings" ma:index="23" nillable="true" ma:displayName="User ratings" ma:description="User ratings for the item" ma:hidden="true" ma:internalName="Ratings">
      <xsd:simpleType>
        <xsd:restriction base="dms:Note"/>
      </xsd:simpleType>
    </xsd:element>
    <xsd:element name="LikesCount" ma:index="24" nillable="true" ma:displayName="Number of Likes" ma:internalName="LikesCount">
      <xsd:simpleType>
        <xsd:restriction base="dms:Unknown"/>
      </xsd:simpleType>
    </xsd:element>
    <xsd:element name="LikedBy" ma:index="25" nillable="true" ma:displayName="Liked By" ma:hidden="true" ma:list="UserInfo" ma:internalName="LikedBy">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0223419-13ac-4f72-838a-8d456142c386" elementFormDefault="qualified">
    <xsd:import namespace="http://schemas.microsoft.com/office/2006/documentManagement/types"/>
    <xsd:import namespace="http://schemas.microsoft.com/office/infopath/2007/PartnerControls"/>
    <xsd:element name="Description0" ma:index="2" nillable="true" ma:displayName="Description" ma:internalName="Description0">
      <xsd:simpleType>
        <xsd:restriction base="dms:Text">
          <xsd:maxLength value="255"/>
        </xsd:restriction>
      </xsd:simpleType>
    </xsd:element>
    <xsd:element name="URL_x0020_to_x0020_Location" ma:index="3" nillable="true" ma:displayName="URL to Order" ma:list="{132b59c3-8c26-4b37-a9d2-b9e947b9a0cd}" ma:internalName="URL_x0020_to_x0020_Location" ma:showField="URL_x0020_Name">
      <xsd:simpleType>
        <xsd:restriction base="dms:Lookup"/>
      </xsd:simpleType>
    </xsd:element>
    <xsd:element name="g86c" ma:index="4" nillable="true" ma:displayName="Product" ma:internalName="g86c" ma:requiredMultiChoice="true">
      <xsd:complexType>
        <xsd:complexContent>
          <xsd:extension base="dms:MultiChoice">
            <xsd:sequence>
              <xsd:element name="Value" maxOccurs="unbounded" minOccurs="0" nillable="true">
                <xsd:simpleType>
                  <xsd:restriction base="dms:Choice">
                    <xsd:enumeration value="Pre Payroll"/>
                    <xsd:enumeration value="SMB (Core)"/>
                    <xsd:enumeration value="MMS"/>
                    <xsd:enumeration value="Flex"/>
                    <xsd:enumeration value="Flex Enterprise"/>
                    <xsd:enumeration value="Insurance Services"/>
                    <xsd:enumeration value="H&amp;B"/>
                    <xsd:enumeration value="Workers' Comp"/>
                    <xsd:enumeration value="BeneTrac"/>
                    <xsd:enumeration value="ESR"/>
                    <xsd:enumeration value="Health Care Reform"/>
                    <xsd:enumeration value="Retirement Services"/>
                    <xsd:enumeration value="HR Services"/>
                    <xsd:enumeration value="FSA/HRA/HSA"/>
                    <xsd:enumeration value="Handbooks"/>
                    <xsd:enumeration value="HR Essentials"/>
                    <xsd:enumeration value="HR Solutions"/>
                    <xsd:enumeration value="Paychex PEO"/>
                    <xsd:enumeration value="Paychex PEO+"/>
                    <xsd:enumeration value="Banks"/>
                    <xsd:enumeration value="ExpenseWire"/>
                    <xsd:enumeration value="myStaffingPro"/>
                    <xsd:enumeration value="nettime Solutions"/>
                    <xsd:enumeration value="Time and Attendance"/>
                    <xsd:enumeration value="Financial Advisors/FAs"/>
                    <xsd:enumeration value="CPAs"/>
                    <xsd:enumeration value="National Accounts/Franchise"/>
                    <xsd:enumeration value="Client Channel"/>
                    <xsd:enumeration value="Payment Processing"/>
                    <xsd:enumeration value="Incorporation Services/MyCorp"/>
                    <xsd:enumeration value="Restaurants"/>
                    <xsd:enumeration value="All Product"/>
                    <xsd:enumeration value="International"/>
                    <xsd:enumeration value="Multicultural"/>
                    <xsd:enumeration value="Corporate"/>
                    <xsd:enumeration value="Virtual Sales"/>
                    <xsd:enumeration value="Tier 1 Bank"/>
                    <xsd:enumeration value="Advance Partners"/>
                    <xsd:enumeration value="ePlan"/>
                    <xsd:enumeration value="Flock"/>
                    <xsd:enumeration value="Benefits Administration"/>
                    <xsd:enumeration value="Limited Medical"/>
                    <xsd:enumeration value="Telemedicine"/>
                  </xsd:restriction>
                </xsd:simpleType>
              </xsd:element>
            </xsd:sequence>
          </xsd:extension>
        </xsd:complexContent>
      </xsd:complexType>
    </xsd:element>
    <xsd:element name="Type_x0020_of_x0020_Material" ma:index="5" nillable="true" ma:displayName="Type of Material" ma:internalName="Type_x0020_of_x0020_Material" ma:requiredMultiChoice="true">
      <xsd:complexType>
        <xsd:complexContent>
          <xsd:extension base="dms:MultiChoice">
            <xsd:sequence>
              <xsd:element name="Value" maxOccurs="unbounded" minOccurs="0" nillable="true">
                <xsd:simpleType>
                  <xsd:restriction base="dms:Choice">
                    <xsd:enumeration value="Brochure"/>
                    <xsd:enumeration value="Sales Sheet"/>
                    <xsd:enumeration value="Booklet"/>
                    <xsd:enumeration value="Folder"/>
                    <xsd:enumeration value="Proposal"/>
                    <xsd:enumeration value="Postcard"/>
                    <xsd:enumeration value="Poster"/>
                    <xsd:enumeration value="Letter"/>
                    <xsd:enumeration value="Sales Presentation"/>
                    <xsd:enumeration value="Demo"/>
                    <xsd:enumeration value="Calculator"/>
                    <xsd:enumeration value="White Paper"/>
                    <xsd:enumeration value="PowerPoint"/>
                    <xsd:enumeration value="Infographic"/>
                    <xsd:enumeration value="Enrollment"/>
                    <xsd:enumeration value="Note Card"/>
                    <xsd:enumeration value="Table Tent"/>
                    <xsd:enumeration value="Other"/>
                    <xsd:enumeration value="Quick Reference Guide"/>
                    <xsd:enumeration value="Email"/>
                    <xsd:enumeration value="Job Aide"/>
                    <xsd:enumeration value="Content Hub"/>
                    <xsd:enumeration value="Display Ad"/>
                  </xsd:restriction>
                </xsd:simpleType>
              </xsd:element>
            </xsd:sequence>
          </xsd:extension>
        </xsd:complexContent>
      </xsd:complexType>
    </xsd:element>
    <xsd:element name="Revised" ma:index="14" ma:displayName="Revised/Reprinted" ma:description="Specify release/revision date on sheet; appears next to item number." ma:format="DateOnly" ma:internalName="Revised">
      <xsd:simpleType>
        <xsd:restriction base="dms:DateTime"/>
      </xsd:simpleType>
    </xsd:element>
    <xsd:element name="Link" ma:index="17" nillable="true" ma:displayName="Link" ma:format="Hyperlink" ma:internalName="Link">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26" nillable="true" ma:displayName="MediaServiceMetadata" ma:description="" ma:hidden="true" ma:internalName="MediaServiceMetadata" ma:readOnly="true">
      <xsd:simpleType>
        <xsd:restriction base="dms:Note"/>
      </xsd:simpleType>
    </xsd:element>
    <xsd:element name="MediaServiceFastMetadata" ma:index="27" nillable="true" ma:displayName="MediaServiceFastMetadata" ma:description="" ma:hidden="true" ma:internalName="MediaServiceFastMetadata" ma:readOnly="true">
      <xsd:simpleType>
        <xsd:restriction base="dms:Note"/>
      </xsd:simpleType>
    </xsd:element>
    <xsd:element name="MediaServiceEventHashCode" ma:index="28" nillable="true" ma:displayName="MediaServiceEventHashCode" ma:hidden="true" ma:internalName="MediaServiceEventHashCode" ma:readOnly="true">
      <xsd:simpleType>
        <xsd:restriction base="dms:Text"/>
      </xsd:simpleType>
    </xsd:element>
    <xsd:element name="MediaServiceGenerationTime" ma:index="29" nillable="true" ma:displayName="MediaServiceGenerationTime" ma:hidden="true" ma:internalName="MediaServiceGenerationTime" ma:readOnly="true">
      <xsd:simpleType>
        <xsd:restriction base="dms:Text"/>
      </xsd:simpleType>
    </xsd:element>
    <xsd:element name="MediaServiceDateTaken" ma:index="30" nillable="true" ma:displayName="MediaServiceDateTaken" ma:hidden="true" ma:internalName="MediaServiceDateTaken" ma:readOnly="true">
      <xsd:simpleType>
        <xsd:restriction base="dms:Text"/>
      </xsd:simpleType>
    </xsd:element>
    <xsd:element name="MediaServiceAutoKeyPoints" ma:index="31" nillable="true" ma:displayName="MediaServiceAutoKeyPoints" ma:hidden="true" ma:internalName="MediaServiceAutoKeyPoints" ma:readOnly="true">
      <xsd:simpleType>
        <xsd:restriction base="dms:Note"/>
      </xsd:simpleType>
    </xsd:element>
    <xsd:element name="MediaServiceKeyPoints" ma:index="32" nillable="true" ma:displayName="KeyPoints" ma:internalName="MediaServiceKeyPoints" ma:readOnly="true">
      <xsd:simpleType>
        <xsd:restriction base="dms:Note">
          <xsd:maxLength value="255"/>
        </xsd:restriction>
      </xsd:simpleType>
    </xsd:element>
    <xsd:element name="MediaServiceAutoTags" ma:index="33" nillable="true" ma:displayName="Tags" ma:internalName="MediaServiceAutoTags" ma:readOnly="true">
      <xsd:simpleType>
        <xsd:restriction base="dms:Text"/>
      </xsd:simpleType>
    </xsd:element>
    <xsd:element name="MediaServiceOCR" ma:index="34" nillable="true" ma:displayName="Extracted Text" ma:internalName="MediaServiceOCR" ma:readOnly="true">
      <xsd:simpleType>
        <xsd:restriction base="dms:Note">
          <xsd:maxLength value="255"/>
        </xsd:restriction>
      </xsd:simpleType>
    </xsd:element>
    <xsd:element name="lcf76f155ced4ddcb4097134ff3c332f" ma:index="36" nillable="true" ma:taxonomy="true" ma:internalName="lcf76f155ced4ddcb4097134ff3c332f" ma:taxonomyFieldName="MediaServiceImageTags" ma:displayName="Image Tags" ma:readOnly="false" ma:fieldId="{5cf76f15-5ced-4ddc-b409-7134ff3c332f}" ma:taxonomyMulti="true" ma:sspId="b189591c-0548-435c-b57e-19d01f24a376" ma:termSetId="09814cd3-568e-fe90-9814-8d621ff8fb84" ma:anchorId="fba54fb3-c3e1-fe81-a776-ca4b69148c4d" ma:open="true" ma:isKeyword="false">
      <xsd:complexType>
        <xsd:sequence>
          <xsd:element ref="pc:Terms" minOccurs="0" maxOccurs="1"/>
        </xsd:sequence>
      </xsd:complexType>
    </xsd:element>
    <xsd:element name="MediaLengthInSeconds" ma:index="3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dd8ca2b-8e17-439e-9e56-105f39e53c1d" elementFormDefault="qualified">
    <xsd:import namespace="http://schemas.microsoft.com/office/2006/documentManagement/types"/>
    <xsd:import namespace="http://schemas.microsoft.com/office/infopath/2007/PartnerControls"/>
    <xsd:element name="SharedWithUsers" ma:index="12"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description="" ma:internalName="SharedWithDetails" ma:readOnly="true">
      <xsd:simpleType>
        <xsd:restriction base="dms:Note">
          <xsd:maxLength value="255"/>
        </xsd:restriction>
      </xsd:simpleType>
    </xsd:element>
    <xsd:element name="LastSharedByUser" ma:index="18" nillable="true" ma:displayName="Last Shared By User" ma:description="" ma:internalName="LastSharedByUser" ma:readOnly="true">
      <xsd:simpleType>
        <xsd:restriction base="dms:Note">
          <xsd:maxLength value="255"/>
        </xsd:restriction>
      </xsd:simpleType>
    </xsd:element>
    <xsd:element name="LastSharedByTime" ma:index="19"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daf31de8-d212-42ee-a01d-386d8e26b930" elementFormDefault="qualified">
    <xsd:import namespace="http://schemas.microsoft.com/office/2006/documentManagement/types"/>
    <xsd:import namespace="http://schemas.microsoft.com/office/infopath/2007/PartnerControls"/>
    <xsd:element name="TaxCatchAll" ma:index="37" nillable="true" ma:displayName="Taxonomy Catch All Column" ma:hidden="true" ma:list="{2B89FF35-F22F-4129-8A01-8CD2A88051BB}" ma:internalName="TaxCatchAll" ma:showField="CatchAllData" ma:web="{0dd8ca2b-8e17-439e-9e56-105f39e53c1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1" ma:displayName="Item Number"/>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ikesCount xmlns="http://schemas.microsoft.com/sharepoint/v3" xsi:nil="true"/>
    <TaxCatchAll xmlns="daf31de8-d212-42ee-a01d-386d8e26b930" xsi:nil="true"/>
    <URL_x0020_to_x0020_Location xmlns="f0223419-13ac-4f72-838a-8d456142c386" xsi:nil="true"/>
    <Type_x0020_of_x0020_Material xmlns="f0223419-13ac-4f72-838a-8d456142c386">
      <Value>PowerPoint</Value>
    </Type_x0020_of_x0020_Material>
    <Revised xmlns="f0223419-13ac-4f72-838a-8d456142c386">2022-11-02T04:00:00+00:00</Revised>
    <Ratings xmlns="http://schemas.microsoft.com/sharepoint/v3" xsi:nil="true"/>
    <_ip_UnifiedCompliancePolicyProperties xmlns="http://schemas.microsoft.com/sharepoint/v3" xsi:nil="true"/>
    <LikedBy xmlns="http://schemas.microsoft.com/sharepoint/v3">
      <UserInfo>
        <DisplayName/>
        <AccountId xsi:nil="true"/>
        <AccountType/>
      </UserInfo>
    </LikedBy>
    <lcf76f155ced4ddcb4097134ff3c332f xmlns="f0223419-13ac-4f72-838a-8d456142c386">
      <Terms xmlns="http://schemas.microsoft.com/office/infopath/2007/PartnerControls"/>
    </lcf76f155ced4ddcb4097134ff3c332f>
    <Description0 xmlns="f0223419-13ac-4f72-838a-8d456142c386">PIA Integrated Flock Employee Guide Presentation in Spanish</Description0>
    <Link xmlns="f0223419-13ac-4f72-838a-8d456142c386">
      <Url xsi:nil="true"/>
      <Description xsi:nil="true"/>
    </Link>
    <g86c xmlns="f0223419-13ac-4f72-838a-8d456142c386">
      <Value>Insurance Services</Value>
      <Value>H&amp;B</Value>
      <Value>Flock</Value>
      <Value>Benefits Administration</Value>
    </g86c>
    <RatedBy xmlns="http://schemas.microsoft.com/sharepoint/v3">
      <UserInfo>
        <DisplayName/>
        <AccountId xsi:nil="true"/>
        <AccountType/>
      </UserInfo>
    </RatedBy>
  </documentManagement>
</p:properties>
</file>

<file path=customXml/itemProps1.xml><?xml version="1.0" encoding="utf-8"?>
<ds:datastoreItem xmlns:ds="http://schemas.openxmlformats.org/officeDocument/2006/customXml" ds:itemID="{9C4B7CF8-2DF7-407C-8722-0354D58A7862}">
  <ds:schemaRefs>
    <ds:schemaRef ds:uri="http://schemas.microsoft.com/sharepoint/v3/contenttype/forms"/>
  </ds:schemaRefs>
</ds:datastoreItem>
</file>

<file path=customXml/itemProps2.xml><?xml version="1.0" encoding="utf-8"?>
<ds:datastoreItem xmlns:ds="http://schemas.openxmlformats.org/officeDocument/2006/customXml" ds:itemID="{524102F3-1597-4BAB-A9D5-4A77431F1C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0223419-13ac-4f72-838a-8d456142c386"/>
    <ds:schemaRef ds:uri="0dd8ca2b-8e17-439e-9e56-105f39e53c1d"/>
    <ds:schemaRef ds:uri="daf31de8-d212-42ee-a01d-386d8e26b93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F914359-8543-413A-A4C7-13F21CFB7907}">
  <ds:schemaRefs>
    <ds:schemaRef ds:uri="b6d5ca1e-99c9-4ede-b5ef-a281ec407796"/>
    <ds:schemaRef ds:uri="c9444269-2480-4431-8fc7-046e120a687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http://schemas.microsoft.com/sharepoint/v3"/>
    <ds:schemaRef ds:uri="daf31de8-d212-42ee-a01d-386d8e26b930"/>
    <ds:schemaRef ds:uri="f0223419-13ac-4f72-838a-8d456142c386"/>
  </ds:schemaRefs>
</ds:datastoreItem>
</file>

<file path=docProps/app.xml><?xml version="1.0" encoding="utf-8"?>
<Properties xmlns="http://schemas.openxmlformats.org/officeDocument/2006/extended-properties" xmlns:vt="http://schemas.openxmlformats.org/officeDocument/2006/docPropsVTypes">
  <TotalTime>983</TotalTime>
  <Words>498</Words>
  <Application>Microsoft Office PowerPoint</Application>
  <PresentationFormat>Widescreen</PresentationFormat>
  <Paragraphs>76</Paragraphs>
  <Slides>11</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Arial</vt:lpstr>
      <vt:lpstr>Calibri</vt:lpstr>
      <vt:lpstr>Georgia</vt:lpstr>
      <vt:lpstr>Graphik Medium</vt:lpstr>
      <vt:lpstr>Lucida Grande</vt:lpstr>
      <vt:lpstr>Proxima Nova Rg</vt:lpstr>
      <vt:lpstr>System Font Regular</vt:lpstr>
      <vt:lpstr>Title Slides</vt:lpstr>
      <vt:lpstr>Flock Benefits Administration,  by Paychex</vt:lpstr>
      <vt:lpstr>1. Acceder a Mis Beneficios en Flex</vt:lpstr>
      <vt:lpstr>2. Habilitar Español</vt:lpstr>
      <vt:lpstr>3. Revisar el Perfil</vt:lpstr>
      <vt:lpstr>4. Inscríbase en Beneficios</vt:lpstr>
      <vt:lpstr>4. Inscríbase en Beneficios: Añadir Dependientes</vt:lpstr>
      <vt:lpstr>4. Inscríbase en Beneficios: Inscribir sus Dependientes</vt:lpstr>
      <vt:lpstr>PowerPoint Presentation</vt:lpstr>
      <vt:lpstr>4. Inscríbase en Beneficios: Continúe la inscripción</vt:lpstr>
      <vt:lpstr>4. Inscríbase en Beneficios: Envíe la inscripción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Produced 11/2/22</dc:title>
  <dc:creator>Schaeffer, Dan</dc:creator>
  <cp:lastModifiedBy>Weissman, Candace</cp:lastModifiedBy>
  <cp:revision>49</cp:revision>
  <dcterms:created xsi:type="dcterms:W3CDTF">2020-02-13T14:45:56Z</dcterms:created>
  <dcterms:modified xsi:type="dcterms:W3CDTF">2023-09-01T20:32:38Z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4D0CDE88-E909-4ABD-9331-14632E4CE6E0</vt:lpwstr>
  </property>
  <property fmtid="{D5CDD505-2E9C-101B-9397-08002B2CF9AE}" pid="3" name="ArticulatePath">
    <vt:lpwstr>Presentation3</vt:lpwstr>
  </property>
  <property fmtid="{D5CDD505-2E9C-101B-9397-08002B2CF9AE}" pid="4" name="ContentTypeId">
    <vt:lpwstr>0x010100FDFB66BDD45A404FB39091BB29A3D669</vt:lpwstr>
  </property>
  <property fmtid="{D5CDD505-2E9C-101B-9397-08002B2CF9AE}" pid="5" name="MediaServiceImageTags">
    <vt:lpwstr/>
  </property>
</Properties>
</file>