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22"/>
  </p:notesMasterIdLst>
  <p:sldIdLst>
    <p:sldId id="296" r:id="rId5"/>
    <p:sldId id="403" r:id="rId6"/>
    <p:sldId id="405" r:id="rId7"/>
    <p:sldId id="1252" r:id="rId8"/>
    <p:sldId id="1305" r:id="rId9"/>
    <p:sldId id="642" r:id="rId10"/>
    <p:sldId id="1304" r:id="rId11"/>
    <p:sldId id="1120" r:id="rId12"/>
    <p:sldId id="1038" r:id="rId13"/>
    <p:sldId id="1253" r:id="rId14"/>
    <p:sldId id="1284" r:id="rId15"/>
    <p:sldId id="1190" r:id="rId16"/>
    <p:sldId id="1307" r:id="rId17"/>
    <p:sldId id="423" r:id="rId18"/>
    <p:sldId id="424" r:id="rId19"/>
    <p:sldId id="425" r:id="rId20"/>
    <p:sldId id="478"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62DF7E7-2A90-4BBE-8C89-F53E28848488}">
          <p14:sldIdLst>
            <p14:sldId id="296"/>
            <p14:sldId id="403"/>
            <p14:sldId id="405"/>
            <p14:sldId id="1252"/>
            <p14:sldId id="1305"/>
            <p14:sldId id="642"/>
            <p14:sldId id="1304"/>
            <p14:sldId id="1120"/>
            <p14:sldId id="1038"/>
            <p14:sldId id="1253"/>
            <p14:sldId id="1284"/>
            <p14:sldId id="1190"/>
            <p14:sldId id="1307"/>
            <p14:sldId id="423"/>
            <p14:sldId id="424"/>
            <p14:sldId id="425"/>
            <p14:sldId id="478"/>
          </p14:sldIdLst>
        </p14:section>
        <p14:section name="Untitled Section" id="{A8257DF9-1EA5-4301-8AF6-EBD3A4860CCC}">
          <p14:sldIdLst/>
        </p14:section>
      </p14:sectionLst>
    </p:ext>
    <p:ext uri="{EFAFB233-063F-42B5-8137-9DF3F51BA10A}">
      <p15:sldGuideLst xmlns:p15="http://schemas.microsoft.com/office/powerpoint/2012/main">
        <p15:guide id="1" orient="horz" pos="2267">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B42B"/>
    <a:srgbClr val="FF6801"/>
    <a:srgbClr val="5A696E"/>
    <a:srgbClr val="1368B5"/>
    <a:srgbClr val="B5B117"/>
    <a:srgbClr val="E6AF00"/>
    <a:srgbClr val="83B42A"/>
    <a:srgbClr val="669900"/>
    <a:srgbClr val="0099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7FC069-9A4B-571D-1CB3-D75DC823ED91}" v="1" dt="2025-07-07T16:07:07.9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65" autoAdjust="0"/>
    <p:restoredTop sz="99882" autoAdjust="0"/>
  </p:normalViewPr>
  <p:slideViewPr>
    <p:cSldViewPr snapToGrid="0">
      <p:cViewPr varScale="1">
        <p:scale>
          <a:sx n="64" d="100"/>
          <a:sy n="64" d="100"/>
        </p:scale>
        <p:origin x="1608" y="32"/>
      </p:cViewPr>
      <p:guideLst>
        <p:guide orient="horz" pos="2267"/>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lack, Nicole" userId="a86b72e3-c643-4441-be82-ab71b389cd6d" providerId="ADAL" clId="{71618915-7C57-4D48-BE9B-D5F56A3E17DC}"/>
    <pc:docChg chg="undo custSel addSld delSld modSld sldOrd modSection">
      <pc:chgData name="Black, Nicole" userId="a86b72e3-c643-4441-be82-ab71b389cd6d" providerId="ADAL" clId="{71618915-7C57-4D48-BE9B-D5F56A3E17DC}" dt="2024-08-21T17:29:11.203" v="1885" actId="20577"/>
      <pc:docMkLst>
        <pc:docMk/>
      </pc:docMkLst>
      <pc:sldChg chg="modSp mod">
        <pc:chgData name="Black, Nicole" userId="a86b72e3-c643-4441-be82-ab71b389cd6d" providerId="ADAL" clId="{71618915-7C57-4D48-BE9B-D5F56A3E17DC}" dt="2024-08-21T15:22:15.833" v="7" actId="20577"/>
        <pc:sldMkLst>
          <pc:docMk/>
          <pc:sldMk cId="2276261368" sldId="296"/>
        </pc:sldMkLst>
      </pc:sldChg>
      <pc:sldChg chg="addSp modSp mod">
        <pc:chgData name="Black, Nicole" userId="a86b72e3-c643-4441-be82-ab71b389cd6d" providerId="ADAL" clId="{71618915-7C57-4D48-BE9B-D5F56A3E17DC}" dt="2024-08-21T15:39:41.624" v="655"/>
        <pc:sldMkLst>
          <pc:docMk/>
          <pc:sldMk cId="295292582" sldId="403"/>
        </pc:sldMkLst>
      </pc:sldChg>
      <pc:sldChg chg="modSp mod">
        <pc:chgData name="Black, Nicole" userId="a86b72e3-c643-4441-be82-ab71b389cd6d" providerId="ADAL" clId="{71618915-7C57-4D48-BE9B-D5F56A3E17DC}" dt="2024-08-21T15:39:47.233" v="656"/>
        <pc:sldMkLst>
          <pc:docMk/>
          <pc:sldMk cId="1216491757" sldId="405"/>
        </pc:sldMkLst>
      </pc:sldChg>
      <pc:sldChg chg="modSp mod">
        <pc:chgData name="Black, Nicole" userId="a86b72e3-c643-4441-be82-ab71b389cd6d" providerId="ADAL" clId="{71618915-7C57-4D48-BE9B-D5F56A3E17DC}" dt="2024-08-21T17:28:48.491" v="1879" actId="20577"/>
        <pc:sldMkLst>
          <pc:docMk/>
          <pc:sldMk cId="2231449198" sldId="423"/>
        </pc:sldMkLst>
      </pc:sldChg>
      <pc:sldChg chg="modSp mod">
        <pc:chgData name="Black, Nicole" userId="a86b72e3-c643-4441-be82-ab71b389cd6d" providerId="ADAL" clId="{71618915-7C57-4D48-BE9B-D5F56A3E17DC}" dt="2024-08-21T17:28:58.305" v="1881" actId="20577"/>
        <pc:sldMkLst>
          <pc:docMk/>
          <pc:sldMk cId="2289717129" sldId="424"/>
        </pc:sldMkLst>
      </pc:sldChg>
      <pc:sldChg chg="modSp mod">
        <pc:chgData name="Black, Nicole" userId="a86b72e3-c643-4441-be82-ab71b389cd6d" providerId="ADAL" clId="{71618915-7C57-4D48-BE9B-D5F56A3E17DC}" dt="2024-08-21T17:29:11.203" v="1885" actId="20577"/>
        <pc:sldMkLst>
          <pc:docMk/>
          <pc:sldMk cId="3463890239" sldId="425"/>
        </pc:sldMkLst>
      </pc:sldChg>
      <pc:sldChg chg="modSp mod">
        <pc:chgData name="Black, Nicole" userId="a86b72e3-c643-4441-be82-ab71b389cd6d" providerId="ADAL" clId="{71618915-7C57-4D48-BE9B-D5F56A3E17DC}" dt="2024-08-21T17:27:04.097" v="1872" actId="20577"/>
        <pc:sldMkLst>
          <pc:docMk/>
          <pc:sldMk cId="206721105" sldId="478"/>
        </pc:sldMkLst>
      </pc:sldChg>
      <pc:sldChg chg="modSp mod">
        <pc:chgData name="Black, Nicole" userId="a86b72e3-c643-4441-be82-ab71b389cd6d" providerId="ADAL" clId="{71618915-7C57-4D48-BE9B-D5F56A3E17DC}" dt="2024-08-21T15:40:04.355" v="659"/>
        <pc:sldMkLst>
          <pc:docMk/>
          <pc:sldMk cId="2966784041" sldId="642"/>
        </pc:sldMkLst>
      </pc:sldChg>
      <pc:sldChg chg="delSp modSp mod ord">
        <pc:chgData name="Black, Nicole" userId="a86b72e3-c643-4441-be82-ab71b389cd6d" providerId="ADAL" clId="{71618915-7C57-4D48-BE9B-D5F56A3E17DC}" dt="2024-08-21T15:39:27.127" v="654" actId="20577"/>
        <pc:sldMkLst>
          <pc:docMk/>
          <pc:sldMk cId="4184846214" sldId="1038"/>
        </pc:sldMkLst>
      </pc:sldChg>
      <pc:sldChg chg="modSp mod ord">
        <pc:chgData name="Black, Nicole" userId="a86b72e3-c643-4441-be82-ab71b389cd6d" providerId="ADAL" clId="{71618915-7C57-4D48-BE9B-D5F56A3E17DC}" dt="2024-08-21T15:40:16.923" v="661"/>
        <pc:sldMkLst>
          <pc:docMk/>
          <pc:sldMk cId="1080932931" sldId="1120"/>
        </pc:sldMkLst>
      </pc:sldChg>
      <pc:sldChg chg="del">
        <pc:chgData name="Black, Nicole" userId="a86b72e3-c643-4441-be82-ab71b389cd6d" providerId="ADAL" clId="{71618915-7C57-4D48-BE9B-D5F56A3E17DC}" dt="2024-08-21T16:52:09.902" v="1523" actId="47"/>
        <pc:sldMkLst>
          <pc:docMk/>
          <pc:sldMk cId="177319545" sldId="1124"/>
        </pc:sldMkLst>
      </pc:sldChg>
      <pc:sldChg chg="del">
        <pc:chgData name="Black, Nicole" userId="a86b72e3-c643-4441-be82-ab71b389cd6d" providerId="ADAL" clId="{71618915-7C57-4D48-BE9B-D5F56A3E17DC}" dt="2024-08-21T15:42:24.128" v="662" actId="2696"/>
        <pc:sldMkLst>
          <pc:docMk/>
          <pc:sldMk cId="2774120799" sldId="1167"/>
        </pc:sldMkLst>
      </pc:sldChg>
      <pc:sldChg chg="addSp delSp modSp mod">
        <pc:chgData name="Black, Nicole" userId="a86b72e3-c643-4441-be82-ab71b389cd6d" providerId="ADAL" clId="{71618915-7C57-4D48-BE9B-D5F56A3E17DC}" dt="2024-08-21T17:28:21.703" v="1875"/>
        <pc:sldMkLst>
          <pc:docMk/>
          <pc:sldMk cId="3111248687" sldId="1190"/>
        </pc:sldMkLst>
      </pc:sldChg>
      <pc:sldChg chg="modSp mod ord">
        <pc:chgData name="Black, Nicole" userId="a86b72e3-c643-4441-be82-ab71b389cd6d" providerId="ADAL" clId="{71618915-7C57-4D48-BE9B-D5F56A3E17DC}" dt="2024-08-21T15:39:53.326" v="657"/>
        <pc:sldMkLst>
          <pc:docMk/>
          <pc:sldMk cId="1966435734" sldId="1252"/>
        </pc:sldMkLst>
      </pc:sldChg>
      <pc:sldChg chg="modSp mod">
        <pc:chgData name="Black, Nicole" userId="a86b72e3-c643-4441-be82-ab71b389cd6d" providerId="ADAL" clId="{71618915-7C57-4D48-BE9B-D5F56A3E17DC}" dt="2024-08-21T17:28:09.775" v="1873"/>
        <pc:sldMkLst>
          <pc:docMk/>
          <pc:sldMk cId="3129667125" sldId="1253"/>
        </pc:sldMkLst>
      </pc:sldChg>
      <pc:sldChg chg="del">
        <pc:chgData name="Black, Nicole" userId="a86b72e3-c643-4441-be82-ab71b389cd6d" providerId="ADAL" clId="{71618915-7C57-4D48-BE9B-D5F56A3E17DC}" dt="2024-08-21T16:40:15.166" v="1292" actId="47"/>
        <pc:sldMkLst>
          <pc:docMk/>
          <pc:sldMk cId="416605908" sldId="1278"/>
        </pc:sldMkLst>
      </pc:sldChg>
      <pc:sldChg chg="modSp add del mod">
        <pc:chgData name="Black, Nicole" userId="a86b72e3-c643-4441-be82-ab71b389cd6d" providerId="ADAL" clId="{71618915-7C57-4D48-BE9B-D5F56A3E17DC}" dt="2024-08-21T17:28:16.022" v="1874"/>
        <pc:sldMkLst>
          <pc:docMk/>
          <pc:sldMk cId="650324632" sldId="1284"/>
        </pc:sldMkLst>
      </pc:sldChg>
      <pc:sldChg chg="del">
        <pc:chgData name="Black, Nicole" userId="a86b72e3-c643-4441-be82-ab71b389cd6d" providerId="ADAL" clId="{71618915-7C57-4D48-BE9B-D5F56A3E17DC}" dt="2024-08-21T16:51:58.167" v="1519" actId="47"/>
        <pc:sldMkLst>
          <pc:docMk/>
          <pc:sldMk cId="2506564202" sldId="1285"/>
        </pc:sldMkLst>
      </pc:sldChg>
      <pc:sldChg chg="addSp delSp modSp del mod">
        <pc:chgData name="Black, Nicole" userId="a86b72e3-c643-4441-be82-ab71b389cd6d" providerId="ADAL" clId="{71618915-7C57-4D48-BE9B-D5F56A3E17DC}" dt="2024-08-21T16:52:15.555" v="1526" actId="47"/>
        <pc:sldMkLst>
          <pc:docMk/>
          <pc:sldMk cId="3897713746" sldId="1286"/>
        </pc:sldMkLst>
      </pc:sldChg>
      <pc:sldChg chg="del">
        <pc:chgData name="Black, Nicole" userId="a86b72e3-c643-4441-be82-ab71b389cd6d" providerId="ADAL" clId="{71618915-7C57-4D48-BE9B-D5F56A3E17DC}" dt="2024-08-21T16:52:13.771" v="1525" actId="47"/>
        <pc:sldMkLst>
          <pc:docMk/>
          <pc:sldMk cId="2815880009" sldId="1287"/>
        </pc:sldMkLst>
      </pc:sldChg>
      <pc:sldChg chg="del">
        <pc:chgData name="Black, Nicole" userId="a86b72e3-c643-4441-be82-ab71b389cd6d" providerId="ADAL" clId="{71618915-7C57-4D48-BE9B-D5F56A3E17DC}" dt="2024-08-21T16:52:11.585" v="1524" actId="47"/>
        <pc:sldMkLst>
          <pc:docMk/>
          <pc:sldMk cId="1399562337" sldId="1288"/>
        </pc:sldMkLst>
      </pc:sldChg>
      <pc:sldChg chg="del">
        <pc:chgData name="Black, Nicole" userId="a86b72e3-c643-4441-be82-ab71b389cd6d" providerId="ADAL" clId="{71618915-7C57-4D48-BE9B-D5F56A3E17DC}" dt="2024-08-21T16:52:07.870" v="1522" actId="47"/>
        <pc:sldMkLst>
          <pc:docMk/>
          <pc:sldMk cId="2457624973" sldId="1300"/>
        </pc:sldMkLst>
      </pc:sldChg>
      <pc:sldChg chg="modSp mod">
        <pc:chgData name="Black, Nicole" userId="a86b72e3-c643-4441-be82-ab71b389cd6d" providerId="ADAL" clId="{71618915-7C57-4D48-BE9B-D5F56A3E17DC}" dt="2024-08-21T15:40:10.922" v="660"/>
        <pc:sldMkLst>
          <pc:docMk/>
          <pc:sldMk cId="620147210" sldId="1304"/>
        </pc:sldMkLst>
      </pc:sldChg>
      <pc:sldChg chg="modSp mod">
        <pc:chgData name="Black, Nicole" userId="a86b72e3-c643-4441-be82-ab71b389cd6d" providerId="ADAL" clId="{71618915-7C57-4D48-BE9B-D5F56A3E17DC}" dt="2024-08-21T15:39:58.910" v="658"/>
        <pc:sldMkLst>
          <pc:docMk/>
          <pc:sldMk cId="3878956538" sldId="1305"/>
        </pc:sldMkLst>
      </pc:sldChg>
      <pc:sldChg chg="addSp delSp modSp add del mod">
        <pc:chgData name="Black, Nicole" userId="a86b72e3-c643-4441-be82-ab71b389cd6d" providerId="ADAL" clId="{71618915-7C57-4D48-BE9B-D5F56A3E17DC}" dt="2024-08-21T16:51:26.984" v="1518" actId="47"/>
        <pc:sldMkLst>
          <pc:docMk/>
          <pc:sldMk cId="1433101751" sldId="1306"/>
        </pc:sldMkLst>
      </pc:sldChg>
      <pc:sldChg chg="delSp modSp mod">
        <pc:chgData name="Black, Nicole" userId="a86b72e3-c643-4441-be82-ab71b389cd6d" providerId="ADAL" clId="{71618915-7C57-4D48-BE9B-D5F56A3E17DC}" dt="2024-08-21T17:28:27.238" v="1876"/>
        <pc:sldMkLst>
          <pc:docMk/>
          <pc:sldMk cId="3499106843" sldId="1307"/>
        </pc:sldMkLst>
      </pc:sldChg>
    </pc:docChg>
  </pc:docChgLst>
  <pc:docChgLst>
    <pc:chgData name="Casto, Eric" userId="S::eric.casto@mheducation.com::c688f406-9978-4c37-8d09-772ed9b5e990" providerId="AD" clId="Web-{0E7FC069-9A4B-571D-1CB3-D75DC823ED91}"/>
    <pc:docChg chg="delSld modSection">
      <pc:chgData name="Casto, Eric" userId="S::eric.casto@mheducation.com::c688f406-9978-4c37-8d09-772ed9b5e990" providerId="AD" clId="Web-{0E7FC069-9A4B-571D-1CB3-D75DC823ED91}" dt="2025-07-07T16:07:07.955" v="0"/>
      <pc:docMkLst>
        <pc:docMk/>
      </pc:docMkLst>
      <pc:sldChg chg="del">
        <pc:chgData name="Casto, Eric" userId="S::eric.casto@mheducation.com::c688f406-9978-4c37-8d09-772ed9b5e990" providerId="AD" clId="Web-{0E7FC069-9A4B-571D-1CB3-D75DC823ED91}" dt="2025-07-07T16:07:07.955" v="0"/>
        <pc:sldMkLst>
          <pc:docMk/>
          <pc:sldMk cId="3371140107" sldId="93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1E810A-FD6E-4197-85B6-698BCCF4C2B9}" type="datetimeFigureOut">
              <a:rPr lang="en-US" smtClean="0"/>
              <a:t>7/7/2025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9C2BD09-4CE8-4958-8710-797927E64521}" type="slidenum">
              <a:rPr lang="en-US" smtClean="0"/>
              <a:t>‹#›</a:t>
            </a:fld>
            <a:endParaRPr lang="en-US"/>
          </a:p>
        </p:txBody>
      </p:sp>
    </p:spTree>
    <p:extLst>
      <p:ext uri="{BB962C8B-B14F-4D97-AF65-F5344CB8AC3E}">
        <p14:creationId xmlns:p14="http://schemas.microsoft.com/office/powerpoint/2010/main" val="27326530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2</a:t>
            </a:fld>
            <a:endParaRPr lang="en-US"/>
          </a:p>
        </p:txBody>
      </p:sp>
    </p:spTree>
    <p:extLst>
      <p:ext uri="{BB962C8B-B14F-4D97-AF65-F5344CB8AC3E}">
        <p14:creationId xmlns:p14="http://schemas.microsoft.com/office/powerpoint/2010/main" val="14633760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3</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4</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5</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6</a:t>
            </a:fld>
            <a:endParaRPr lang="en-US"/>
          </a:p>
        </p:txBody>
      </p:sp>
    </p:spTree>
    <p:extLst>
      <p:ext uri="{BB962C8B-B14F-4D97-AF65-F5344CB8AC3E}">
        <p14:creationId xmlns:p14="http://schemas.microsoft.com/office/powerpoint/2010/main" val="3457106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7</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8</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9</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10</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11</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12</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13</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14</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15</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16</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17</a:t>
            </a:fld>
            <a:endParaRPr lang="en-US"/>
          </a:p>
        </p:txBody>
      </p:sp>
    </p:spTree>
    <p:extLst>
      <p:ext uri="{BB962C8B-B14F-4D97-AF65-F5344CB8AC3E}">
        <p14:creationId xmlns:p14="http://schemas.microsoft.com/office/powerpoint/2010/main" val="28369611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9C2BD09-4CE8-4958-8710-797927E64521}" type="slidenum">
              <a:rPr lang="en-US" smtClean="0"/>
              <a:t>18</a:t>
            </a:fld>
            <a:endParaRPr lang="en-US"/>
          </a:p>
        </p:txBody>
      </p:sp>
    </p:spTree>
    <p:extLst>
      <p:ext uri="{BB962C8B-B14F-4D97-AF65-F5344CB8AC3E}">
        <p14:creationId xmlns:p14="http://schemas.microsoft.com/office/powerpoint/2010/main" val="14633760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DD9B36CC-234E-4C69-B810-3D045433FEFA}" type="datetimeFigureOut">
              <a:rPr lang="en-US" smtClean="0"/>
              <a:t>7/7/2025</a:t>
            </a:fld>
            <a:endParaRPr lang="en-US"/>
          </a:p>
        </p:txBody>
      </p:sp>
      <p:sp>
        <p:nvSpPr>
          <p:cNvPr id="8" name="Slide Number Placeholder 7"/>
          <p:cNvSpPr>
            <a:spLocks noGrp="1"/>
          </p:cNvSpPr>
          <p:nvPr>
            <p:ph type="sldNum" sz="quarter" idx="11"/>
          </p:nvPr>
        </p:nvSpPr>
        <p:spPr/>
        <p:txBody>
          <a:bodyPr/>
          <a:lstStyle/>
          <a:p>
            <a:fld id="{C6B78F8D-33B2-45D5-BAA8-F9B959338EDE}"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D9B36CC-234E-4C69-B810-3D045433FEFA}"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78F8D-33B2-45D5-BAA8-F9B959338EDE}"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9B36CC-234E-4C69-B810-3D045433FEFA}"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78F8D-33B2-45D5-BAA8-F9B959338EDE}"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D9B36CC-234E-4C69-B810-3D045433FEFA}" type="datetimeFigureOut">
              <a:rPr lang="en-US" smtClean="0"/>
              <a:t>7/7/2025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B78F8D-33B2-45D5-BAA8-F9B959338EDE}"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DD9B36CC-234E-4C69-B810-3D045433FEFA}" type="datetimeFigureOut">
              <a:rPr lang="en-US" smtClean="0"/>
              <a:t>7/7/2025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6B78F8D-33B2-45D5-BAA8-F9B959338EDE}"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D9B36CC-234E-4C69-B810-3D045433FEFA}" type="datetimeFigureOut">
              <a:rPr lang="en-US" smtClean="0"/>
              <a:t>7/7/2025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6B78F8D-33B2-45D5-BAA8-F9B959338EDE}"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9B36CC-234E-4C69-B810-3D045433FEFA}" type="datetimeFigureOut">
              <a:rPr lang="en-US" smtClean="0"/>
              <a:t>7/7/2025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6B78F8D-33B2-45D5-BAA8-F9B959338EDE}"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9B36CC-234E-4C69-B810-3D045433FEFA}" type="datetimeFigureOut">
              <a:rPr lang="en-US" smtClean="0"/>
              <a:t>7/7/2025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B78F8D-33B2-45D5-BAA8-F9B959338EDE}"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D9B36CC-234E-4C69-B810-3D045433FEFA}" type="datetimeFigureOut">
              <a:rPr lang="en-US" smtClean="0"/>
              <a:t>7/7/2025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6B78F8D-33B2-45D5-BAA8-F9B959338EDE}"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9B36CC-234E-4C69-B810-3D045433FEFA}"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78F8D-33B2-45D5-BAA8-F9B959338EDE}"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9B36CC-234E-4C69-B810-3D045433FEFA}" type="datetimeFigureOut">
              <a:rPr lang="en-US" smtClean="0"/>
              <a:t>7/7/2025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B78F8D-33B2-45D5-BAA8-F9B959338EDE}"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DD9B36CC-234E-4C69-B810-3D045433FEFA}" type="datetimeFigureOut">
              <a:rPr lang="en-US" smtClean="0"/>
              <a:t>7/7/2025</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C6B78F8D-33B2-45D5-BAA8-F9B959338ED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10" name="Subtitle 6"/>
          <p:cNvSpPr>
            <a:spLocks noGrp="1"/>
          </p:cNvSpPr>
          <p:nvPr>
            <p:ph type="subTitle" idx="1"/>
          </p:nvPr>
        </p:nvSpPr>
        <p:spPr>
          <a:xfrm>
            <a:off x="369678" y="549048"/>
            <a:ext cx="4652554" cy="1535784"/>
          </a:xfrm>
        </p:spPr>
        <p:txBody>
          <a:bodyPr>
            <a:normAutofit/>
          </a:bodyPr>
          <a:lstStyle/>
          <a:p>
            <a:pPr algn="l"/>
            <a:r>
              <a:rPr lang="en-US" sz="4000" b="1" i="1" dirty="0">
                <a:solidFill>
                  <a:srgbClr val="FFFFFF"/>
                </a:solidFill>
              </a:rPr>
              <a:t>Glencoe Health</a:t>
            </a:r>
          </a:p>
        </p:txBody>
      </p:sp>
      <p:sp>
        <p:nvSpPr>
          <p:cNvPr id="11" name="TextBox 10"/>
          <p:cNvSpPr txBox="1"/>
          <p:nvPr/>
        </p:nvSpPr>
        <p:spPr>
          <a:xfrm>
            <a:off x="326571" y="2216968"/>
            <a:ext cx="3396344" cy="523220"/>
          </a:xfrm>
          <a:prstGeom prst="rect">
            <a:avLst/>
          </a:prstGeom>
          <a:noFill/>
        </p:spPr>
        <p:txBody>
          <a:bodyPr wrap="square" rtlCol="0">
            <a:spAutoFit/>
          </a:bodyPr>
          <a:lstStyle/>
          <a:p>
            <a:r>
              <a:rPr lang="en-US" sz="2800" b="1" dirty="0">
                <a:solidFill>
                  <a:schemeClr val="bg1"/>
                </a:solidFill>
                <a:latin typeface="+mj-lt"/>
              </a:rPr>
              <a:t>HIV/AIDS</a:t>
            </a:r>
          </a:p>
        </p:txBody>
      </p:sp>
      <p:sp>
        <p:nvSpPr>
          <p:cNvPr id="13" name="Bevel 12"/>
          <p:cNvSpPr/>
          <p:nvPr/>
        </p:nvSpPr>
        <p:spPr>
          <a:xfrm>
            <a:off x="4705350" y="2051583"/>
            <a:ext cx="3477170" cy="2754831"/>
          </a:xfrm>
          <a:prstGeom prst="bevel">
            <a:avLst/>
          </a:prstGeom>
          <a:gradFill flip="none" rotWithShape="1">
            <a:gsLst>
              <a:gs pos="0">
                <a:srgbClr val="FF6801">
                  <a:shade val="30000"/>
                  <a:satMod val="115000"/>
                </a:srgbClr>
              </a:gs>
              <a:gs pos="50000">
                <a:srgbClr val="FF6801">
                  <a:shade val="67500"/>
                  <a:satMod val="115000"/>
                </a:srgbClr>
              </a:gs>
              <a:gs pos="100000">
                <a:srgbClr val="FF6801">
                  <a:shade val="100000"/>
                  <a:satMod val="115000"/>
                </a:srgbClr>
              </a:gs>
            </a:gsLst>
            <a:path path="circle">
              <a:fillToRect l="100000" t="100000"/>
            </a:path>
            <a:tileRect r="-100000" b="-100000"/>
          </a:gra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pic>
        <p:nvPicPr>
          <p:cNvPr id="1026" name="Picture 2" descr="W:\Glencoe Health Dashboard Images\C24DASH-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5496" y="2295387"/>
            <a:ext cx="3708400" cy="3937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2762613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entagon 7"/>
          <p:cNvSpPr/>
          <p:nvPr/>
        </p:nvSpPr>
        <p:spPr>
          <a:xfrm>
            <a:off x="913623" y="1333428"/>
            <a:ext cx="1148352" cy="563065"/>
          </a:xfrm>
          <a:prstGeom prst="homePlate">
            <a:avLst/>
          </a:prstGeom>
          <a:solidFill>
            <a:srgbClr val="F262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rgbClr val="FFFFFF"/>
                </a:solidFill>
              </a:rPr>
              <a:t>BIG IDEA</a:t>
            </a:r>
          </a:p>
        </p:txBody>
      </p:sp>
      <p:sp>
        <p:nvSpPr>
          <p:cNvPr id="9" name="TextBox 8"/>
          <p:cNvSpPr txBox="1"/>
          <p:nvPr/>
        </p:nvSpPr>
        <p:spPr>
          <a:xfrm>
            <a:off x="2061974" y="1029663"/>
            <a:ext cx="6346519" cy="1569660"/>
          </a:xfrm>
          <a:prstGeom prst="rect">
            <a:avLst/>
          </a:prstGeom>
          <a:noFill/>
        </p:spPr>
        <p:txBody>
          <a:bodyPr wrap="square" rtlCol="0">
            <a:spAutoFit/>
          </a:bodyPr>
          <a:lstStyle/>
          <a:p>
            <a:pPr algn="l"/>
            <a:r>
              <a:rPr lang="en-US" sz="2400" b="1" i="0" u="none" strike="noStrike" baseline="0" dirty="0">
                <a:solidFill>
                  <a:srgbClr val="190037"/>
                </a:solidFill>
                <a:latin typeface="+mj-lt"/>
              </a:rPr>
              <a:t>HIV is the virus that causes AIDS, a disease that weakens the body’s immune system and may have fatal consequences.</a:t>
            </a:r>
            <a:endParaRPr lang="en-US" sz="2400" b="1" dirty="0">
              <a:latin typeface="+mj-lt"/>
            </a:endParaRPr>
          </a:p>
        </p:txBody>
      </p:sp>
      <p:sp>
        <p:nvSpPr>
          <p:cNvPr id="10" name="Content Placeholder 4"/>
          <p:cNvSpPr>
            <a:spLocks noGrp="1"/>
          </p:cNvSpPr>
          <p:nvPr>
            <p:ph idx="1"/>
          </p:nvPr>
        </p:nvSpPr>
        <p:spPr>
          <a:xfrm>
            <a:off x="868501" y="2878780"/>
            <a:ext cx="4191000" cy="685800"/>
          </a:xfrm>
        </p:spPr>
        <p:txBody>
          <a:bodyPr>
            <a:normAutofit/>
          </a:bodyPr>
          <a:lstStyle/>
          <a:p>
            <a:pPr marL="0" indent="0">
              <a:buNone/>
            </a:pPr>
            <a:r>
              <a:rPr lang="en-US" b="1" dirty="0">
                <a:solidFill>
                  <a:schemeClr val="accent4">
                    <a:lumMod val="50000"/>
                  </a:schemeClr>
                </a:solidFill>
              </a:rPr>
              <a:t>New Vocabulary</a:t>
            </a:r>
          </a:p>
        </p:txBody>
      </p:sp>
      <p:sp>
        <p:nvSpPr>
          <p:cNvPr id="11" name="Chevron 10"/>
          <p:cNvSpPr/>
          <p:nvPr/>
        </p:nvSpPr>
        <p:spPr>
          <a:xfrm>
            <a:off x="1335399" y="3507808"/>
            <a:ext cx="304800" cy="242316"/>
          </a:xfrm>
          <a:prstGeom prst="chevron">
            <a:avLst/>
          </a:prstGeom>
          <a:solidFill>
            <a:srgbClr val="F262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TextBox 13"/>
          <p:cNvSpPr txBox="1"/>
          <p:nvPr/>
        </p:nvSpPr>
        <p:spPr>
          <a:xfrm>
            <a:off x="1640199" y="3412499"/>
            <a:ext cx="6168402" cy="400110"/>
          </a:xfrm>
          <a:prstGeom prst="rect">
            <a:avLst/>
          </a:prstGeom>
          <a:noFill/>
        </p:spPr>
        <p:txBody>
          <a:bodyPr wrap="square" rtlCol="0">
            <a:spAutoFit/>
          </a:bodyPr>
          <a:lstStyle/>
          <a:p>
            <a:r>
              <a:rPr lang="en-US" sz="2000" b="1" dirty="0">
                <a:latin typeface="Arial" pitchFamily="34" charset="0"/>
                <a:cs typeface="Arial" pitchFamily="34" charset="0"/>
              </a:rPr>
              <a:t>acquired immune deficiency syndrome (AIDS)</a:t>
            </a:r>
          </a:p>
        </p:txBody>
      </p:sp>
      <p:sp>
        <p:nvSpPr>
          <p:cNvPr id="21" name="Rectangle 20"/>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23" name="Rectangle 22"/>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FFFFFF"/>
                </a:solidFill>
                <a:latin typeface="+mj-lt"/>
              </a:rPr>
              <a:t>HIV/AIDS</a:t>
            </a:r>
          </a:p>
        </p:txBody>
      </p:sp>
      <p:sp>
        <p:nvSpPr>
          <p:cNvPr id="2" name="Chevron 10">
            <a:extLst>
              <a:ext uri="{FF2B5EF4-FFF2-40B4-BE49-F238E27FC236}">
                <a16:creationId xmlns:a16="http://schemas.microsoft.com/office/drawing/2014/main" id="{E608FB59-3E87-9D22-9886-5608709E45D5}"/>
              </a:ext>
            </a:extLst>
          </p:cNvPr>
          <p:cNvSpPr/>
          <p:nvPr/>
        </p:nvSpPr>
        <p:spPr>
          <a:xfrm>
            <a:off x="1335399" y="4435121"/>
            <a:ext cx="304800" cy="242316"/>
          </a:xfrm>
          <a:prstGeom prst="chevron">
            <a:avLst/>
          </a:prstGeom>
          <a:solidFill>
            <a:srgbClr val="F262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9AF46B34-FAB8-0D0D-E0A2-034DA5469DE3}"/>
              </a:ext>
            </a:extLst>
          </p:cNvPr>
          <p:cNvSpPr txBox="1"/>
          <p:nvPr/>
        </p:nvSpPr>
        <p:spPr>
          <a:xfrm>
            <a:off x="1640199" y="4346328"/>
            <a:ext cx="6168402" cy="400110"/>
          </a:xfrm>
          <a:prstGeom prst="rect">
            <a:avLst/>
          </a:prstGeom>
          <a:noFill/>
        </p:spPr>
        <p:txBody>
          <a:bodyPr wrap="square" rtlCol="0">
            <a:spAutoFit/>
          </a:bodyPr>
          <a:lstStyle/>
          <a:p>
            <a:r>
              <a:rPr lang="en-US" sz="2000" b="1" dirty="0">
                <a:latin typeface="Arial" pitchFamily="34" charset="0"/>
                <a:cs typeface="Arial" pitchFamily="34" charset="0"/>
              </a:rPr>
              <a:t>human immunodeficiency virus (HIV)</a:t>
            </a:r>
          </a:p>
        </p:txBody>
      </p:sp>
    </p:spTree>
    <p:extLst>
      <p:ext uri="{BB962C8B-B14F-4D97-AF65-F5344CB8AC3E}">
        <p14:creationId xmlns:p14="http://schemas.microsoft.com/office/powerpoint/2010/main" val="2952925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79165" y="556491"/>
            <a:ext cx="8492837" cy="523220"/>
          </a:xfrm>
          <a:prstGeom prst="rect">
            <a:avLst/>
          </a:prstGeom>
          <a:noFill/>
        </p:spPr>
        <p:txBody>
          <a:bodyPr wrap="square" lIns="91440" tIns="45720" rIns="91440" bIns="45720" rtlCol="0" anchor="t">
            <a:spAutoFit/>
          </a:bodyPr>
          <a:lstStyle/>
          <a:p>
            <a:r>
              <a:rPr lang="en-US" sz="2800" b="1" dirty="0">
                <a:solidFill>
                  <a:schemeClr val="accent4">
                    <a:lumMod val="50000"/>
                  </a:schemeClr>
                </a:solidFill>
                <a:latin typeface="+mj-lt"/>
              </a:rPr>
              <a:t>What is HIV/AIDS?</a:t>
            </a:r>
          </a:p>
        </p:txBody>
      </p:sp>
      <p:cxnSp>
        <p:nvCxnSpPr>
          <p:cNvPr id="9" name="Straight Connector 8"/>
          <p:cNvCxnSpPr/>
          <p:nvPr/>
        </p:nvCxnSpPr>
        <p:spPr>
          <a:xfrm>
            <a:off x="226019" y="1591236"/>
            <a:ext cx="8514414" cy="0"/>
          </a:xfrm>
          <a:prstGeom prst="line">
            <a:avLst/>
          </a:prstGeom>
          <a:ln w="19050" cmpd="sng"/>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191202" y="3509288"/>
            <a:ext cx="8514414" cy="0"/>
          </a:xfrm>
          <a:prstGeom prst="line">
            <a:avLst/>
          </a:prstGeom>
          <a:ln w="19050" cmpd="sng"/>
        </p:spPr>
        <p:style>
          <a:lnRef idx="1">
            <a:schemeClr val="dk1"/>
          </a:lnRef>
          <a:fillRef idx="0">
            <a:schemeClr val="dk1"/>
          </a:fillRef>
          <a:effectRef idx="0">
            <a:schemeClr val="dk1"/>
          </a:effectRef>
          <a:fontRef idx="minor">
            <a:schemeClr val="tx1"/>
          </a:fontRef>
        </p:style>
      </p:cxnSp>
      <p:sp>
        <p:nvSpPr>
          <p:cNvPr id="11" name="Rounded Rectangle 10"/>
          <p:cNvSpPr/>
          <p:nvPr/>
        </p:nvSpPr>
        <p:spPr>
          <a:xfrm>
            <a:off x="546388" y="1707736"/>
            <a:ext cx="1491521" cy="475519"/>
          </a:xfrm>
          <a:prstGeom prst="roundRect">
            <a:avLst/>
          </a:prstGeom>
          <a:solidFill>
            <a:srgbClr val="F262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mj-lt"/>
              </a:rPr>
              <a:t>Main Idea</a:t>
            </a:r>
          </a:p>
        </p:txBody>
      </p:sp>
      <p:sp>
        <p:nvSpPr>
          <p:cNvPr id="12" name="Content Placeholder 2"/>
          <p:cNvSpPr>
            <a:spLocks noGrp="1"/>
          </p:cNvSpPr>
          <p:nvPr>
            <p:ph idx="1"/>
          </p:nvPr>
        </p:nvSpPr>
        <p:spPr>
          <a:xfrm>
            <a:off x="804121" y="2297554"/>
            <a:ext cx="7459064" cy="826645"/>
          </a:xfrm>
        </p:spPr>
        <p:txBody>
          <a:bodyPr>
            <a:noAutofit/>
          </a:bodyPr>
          <a:lstStyle/>
          <a:p>
            <a:pPr marL="0" indent="0">
              <a:buNone/>
            </a:pPr>
            <a:r>
              <a:rPr lang="en-US" b="1" i="0" u="none" strike="noStrike" baseline="0" dirty="0">
                <a:solidFill>
                  <a:srgbClr val="190037"/>
                </a:solidFill>
              </a:rPr>
              <a:t>HIV/AIDS weakens the body’s immune system.</a:t>
            </a:r>
            <a:endParaRPr lang="en-US" b="1" dirty="0">
              <a:solidFill>
                <a:schemeClr val="accent4">
                  <a:lumMod val="50000"/>
                </a:schemeClr>
              </a:solidFill>
            </a:endParaRPr>
          </a:p>
        </p:txBody>
      </p:sp>
      <p:sp>
        <p:nvSpPr>
          <p:cNvPr id="2" name="TextBox 1"/>
          <p:cNvSpPr txBox="1"/>
          <p:nvPr/>
        </p:nvSpPr>
        <p:spPr>
          <a:xfrm>
            <a:off x="835377" y="4255911"/>
            <a:ext cx="7473245" cy="830997"/>
          </a:xfrm>
          <a:prstGeom prst="rect">
            <a:avLst/>
          </a:prstGeom>
          <a:noFill/>
        </p:spPr>
        <p:txBody>
          <a:bodyPr wrap="square" lIns="91440" tIns="45720" rIns="91440" bIns="45720" rtlCol="0" anchor="t">
            <a:spAutoFit/>
          </a:bodyPr>
          <a:lstStyle/>
          <a:p>
            <a:r>
              <a:rPr lang="en-US" sz="2400" dirty="0">
                <a:latin typeface="+mj-lt"/>
              </a:rPr>
              <a:t>HIV/AIDS has become one of the deadliest diseases in human history.</a:t>
            </a:r>
          </a:p>
        </p:txBody>
      </p:sp>
      <p:sp>
        <p:nvSpPr>
          <p:cNvPr id="14" name="Rectangle 13"/>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17" name="Rectangle 16"/>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FFFFFF"/>
                </a:solidFill>
                <a:latin typeface="+mj-lt"/>
              </a:rPr>
              <a:t>HIV/AIDS</a:t>
            </a:r>
          </a:p>
        </p:txBody>
      </p:sp>
    </p:spTree>
    <p:extLst>
      <p:ext uri="{BB962C8B-B14F-4D97-AF65-F5344CB8AC3E}">
        <p14:creationId xmlns:p14="http://schemas.microsoft.com/office/powerpoint/2010/main" val="12164917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01402" y="566016"/>
            <a:ext cx="8492837" cy="523220"/>
          </a:xfrm>
          <a:prstGeom prst="rect">
            <a:avLst/>
          </a:prstGeom>
          <a:noFill/>
        </p:spPr>
        <p:txBody>
          <a:bodyPr wrap="square" rtlCol="0">
            <a:spAutoFit/>
          </a:bodyPr>
          <a:lstStyle/>
          <a:p>
            <a:r>
              <a:rPr lang="en-US" sz="2800" b="1" dirty="0">
                <a:solidFill>
                  <a:schemeClr val="accent4">
                    <a:lumMod val="50000"/>
                  </a:schemeClr>
                </a:solidFill>
                <a:latin typeface="+mj-lt"/>
              </a:rPr>
              <a:t>What is HIV/AIDS?</a:t>
            </a:r>
          </a:p>
        </p:txBody>
      </p:sp>
      <p:sp>
        <p:nvSpPr>
          <p:cNvPr id="8" name="Content Placeholder 2"/>
          <p:cNvSpPr>
            <a:spLocks noGrp="1"/>
          </p:cNvSpPr>
          <p:nvPr>
            <p:ph idx="1"/>
          </p:nvPr>
        </p:nvSpPr>
        <p:spPr>
          <a:xfrm>
            <a:off x="831851" y="1252802"/>
            <a:ext cx="7315201" cy="1405800"/>
          </a:xfrm>
        </p:spPr>
        <p:txBody>
          <a:bodyPr vert="horz" lIns="91440" tIns="45720" rIns="91440" bIns="45720" rtlCol="0" anchor="t">
            <a:noAutofit/>
          </a:bodyPr>
          <a:lstStyle/>
          <a:p>
            <a:pPr marL="0" indent="0">
              <a:buNone/>
            </a:pPr>
            <a:r>
              <a:rPr lang="en-US" b="0" i="0" u="none" strike="noStrike" baseline="0" dirty="0">
                <a:solidFill>
                  <a:schemeClr val="tx1"/>
                </a:solidFill>
              </a:rPr>
              <a:t>More than 32 million people around the world have died from </a:t>
            </a:r>
            <a:r>
              <a:rPr lang="en-US" b="1" dirty="0">
                <a:solidFill>
                  <a:schemeClr val="tx1"/>
                </a:solidFill>
              </a:rPr>
              <a:t>acquired immune deficiency syndrome (AIDS)</a:t>
            </a:r>
            <a:r>
              <a:rPr lang="en-US" b="0" i="0" u="none" strike="noStrike" baseline="0" dirty="0">
                <a:solidFill>
                  <a:schemeClr val="tx1"/>
                </a:solidFill>
              </a:rPr>
              <a:t>, including more than 675,000 Americans.</a:t>
            </a:r>
            <a:endParaRPr lang="en-US" dirty="0">
              <a:solidFill>
                <a:schemeClr val="tx1"/>
              </a:solidFill>
            </a:endParaRPr>
          </a:p>
        </p:txBody>
      </p:sp>
      <p:sp>
        <p:nvSpPr>
          <p:cNvPr id="10" name="Rounded Rectangle 9"/>
          <p:cNvSpPr/>
          <p:nvPr/>
        </p:nvSpPr>
        <p:spPr>
          <a:xfrm>
            <a:off x="1201775" y="3745735"/>
            <a:ext cx="7315201" cy="1561761"/>
          </a:xfrm>
          <a:prstGeom prst="roundRect">
            <a:avLst/>
          </a:prstGeom>
          <a:ln>
            <a:solidFill>
              <a:srgbClr val="83B42A"/>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r>
              <a:rPr lang="en-US" sz="2400" b="1" dirty="0">
                <a:latin typeface="+mj-lt"/>
              </a:rPr>
              <a:t>acquired immune deficiency syndrome (AIDS)</a:t>
            </a:r>
          </a:p>
          <a:p>
            <a:r>
              <a:rPr lang="en-US" sz="2000" dirty="0">
                <a:latin typeface="+mj-lt"/>
              </a:rPr>
              <a:t>A disease in which the immune system is weakened.</a:t>
            </a:r>
          </a:p>
        </p:txBody>
      </p:sp>
      <p:sp>
        <p:nvSpPr>
          <p:cNvPr id="9" name="Rounded Rectangle 8"/>
          <p:cNvSpPr/>
          <p:nvPr/>
        </p:nvSpPr>
        <p:spPr>
          <a:xfrm>
            <a:off x="848362" y="3482290"/>
            <a:ext cx="2721889" cy="475519"/>
          </a:xfrm>
          <a:prstGeom prst="roundRect">
            <a:avLst/>
          </a:prstGeom>
          <a:solidFill>
            <a:srgbClr val="F262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latin typeface="+mj-lt"/>
              </a:rPr>
              <a:t>New Vocabulary</a:t>
            </a:r>
          </a:p>
        </p:txBody>
      </p:sp>
      <p:sp>
        <p:nvSpPr>
          <p:cNvPr id="11" name="Rectangle 10"/>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13" name="Rectangle 12"/>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FFFFFF"/>
                </a:solidFill>
                <a:latin typeface="+mj-lt"/>
              </a:rPr>
              <a:t>HIV/AIDS</a:t>
            </a:r>
          </a:p>
        </p:txBody>
      </p:sp>
    </p:spTree>
    <p:extLst>
      <p:ext uri="{BB962C8B-B14F-4D97-AF65-F5344CB8AC3E}">
        <p14:creationId xmlns:p14="http://schemas.microsoft.com/office/powerpoint/2010/main" val="19664357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01402" y="566016"/>
            <a:ext cx="8492837" cy="523220"/>
          </a:xfrm>
          <a:prstGeom prst="rect">
            <a:avLst/>
          </a:prstGeom>
          <a:noFill/>
        </p:spPr>
        <p:txBody>
          <a:bodyPr wrap="square" rtlCol="0">
            <a:spAutoFit/>
          </a:bodyPr>
          <a:lstStyle/>
          <a:p>
            <a:r>
              <a:rPr lang="en-US" sz="2800" b="1" dirty="0">
                <a:solidFill>
                  <a:schemeClr val="accent4">
                    <a:lumMod val="50000"/>
                  </a:schemeClr>
                </a:solidFill>
                <a:latin typeface="+mj-lt"/>
              </a:rPr>
              <a:t>What is HIV/AIDS?</a:t>
            </a:r>
          </a:p>
        </p:txBody>
      </p:sp>
      <p:sp>
        <p:nvSpPr>
          <p:cNvPr id="8" name="Content Placeholder 2"/>
          <p:cNvSpPr>
            <a:spLocks noGrp="1"/>
          </p:cNvSpPr>
          <p:nvPr>
            <p:ph idx="1"/>
          </p:nvPr>
        </p:nvSpPr>
        <p:spPr>
          <a:xfrm>
            <a:off x="831851" y="1252802"/>
            <a:ext cx="7467323" cy="1405800"/>
          </a:xfrm>
        </p:spPr>
        <p:txBody>
          <a:bodyPr vert="horz" lIns="91440" tIns="45720" rIns="91440" bIns="45720" rtlCol="0" anchor="t">
            <a:noAutofit/>
          </a:bodyPr>
          <a:lstStyle/>
          <a:p>
            <a:pPr marL="0" indent="0">
              <a:buNone/>
            </a:pPr>
            <a:r>
              <a:rPr lang="en-US" b="0" i="0" u="none" strike="noStrike" baseline="0" dirty="0">
                <a:solidFill>
                  <a:schemeClr val="tx1"/>
                </a:solidFill>
              </a:rPr>
              <a:t>AIDS is caused by the </a:t>
            </a:r>
            <a:r>
              <a:rPr lang="en-US" b="1" i="0" u="none" strike="noStrike" baseline="0" dirty="0">
                <a:solidFill>
                  <a:schemeClr val="tx1"/>
                </a:solidFill>
              </a:rPr>
              <a:t>human immunodeficiency virus (HIV).</a:t>
            </a:r>
            <a:endParaRPr lang="en-US" dirty="0">
              <a:solidFill>
                <a:schemeClr val="tx1"/>
              </a:solidFill>
            </a:endParaRPr>
          </a:p>
        </p:txBody>
      </p:sp>
      <p:sp>
        <p:nvSpPr>
          <p:cNvPr id="10" name="Rounded Rectangle 9"/>
          <p:cNvSpPr/>
          <p:nvPr/>
        </p:nvSpPr>
        <p:spPr>
          <a:xfrm>
            <a:off x="1201775" y="3745735"/>
            <a:ext cx="7315201" cy="1561761"/>
          </a:xfrm>
          <a:prstGeom prst="roundRect">
            <a:avLst/>
          </a:prstGeom>
          <a:ln>
            <a:solidFill>
              <a:srgbClr val="83B42A"/>
            </a:solidFill>
          </a:ln>
          <a:effectLst>
            <a:outerShdw blurRad="50800" dist="38100" dir="2700000" algn="tl" rotWithShape="0">
              <a:prstClr val="black">
                <a:alpha val="40000"/>
              </a:prstClr>
            </a:outerShdw>
          </a:effectLst>
        </p:spPr>
        <p:style>
          <a:lnRef idx="1">
            <a:schemeClr val="accent5"/>
          </a:lnRef>
          <a:fillRef idx="2">
            <a:schemeClr val="accent5"/>
          </a:fillRef>
          <a:effectRef idx="1">
            <a:schemeClr val="accent5"/>
          </a:effectRef>
          <a:fontRef idx="minor">
            <a:schemeClr val="dk1"/>
          </a:fontRef>
        </p:style>
        <p:txBody>
          <a:bodyPr rtlCol="0" anchor="ctr"/>
          <a:lstStyle/>
          <a:p>
            <a:r>
              <a:rPr lang="en-US" sz="2400" b="1" i="0" u="none" strike="noStrike" baseline="0" dirty="0">
                <a:solidFill>
                  <a:schemeClr val="tx1"/>
                </a:solidFill>
                <a:latin typeface="+mj-lt"/>
              </a:rPr>
              <a:t>human immunodeficiency virus (HIV)</a:t>
            </a:r>
          </a:p>
          <a:p>
            <a:r>
              <a:rPr lang="en-US" sz="2000" dirty="0">
                <a:latin typeface="+mj-lt"/>
              </a:rPr>
              <a:t>A virus that attacks the immune system.</a:t>
            </a:r>
          </a:p>
        </p:txBody>
      </p:sp>
      <p:sp>
        <p:nvSpPr>
          <p:cNvPr id="9" name="Rounded Rectangle 8"/>
          <p:cNvSpPr/>
          <p:nvPr/>
        </p:nvSpPr>
        <p:spPr>
          <a:xfrm>
            <a:off x="848362" y="3482290"/>
            <a:ext cx="2721889" cy="475519"/>
          </a:xfrm>
          <a:prstGeom prst="roundRect">
            <a:avLst/>
          </a:prstGeom>
          <a:solidFill>
            <a:srgbClr val="F262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i="1" dirty="0">
                <a:latin typeface="+mj-lt"/>
              </a:rPr>
              <a:t>New Vocabulary</a:t>
            </a:r>
          </a:p>
        </p:txBody>
      </p:sp>
      <p:sp>
        <p:nvSpPr>
          <p:cNvPr id="11" name="Rectangle 10"/>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13" name="Rectangle 12"/>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FFFFFF"/>
                </a:solidFill>
                <a:latin typeface="+mj-lt"/>
              </a:rPr>
              <a:t>HIV/AIDS</a:t>
            </a:r>
          </a:p>
        </p:txBody>
      </p:sp>
    </p:spTree>
    <p:extLst>
      <p:ext uri="{BB962C8B-B14F-4D97-AF65-F5344CB8AC3E}">
        <p14:creationId xmlns:p14="http://schemas.microsoft.com/office/powerpoint/2010/main" val="3878956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90385" y="566016"/>
            <a:ext cx="8492837" cy="523220"/>
          </a:xfrm>
          <a:prstGeom prst="rect">
            <a:avLst/>
          </a:prstGeom>
          <a:noFill/>
        </p:spPr>
        <p:txBody>
          <a:bodyPr wrap="square" rtlCol="0">
            <a:spAutoFit/>
          </a:bodyPr>
          <a:lstStyle/>
          <a:p>
            <a:r>
              <a:rPr lang="en-US" sz="2800" b="1" dirty="0">
                <a:solidFill>
                  <a:schemeClr val="accent4">
                    <a:lumMod val="50000"/>
                  </a:schemeClr>
                </a:solidFill>
                <a:latin typeface="+mj-lt"/>
              </a:rPr>
              <a:t>What is HIV/AIDS?</a:t>
            </a:r>
          </a:p>
        </p:txBody>
      </p:sp>
      <p:sp>
        <p:nvSpPr>
          <p:cNvPr id="8" name="Content Placeholder 2"/>
          <p:cNvSpPr>
            <a:spLocks noGrp="1"/>
          </p:cNvSpPr>
          <p:nvPr>
            <p:ph idx="1"/>
          </p:nvPr>
        </p:nvSpPr>
        <p:spPr>
          <a:xfrm>
            <a:off x="831851" y="1252802"/>
            <a:ext cx="7315201" cy="1405800"/>
          </a:xfrm>
        </p:spPr>
        <p:txBody>
          <a:bodyPr vert="horz" lIns="91440" tIns="45720" rIns="91440" bIns="45720" rtlCol="0" anchor="t">
            <a:noAutofit/>
          </a:bodyPr>
          <a:lstStyle/>
          <a:p>
            <a:pPr marL="0" indent="0" algn="l">
              <a:buNone/>
            </a:pPr>
            <a:r>
              <a:rPr lang="en-US" b="0" i="0" u="none" strike="noStrike" baseline="0" dirty="0">
                <a:solidFill>
                  <a:schemeClr val="tx1"/>
                </a:solidFill>
              </a:rPr>
              <a:t>When the HIV virus enters the body, it finds and destroys the white blood cells that fight disease. In the final stages of an HIV infection, the immune system is destroyed, and AIDS develops.</a:t>
            </a:r>
            <a:endParaRPr lang="en-US" dirty="0">
              <a:solidFill>
                <a:schemeClr val="tx1"/>
              </a:solidFill>
            </a:endParaRPr>
          </a:p>
        </p:txBody>
      </p:sp>
      <p:sp>
        <p:nvSpPr>
          <p:cNvPr id="12" name="Rectangle 11"/>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14" name="Rectangle 13"/>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FFFFFF"/>
                </a:solidFill>
                <a:latin typeface="+mj-lt"/>
              </a:rPr>
              <a:t>HIV/AIDS</a:t>
            </a:r>
          </a:p>
        </p:txBody>
      </p:sp>
    </p:spTree>
    <p:extLst>
      <p:ext uri="{BB962C8B-B14F-4D97-AF65-F5344CB8AC3E}">
        <p14:creationId xmlns:p14="http://schemas.microsoft.com/office/powerpoint/2010/main" val="2966784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90385" y="566016"/>
            <a:ext cx="8492837" cy="523220"/>
          </a:xfrm>
          <a:prstGeom prst="rect">
            <a:avLst/>
          </a:prstGeom>
          <a:noFill/>
        </p:spPr>
        <p:txBody>
          <a:bodyPr wrap="square" rtlCol="0">
            <a:spAutoFit/>
          </a:bodyPr>
          <a:lstStyle/>
          <a:p>
            <a:r>
              <a:rPr lang="en-US" sz="2800" b="1" dirty="0">
                <a:solidFill>
                  <a:schemeClr val="accent4">
                    <a:lumMod val="50000"/>
                  </a:schemeClr>
                </a:solidFill>
                <a:latin typeface="+mj-lt"/>
              </a:rPr>
              <a:t>What is HIV/AIDS?</a:t>
            </a:r>
          </a:p>
        </p:txBody>
      </p:sp>
      <p:sp>
        <p:nvSpPr>
          <p:cNvPr id="8" name="Content Placeholder 2"/>
          <p:cNvSpPr>
            <a:spLocks noGrp="1"/>
          </p:cNvSpPr>
          <p:nvPr>
            <p:ph idx="1"/>
          </p:nvPr>
        </p:nvSpPr>
        <p:spPr>
          <a:xfrm>
            <a:off x="831851" y="1252802"/>
            <a:ext cx="7315201" cy="1405800"/>
          </a:xfrm>
        </p:spPr>
        <p:txBody>
          <a:bodyPr vert="horz" lIns="91440" tIns="45720" rIns="91440" bIns="45720" rtlCol="0" anchor="t">
            <a:noAutofit/>
          </a:bodyPr>
          <a:lstStyle/>
          <a:p>
            <a:pPr marL="0" indent="0" algn="l">
              <a:buNone/>
            </a:pPr>
            <a:r>
              <a:rPr lang="en-US" b="0" i="0" u="none" strike="noStrike" baseline="0" dirty="0">
                <a:solidFill>
                  <a:schemeClr val="tx1"/>
                </a:solidFill>
              </a:rPr>
              <a:t>Health care officials view HIV/AIDS as a </a:t>
            </a:r>
            <a:r>
              <a:rPr lang="en-US" b="0" i="1" u="none" strike="noStrike" baseline="0" dirty="0">
                <a:solidFill>
                  <a:schemeClr val="tx1"/>
                </a:solidFill>
              </a:rPr>
              <a:t>pandemic, </a:t>
            </a:r>
            <a:r>
              <a:rPr lang="en-US" b="0" i="0" u="none" strike="noStrike" baseline="0" dirty="0">
                <a:solidFill>
                  <a:schemeClr val="tx1"/>
                </a:solidFill>
              </a:rPr>
              <a:t>a global outbreak of infectious disease. </a:t>
            </a:r>
          </a:p>
          <a:p>
            <a:pPr marL="0" indent="0" algn="l">
              <a:buNone/>
            </a:pPr>
            <a:endParaRPr lang="en-US" dirty="0">
              <a:solidFill>
                <a:schemeClr val="tx1"/>
              </a:solidFill>
            </a:endParaRPr>
          </a:p>
          <a:p>
            <a:pPr marL="0" indent="0" algn="l">
              <a:buNone/>
            </a:pPr>
            <a:r>
              <a:rPr lang="en-US" b="0" i="0" u="none" strike="noStrike" baseline="0" dirty="0">
                <a:solidFill>
                  <a:schemeClr val="tx1"/>
                </a:solidFill>
              </a:rPr>
              <a:t>The seriousness of this pandemic is greatly increased because many of the people who are infected do not know it. </a:t>
            </a:r>
          </a:p>
          <a:p>
            <a:pPr marL="0" indent="0" algn="l">
              <a:buNone/>
            </a:pPr>
            <a:endParaRPr lang="en-US" dirty="0">
              <a:solidFill>
                <a:schemeClr val="tx1"/>
              </a:solidFill>
            </a:endParaRPr>
          </a:p>
          <a:p>
            <a:pPr marL="0" indent="0" algn="l">
              <a:buNone/>
            </a:pPr>
            <a:r>
              <a:rPr lang="en-US" b="0" i="0" u="none" strike="noStrike" baseline="0" dirty="0">
                <a:solidFill>
                  <a:schemeClr val="tx1"/>
                </a:solidFill>
              </a:rPr>
              <a:t>Many experts and scientists consider HIV/AIDS to be the most serious public health problem facing the world.</a:t>
            </a:r>
            <a:endParaRPr lang="en-US" dirty="0">
              <a:solidFill>
                <a:schemeClr val="tx1"/>
              </a:solidFill>
            </a:endParaRPr>
          </a:p>
        </p:txBody>
      </p:sp>
      <p:sp>
        <p:nvSpPr>
          <p:cNvPr id="12" name="Rectangle 11"/>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14" name="Rectangle 13"/>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FFFFFF"/>
                </a:solidFill>
                <a:latin typeface="+mj-lt"/>
              </a:rPr>
              <a:t>HIV/AIDS</a:t>
            </a:r>
          </a:p>
        </p:txBody>
      </p:sp>
    </p:spTree>
    <p:extLst>
      <p:ext uri="{BB962C8B-B14F-4D97-AF65-F5344CB8AC3E}">
        <p14:creationId xmlns:p14="http://schemas.microsoft.com/office/powerpoint/2010/main" val="6201472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535944" y="534457"/>
            <a:ext cx="8492837" cy="523220"/>
          </a:xfrm>
          <a:prstGeom prst="rect">
            <a:avLst/>
          </a:prstGeom>
          <a:noFill/>
        </p:spPr>
        <p:txBody>
          <a:bodyPr wrap="square" rtlCol="0">
            <a:spAutoFit/>
          </a:bodyPr>
          <a:lstStyle/>
          <a:p>
            <a:r>
              <a:rPr lang="en-US" sz="2800" b="1" dirty="0">
                <a:solidFill>
                  <a:schemeClr val="accent4">
                    <a:lumMod val="50000"/>
                  </a:schemeClr>
                </a:solidFill>
                <a:latin typeface="+mj-lt"/>
              </a:rPr>
              <a:t>Understanding HIV/AIDS</a:t>
            </a:r>
          </a:p>
        </p:txBody>
      </p:sp>
      <p:cxnSp>
        <p:nvCxnSpPr>
          <p:cNvPr id="9" name="Straight Connector 8"/>
          <p:cNvCxnSpPr/>
          <p:nvPr/>
        </p:nvCxnSpPr>
        <p:spPr>
          <a:xfrm>
            <a:off x="226019" y="1591236"/>
            <a:ext cx="8514414" cy="0"/>
          </a:xfrm>
          <a:prstGeom prst="line">
            <a:avLst/>
          </a:prstGeom>
          <a:ln w="19050" cmpd="sng"/>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a:off x="226019" y="3277934"/>
            <a:ext cx="8514414" cy="0"/>
          </a:xfrm>
          <a:prstGeom prst="line">
            <a:avLst/>
          </a:prstGeom>
          <a:ln w="19050" cmpd="sng"/>
        </p:spPr>
        <p:style>
          <a:lnRef idx="1">
            <a:schemeClr val="dk1"/>
          </a:lnRef>
          <a:fillRef idx="0">
            <a:schemeClr val="dk1"/>
          </a:fillRef>
          <a:effectRef idx="0">
            <a:schemeClr val="dk1"/>
          </a:effectRef>
          <a:fontRef idx="minor">
            <a:schemeClr val="tx1"/>
          </a:fontRef>
        </p:style>
      </p:cxnSp>
      <p:sp>
        <p:nvSpPr>
          <p:cNvPr id="11" name="Rounded Rectangle 10"/>
          <p:cNvSpPr/>
          <p:nvPr/>
        </p:nvSpPr>
        <p:spPr>
          <a:xfrm>
            <a:off x="546388" y="1707736"/>
            <a:ext cx="1491521" cy="475519"/>
          </a:xfrm>
          <a:prstGeom prst="roundRect">
            <a:avLst/>
          </a:prstGeom>
          <a:solidFill>
            <a:srgbClr val="F26200"/>
          </a:solid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mj-lt"/>
              </a:rPr>
              <a:t>Main Idea</a:t>
            </a:r>
          </a:p>
        </p:txBody>
      </p:sp>
      <p:sp>
        <p:nvSpPr>
          <p:cNvPr id="12" name="Content Placeholder 2"/>
          <p:cNvSpPr>
            <a:spLocks noGrp="1"/>
          </p:cNvSpPr>
          <p:nvPr>
            <p:ph idx="1"/>
          </p:nvPr>
        </p:nvSpPr>
        <p:spPr>
          <a:xfrm>
            <a:off x="804121" y="2297554"/>
            <a:ext cx="7459064" cy="826645"/>
          </a:xfrm>
        </p:spPr>
        <p:txBody>
          <a:bodyPr>
            <a:noAutofit/>
          </a:bodyPr>
          <a:lstStyle/>
          <a:p>
            <a:pPr marL="0" indent="0">
              <a:buNone/>
            </a:pPr>
            <a:r>
              <a:rPr lang="en-US" b="1" dirty="0">
                <a:solidFill>
                  <a:schemeClr val="accent4">
                    <a:lumMod val="50000"/>
                  </a:schemeClr>
                </a:solidFill>
              </a:rPr>
              <a:t>HIV/AIDS is transmitted in a variety of ways.</a:t>
            </a:r>
          </a:p>
        </p:txBody>
      </p:sp>
      <p:sp>
        <p:nvSpPr>
          <p:cNvPr id="2" name="TextBox 1"/>
          <p:cNvSpPr txBox="1"/>
          <p:nvPr/>
        </p:nvSpPr>
        <p:spPr>
          <a:xfrm>
            <a:off x="835377" y="4255911"/>
            <a:ext cx="7473245" cy="1569660"/>
          </a:xfrm>
          <a:prstGeom prst="rect">
            <a:avLst/>
          </a:prstGeom>
          <a:noFill/>
        </p:spPr>
        <p:txBody>
          <a:bodyPr wrap="square" lIns="91440" tIns="45720" rIns="91440" bIns="45720" rtlCol="0" anchor="t">
            <a:spAutoFit/>
          </a:bodyPr>
          <a:lstStyle/>
          <a:p>
            <a:pPr algn="l"/>
            <a:r>
              <a:rPr lang="en-US" sz="2400" b="0" i="0" u="none" strike="noStrike" baseline="0" dirty="0">
                <a:latin typeface="+mj-lt"/>
              </a:rPr>
              <a:t>HIV is transmitted among humans only when one person’s infected blood, semen, or vaginal secretions come in contact with another</a:t>
            </a:r>
          </a:p>
          <a:p>
            <a:pPr algn="l"/>
            <a:r>
              <a:rPr lang="en-US" sz="2400" b="0" i="0" u="none" strike="noStrike" baseline="0" dirty="0">
                <a:latin typeface="+mj-lt"/>
              </a:rPr>
              <a:t>person’s broken skin or mucous membranes.</a:t>
            </a:r>
            <a:endParaRPr lang="en-US" sz="2400" dirty="0">
              <a:latin typeface="+mj-lt"/>
            </a:endParaRPr>
          </a:p>
        </p:txBody>
      </p:sp>
      <p:sp>
        <p:nvSpPr>
          <p:cNvPr id="14" name="Rectangle 13"/>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17" name="Rectangle 16"/>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FFFFFF"/>
                </a:solidFill>
                <a:latin typeface="+mj-lt"/>
              </a:rPr>
              <a:t>HIV/AIDS</a:t>
            </a:r>
          </a:p>
        </p:txBody>
      </p:sp>
    </p:spTree>
    <p:extLst>
      <p:ext uri="{BB962C8B-B14F-4D97-AF65-F5344CB8AC3E}">
        <p14:creationId xmlns:p14="http://schemas.microsoft.com/office/powerpoint/2010/main" val="10809329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77674" y="534457"/>
            <a:ext cx="8492837" cy="523220"/>
          </a:xfrm>
          <a:prstGeom prst="rect">
            <a:avLst/>
          </a:prstGeom>
          <a:noFill/>
        </p:spPr>
        <p:txBody>
          <a:bodyPr wrap="square" rtlCol="0">
            <a:spAutoFit/>
          </a:bodyPr>
          <a:lstStyle/>
          <a:p>
            <a:r>
              <a:rPr lang="en-US" sz="2800" b="1" dirty="0">
                <a:solidFill>
                  <a:schemeClr val="accent4">
                    <a:lumMod val="50000"/>
                  </a:schemeClr>
                </a:solidFill>
                <a:latin typeface="+mj-lt"/>
              </a:rPr>
              <a:t>Understanding HIV/AIDS</a:t>
            </a:r>
          </a:p>
        </p:txBody>
      </p:sp>
      <p:sp>
        <p:nvSpPr>
          <p:cNvPr id="5" name="AutoShape 2" descr="Calories in Common Snack Foods"/>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Rectangle 1"/>
          <p:cNvSpPr/>
          <p:nvPr/>
        </p:nvSpPr>
        <p:spPr>
          <a:xfrm>
            <a:off x="936434" y="2533880"/>
            <a:ext cx="2930486" cy="1839816"/>
          </a:xfrm>
          <a:prstGeom prst="rect">
            <a:avLst/>
          </a:prstGeom>
          <a:solidFill>
            <a:srgbClr val="83B42B"/>
          </a:solidFill>
          <a:ln>
            <a:solidFill>
              <a:schemeClr val="bg1">
                <a:lumMod val="75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latin typeface="+mj-lt"/>
              </a:rPr>
              <a:t>HIV spreads in three ways:</a:t>
            </a:r>
          </a:p>
        </p:txBody>
      </p:sp>
      <p:sp>
        <p:nvSpPr>
          <p:cNvPr id="8" name="Rectangle 7"/>
          <p:cNvSpPr/>
          <p:nvPr/>
        </p:nvSpPr>
        <p:spPr>
          <a:xfrm>
            <a:off x="5144877" y="1200834"/>
            <a:ext cx="3051672" cy="936434"/>
          </a:xfrm>
          <a:prstGeom prst="rect">
            <a:avLst/>
          </a:prstGeom>
          <a:solidFill>
            <a:schemeClr val="accent5">
              <a:lumMod val="20000"/>
              <a:lumOff val="80000"/>
            </a:schemeClr>
          </a:solidFill>
          <a:ln>
            <a:solidFill>
              <a:schemeClr val="bg1">
                <a:lumMod val="75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mj-lt"/>
              </a:rPr>
              <a:t>during sexual intercourse</a:t>
            </a:r>
          </a:p>
        </p:txBody>
      </p:sp>
      <p:sp>
        <p:nvSpPr>
          <p:cNvPr id="12" name="Rectangle 11"/>
          <p:cNvSpPr/>
          <p:nvPr/>
        </p:nvSpPr>
        <p:spPr>
          <a:xfrm>
            <a:off x="5155894" y="2973545"/>
            <a:ext cx="3051672" cy="936434"/>
          </a:xfrm>
          <a:prstGeom prst="rect">
            <a:avLst/>
          </a:prstGeom>
          <a:solidFill>
            <a:schemeClr val="accent5">
              <a:lumMod val="20000"/>
              <a:lumOff val="80000"/>
            </a:schemeClr>
          </a:solidFill>
          <a:ln>
            <a:solidFill>
              <a:schemeClr val="bg1">
                <a:lumMod val="75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mj-lt"/>
              </a:rPr>
              <a:t>by sharing needles</a:t>
            </a:r>
          </a:p>
        </p:txBody>
      </p:sp>
      <p:sp>
        <p:nvSpPr>
          <p:cNvPr id="13" name="Rectangle 12"/>
          <p:cNvSpPr/>
          <p:nvPr/>
        </p:nvSpPr>
        <p:spPr>
          <a:xfrm>
            <a:off x="5144877" y="4720732"/>
            <a:ext cx="3051672" cy="936434"/>
          </a:xfrm>
          <a:prstGeom prst="rect">
            <a:avLst/>
          </a:prstGeom>
          <a:solidFill>
            <a:schemeClr val="accent5">
              <a:lumMod val="20000"/>
              <a:lumOff val="80000"/>
            </a:schemeClr>
          </a:solidFill>
          <a:ln>
            <a:solidFill>
              <a:schemeClr val="bg1">
                <a:lumMod val="75000"/>
              </a:schemeClr>
            </a:solid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latin typeface="+mj-lt"/>
              </a:rPr>
              <a:t>from mother to baby</a:t>
            </a:r>
          </a:p>
        </p:txBody>
      </p:sp>
      <p:cxnSp>
        <p:nvCxnSpPr>
          <p:cNvPr id="10" name="Straight Connector 9"/>
          <p:cNvCxnSpPr>
            <a:stCxn id="2" idx="3"/>
            <a:endCxn id="8" idx="1"/>
          </p:cNvCxnSpPr>
          <p:nvPr/>
        </p:nvCxnSpPr>
        <p:spPr>
          <a:xfrm flipV="1">
            <a:off x="3866920" y="1669051"/>
            <a:ext cx="1277957" cy="1784737"/>
          </a:xfrm>
          <a:prstGeom prst="line">
            <a:avLst/>
          </a:prstGeom>
          <a:ln w="28575">
            <a:solidFill>
              <a:srgbClr val="83B42B"/>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2" idx="3"/>
            <a:endCxn id="12" idx="1"/>
          </p:cNvCxnSpPr>
          <p:nvPr/>
        </p:nvCxnSpPr>
        <p:spPr>
          <a:xfrm flipV="1">
            <a:off x="3866920" y="3441762"/>
            <a:ext cx="1288974" cy="12026"/>
          </a:xfrm>
          <a:prstGeom prst="line">
            <a:avLst/>
          </a:prstGeom>
          <a:ln w="28575">
            <a:solidFill>
              <a:srgbClr val="83B42B"/>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2" idx="3"/>
            <a:endCxn id="13" idx="1"/>
          </p:cNvCxnSpPr>
          <p:nvPr/>
        </p:nvCxnSpPr>
        <p:spPr>
          <a:xfrm>
            <a:off x="3866920" y="3453788"/>
            <a:ext cx="1277957" cy="1735161"/>
          </a:xfrm>
          <a:prstGeom prst="line">
            <a:avLst/>
          </a:prstGeom>
          <a:ln w="28575">
            <a:solidFill>
              <a:srgbClr val="83B42B"/>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22" name="Rectangle 21"/>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FFFFFF"/>
                </a:solidFill>
                <a:latin typeface="+mj-lt"/>
              </a:rPr>
              <a:t>HIV/AIDS</a:t>
            </a:r>
          </a:p>
        </p:txBody>
      </p:sp>
    </p:spTree>
    <p:extLst>
      <p:ext uri="{BB962C8B-B14F-4D97-AF65-F5344CB8AC3E}">
        <p14:creationId xmlns:p14="http://schemas.microsoft.com/office/powerpoint/2010/main" val="4184846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23436" y="556491"/>
            <a:ext cx="8492837" cy="523220"/>
          </a:xfrm>
          <a:prstGeom prst="rect">
            <a:avLst/>
          </a:prstGeom>
          <a:noFill/>
        </p:spPr>
        <p:txBody>
          <a:bodyPr wrap="square" rtlCol="0">
            <a:spAutoFit/>
          </a:bodyPr>
          <a:lstStyle/>
          <a:p>
            <a:r>
              <a:rPr lang="en-US" sz="2800" b="1" dirty="0">
                <a:solidFill>
                  <a:schemeClr val="accent4">
                    <a:lumMod val="50000"/>
                  </a:schemeClr>
                </a:solidFill>
                <a:latin typeface="+mj-lt"/>
              </a:rPr>
              <a:t>Giving and Receiving Blood: Is It Safe?</a:t>
            </a:r>
          </a:p>
        </p:txBody>
      </p:sp>
      <p:sp>
        <p:nvSpPr>
          <p:cNvPr id="5" name="AutoShape 2" descr="Calories in Common Snack Foods"/>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p:cNvSpPr txBox="1"/>
          <p:nvPr/>
        </p:nvSpPr>
        <p:spPr>
          <a:xfrm>
            <a:off x="815245" y="1255921"/>
            <a:ext cx="7348251" cy="2677656"/>
          </a:xfrm>
          <a:prstGeom prst="rect">
            <a:avLst/>
          </a:prstGeom>
          <a:noFill/>
        </p:spPr>
        <p:txBody>
          <a:bodyPr wrap="square" rtlCol="0">
            <a:spAutoFit/>
          </a:bodyPr>
          <a:lstStyle/>
          <a:p>
            <a:pPr algn="l"/>
            <a:r>
              <a:rPr lang="en-US" sz="2400" b="0" i="0" u="none" strike="noStrike" baseline="0" dirty="0">
                <a:latin typeface="+mj-lt"/>
              </a:rPr>
              <a:t>Health care professionals in the United States always use sterile needles to draw blood. In addition, all donated blood has been tested for HIV since 1985. </a:t>
            </a:r>
          </a:p>
          <a:p>
            <a:pPr algn="l"/>
            <a:endParaRPr lang="en-US" sz="2400" dirty="0">
              <a:latin typeface="+mj-lt"/>
            </a:endParaRPr>
          </a:p>
          <a:p>
            <a:pPr algn="l"/>
            <a:r>
              <a:rPr lang="en-US" sz="2400" b="0" i="0" u="none" strike="noStrike" baseline="0" dirty="0">
                <a:latin typeface="+mj-lt"/>
              </a:rPr>
              <a:t>According to the CDC, “The U.S. blood</a:t>
            </a:r>
          </a:p>
          <a:p>
            <a:pPr algn="l"/>
            <a:r>
              <a:rPr lang="en-US" sz="2400" b="0" i="0" u="none" strike="noStrike" baseline="0" dirty="0">
                <a:latin typeface="+mj-lt"/>
              </a:rPr>
              <a:t>supply is among the safest in the world.”</a:t>
            </a:r>
            <a:endParaRPr lang="en-US" sz="2400" dirty="0">
              <a:latin typeface="+mj-lt"/>
            </a:endParaRPr>
          </a:p>
        </p:txBody>
      </p:sp>
      <p:sp>
        <p:nvSpPr>
          <p:cNvPr id="9" name="Rectangle 8"/>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12" name="Rectangle 11"/>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FFFFFF"/>
                </a:solidFill>
                <a:latin typeface="+mj-lt"/>
              </a:rPr>
              <a:t>HIV/AIDS</a:t>
            </a:r>
          </a:p>
        </p:txBody>
      </p:sp>
    </p:spTree>
    <p:extLst>
      <p:ext uri="{BB962C8B-B14F-4D97-AF65-F5344CB8AC3E}">
        <p14:creationId xmlns:p14="http://schemas.microsoft.com/office/powerpoint/2010/main" val="3129667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534453" y="545474"/>
            <a:ext cx="8492837" cy="523220"/>
          </a:xfrm>
          <a:prstGeom prst="rect">
            <a:avLst/>
          </a:prstGeom>
          <a:noFill/>
        </p:spPr>
        <p:txBody>
          <a:bodyPr wrap="square" rtlCol="0">
            <a:spAutoFit/>
          </a:bodyPr>
          <a:lstStyle/>
          <a:p>
            <a:r>
              <a:rPr lang="en-US" sz="2800" b="1" dirty="0">
                <a:solidFill>
                  <a:schemeClr val="accent4">
                    <a:lumMod val="50000"/>
                  </a:schemeClr>
                </a:solidFill>
                <a:latin typeface="+mj-lt"/>
              </a:rPr>
              <a:t>How HIV Affects the Immune System</a:t>
            </a:r>
          </a:p>
        </p:txBody>
      </p:sp>
      <p:sp>
        <p:nvSpPr>
          <p:cNvPr id="5" name="AutoShape 2" descr="Calories in Common Snack Foods"/>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extBox 1"/>
          <p:cNvSpPr txBox="1"/>
          <p:nvPr/>
        </p:nvSpPr>
        <p:spPr>
          <a:xfrm>
            <a:off x="826262" y="1246471"/>
            <a:ext cx="7348251" cy="2677656"/>
          </a:xfrm>
          <a:prstGeom prst="rect">
            <a:avLst/>
          </a:prstGeom>
          <a:noFill/>
        </p:spPr>
        <p:txBody>
          <a:bodyPr wrap="square" rtlCol="0">
            <a:spAutoFit/>
          </a:bodyPr>
          <a:lstStyle/>
          <a:p>
            <a:pPr algn="l"/>
            <a:r>
              <a:rPr lang="en-US" sz="2400" b="0" i="0" u="none" strike="noStrike" baseline="0" dirty="0">
                <a:latin typeface="+mj-lt"/>
              </a:rPr>
              <a:t>HIV attacks the body’s immune system by destroying </a:t>
            </a:r>
            <a:r>
              <a:rPr lang="en-US" sz="2400" b="0" i="1" u="none" strike="noStrike" baseline="0" dirty="0">
                <a:latin typeface="+mj-lt"/>
              </a:rPr>
              <a:t>lymphocytes</a:t>
            </a:r>
            <a:r>
              <a:rPr lang="en-US" sz="2400" i="1" dirty="0">
                <a:latin typeface="+mj-lt"/>
              </a:rPr>
              <a:t>, </a:t>
            </a:r>
            <a:r>
              <a:rPr lang="en-US" sz="2400" b="0" i="0" u="none" strike="noStrike" baseline="0" dirty="0">
                <a:latin typeface="+mj-lt"/>
              </a:rPr>
              <a:t>specialized white blood cells that perform many immune</a:t>
            </a:r>
          </a:p>
          <a:p>
            <a:pPr algn="l"/>
            <a:r>
              <a:rPr lang="en-US" sz="2400" b="0" i="0" u="none" strike="noStrike" baseline="0" dirty="0">
                <a:latin typeface="+mj-lt"/>
              </a:rPr>
              <a:t>functions, such as fighting pathogens.</a:t>
            </a:r>
          </a:p>
          <a:p>
            <a:pPr algn="l"/>
            <a:endParaRPr lang="en-US" sz="2400" dirty="0">
              <a:latin typeface="+mj-lt"/>
            </a:endParaRPr>
          </a:p>
          <a:p>
            <a:pPr algn="l"/>
            <a:r>
              <a:rPr lang="en-US" sz="2400" b="0" i="0" u="none" strike="noStrike" baseline="0" dirty="0">
                <a:latin typeface="+mj-lt"/>
              </a:rPr>
              <a:t>AIDS attacks the body’s killer T cells, which help stimulate B cells to produce antibodies.</a:t>
            </a:r>
            <a:endParaRPr lang="en-US" sz="2400" dirty="0">
              <a:latin typeface="+mj-lt"/>
            </a:endParaRPr>
          </a:p>
        </p:txBody>
      </p:sp>
      <p:sp>
        <p:nvSpPr>
          <p:cNvPr id="9" name="Rectangle 8"/>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12" name="Rectangle 11"/>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FFFFFF"/>
                </a:solidFill>
                <a:latin typeface="+mj-lt"/>
              </a:rPr>
              <a:t>HIV/AIDS</a:t>
            </a:r>
          </a:p>
        </p:txBody>
      </p:sp>
    </p:spTree>
    <p:extLst>
      <p:ext uri="{BB962C8B-B14F-4D97-AF65-F5344CB8AC3E}">
        <p14:creationId xmlns:p14="http://schemas.microsoft.com/office/powerpoint/2010/main" val="6503246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8903639-10AB-8BDC-9B58-1D4E8B49A565}"/>
              </a:ext>
            </a:extLst>
          </p:cNvPr>
          <p:cNvPicPr>
            <a:picLocks noChangeAspect="1"/>
          </p:cNvPicPr>
          <p:nvPr/>
        </p:nvPicPr>
        <p:blipFill>
          <a:blip r:embed="rId3"/>
          <a:stretch>
            <a:fillRect/>
          </a:stretch>
        </p:blipFill>
        <p:spPr>
          <a:xfrm>
            <a:off x="3451950" y="2907069"/>
            <a:ext cx="5276835" cy="2275828"/>
          </a:xfrm>
          <a:prstGeom prst="rect">
            <a:avLst/>
          </a:prstGeom>
        </p:spPr>
      </p:pic>
      <p:sp>
        <p:nvSpPr>
          <p:cNvPr id="2" name="Rectangle 1"/>
          <p:cNvSpPr/>
          <p:nvPr/>
        </p:nvSpPr>
        <p:spPr>
          <a:xfrm>
            <a:off x="848298" y="1657530"/>
            <a:ext cx="3723702" cy="4232314"/>
          </a:xfrm>
          <a:prstGeom prst="rect">
            <a:avLst/>
          </a:prstGeom>
          <a:solidFill>
            <a:srgbClr val="83B42B"/>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b="1" dirty="0">
                <a:latin typeface="+mj-lt"/>
              </a:rPr>
              <a:t>How HIV Attacks Cells</a:t>
            </a:r>
          </a:p>
        </p:txBody>
      </p:sp>
      <p:sp>
        <p:nvSpPr>
          <p:cNvPr id="7" name="TextBox 6"/>
          <p:cNvSpPr txBox="1"/>
          <p:nvPr/>
        </p:nvSpPr>
        <p:spPr>
          <a:xfrm>
            <a:off x="608904" y="539888"/>
            <a:ext cx="7651336" cy="523220"/>
          </a:xfrm>
          <a:prstGeom prst="rect">
            <a:avLst/>
          </a:prstGeom>
          <a:noFill/>
        </p:spPr>
        <p:txBody>
          <a:bodyPr wrap="square" lIns="91440" tIns="45720" rIns="91440" bIns="45720" rtlCol="0" anchor="t">
            <a:spAutoFit/>
          </a:bodyPr>
          <a:lstStyle/>
          <a:p>
            <a:r>
              <a:rPr lang="en-US" sz="2800" b="1" dirty="0">
                <a:solidFill>
                  <a:schemeClr val="accent4">
                    <a:lumMod val="50000"/>
                  </a:schemeClr>
                </a:solidFill>
                <a:latin typeface="+mj-lt"/>
              </a:rPr>
              <a:t>How HIV Affects the Immune System</a:t>
            </a:r>
          </a:p>
        </p:txBody>
      </p:sp>
      <p:sp>
        <p:nvSpPr>
          <p:cNvPr id="14" name="Rectangle 13"/>
          <p:cNvSpPr/>
          <p:nvPr/>
        </p:nvSpPr>
        <p:spPr>
          <a:xfrm>
            <a:off x="1099849" y="2159303"/>
            <a:ext cx="3193855" cy="3416549"/>
          </a:xfrm>
          <a:prstGeom prst="rect">
            <a:avLst/>
          </a:prstGeom>
          <a:solidFill>
            <a:schemeClr val="accent5">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b="1" dirty="0">
                <a:solidFill>
                  <a:schemeClr val="tx1"/>
                </a:solidFill>
                <a:latin typeface="+mj-lt"/>
              </a:rPr>
              <a:t>HIV attaches to cell surface.</a:t>
            </a:r>
          </a:p>
          <a:p>
            <a:pPr marL="342900" indent="-342900">
              <a:buAutoNum type="arabicPeriod"/>
            </a:pPr>
            <a:r>
              <a:rPr lang="en-US" b="1" dirty="0">
                <a:solidFill>
                  <a:schemeClr val="tx1"/>
                </a:solidFill>
                <a:latin typeface="+mj-lt"/>
              </a:rPr>
              <a:t>Virus core enters cell and goes to nucleus.</a:t>
            </a:r>
          </a:p>
          <a:p>
            <a:pPr marL="342900" indent="-342900">
              <a:buAutoNum type="arabicPeriod"/>
            </a:pPr>
            <a:r>
              <a:rPr lang="en-US" b="1" dirty="0">
                <a:solidFill>
                  <a:schemeClr val="tx1"/>
                </a:solidFill>
                <a:latin typeface="+mj-lt"/>
              </a:rPr>
              <a:t>Virus makes copy of its genetic material.</a:t>
            </a:r>
          </a:p>
          <a:p>
            <a:pPr marL="342900" indent="-342900">
              <a:buAutoNum type="arabicPeriod"/>
            </a:pPr>
            <a:r>
              <a:rPr lang="en-US" b="1" dirty="0">
                <a:solidFill>
                  <a:schemeClr val="tx1"/>
                </a:solidFill>
                <a:latin typeface="+mj-lt"/>
              </a:rPr>
              <a:t>New virus assembles at cell surface.</a:t>
            </a:r>
          </a:p>
          <a:p>
            <a:pPr marL="342900" indent="-342900">
              <a:buAutoNum type="arabicPeriod"/>
            </a:pPr>
            <a:r>
              <a:rPr lang="en-US" b="1" dirty="0">
                <a:solidFill>
                  <a:schemeClr val="tx1"/>
                </a:solidFill>
                <a:latin typeface="+mj-lt"/>
              </a:rPr>
              <a:t>New virus breaks away form host cell.</a:t>
            </a:r>
          </a:p>
        </p:txBody>
      </p:sp>
      <p:sp>
        <p:nvSpPr>
          <p:cNvPr id="17" name="Rectangle 16"/>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19" name="Rectangle 18"/>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FFFFFF"/>
                </a:solidFill>
                <a:latin typeface="+mj-lt"/>
              </a:rPr>
              <a:t>HIV/AIDS</a:t>
            </a:r>
          </a:p>
        </p:txBody>
      </p:sp>
      <p:sp>
        <p:nvSpPr>
          <p:cNvPr id="5" name="TextBox 4">
            <a:extLst>
              <a:ext uri="{FF2B5EF4-FFF2-40B4-BE49-F238E27FC236}">
                <a16:creationId xmlns:a16="http://schemas.microsoft.com/office/drawing/2014/main" id="{2B6E04AD-4BF6-D64D-F34C-F219BF44EDBC}"/>
              </a:ext>
            </a:extLst>
          </p:cNvPr>
          <p:cNvSpPr txBox="1"/>
          <p:nvPr/>
        </p:nvSpPr>
        <p:spPr>
          <a:xfrm>
            <a:off x="5595731" y="3392618"/>
            <a:ext cx="218661" cy="369332"/>
          </a:xfrm>
          <a:prstGeom prst="rect">
            <a:avLst/>
          </a:prstGeom>
          <a:noFill/>
        </p:spPr>
        <p:txBody>
          <a:bodyPr wrap="square" rtlCol="0">
            <a:spAutoFit/>
          </a:bodyPr>
          <a:lstStyle/>
          <a:p>
            <a:r>
              <a:rPr lang="en-US" b="1" dirty="0">
                <a:solidFill>
                  <a:srgbClr val="FF0000"/>
                </a:solidFill>
                <a:latin typeface="+mj-lt"/>
              </a:rPr>
              <a:t>1</a:t>
            </a:r>
          </a:p>
        </p:txBody>
      </p:sp>
      <p:sp>
        <p:nvSpPr>
          <p:cNvPr id="6" name="TextBox 5">
            <a:extLst>
              <a:ext uri="{FF2B5EF4-FFF2-40B4-BE49-F238E27FC236}">
                <a16:creationId xmlns:a16="http://schemas.microsoft.com/office/drawing/2014/main" id="{EADB705A-0958-64B0-8C49-C2CE44D4A40E}"/>
              </a:ext>
            </a:extLst>
          </p:cNvPr>
          <p:cNvSpPr txBox="1"/>
          <p:nvPr/>
        </p:nvSpPr>
        <p:spPr>
          <a:xfrm>
            <a:off x="8041579" y="3510668"/>
            <a:ext cx="218661" cy="369332"/>
          </a:xfrm>
          <a:prstGeom prst="rect">
            <a:avLst/>
          </a:prstGeom>
          <a:noFill/>
        </p:spPr>
        <p:txBody>
          <a:bodyPr wrap="square" rtlCol="0">
            <a:spAutoFit/>
          </a:bodyPr>
          <a:lstStyle/>
          <a:p>
            <a:r>
              <a:rPr lang="en-US" b="1" dirty="0">
                <a:solidFill>
                  <a:srgbClr val="FF0000"/>
                </a:solidFill>
                <a:latin typeface="+mj-lt"/>
              </a:rPr>
              <a:t>4</a:t>
            </a:r>
          </a:p>
        </p:txBody>
      </p:sp>
      <p:sp>
        <p:nvSpPr>
          <p:cNvPr id="8" name="TextBox 7">
            <a:extLst>
              <a:ext uri="{FF2B5EF4-FFF2-40B4-BE49-F238E27FC236}">
                <a16:creationId xmlns:a16="http://schemas.microsoft.com/office/drawing/2014/main" id="{022858F5-DD62-6BE0-B86C-99D7736302BA}"/>
              </a:ext>
            </a:extLst>
          </p:cNvPr>
          <p:cNvSpPr txBox="1"/>
          <p:nvPr/>
        </p:nvSpPr>
        <p:spPr>
          <a:xfrm>
            <a:off x="7321827" y="3867577"/>
            <a:ext cx="218661" cy="369332"/>
          </a:xfrm>
          <a:prstGeom prst="rect">
            <a:avLst/>
          </a:prstGeom>
          <a:noFill/>
        </p:spPr>
        <p:txBody>
          <a:bodyPr wrap="square" rtlCol="0">
            <a:spAutoFit/>
          </a:bodyPr>
          <a:lstStyle/>
          <a:p>
            <a:r>
              <a:rPr lang="en-US" b="1" dirty="0">
                <a:solidFill>
                  <a:srgbClr val="FF0000"/>
                </a:solidFill>
                <a:latin typeface="+mj-lt"/>
              </a:rPr>
              <a:t>3</a:t>
            </a:r>
          </a:p>
        </p:txBody>
      </p:sp>
      <p:sp>
        <p:nvSpPr>
          <p:cNvPr id="9" name="TextBox 8">
            <a:extLst>
              <a:ext uri="{FF2B5EF4-FFF2-40B4-BE49-F238E27FC236}">
                <a16:creationId xmlns:a16="http://schemas.microsoft.com/office/drawing/2014/main" id="{A4302283-9187-2205-40B6-272C74D1A064}"/>
              </a:ext>
            </a:extLst>
          </p:cNvPr>
          <p:cNvSpPr txBox="1"/>
          <p:nvPr/>
        </p:nvSpPr>
        <p:spPr>
          <a:xfrm>
            <a:off x="6599584" y="3175686"/>
            <a:ext cx="218661" cy="369332"/>
          </a:xfrm>
          <a:prstGeom prst="rect">
            <a:avLst/>
          </a:prstGeom>
          <a:noFill/>
        </p:spPr>
        <p:txBody>
          <a:bodyPr wrap="square" rtlCol="0">
            <a:spAutoFit/>
          </a:bodyPr>
          <a:lstStyle/>
          <a:p>
            <a:r>
              <a:rPr lang="en-US" b="1" dirty="0">
                <a:solidFill>
                  <a:srgbClr val="FF0000"/>
                </a:solidFill>
                <a:latin typeface="+mj-lt"/>
              </a:rPr>
              <a:t>2</a:t>
            </a:r>
          </a:p>
        </p:txBody>
      </p:sp>
      <p:sp>
        <p:nvSpPr>
          <p:cNvPr id="10" name="TextBox 9">
            <a:extLst>
              <a:ext uri="{FF2B5EF4-FFF2-40B4-BE49-F238E27FC236}">
                <a16:creationId xmlns:a16="http://schemas.microsoft.com/office/drawing/2014/main" id="{42B6BBB5-8BFD-D152-97F5-F5E326636715}"/>
              </a:ext>
            </a:extLst>
          </p:cNvPr>
          <p:cNvSpPr txBox="1"/>
          <p:nvPr/>
        </p:nvSpPr>
        <p:spPr>
          <a:xfrm>
            <a:off x="8482374" y="3047706"/>
            <a:ext cx="218661" cy="369332"/>
          </a:xfrm>
          <a:prstGeom prst="rect">
            <a:avLst/>
          </a:prstGeom>
          <a:noFill/>
        </p:spPr>
        <p:txBody>
          <a:bodyPr wrap="square" rtlCol="0">
            <a:spAutoFit/>
          </a:bodyPr>
          <a:lstStyle/>
          <a:p>
            <a:r>
              <a:rPr lang="en-US" b="1" dirty="0">
                <a:solidFill>
                  <a:srgbClr val="FF0000"/>
                </a:solidFill>
                <a:latin typeface="+mj-lt"/>
              </a:rPr>
              <a:t>5</a:t>
            </a:r>
          </a:p>
        </p:txBody>
      </p:sp>
    </p:spTree>
    <p:extLst>
      <p:ext uri="{BB962C8B-B14F-4D97-AF65-F5344CB8AC3E}">
        <p14:creationId xmlns:p14="http://schemas.microsoft.com/office/powerpoint/2010/main" val="3111248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03383" y="1595609"/>
            <a:ext cx="7411942" cy="4232314"/>
          </a:xfrm>
          <a:prstGeom prst="rect">
            <a:avLst/>
          </a:prstGeom>
          <a:solidFill>
            <a:srgbClr val="83B42B"/>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400" b="1" dirty="0">
                <a:latin typeface="+mj-lt"/>
              </a:rPr>
              <a:t>HIV infection moves through identifiable stages before progressing to AIDS:</a:t>
            </a:r>
          </a:p>
        </p:txBody>
      </p:sp>
      <p:sp>
        <p:nvSpPr>
          <p:cNvPr id="7" name="TextBox 6"/>
          <p:cNvSpPr txBox="1"/>
          <p:nvPr/>
        </p:nvSpPr>
        <p:spPr>
          <a:xfrm>
            <a:off x="608904" y="539888"/>
            <a:ext cx="7651336" cy="523220"/>
          </a:xfrm>
          <a:prstGeom prst="rect">
            <a:avLst/>
          </a:prstGeom>
          <a:noFill/>
        </p:spPr>
        <p:txBody>
          <a:bodyPr wrap="square" lIns="91440" tIns="45720" rIns="91440" bIns="45720" rtlCol="0" anchor="t">
            <a:spAutoFit/>
          </a:bodyPr>
          <a:lstStyle/>
          <a:p>
            <a:r>
              <a:rPr lang="en-US" sz="2800" b="1" dirty="0">
                <a:solidFill>
                  <a:schemeClr val="accent4">
                    <a:lumMod val="50000"/>
                  </a:schemeClr>
                </a:solidFill>
                <a:latin typeface="+mj-lt"/>
              </a:rPr>
              <a:t>How HIV Affects the Immune System</a:t>
            </a:r>
          </a:p>
        </p:txBody>
      </p:sp>
      <p:sp>
        <p:nvSpPr>
          <p:cNvPr id="11" name="Rectangle 10"/>
          <p:cNvSpPr/>
          <p:nvPr/>
        </p:nvSpPr>
        <p:spPr>
          <a:xfrm>
            <a:off x="1109527" y="4800477"/>
            <a:ext cx="6999654" cy="762001"/>
          </a:xfrm>
          <a:prstGeom prst="rect">
            <a:avLst/>
          </a:prstGeom>
          <a:solidFill>
            <a:schemeClr val="accent5">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mj-lt"/>
              </a:rPr>
              <a:t>AIDS: </a:t>
            </a:r>
            <a:r>
              <a:rPr lang="en-US" sz="1800" i="0" u="none" strike="noStrike" baseline="0" dirty="0">
                <a:solidFill>
                  <a:schemeClr val="tx1"/>
                </a:solidFill>
                <a:latin typeface="+mj-lt"/>
              </a:rPr>
              <a:t>When the helper T-cells drop to less than 200, or one of several AIDS-opportunistic infections are present.</a:t>
            </a:r>
            <a:endParaRPr lang="en-US" sz="2000" dirty="0">
              <a:solidFill>
                <a:schemeClr val="tx1"/>
              </a:solidFill>
              <a:latin typeface="+mj-lt"/>
            </a:endParaRPr>
          </a:p>
        </p:txBody>
      </p:sp>
      <p:sp>
        <p:nvSpPr>
          <p:cNvPr id="14" name="Rectangle 13"/>
          <p:cNvSpPr/>
          <p:nvPr/>
        </p:nvSpPr>
        <p:spPr>
          <a:xfrm>
            <a:off x="1109527" y="2549477"/>
            <a:ext cx="6999654" cy="879523"/>
          </a:xfrm>
          <a:prstGeom prst="rect">
            <a:avLst/>
          </a:prstGeom>
          <a:solidFill>
            <a:schemeClr val="accent5">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b="1" dirty="0">
                <a:solidFill>
                  <a:schemeClr val="tx1"/>
                </a:solidFill>
                <a:latin typeface="+mj-lt"/>
              </a:rPr>
              <a:t>Acute Infection Stage: </a:t>
            </a:r>
            <a:r>
              <a:rPr lang="en-US" dirty="0">
                <a:solidFill>
                  <a:schemeClr val="tx1"/>
                </a:solidFill>
                <a:latin typeface="+mj-lt"/>
              </a:rPr>
              <a:t>B</a:t>
            </a:r>
            <a:r>
              <a:rPr lang="en-US" sz="1800" i="0" u="none" strike="noStrike" baseline="0" dirty="0">
                <a:solidFill>
                  <a:schemeClr val="tx1"/>
                </a:solidFill>
                <a:latin typeface="+mj-lt"/>
              </a:rPr>
              <a:t>egins within two to four weeks</a:t>
            </a:r>
          </a:p>
          <a:p>
            <a:pPr algn="l"/>
            <a:r>
              <a:rPr lang="en-US" sz="1800" i="0" u="none" strike="noStrike" baseline="0" dirty="0">
                <a:solidFill>
                  <a:schemeClr val="tx1"/>
                </a:solidFill>
                <a:latin typeface="+mj-lt"/>
              </a:rPr>
              <a:t>of infection. A person may become sick with a severe flu-like illness. Virus is reproducing rapidly in the body.</a:t>
            </a:r>
            <a:endParaRPr lang="en-US" sz="2000" dirty="0">
              <a:solidFill>
                <a:schemeClr val="tx1"/>
              </a:solidFill>
              <a:latin typeface="+mj-lt"/>
            </a:endParaRPr>
          </a:p>
        </p:txBody>
      </p:sp>
      <p:sp>
        <p:nvSpPr>
          <p:cNvPr id="15" name="Rectangle 14"/>
          <p:cNvSpPr/>
          <p:nvPr/>
        </p:nvSpPr>
        <p:spPr>
          <a:xfrm>
            <a:off x="1109527" y="3685577"/>
            <a:ext cx="6999654" cy="879523"/>
          </a:xfrm>
          <a:prstGeom prst="rect">
            <a:avLst/>
          </a:prstGeom>
          <a:solidFill>
            <a:schemeClr val="accent5">
              <a:lumMod val="20000"/>
              <a:lumOff val="80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en-US" b="1" dirty="0">
                <a:solidFill>
                  <a:schemeClr val="tx1"/>
                </a:solidFill>
                <a:latin typeface="+mj-lt"/>
              </a:rPr>
              <a:t>Clinical Latency Stage: </a:t>
            </a:r>
            <a:r>
              <a:rPr lang="en-US" dirty="0">
                <a:solidFill>
                  <a:schemeClr val="tx1"/>
                </a:solidFill>
                <a:latin typeface="+mj-lt"/>
              </a:rPr>
              <a:t>T</a:t>
            </a:r>
            <a:r>
              <a:rPr lang="en-US" sz="1800" i="0" u="none" strike="noStrike" baseline="0" dirty="0">
                <a:solidFill>
                  <a:schemeClr val="tx1"/>
                </a:solidFill>
                <a:latin typeface="+mj-lt"/>
              </a:rPr>
              <a:t>he HIV virus continues to reproduce in the body. This stage is sometimes referred to as the asymptomatic stage because the person may not feel ill.</a:t>
            </a:r>
            <a:endParaRPr lang="en-US" sz="2000" dirty="0">
              <a:solidFill>
                <a:schemeClr val="tx1"/>
              </a:solidFill>
              <a:latin typeface="+mj-lt"/>
            </a:endParaRPr>
          </a:p>
        </p:txBody>
      </p:sp>
      <p:sp>
        <p:nvSpPr>
          <p:cNvPr id="17" name="Rectangle 16"/>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19" name="Rectangle 18"/>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a:solidFill>
                  <a:srgbClr val="FFFFFF"/>
                </a:solidFill>
                <a:latin typeface="+mj-lt"/>
              </a:rPr>
              <a:t>HIV/AIDS</a:t>
            </a:r>
          </a:p>
        </p:txBody>
      </p:sp>
    </p:spTree>
    <p:extLst>
      <p:ext uri="{BB962C8B-B14F-4D97-AF65-F5344CB8AC3E}">
        <p14:creationId xmlns:p14="http://schemas.microsoft.com/office/powerpoint/2010/main" val="3499106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9144000" cy="459509"/>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rgbClr val="FFFFFF"/>
              </a:solidFill>
              <a:latin typeface="+mj-lt"/>
            </a:endParaRPr>
          </a:p>
          <a:p>
            <a:r>
              <a:rPr lang="en-US" sz="1600" b="1" dirty="0">
                <a:solidFill>
                  <a:srgbClr val="FFFFFF"/>
                </a:solidFill>
                <a:latin typeface="+mj-lt"/>
              </a:rPr>
              <a:t>Review   </a:t>
            </a:r>
            <a:r>
              <a:rPr lang="en-US" sz="2000" b="1" dirty="0">
                <a:solidFill>
                  <a:srgbClr val="FFFFFF"/>
                </a:solidFill>
                <a:latin typeface="+mj-lt"/>
              </a:rPr>
              <a:t>HIV/AIDS</a:t>
            </a:r>
          </a:p>
          <a:p>
            <a:endParaRPr lang="en-US" sz="2000" b="1" dirty="0">
              <a:solidFill>
                <a:srgbClr val="FFFFFF"/>
              </a:solidFill>
              <a:latin typeface="+mj-lt"/>
            </a:endParaRPr>
          </a:p>
        </p:txBody>
      </p:sp>
      <p:sp>
        <p:nvSpPr>
          <p:cNvPr id="5" name="Rectangle 4"/>
          <p:cNvSpPr/>
          <p:nvPr/>
        </p:nvSpPr>
        <p:spPr>
          <a:xfrm>
            <a:off x="0" y="459509"/>
            <a:ext cx="9143999" cy="6087254"/>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17559" y="563097"/>
            <a:ext cx="5473525" cy="584775"/>
          </a:xfrm>
          <a:prstGeom prst="rect">
            <a:avLst/>
          </a:prstGeom>
          <a:noFill/>
        </p:spPr>
        <p:txBody>
          <a:bodyPr wrap="square" rtlCol="0">
            <a:spAutoFit/>
          </a:bodyPr>
          <a:lstStyle/>
          <a:p>
            <a:r>
              <a:rPr lang="en-US" sz="3200" b="1" dirty="0">
                <a:latin typeface="+mj-lt"/>
              </a:rPr>
              <a:t>After You Read</a:t>
            </a:r>
          </a:p>
        </p:txBody>
      </p:sp>
      <p:sp>
        <p:nvSpPr>
          <p:cNvPr id="9" name="TextBox 8"/>
          <p:cNvSpPr txBox="1"/>
          <p:nvPr/>
        </p:nvSpPr>
        <p:spPr>
          <a:xfrm>
            <a:off x="808514" y="1272614"/>
            <a:ext cx="5514321" cy="400110"/>
          </a:xfrm>
          <a:prstGeom prst="rect">
            <a:avLst/>
          </a:prstGeom>
          <a:noFill/>
        </p:spPr>
        <p:txBody>
          <a:bodyPr wrap="square" rtlCol="0">
            <a:spAutoFit/>
          </a:bodyPr>
          <a:lstStyle/>
          <a:p>
            <a:r>
              <a:rPr lang="en-US" sz="2000" dirty="0">
                <a:latin typeface="+mj-lt"/>
              </a:rPr>
              <a:t>Reviewing Facts and Vocabulary</a:t>
            </a:r>
          </a:p>
        </p:txBody>
      </p:sp>
      <p:sp>
        <p:nvSpPr>
          <p:cNvPr id="10" name="TextBox 9"/>
          <p:cNvSpPr txBox="1"/>
          <p:nvPr/>
        </p:nvSpPr>
        <p:spPr>
          <a:xfrm>
            <a:off x="791228" y="2400200"/>
            <a:ext cx="7462982" cy="954107"/>
          </a:xfrm>
          <a:prstGeom prst="rect">
            <a:avLst/>
          </a:prstGeom>
          <a:noFill/>
        </p:spPr>
        <p:txBody>
          <a:bodyPr wrap="square" rtlCol="0">
            <a:spAutoFit/>
          </a:bodyPr>
          <a:lstStyle/>
          <a:p>
            <a:pPr marL="514350" indent="-514350">
              <a:buAutoNum type="arabicPeriod"/>
            </a:pPr>
            <a:r>
              <a:rPr lang="en-US" sz="2800" b="1" dirty="0">
                <a:latin typeface="+mj-lt"/>
              </a:rPr>
              <a:t>How does HIV affect the human immune system?</a:t>
            </a:r>
            <a:r>
              <a:rPr lang="en-US" sz="2800" b="1" i="1" dirty="0">
                <a:latin typeface="+mj-lt"/>
              </a:rPr>
              <a:t>?</a:t>
            </a:r>
          </a:p>
        </p:txBody>
      </p:sp>
      <p:sp>
        <p:nvSpPr>
          <p:cNvPr id="11" name="TextBox 10"/>
          <p:cNvSpPr txBox="1"/>
          <p:nvPr/>
        </p:nvSpPr>
        <p:spPr>
          <a:xfrm>
            <a:off x="791228" y="4459499"/>
            <a:ext cx="7355314" cy="1569660"/>
          </a:xfrm>
          <a:prstGeom prst="rect">
            <a:avLst/>
          </a:prstGeom>
          <a:noFill/>
        </p:spPr>
        <p:txBody>
          <a:bodyPr wrap="square" rtlCol="0">
            <a:spAutoFit/>
          </a:bodyPr>
          <a:lstStyle/>
          <a:p>
            <a:pPr algn="l"/>
            <a:r>
              <a:rPr lang="en-US" sz="2400" b="0" i="0" u="none" strike="noStrike" baseline="0" dirty="0">
                <a:latin typeface="+mj-lt"/>
              </a:rPr>
              <a:t>When HIV enters the body, it finds and destroys the white blood cells that fight disease. In the final stages of an HIV infection, the immune system is destroyed, and AIDS develops.</a:t>
            </a:r>
            <a:endParaRPr lang="en-US" sz="2400" dirty="0">
              <a:latin typeface="+mj-lt"/>
            </a:endParaRPr>
          </a:p>
        </p:txBody>
      </p:sp>
      <p:sp>
        <p:nvSpPr>
          <p:cNvPr id="13" name="Rectangle 12"/>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Tree>
    <p:extLst>
      <p:ext uri="{BB962C8B-B14F-4D97-AF65-F5344CB8AC3E}">
        <p14:creationId xmlns:p14="http://schemas.microsoft.com/office/powerpoint/2010/main" val="22314491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59509"/>
            <a:ext cx="9143999" cy="6087254"/>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17559" y="553572"/>
            <a:ext cx="5473525" cy="584775"/>
          </a:xfrm>
          <a:prstGeom prst="rect">
            <a:avLst/>
          </a:prstGeom>
          <a:noFill/>
        </p:spPr>
        <p:txBody>
          <a:bodyPr wrap="square" rtlCol="0">
            <a:spAutoFit/>
          </a:bodyPr>
          <a:lstStyle/>
          <a:p>
            <a:r>
              <a:rPr lang="en-US" sz="3200" b="1" dirty="0">
                <a:latin typeface="+mj-lt"/>
              </a:rPr>
              <a:t>After You Read</a:t>
            </a:r>
          </a:p>
        </p:txBody>
      </p:sp>
      <p:sp>
        <p:nvSpPr>
          <p:cNvPr id="9" name="TextBox 8"/>
          <p:cNvSpPr txBox="1"/>
          <p:nvPr/>
        </p:nvSpPr>
        <p:spPr>
          <a:xfrm>
            <a:off x="810278" y="1291664"/>
            <a:ext cx="5514321" cy="400110"/>
          </a:xfrm>
          <a:prstGeom prst="rect">
            <a:avLst/>
          </a:prstGeom>
          <a:noFill/>
        </p:spPr>
        <p:txBody>
          <a:bodyPr wrap="square" rtlCol="0">
            <a:spAutoFit/>
          </a:bodyPr>
          <a:lstStyle/>
          <a:p>
            <a:r>
              <a:rPr lang="en-US" sz="2000" dirty="0">
                <a:latin typeface="+mj-lt"/>
              </a:rPr>
              <a:t>Reviewing Facts and Vocabulary</a:t>
            </a:r>
          </a:p>
        </p:txBody>
      </p:sp>
      <p:sp>
        <p:nvSpPr>
          <p:cNvPr id="12" name="TextBox 11"/>
          <p:cNvSpPr txBox="1"/>
          <p:nvPr/>
        </p:nvSpPr>
        <p:spPr>
          <a:xfrm>
            <a:off x="841204" y="2378881"/>
            <a:ext cx="7688797" cy="954107"/>
          </a:xfrm>
          <a:prstGeom prst="rect">
            <a:avLst/>
          </a:prstGeom>
          <a:noFill/>
        </p:spPr>
        <p:txBody>
          <a:bodyPr wrap="square" rtlCol="0">
            <a:spAutoFit/>
          </a:bodyPr>
          <a:lstStyle/>
          <a:p>
            <a:pPr marL="514350" indent="-514350">
              <a:buAutoNum type="arabicPeriod" startAt="2"/>
            </a:pPr>
            <a:r>
              <a:rPr lang="en-US" sz="2800" b="1" dirty="0">
                <a:latin typeface="+mj-lt"/>
              </a:rPr>
              <a:t>What are two ways that you can protect yourself from contracting HIV/AIDS?</a:t>
            </a:r>
          </a:p>
        </p:txBody>
      </p:sp>
      <p:sp>
        <p:nvSpPr>
          <p:cNvPr id="13" name="TextBox 12"/>
          <p:cNvSpPr txBox="1"/>
          <p:nvPr/>
        </p:nvSpPr>
        <p:spPr>
          <a:xfrm>
            <a:off x="821295" y="5078023"/>
            <a:ext cx="7461963" cy="461665"/>
          </a:xfrm>
          <a:prstGeom prst="rect">
            <a:avLst/>
          </a:prstGeom>
          <a:noFill/>
        </p:spPr>
        <p:txBody>
          <a:bodyPr wrap="square" rtlCol="0">
            <a:spAutoFit/>
          </a:bodyPr>
          <a:lstStyle/>
          <a:p>
            <a:r>
              <a:rPr lang="en-US" sz="2400" dirty="0">
                <a:latin typeface="+mj-lt"/>
              </a:rPr>
              <a:t>Abstinence and by not sharing needles.</a:t>
            </a:r>
          </a:p>
        </p:txBody>
      </p:sp>
      <p:sp>
        <p:nvSpPr>
          <p:cNvPr id="11" name="Rectangle 10"/>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16" name="Rectangle 15"/>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rgbClr val="FFFFFF"/>
              </a:solidFill>
              <a:latin typeface="+mj-lt"/>
            </a:endParaRPr>
          </a:p>
          <a:p>
            <a:r>
              <a:rPr lang="en-US" sz="1600" b="1" dirty="0">
                <a:solidFill>
                  <a:srgbClr val="FFFFFF"/>
                </a:solidFill>
                <a:latin typeface="+mj-lt"/>
              </a:rPr>
              <a:t>Review   </a:t>
            </a:r>
            <a:r>
              <a:rPr lang="en-US" sz="2000" b="1" dirty="0">
                <a:solidFill>
                  <a:srgbClr val="FFFFFF"/>
                </a:solidFill>
                <a:latin typeface="+mj-lt"/>
              </a:rPr>
              <a:t>HIV/AIDS</a:t>
            </a:r>
          </a:p>
          <a:p>
            <a:endParaRPr lang="en-US" sz="2000" b="1" dirty="0">
              <a:solidFill>
                <a:srgbClr val="FFFFFF"/>
              </a:solidFill>
              <a:latin typeface="+mj-lt"/>
            </a:endParaRPr>
          </a:p>
        </p:txBody>
      </p:sp>
    </p:spTree>
    <p:extLst>
      <p:ext uri="{BB962C8B-B14F-4D97-AF65-F5344CB8AC3E}">
        <p14:creationId xmlns:p14="http://schemas.microsoft.com/office/powerpoint/2010/main" val="2289717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459509"/>
            <a:ext cx="9143999" cy="6087254"/>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08034" y="553572"/>
            <a:ext cx="5473525" cy="584775"/>
          </a:xfrm>
          <a:prstGeom prst="rect">
            <a:avLst/>
          </a:prstGeom>
          <a:noFill/>
        </p:spPr>
        <p:txBody>
          <a:bodyPr wrap="square" rtlCol="0">
            <a:spAutoFit/>
          </a:bodyPr>
          <a:lstStyle/>
          <a:p>
            <a:r>
              <a:rPr lang="en-US" sz="3200" b="1" dirty="0">
                <a:latin typeface="+mj-lt"/>
              </a:rPr>
              <a:t>After You Read</a:t>
            </a:r>
          </a:p>
        </p:txBody>
      </p:sp>
      <p:sp>
        <p:nvSpPr>
          <p:cNvPr id="9" name="TextBox 8"/>
          <p:cNvSpPr txBox="1"/>
          <p:nvPr/>
        </p:nvSpPr>
        <p:spPr>
          <a:xfrm>
            <a:off x="819803" y="1291664"/>
            <a:ext cx="5514321" cy="400110"/>
          </a:xfrm>
          <a:prstGeom prst="rect">
            <a:avLst/>
          </a:prstGeom>
          <a:noFill/>
        </p:spPr>
        <p:txBody>
          <a:bodyPr wrap="square" rtlCol="0">
            <a:spAutoFit/>
          </a:bodyPr>
          <a:lstStyle/>
          <a:p>
            <a:r>
              <a:rPr lang="en-US" sz="2000" dirty="0">
                <a:latin typeface="+mj-lt"/>
              </a:rPr>
              <a:t>Reviewing Facts and Vocabulary</a:t>
            </a:r>
          </a:p>
        </p:txBody>
      </p:sp>
      <p:sp>
        <p:nvSpPr>
          <p:cNvPr id="14" name="TextBox 13"/>
          <p:cNvSpPr txBox="1"/>
          <p:nvPr/>
        </p:nvSpPr>
        <p:spPr>
          <a:xfrm>
            <a:off x="829329" y="2419250"/>
            <a:ext cx="7343122" cy="954107"/>
          </a:xfrm>
          <a:prstGeom prst="rect">
            <a:avLst/>
          </a:prstGeom>
          <a:noFill/>
        </p:spPr>
        <p:txBody>
          <a:bodyPr wrap="square" rtlCol="0">
            <a:spAutoFit/>
          </a:bodyPr>
          <a:lstStyle/>
          <a:p>
            <a:pPr marL="514350" indent="-514350">
              <a:buFont typeface="+mj-lt"/>
              <a:buAutoNum type="arabicPeriod" startAt="3"/>
            </a:pPr>
            <a:r>
              <a:rPr lang="en-US" sz="2800" b="1" dirty="0">
                <a:latin typeface="+mj-lt"/>
              </a:rPr>
              <a:t>Why do the body’s antibodies fail to protect people from HIV?</a:t>
            </a:r>
            <a:endParaRPr lang="en-US" sz="2800" b="1" i="1" dirty="0">
              <a:latin typeface="+mj-lt"/>
            </a:endParaRPr>
          </a:p>
        </p:txBody>
      </p:sp>
      <p:sp>
        <p:nvSpPr>
          <p:cNvPr id="15" name="TextBox 14"/>
          <p:cNvSpPr txBox="1"/>
          <p:nvPr/>
        </p:nvSpPr>
        <p:spPr>
          <a:xfrm>
            <a:off x="819803" y="4661013"/>
            <a:ext cx="7343122" cy="1200329"/>
          </a:xfrm>
          <a:prstGeom prst="rect">
            <a:avLst/>
          </a:prstGeom>
          <a:noFill/>
        </p:spPr>
        <p:txBody>
          <a:bodyPr wrap="square" rtlCol="0">
            <a:spAutoFit/>
          </a:bodyPr>
          <a:lstStyle/>
          <a:p>
            <a:pPr algn="l"/>
            <a:r>
              <a:rPr lang="en-US" sz="2400" i="0" u="none" strike="noStrike" baseline="0" dirty="0">
                <a:latin typeface="+mj-lt"/>
              </a:rPr>
              <a:t>Once HIV is confined within a cell, it is safe from attack by antibodies</a:t>
            </a:r>
            <a:r>
              <a:rPr lang="en-US" sz="2400" dirty="0">
                <a:latin typeface="+mj-lt"/>
              </a:rPr>
              <a:t>. </a:t>
            </a:r>
            <a:r>
              <a:rPr lang="en-US" sz="2400" b="0" i="0" u="none" strike="noStrike" baseline="0" dirty="0">
                <a:latin typeface="+mj-lt"/>
              </a:rPr>
              <a:t>The virus reproduces itself inside the T cells and eventually destroys them.</a:t>
            </a:r>
            <a:endParaRPr lang="en-US" sz="2400" dirty="0">
              <a:latin typeface="+mj-lt"/>
            </a:endParaRPr>
          </a:p>
        </p:txBody>
      </p:sp>
      <p:sp>
        <p:nvSpPr>
          <p:cNvPr id="11" name="Rectangle 10"/>
          <p:cNvSpPr/>
          <p:nvPr/>
        </p:nvSpPr>
        <p:spPr>
          <a:xfrm>
            <a:off x="-38592" y="6493443"/>
            <a:ext cx="9182591" cy="391061"/>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050" b="1" i="1" dirty="0">
                <a:solidFill>
                  <a:srgbClr val="FFFFFF"/>
                </a:solidFill>
                <a:latin typeface="Arial" pitchFamily="34" charset="0"/>
                <a:cs typeface="Arial" pitchFamily="34" charset="0"/>
              </a:rPr>
              <a:t>Glencoe Health  </a:t>
            </a:r>
            <a:r>
              <a:rPr lang="en-US" sz="900" b="1" dirty="0">
                <a:solidFill>
                  <a:srgbClr val="FFFFFF"/>
                </a:solidFill>
                <a:latin typeface="Arial" pitchFamily="34" charset="0"/>
                <a:cs typeface="Arial" pitchFamily="34" charset="0"/>
              </a:rPr>
              <a:t>Sexually Transmitted Diseases and HIV/AIDS</a:t>
            </a:r>
          </a:p>
        </p:txBody>
      </p:sp>
      <p:sp>
        <p:nvSpPr>
          <p:cNvPr id="16" name="Rectangle 15"/>
          <p:cNvSpPr/>
          <p:nvPr/>
        </p:nvSpPr>
        <p:spPr>
          <a:xfrm>
            <a:off x="0" y="2309"/>
            <a:ext cx="9144000" cy="4572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600" b="1" dirty="0">
              <a:solidFill>
                <a:srgbClr val="FFFFFF"/>
              </a:solidFill>
              <a:latin typeface="+mj-lt"/>
            </a:endParaRPr>
          </a:p>
          <a:p>
            <a:r>
              <a:rPr lang="en-US" sz="1600" b="1" dirty="0">
                <a:solidFill>
                  <a:srgbClr val="FFFFFF"/>
                </a:solidFill>
                <a:latin typeface="+mj-lt"/>
              </a:rPr>
              <a:t>Review   </a:t>
            </a:r>
            <a:r>
              <a:rPr lang="en-US" sz="2000" b="1" dirty="0">
                <a:solidFill>
                  <a:srgbClr val="FFFFFF"/>
                </a:solidFill>
                <a:latin typeface="+mj-lt"/>
              </a:rPr>
              <a:t>HIV/AIDS</a:t>
            </a:r>
          </a:p>
          <a:p>
            <a:endParaRPr lang="en-US" sz="2000" b="1" dirty="0">
              <a:solidFill>
                <a:srgbClr val="FFFFFF"/>
              </a:solidFill>
              <a:latin typeface="+mj-lt"/>
            </a:endParaRPr>
          </a:p>
        </p:txBody>
      </p:sp>
    </p:spTree>
    <p:extLst>
      <p:ext uri="{BB962C8B-B14F-4D97-AF65-F5344CB8AC3E}">
        <p14:creationId xmlns:p14="http://schemas.microsoft.com/office/powerpoint/2010/main" val="3463890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0">
                <a:srgbClr val="83B42A">
                  <a:shade val="30000"/>
                  <a:satMod val="115000"/>
                </a:srgbClr>
              </a:gs>
              <a:gs pos="50000">
                <a:srgbClr val="83B42A">
                  <a:shade val="67500"/>
                  <a:satMod val="115000"/>
                </a:srgbClr>
              </a:gs>
              <a:gs pos="100000">
                <a:srgbClr val="83B42A">
                  <a:shade val="100000"/>
                  <a:satMod val="115000"/>
                </a:srgbClr>
              </a:gs>
            </a:gsLst>
            <a:path path="circle">
              <a:fillToRect l="100000" t="100000"/>
            </a:path>
            <a:tileRect r="-100000" b="-100000"/>
          </a:grad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dirty="0"/>
          </a:p>
        </p:txBody>
      </p:sp>
      <p:sp>
        <p:nvSpPr>
          <p:cNvPr id="10" name="Subtitle 6"/>
          <p:cNvSpPr>
            <a:spLocks noGrp="1"/>
          </p:cNvSpPr>
          <p:nvPr>
            <p:ph type="subTitle" idx="1"/>
          </p:nvPr>
        </p:nvSpPr>
        <p:spPr>
          <a:xfrm>
            <a:off x="369678" y="549048"/>
            <a:ext cx="4652554" cy="1535784"/>
          </a:xfrm>
        </p:spPr>
        <p:txBody>
          <a:bodyPr>
            <a:normAutofit/>
          </a:bodyPr>
          <a:lstStyle/>
          <a:p>
            <a:pPr algn="l"/>
            <a:r>
              <a:rPr lang="en-US" sz="4000" b="1" i="1" dirty="0">
                <a:solidFill>
                  <a:srgbClr val="FFFFFF"/>
                </a:solidFill>
              </a:rPr>
              <a:t>Glencoe Health</a:t>
            </a:r>
          </a:p>
        </p:txBody>
      </p:sp>
      <p:sp>
        <p:nvSpPr>
          <p:cNvPr id="11" name="TextBox 10"/>
          <p:cNvSpPr txBox="1"/>
          <p:nvPr/>
        </p:nvSpPr>
        <p:spPr>
          <a:xfrm>
            <a:off x="326571" y="1676453"/>
            <a:ext cx="3396344" cy="2862322"/>
          </a:xfrm>
          <a:prstGeom prst="rect">
            <a:avLst/>
          </a:prstGeom>
          <a:noFill/>
        </p:spPr>
        <p:txBody>
          <a:bodyPr wrap="square" rtlCol="0">
            <a:spAutoFit/>
          </a:bodyPr>
          <a:lstStyle/>
          <a:p>
            <a:r>
              <a:rPr lang="en-US" sz="3200" b="1" dirty="0">
                <a:solidFill>
                  <a:srgbClr val="FFFFFF"/>
                </a:solidFill>
                <a:latin typeface="+mj-lt"/>
              </a:rPr>
              <a:t>End of</a:t>
            </a:r>
          </a:p>
          <a:p>
            <a:endParaRPr lang="en-US" sz="2400" b="1" dirty="0">
              <a:solidFill>
                <a:srgbClr val="FFFFFF"/>
              </a:solidFill>
              <a:latin typeface="+mj-lt"/>
            </a:endParaRPr>
          </a:p>
          <a:p>
            <a:r>
              <a:rPr lang="en-US" sz="2400" b="1" dirty="0">
                <a:solidFill>
                  <a:srgbClr val="FFFFFF"/>
                </a:solidFill>
                <a:latin typeface="+mj-lt"/>
              </a:rPr>
              <a:t>Sexually Transmitted Diseases and HIV/AIDS</a:t>
            </a:r>
          </a:p>
          <a:p>
            <a:endParaRPr lang="en-US" sz="2400" b="1" dirty="0">
              <a:solidFill>
                <a:srgbClr val="FFFFFF"/>
              </a:solidFill>
              <a:latin typeface="+mj-lt"/>
            </a:endParaRPr>
          </a:p>
          <a:p>
            <a:r>
              <a:rPr lang="en-US" sz="2800" b="1" dirty="0">
                <a:solidFill>
                  <a:schemeClr val="bg1"/>
                </a:solidFill>
                <a:latin typeface="+mj-lt"/>
              </a:rPr>
              <a:t>HIV/AIDS</a:t>
            </a:r>
          </a:p>
        </p:txBody>
      </p:sp>
      <p:sp>
        <p:nvSpPr>
          <p:cNvPr id="9" name="Bevel 8"/>
          <p:cNvSpPr/>
          <p:nvPr/>
        </p:nvSpPr>
        <p:spPr>
          <a:xfrm>
            <a:off x="4705350" y="2051583"/>
            <a:ext cx="3477170" cy="2754831"/>
          </a:xfrm>
          <a:prstGeom prst="bevel">
            <a:avLst/>
          </a:prstGeom>
          <a:gradFill flip="none" rotWithShape="1">
            <a:gsLst>
              <a:gs pos="0">
                <a:srgbClr val="FF6801">
                  <a:shade val="30000"/>
                  <a:satMod val="115000"/>
                </a:srgbClr>
              </a:gs>
              <a:gs pos="50000">
                <a:srgbClr val="FF6801">
                  <a:shade val="67500"/>
                  <a:satMod val="115000"/>
                </a:srgbClr>
              </a:gs>
              <a:gs pos="100000">
                <a:srgbClr val="FF6801">
                  <a:shade val="100000"/>
                  <a:satMod val="115000"/>
                </a:srgbClr>
              </a:gs>
            </a:gsLst>
            <a:path path="circle">
              <a:fillToRect l="100000" t="100000"/>
            </a:path>
            <a:tileRect r="-100000" b="-100000"/>
          </a:gradFill>
          <a:ln>
            <a:noFill/>
          </a:ln>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pic>
        <p:nvPicPr>
          <p:cNvPr id="7" name="Picture 2" descr="W:\Glencoe Health Dashboard Images\C24DASH-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5496" y="2295387"/>
            <a:ext cx="3708400" cy="3937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67211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DDE4A8B0BB0DA4188B5534FD4474BEF" ma:contentTypeVersion="21" ma:contentTypeDescription="Create a new document." ma:contentTypeScope="" ma:versionID="f7be3d6268e8900885dcae7a8f5b76f8">
  <xsd:schema xmlns:xsd="http://www.w3.org/2001/XMLSchema" xmlns:xs="http://www.w3.org/2001/XMLSchema" xmlns:p="http://schemas.microsoft.com/office/2006/metadata/properties" xmlns:ns2="92917aa9-a745-4e00-85ad-9b639620d964" xmlns:ns3="dd4bb0b3-50fb-4810-b3a2-6e7365f6d366" targetNamespace="http://schemas.microsoft.com/office/2006/metadata/properties" ma:root="true" ma:fieldsID="8bc840b4aef53b5d9b569573e95bd556" ns2:_="" ns3:_="">
    <xsd:import namespace="92917aa9-a745-4e00-85ad-9b639620d964"/>
    <xsd:import namespace="dd4bb0b3-50fb-4810-b3a2-6e7365f6d36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Location" minOccurs="0"/>
                <xsd:element ref="ns2:MediaServiceSearchProperties" minOccurs="0"/>
                <xsd:element ref="ns2:MediaServiceObjectDetectorVersions"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917aa9-a745-4e00-85ad-9b639620d9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b8617a1-beef-4e24-867f-51551f54cfe0"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ternalName="MediaServiceLocation"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Notes" ma:index="26" nillable="true" ma:displayName="Notes" ma:format="Dropdown" ma:internalName="Notes">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d4bb0b3-50fb-4810-b3a2-6e7365f6d36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52d5e33a-421d-4bb6-9fe3-41b84f0187e5}" ma:internalName="TaxCatchAll" ma:showField="CatchAllData" ma:web="dd4bb0b3-50fb-4810-b3a2-6e7365f6d36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2917aa9-a745-4e00-85ad-9b639620d964">
      <Terms xmlns="http://schemas.microsoft.com/office/infopath/2007/PartnerControls"/>
    </lcf76f155ced4ddcb4097134ff3c332f>
    <TaxCatchAll xmlns="dd4bb0b3-50fb-4810-b3a2-6e7365f6d366" xsi:nil="true"/>
    <Notes xmlns="92917aa9-a745-4e00-85ad-9b639620d964" xsi:nil="true"/>
  </documentManagement>
</p:properties>
</file>

<file path=customXml/itemProps1.xml><?xml version="1.0" encoding="utf-8"?>
<ds:datastoreItem xmlns:ds="http://schemas.openxmlformats.org/officeDocument/2006/customXml" ds:itemID="{06FAE491-81F5-465D-9D9E-FCAC510E483D}"/>
</file>

<file path=customXml/itemProps2.xml><?xml version="1.0" encoding="utf-8"?>
<ds:datastoreItem xmlns:ds="http://schemas.openxmlformats.org/officeDocument/2006/customXml" ds:itemID="{11FCE0BF-8899-4E80-8EBD-949FBD2B17CD}">
  <ds:schemaRefs>
    <ds:schemaRef ds:uri="http://schemas.microsoft.com/sharepoint/v3/contenttype/forms"/>
  </ds:schemaRefs>
</ds:datastoreItem>
</file>

<file path=customXml/itemProps3.xml><?xml version="1.0" encoding="utf-8"?>
<ds:datastoreItem xmlns:ds="http://schemas.openxmlformats.org/officeDocument/2006/customXml" ds:itemID="{047EDBB8-1185-4468-BEDB-E6E8FCBCBBB7}">
  <ds:schemaRefs>
    <ds:schemaRef ds:uri="http://schemas.microsoft.com/office/2006/metadata/properties"/>
    <ds:schemaRef ds:uri="http://schemas.microsoft.com/office/infopath/2007/PartnerControls"/>
    <ds:schemaRef ds:uri="92917aa9-a745-4e00-85ad-9b639620d964"/>
    <ds:schemaRef ds:uri="dd4bb0b3-50fb-4810-b3a2-6e7365f6d366"/>
  </ds:schemaRefs>
</ds:datastoreItem>
</file>

<file path=docProps/app.xml><?xml version="1.0" encoding="utf-8"?>
<Properties xmlns="http://schemas.openxmlformats.org/officeDocument/2006/extended-properties" xmlns:vt="http://schemas.openxmlformats.org/officeDocument/2006/docPropsVTypes">
  <Template>TC102455596[[fn=Spring]]</Template>
  <TotalTime>11405</TotalTime>
  <Words>965</Words>
  <Application>Microsoft Office PowerPoint</Application>
  <PresentationFormat>On-screen Show (4:3)</PresentationFormat>
  <Paragraphs>142</Paragraphs>
  <Slides>17</Slides>
  <Notes>17</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Executive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McGraw-Hill Companies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Aring, Amanda</dc:creator>
  <cp:lastModifiedBy>Black, Nicole</cp:lastModifiedBy>
  <cp:revision>937</cp:revision>
  <dcterms:created xsi:type="dcterms:W3CDTF">2013-03-19T13:59:40Z</dcterms:created>
  <dcterms:modified xsi:type="dcterms:W3CDTF">2025-07-07T16:07:08Z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0x010100EDDE4A8B0BB0DA4188B5534FD4474BEF</vt:lpwstr>
  </property>
  <property fmtid="{D5CDD505-2E9C-101B-9397-08002B2CF9AE}" pid="3" name="MediaServiceImageTags">
    <vt:lpwstr/>
  </property>
</Properties>
</file>