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</p:sldIdLst>
  <p:sldSz cy="10058400" cx="7772400"/>
  <p:notesSz cx="9363075" cy="7077075"/>
  <p:embeddedFontLst>
    <p:embeddedFont>
      <p:font typeface="Sarabun"/>
      <p:regular r:id="rId8"/>
      <p:bold r:id="rId9"/>
      <p:italic r:id="rId10"/>
      <p:boldItalic r:id="rId11"/>
    </p:embeddedFont>
    <p:embeddedFont>
      <p:font typeface="Caveat"/>
      <p:regular r:id="rId12"/>
      <p:bold r:id="rId13"/>
    </p:embeddedFont>
    <p:embeddedFont>
      <p:font typeface="Candara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>
          <p15:clr>
            <a:srgbClr val="747775"/>
          </p15:clr>
        </p15:guide>
        <p15:guide id="2" orient="horz" pos="96">
          <p15:clr>
            <a:srgbClr val="747775"/>
          </p15:clr>
        </p15:guide>
      </p15:sldGuideLst>
    </p:ext>
    <p:ext uri="GoogleSlidesCustomDataVersion2">
      <go:slidesCustomData xmlns:go="http://customooxmlschemas.google.com/" r:id="rId18" roundtripDataSignature="AMtx7mg6u8zxSOh678GhSMugnZ2DxvW+E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/>
        <p:guide pos="96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Sarabun-boldItalic.fntdata"/><Relationship Id="rId10" Type="http://schemas.openxmlformats.org/officeDocument/2006/relationships/font" Target="fonts/Sarabun-italic.fntdata"/><Relationship Id="rId13" Type="http://schemas.openxmlformats.org/officeDocument/2006/relationships/font" Target="fonts/Caveat-bold.fntdata"/><Relationship Id="rId12" Type="http://schemas.openxmlformats.org/officeDocument/2006/relationships/font" Target="fonts/Caveat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Sarabun-bold.fntdata"/><Relationship Id="rId15" Type="http://schemas.openxmlformats.org/officeDocument/2006/relationships/font" Target="fonts/Candara-bold.fntdata"/><Relationship Id="rId14" Type="http://schemas.openxmlformats.org/officeDocument/2006/relationships/font" Target="fonts/Candara-regular.fntdata"/><Relationship Id="rId17" Type="http://schemas.openxmlformats.org/officeDocument/2006/relationships/font" Target="fonts/Candara-boldItalic.fntdata"/><Relationship Id="rId16" Type="http://schemas.openxmlformats.org/officeDocument/2006/relationships/font" Target="fonts/Candara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font" Target="fonts/Sarabun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4057333" cy="355492"/>
          </a:xfrm>
          <a:prstGeom prst="rect">
            <a:avLst/>
          </a:prstGeom>
          <a:noFill/>
          <a:ln>
            <a:noFill/>
          </a:ln>
        </p:spPr>
        <p:txBody>
          <a:bodyPr anchorCtr="0" anchor="t" bIns="46950" lIns="93925" spcFirstLastPara="1" rIns="93925" wrap="square" tIns="4695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304117" y="0"/>
            <a:ext cx="4057333" cy="355492"/>
          </a:xfrm>
          <a:prstGeom prst="rect">
            <a:avLst/>
          </a:prstGeom>
          <a:noFill/>
          <a:ln>
            <a:noFill/>
          </a:ln>
        </p:spPr>
        <p:txBody>
          <a:bodyPr anchorCtr="0" anchor="t" bIns="46950" lIns="93925" spcFirstLastPara="1" rIns="93925" wrap="square" tIns="4695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759200" y="884238"/>
            <a:ext cx="1844675" cy="23891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36308" y="3405843"/>
            <a:ext cx="7490460" cy="2786598"/>
          </a:xfrm>
          <a:prstGeom prst="rect">
            <a:avLst/>
          </a:prstGeom>
          <a:noFill/>
          <a:ln>
            <a:noFill/>
          </a:ln>
        </p:spPr>
        <p:txBody>
          <a:bodyPr anchorCtr="0" anchor="t" bIns="46950" lIns="93925" spcFirstLastPara="1" rIns="93925" wrap="square" tIns="4695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721584"/>
            <a:ext cx="4057333" cy="355491"/>
          </a:xfrm>
          <a:prstGeom prst="rect">
            <a:avLst/>
          </a:prstGeom>
          <a:noFill/>
          <a:ln>
            <a:noFill/>
          </a:ln>
        </p:spPr>
        <p:txBody>
          <a:bodyPr anchorCtr="0" anchor="b" bIns="46950" lIns="93925" spcFirstLastPara="1" rIns="93925" wrap="square" tIns="4695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304117" y="6721584"/>
            <a:ext cx="4057333" cy="355491"/>
          </a:xfrm>
          <a:prstGeom prst="rect">
            <a:avLst/>
          </a:prstGeom>
          <a:noFill/>
          <a:ln>
            <a:noFill/>
          </a:ln>
        </p:spPr>
        <p:txBody>
          <a:bodyPr anchorCtr="0" anchor="b" bIns="46950" lIns="93925" spcFirstLastPara="1" rIns="93925" wrap="square" tIns="4695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:notes"/>
          <p:cNvSpPr txBox="1"/>
          <p:nvPr>
            <p:ph idx="1" type="body"/>
          </p:nvPr>
        </p:nvSpPr>
        <p:spPr>
          <a:xfrm>
            <a:off x="936308" y="3405843"/>
            <a:ext cx="7490460" cy="2786598"/>
          </a:xfrm>
          <a:prstGeom prst="rect">
            <a:avLst/>
          </a:prstGeom>
        </p:spPr>
        <p:txBody>
          <a:bodyPr anchorCtr="0" anchor="t" bIns="46950" lIns="93925" spcFirstLastPara="1" rIns="93925" wrap="square" tIns="469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:notes"/>
          <p:cNvSpPr/>
          <p:nvPr>
            <p:ph idx="2" type="sldImg"/>
          </p:nvPr>
        </p:nvSpPr>
        <p:spPr>
          <a:xfrm>
            <a:off x="3759200" y="884238"/>
            <a:ext cx="1844675" cy="23891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:notes"/>
          <p:cNvSpPr txBox="1"/>
          <p:nvPr>
            <p:ph idx="1" type="body"/>
          </p:nvPr>
        </p:nvSpPr>
        <p:spPr>
          <a:xfrm>
            <a:off x="936308" y="3405843"/>
            <a:ext cx="7490460" cy="2786598"/>
          </a:xfrm>
          <a:prstGeom prst="rect">
            <a:avLst/>
          </a:prstGeom>
        </p:spPr>
        <p:txBody>
          <a:bodyPr anchorCtr="0" anchor="t" bIns="46950" lIns="93925" spcFirstLastPara="1" rIns="93925" wrap="square" tIns="469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2:notes"/>
          <p:cNvSpPr/>
          <p:nvPr>
            <p:ph idx="2" type="sldImg"/>
          </p:nvPr>
        </p:nvSpPr>
        <p:spPr>
          <a:xfrm>
            <a:off x="3759200" y="884238"/>
            <a:ext cx="1844675" cy="23891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4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vitations Holidays 1">
  <p:cSld name="Invitations Holidays 1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/>
          <p:nvPr>
            <p:ph idx="2" type="pic"/>
          </p:nvPr>
        </p:nvSpPr>
        <p:spPr>
          <a:xfrm>
            <a:off x="-1" y="-1932"/>
            <a:ext cx="7772400" cy="10060331"/>
          </a:xfrm>
          <a:prstGeom prst="rect">
            <a:avLst/>
          </a:prstGeom>
          <a:noFill/>
          <a:ln>
            <a:noFill/>
          </a:ln>
        </p:spPr>
      </p:sp>
      <p:sp>
        <p:nvSpPr>
          <p:cNvPr id="21" name="Google Shape;21;p5"/>
          <p:cNvSpPr txBox="1"/>
          <p:nvPr>
            <p:ph idx="1" type="body"/>
          </p:nvPr>
        </p:nvSpPr>
        <p:spPr>
          <a:xfrm>
            <a:off x="468162" y="8199959"/>
            <a:ext cx="2577286" cy="7890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3454"/>
              <a:buNone/>
              <a:defRPr sz="3454">
                <a:latin typeface="Candara"/>
                <a:ea typeface="Candara"/>
                <a:cs typeface="Candara"/>
                <a:sym typeface="Candara"/>
              </a:defRPr>
            </a:lvl1pPr>
            <a:lvl2pPr indent="-228600" lvl="1" marL="914400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3454"/>
              <a:buNone/>
              <a:defRPr sz="3454">
                <a:latin typeface="Candara"/>
                <a:ea typeface="Candara"/>
                <a:cs typeface="Candara"/>
                <a:sym typeface="Candara"/>
              </a:defRPr>
            </a:lvl2pPr>
            <a:lvl3pPr indent="-228600" lvl="2" marL="1371600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3454"/>
              <a:buNone/>
              <a:defRPr sz="3454">
                <a:latin typeface="Candara"/>
                <a:ea typeface="Candara"/>
                <a:cs typeface="Candara"/>
                <a:sym typeface="Candara"/>
              </a:defRPr>
            </a:lvl3pPr>
            <a:lvl4pPr indent="-228600" lvl="3" marL="1828800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3454"/>
              <a:buNone/>
              <a:defRPr sz="3454">
                <a:latin typeface="Candara"/>
                <a:ea typeface="Candara"/>
                <a:cs typeface="Candara"/>
                <a:sym typeface="Candara"/>
              </a:defRPr>
            </a:lvl4pPr>
            <a:lvl5pPr indent="-228600" lvl="4" marL="2286000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3454"/>
              <a:buNone/>
              <a:defRPr sz="3454">
                <a:latin typeface="Candara"/>
                <a:ea typeface="Candara"/>
                <a:cs typeface="Candara"/>
                <a:sym typeface="Candara"/>
              </a:defRPr>
            </a:lvl5pPr>
            <a:lvl6pPr indent="-3429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type="title"/>
          </p:nvPr>
        </p:nvSpPr>
        <p:spPr>
          <a:xfrm>
            <a:off x="468162" y="1009115"/>
            <a:ext cx="2576656" cy="233692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05"/>
              <a:buFont typeface="Lucida Sans"/>
              <a:buNone/>
              <a:defRPr b="1" sz="4605">
                <a:latin typeface="Lucida Sans"/>
                <a:ea typeface="Lucida Sans"/>
                <a:cs typeface="Lucida Sans"/>
                <a:sym typeface="Lucida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3" type="body"/>
          </p:nvPr>
        </p:nvSpPr>
        <p:spPr>
          <a:xfrm>
            <a:off x="450078" y="3420152"/>
            <a:ext cx="2613647" cy="4775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2015"/>
              <a:buNone/>
              <a:defRPr b="1" sz="2015">
                <a:latin typeface="Sarabun"/>
                <a:ea typeface="Sarabun"/>
                <a:cs typeface="Sarabun"/>
                <a:sym typeface="Sarabun"/>
              </a:defRPr>
            </a:lvl1pPr>
            <a:lvl2pPr indent="-228600" lvl="1" marL="914400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2015"/>
              <a:buNone/>
              <a:defRPr b="1" sz="2015">
                <a:latin typeface="Sarabun"/>
                <a:ea typeface="Sarabun"/>
                <a:cs typeface="Sarabun"/>
                <a:sym typeface="Sarabun"/>
              </a:defRPr>
            </a:lvl2pPr>
            <a:lvl3pPr indent="-228600" lvl="2" marL="1371600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2015"/>
              <a:buNone/>
              <a:defRPr b="1" sz="2015">
                <a:latin typeface="Sarabun"/>
                <a:ea typeface="Sarabun"/>
                <a:cs typeface="Sarabun"/>
                <a:sym typeface="Sarabun"/>
              </a:defRPr>
            </a:lvl3pPr>
            <a:lvl4pPr indent="-228600" lvl="3" marL="1828800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2015"/>
              <a:buNone/>
              <a:defRPr b="1" sz="2015">
                <a:latin typeface="Sarabun"/>
                <a:ea typeface="Sarabun"/>
                <a:cs typeface="Sarabun"/>
                <a:sym typeface="Sarabun"/>
              </a:defRPr>
            </a:lvl4pPr>
            <a:lvl5pPr indent="-228600" lvl="4" marL="2286000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2015"/>
              <a:buNone/>
              <a:defRPr b="1" sz="2015">
                <a:latin typeface="Sarabun"/>
                <a:ea typeface="Sarabun"/>
                <a:cs typeface="Sarabun"/>
                <a:sym typeface="Sarabun"/>
              </a:defRPr>
            </a:lvl5pPr>
            <a:lvl6pPr indent="-3429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4" type="body"/>
          </p:nvPr>
        </p:nvSpPr>
        <p:spPr>
          <a:xfrm>
            <a:off x="468355" y="8991452"/>
            <a:ext cx="2577092" cy="7145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2878"/>
              <a:buNone/>
              <a:defRPr sz="2878">
                <a:latin typeface="Candara"/>
                <a:ea typeface="Candara"/>
                <a:cs typeface="Candara"/>
                <a:sym typeface="Candara"/>
              </a:defRPr>
            </a:lvl1pPr>
            <a:lvl2pPr indent="-358140" lvl="1" marL="914400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2040"/>
              <a:buChar char="•"/>
              <a:defRPr/>
            </a:lvl2pPr>
            <a:lvl3pPr indent="-336550" lvl="2" marL="1371600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/>
            </a:lvl3pPr>
            <a:lvl4pPr indent="-325755" lvl="3" marL="1828800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indent="-325754" lvl="4" marL="2286000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ctrTitle"/>
          </p:nvPr>
        </p:nvSpPr>
        <p:spPr>
          <a:xfrm>
            <a:off x="582930" y="1646133"/>
            <a:ext cx="6606540" cy="35018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Calibri"/>
              <a:buNone/>
              <a:defRPr sz="51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" type="subTitle"/>
          </p:nvPr>
        </p:nvSpPr>
        <p:spPr>
          <a:xfrm>
            <a:off x="971550" y="5282989"/>
            <a:ext cx="5829300" cy="24284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2040"/>
              <a:buNone/>
              <a:defRPr sz="2040"/>
            </a:lvl1pPr>
            <a:lvl2pPr lvl="1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/>
            </a:lvl2pPr>
            <a:lvl3pPr lvl="2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None/>
              <a:defRPr sz="1530"/>
            </a:lvl3pPr>
            <a:lvl4pPr lvl="3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4pPr>
            <a:lvl5pPr lvl="4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5pPr>
            <a:lvl6pPr lvl="5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6pPr>
            <a:lvl7pPr lvl="6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7pPr>
            <a:lvl8pPr lvl="7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8pPr>
            <a:lvl9pPr lvl="8" algn="ctr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9pPr>
          </a:lstStyle>
          <a:p/>
        </p:txBody>
      </p:sp>
      <p:sp>
        <p:nvSpPr>
          <p:cNvPr id="31" name="Google Shape;31;p6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7"/>
          <p:cNvSpPr txBox="1"/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7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7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/>
          <p:nvPr>
            <p:ph type="title"/>
          </p:nvPr>
        </p:nvSpPr>
        <p:spPr>
          <a:xfrm>
            <a:off x="530305" y="2507618"/>
            <a:ext cx="6703695" cy="418401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Font typeface="Calibri"/>
              <a:buNone/>
              <a:defRPr sz="51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8"/>
          <p:cNvSpPr txBox="1"/>
          <p:nvPr>
            <p:ph idx="1" type="body"/>
          </p:nvPr>
        </p:nvSpPr>
        <p:spPr>
          <a:xfrm>
            <a:off x="530305" y="6731215"/>
            <a:ext cx="6703695" cy="22002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2040"/>
              <a:buNone/>
              <a:defRPr sz="204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700"/>
              <a:buNone/>
              <a:defRPr sz="17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530"/>
              <a:buNone/>
              <a:defRPr sz="153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360"/>
              <a:buNone/>
              <a:defRPr sz="136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360"/>
              <a:buNone/>
              <a:defRPr sz="136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360"/>
              <a:buNone/>
              <a:defRPr sz="136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360"/>
              <a:buNone/>
              <a:defRPr sz="136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360"/>
              <a:buNone/>
              <a:defRPr sz="136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rgbClr val="888888"/>
              </a:buClr>
              <a:buSzPts val="1360"/>
              <a:buNone/>
              <a:defRPr sz="136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3" name="Google Shape;43;p8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8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 txBox="1"/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" type="body"/>
          </p:nvPr>
        </p:nvSpPr>
        <p:spPr>
          <a:xfrm>
            <a:off x="534353" y="2677584"/>
            <a:ext cx="3303270" cy="638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9"/>
          <p:cNvSpPr txBox="1"/>
          <p:nvPr>
            <p:ph idx="2" type="body"/>
          </p:nvPr>
        </p:nvSpPr>
        <p:spPr>
          <a:xfrm>
            <a:off x="3934778" y="2677584"/>
            <a:ext cx="3303270" cy="638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9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9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"/>
          <p:cNvSpPr txBox="1"/>
          <p:nvPr>
            <p:ph type="title"/>
          </p:nvPr>
        </p:nvSpPr>
        <p:spPr>
          <a:xfrm>
            <a:off x="535365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0"/>
          <p:cNvSpPr txBox="1"/>
          <p:nvPr>
            <p:ph idx="1" type="body"/>
          </p:nvPr>
        </p:nvSpPr>
        <p:spPr>
          <a:xfrm>
            <a:off x="535366" y="2465706"/>
            <a:ext cx="3288089" cy="120840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2040"/>
              <a:buNone/>
              <a:defRPr b="1" sz="2040"/>
            </a:lvl1pPr>
            <a:lvl2pPr indent="-2286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b="1" sz="1700"/>
            </a:lvl2pPr>
            <a:lvl3pPr indent="-2286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None/>
              <a:defRPr b="1" sz="1530"/>
            </a:lvl3pPr>
            <a:lvl4pPr indent="-2286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4pPr>
            <a:lvl5pPr indent="-2286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5pPr>
            <a:lvl6pPr indent="-2286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6pPr>
            <a:lvl7pPr indent="-2286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7pPr>
            <a:lvl8pPr indent="-2286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8pPr>
            <a:lvl9pPr indent="-2286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9pPr>
          </a:lstStyle>
          <a:p/>
        </p:txBody>
      </p:sp>
      <p:sp>
        <p:nvSpPr>
          <p:cNvPr id="56" name="Google Shape;56;p10"/>
          <p:cNvSpPr txBox="1"/>
          <p:nvPr>
            <p:ph idx="2" type="body"/>
          </p:nvPr>
        </p:nvSpPr>
        <p:spPr>
          <a:xfrm>
            <a:off x="535366" y="3674110"/>
            <a:ext cx="3288089" cy="54040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" name="Google Shape;57;p10"/>
          <p:cNvSpPr txBox="1"/>
          <p:nvPr>
            <p:ph idx="3" type="body"/>
          </p:nvPr>
        </p:nvSpPr>
        <p:spPr>
          <a:xfrm>
            <a:off x="3934778" y="2465706"/>
            <a:ext cx="3304282" cy="120840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2040"/>
              <a:buNone/>
              <a:defRPr b="1" sz="2040"/>
            </a:lvl1pPr>
            <a:lvl2pPr indent="-2286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b="1" sz="1700"/>
            </a:lvl2pPr>
            <a:lvl3pPr indent="-2286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None/>
              <a:defRPr b="1" sz="1530"/>
            </a:lvl3pPr>
            <a:lvl4pPr indent="-2286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4pPr>
            <a:lvl5pPr indent="-2286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5pPr>
            <a:lvl6pPr indent="-2286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6pPr>
            <a:lvl7pPr indent="-2286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7pPr>
            <a:lvl8pPr indent="-2286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8pPr>
            <a:lvl9pPr indent="-2286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b="1" sz="1360"/>
            </a:lvl9pPr>
          </a:lstStyle>
          <a:p/>
        </p:txBody>
      </p:sp>
      <p:sp>
        <p:nvSpPr>
          <p:cNvPr id="58" name="Google Shape;58;p10"/>
          <p:cNvSpPr txBox="1"/>
          <p:nvPr>
            <p:ph idx="4" type="body"/>
          </p:nvPr>
        </p:nvSpPr>
        <p:spPr>
          <a:xfrm>
            <a:off x="3934778" y="3674110"/>
            <a:ext cx="3304282" cy="54040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0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1"/>
          <p:cNvSpPr txBox="1"/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1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1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2"/>
          <p:cNvSpPr txBox="1"/>
          <p:nvPr>
            <p:ph type="title"/>
          </p:nvPr>
        </p:nvSpPr>
        <p:spPr>
          <a:xfrm>
            <a:off x="535365" y="670560"/>
            <a:ext cx="2506801" cy="23469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20"/>
              <a:buFont typeface="Calibri"/>
              <a:buNone/>
              <a:defRPr sz="272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2"/>
          <p:cNvSpPr txBox="1"/>
          <p:nvPr>
            <p:ph idx="1" type="body"/>
          </p:nvPr>
        </p:nvSpPr>
        <p:spPr>
          <a:xfrm>
            <a:off x="3304282" y="1448226"/>
            <a:ext cx="3934778" cy="71479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132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2720"/>
              <a:buChar char="•"/>
              <a:defRPr sz="2720"/>
            </a:lvl1pPr>
            <a:lvl2pPr indent="-37973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2380"/>
              <a:buChar char="•"/>
              <a:defRPr sz="2380"/>
            </a:lvl2pPr>
            <a:lvl3pPr indent="-358139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2040"/>
              <a:buChar char="•"/>
              <a:defRPr sz="2040"/>
            </a:lvl3pPr>
            <a:lvl4pPr indent="-33655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4pPr>
            <a:lvl5pPr indent="-33655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5pPr>
            <a:lvl6pPr indent="-33655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6pPr>
            <a:lvl7pPr indent="-33655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7pPr>
            <a:lvl8pPr indent="-33655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8pPr>
            <a:lvl9pPr indent="-33655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Char char="•"/>
              <a:defRPr sz="1700"/>
            </a:lvl9pPr>
          </a:lstStyle>
          <a:p/>
        </p:txBody>
      </p:sp>
      <p:sp>
        <p:nvSpPr>
          <p:cNvPr id="70" name="Google Shape;70;p12"/>
          <p:cNvSpPr txBox="1"/>
          <p:nvPr>
            <p:ph idx="2" type="body"/>
          </p:nvPr>
        </p:nvSpPr>
        <p:spPr>
          <a:xfrm>
            <a:off x="535365" y="3017520"/>
            <a:ext cx="2506801" cy="559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1pPr>
            <a:lvl2pPr indent="-2286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90"/>
              <a:buNone/>
              <a:defRPr sz="1190"/>
            </a:lvl2pPr>
            <a:lvl3pPr indent="-2286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020"/>
              <a:buNone/>
              <a:defRPr sz="1020"/>
            </a:lvl3pPr>
            <a:lvl4pPr indent="-2286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4pPr>
            <a:lvl5pPr indent="-2286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5pPr>
            <a:lvl6pPr indent="-2286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6pPr>
            <a:lvl7pPr indent="-2286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7pPr>
            <a:lvl8pPr indent="-2286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8pPr>
            <a:lvl9pPr indent="-2286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>
            <a:off x="535365" y="670560"/>
            <a:ext cx="2506801" cy="23469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20"/>
              <a:buFont typeface="Calibri"/>
              <a:buNone/>
              <a:defRPr sz="272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/>
          <p:nvPr>
            <p:ph idx="2" type="pic"/>
          </p:nvPr>
        </p:nvSpPr>
        <p:spPr>
          <a:xfrm>
            <a:off x="3304282" y="1448226"/>
            <a:ext cx="3934778" cy="7147983"/>
          </a:xfrm>
          <a:prstGeom prst="rect">
            <a:avLst/>
          </a:prstGeom>
          <a:noFill/>
          <a:ln>
            <a:noFill/>
          </a:ln>
        </p:spPr>
      </p:sp>
      <p:sp>
        <p:nvSpPr>
          <p:cNvPr id="77" name="Google Shape;77;p13"/>
          <p:cNvSpPr txBox="1"/>
          <p:nvPr>
            <p:ph idx="1" type="body"/>
          </p:nvPr>
        </p:nvSpPr>
        <p:spPr>
          <a:xfrm>
            <a:off x="535365" y="3017520"/>
            <a:ext cx="2506801" cy="559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360"/>
            </a:lvl1pPr>
            <a:lvl2pPr indent="-2286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190"/>
              <a:buNone/>
              <a:defRPr sz="1190"/>
            </a:lvl2pPr>
            <a:lvl3pPr indent="-2286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020"/>
              <a:buNone/>
              <a:defRPr sz="1020"/>
            </a:lvl3pPr>
            <a:lvl4pPr indent="-2286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4pPr>
            <a:lvl5pPr indent="-2286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5pPr>
            <a:lvl6pPr indent="-2286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6pPr>
            <a:lvl7pPr indent="-2286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7pPr>
            <a:lvl8pPr indent="-2286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8pPr>
            <a:lvl9pPr indent="-2286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850"/>
              <a:buNone/>
              <a:defRPr sz="850"/>
            </a:lvl9pPr>
          </a:lstStyle>
          <a:p/>
        </p:txBody>
      </p:sp>
      <p:sp>
        <p:nvSpPr>
          <p:cNvPr id="78" name="Google Shape;78;p13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3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4"/>
          <p:cNvSpPr txBox="1"/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4"/>
          <p:cNvSpPr txBox="1"/>
          <p:nvPr>
            <p:ph idx="1" type="body"/>
          </p:nvPr>
        </p:nvSpPr>
        <p:spPr>
          <a:xfrm rot="5400000">
            <a:off x="695219" y="2516718"/>
            <a:ext cx="6381962" cy="67036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14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4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14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/>
          <p:nvPr>
            <p:ph type="title"/>
          </p:nvPr>
        </p:nvSpPr>
        <p:spPr>
          <a:xfrm rot="5400000">
            <a:off x="2138071" y="3959569"/>
            <a:ext cx="8524029" cy="16759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5"/>
          <p:cNvSpPr txBox="1"/>
          <p:nvPr>
            <p:ph idx="1" type="body"/>
          </p:nvPr>
        </p:nvSpPr>
        <p:spPr>
          <a:xfrm rot="5400000">
            <a:off x="-1262353" y="2332223"/>
            <a:ext cx="8524029" cy="4930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0" name="Google Shape;90;p15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5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5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/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40"/>
              <a:buFont typeface="Calibri"/>
              <a:buNone/>
              <a:defRPr b="0" i="0" sz="374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3"/>
          <p:cNvSpPr txBox="1"/>
          <p:nvPr>
            <p:ph idx="1" type="body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79730" lvl="0" marL="457200" marR="0" rtl="0" algn="l">
              <a:lnSpc>
                <a:spcPct val="90000"/>
              </a:lnSpc>
              <a:spcBef>
                <a:spcPts val="850"/>
              </a:spcBef>
              <a:spcAft>
                <a:spcPts val="0"/>
              </a:spcAft>
              <a:buClr>
                <a:schemeClr val="dk1"/>
              </a:buClr>
              <a:buSzPts val="2380"/>
              <a:buFont typeface="Arial"/>
              <a:buChar char="•"/>
              <a:defRPr b="0" i="0" sz="238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8140" lvl="1" marL="9144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2040"/>
              <a:buFont typeface="Arial"/>
              <a:buChar char="•"/>
              <a:defRPr b="0" i="0" sz="204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6550" lvl="2" marL="13716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700"/>
              <a:buFont typeface="Arial"/>
              <a:buChar char="•"/>
              <a:defRPr b="0" i="0" sz="1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25755" lvl="3" marL="18288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25754" lvl="4" marL="22860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25754" lvl="5" marL="27432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25754" lvl="6" marL="32004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25754" lvl="7" marL="36576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25754" lvl="8" marL="4114800" marR="0" rtl="0" algn="l">
              <a:lnSpc>
                <a:spcPct val="90000"/>
              </a:lnSpc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1530"/>
              <a:buFont typeface="Arial"/>
              <a:buChar char="•"/>
              <a:defRPr b="0" i="0" sz="153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3"/>
          <p:cNvSpPr txBox="1"/>
          <p:nvPr>
            <p:ph idx="10" type="dt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3"/>
          <p:cNvSpPr txBox="1"/>
          <p:nvPr>
            <p:ph idx="11" type="ftr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3"/>
          <p:cNvSpPr txBox="1"/>
          <p:nvPr>
            <p:ph idx="12" type="sldNum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2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openxmlformats.org/officeDocument/2006/relationships/image" Target="../media/image4.png"/><Relationship Id="rId7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Relationship Id="rId4" Type="http://schemas.openxmlformats.org/officeDocument/2006/relationships/image" Target="../media/image8.gif"/><Relationship Id="rId5" Type="http://schemas.openxmlformats.org/officeDocument/2006/relationships/image" Target="../media/image2.png"/><Relationship Id="rId6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69725" y="1181325"/>
            <a:ext cx="2278050" cy="2453275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"/>
          <p:cNvSpPr/>
          <p:nvPr/>
        </p:nvSpPr>
        <p:spPr>
          <a:xfrm>
            <a:off x="205650" y="3385550"/>
            <a:ext cx="7349400" cy="2793600"/>
          </a:xfrm>
          <a:prstGeom prst="rect">
            <a:avLst/>
          </a:prstGeom>
          <a:solidFill>
            <a:srgbClr val="663300"/>
          </a:solidFill>
          <a:ln cap="flat" cmpd="sng" w="12700">
            <a:solidFill>
              <a:srgbClr val="1C305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59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endParaRPr b="1"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9" name="Google Shape;99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506" y="137274"/>
            <a:ext cx="7448548" cy="947746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"/>
          <p:cNvSpPr txBox="1"/>
          <p:nvPr/>
        </p:nvSpPr>
        <p:spPr>
          <a:xfrm>
            <a:off x="106500" y="1085025"/>
            <a:ext cx="4378200" cy="89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70" u="none" cap="none" strike="noStrike">
                <a:solidFill>
                  <a:srgbClr val="663300"/>
                </a:solidFill>
                <a:latin typeface="Arial"/>
                <a:ea typeface="Arial"/>
                <a:cs typeface="Arial"/>
                <a:sym typeface="Arial"/>
              </a:rPr>
              <a:t>Want to be involved in where fundraising dollars go</a:t>
            </a:r>
            <a:r>
              <a:rPr b="1" lang="en-US" sz="1870">
                <a:solidFill>
                  <a:srgbClr val="663300"/>
                </a:solidFill>
              </a:rPr>
              <a:t> when it comes to</a:t>
            </a:r>
            <a:r>
              <a:rPr b="1" i="0" lang="en-US" sz="1870" u="none" cap="none" strike="noStrike">
                <a:solidFill>
                  <a:srgbClr val="663300"/>
                </a:solidFill>
                <a:latin typeface="Arial"/>
                <a:ea typeface="Arial"/>
                <a:cs typeface="Arial"/>
                <a:sym typeface="Arial"/>
              </a:rPr>
              <a:t> your child’s </a:t>
            </a:r>
            <a:r>
              <a:rPr b="1" lang="en-US" sz="1870">
                <a:solidFill>
                  <a:srgbClr val="663300"/>
                </a:solidFill>
              </a:rPr>
              <a:t>educational experience</a:t>
            </a:r>
            <a:r>
              <a:rPr b="1" i="0" lang="en-US" sz="1870" u="none" cap="none" strike="noStrike">
                <a:solidFill>
                  <a:srgbClr val="663300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r>
              <a:rPr b="1" lang="en-US" sz="1870">
                <a:solidFill>
                  <a:srgbClr val="663300"/>
                </a:solidFill>
              </a:rPr>
              <a:t> </a:t>
            </a:r>
            <a:endParaRPr b="1" sz="1870">
              <a:solidFill>
                <a:srgbClr val="663300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70">
                <a:solidFill>
                  <a:srgbClr val="663300"/>
                </a:solidFill>
              </a:rPr>
              <a:t>I</a:t>
            </a:r>
            <a:r>
              <a:rPr b="1" i="0" lang="en-US" sz="1870" u="none" cap="none" strike="noStrike">
                <a:solidFill>
                  <a:srgbClr val="663300"/>
                </a:solidFill>
                <a:latin typeface="Arial"/>
                <a:ea typeface="Arial"/>
                <a:cs typeface="Arial"/>
                <a:sym typeface="Arial"/>
              </a:rPr>
              <a:t>nterested in making a connection with school leadership? </a:t>
            </a:r>
            <a:endParaRPr b="1" i="0" sz="1870" u="none" cap="none" strike="noStrike">
              <a:solidFill>
                <a:srgbClr val="6633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70">
                <a:solidFill>
                  <a:srgbClr val="663300"/>
                </a:solidFill>
              </a:rPr>
              <a:t>Love being a part of the school community?</a:t>
            </a:r>
            <a:endParaRPr/>
          </a:p>
        </p:txBody>
      </p:sp>
      <p:sp>
        <p:nvSpPr>
          <p:cNvPr id="101" name="Google Shape;101;p1"/>
          <p:cNvSpPr txBox="1"/>
          <p:nvPr/>
        </p:nvSpPr>
        <p:spPr>
          <a:xfrm>
            <a:off x="393300" y="6331775"/>
            <a:ext cx="6985800" cy="3514500"/>
          </a:xfrm>
          <a:prstGeom prst="rect">
            <a:avLst/>
          </a:prstGeom>
          <a:noFill/>
          <a:ln cap="flat" cmpd="sng" w="28575">
            <a:solidFill>
              <a:srgbClr val="6633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rgbClr val="663300"/>
                </a:solidFill>
                <a:latin typeface="Calibri"/>
                <a:ea typeface="Calibri"/>
                <a:cs typeface="Calibri"/>
                <a:sym typeface="Calibri"/>
              </a:rPr>
              <a:t>W</a:t>
            </a:r>
            <a:r>
              <a:rPr b="1" lang="en-US" sz="2500">
                <a:solidFill>
                  <a:srgbClr val="663300"/>
                </a:solidFill>
                <a:latin typeface="Calibri"/>
                <a:ea typeface="Calibri"/>
                <a:cs typeface="Calibri"/>
                <a:sym typeface="Calibri"/>
              </a:rPr>
              <a:t>hat does the PTO support?</a:t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425"/>
              </a:spcBef>
              <a:spcAft>
                <a:spcPts val="0"/>
              </a:spcAft>
              <a:buNone/>
            </a:pPr>
            <a:r>
              <a:rPr lang="en-US" sz="2303">
                <a:solidFill>
                  <a:srgbClr val="663300"/>
                </a:solidFill>
                <a:latin typeface="Calibri"/>
                <a:ea typeface="Calibri"/>
                <a:cs typeface="Calibri"/>
                <a:sym typeface="Calibri"/>
              </a:rPr>
              <a:t>   During the 2024/2025 school year</a:t>
            </a:r>
            <a:r>
              <a:rPr lang="en-US" sz="2303">
                <a:solidFill>
                  <a:srgbClr val="663300"/>
                </a:solidFill>
                <a:latin typeface="Calibri"/>
                <a:ea typeface="Calibri"/>
                <a:cs typeface="Calibri"/>
                <a:sym typeface="Calibri"/>
              </a:rPr>
              <a:t>, the PTO spent over $35,000 on extra curriculars, equipment, and school updates including: </a:t>
            </a:r>
            <a:endParaRPr sz="2303">
              <a:solidFill>
                <a:srgbClr val="6633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4840" lvl="0" marL="457200" rtl="0" algn="l">
              <a:spcBef>
                <a:spcPts val="425"/>
              </a:spcBef>
              <a:spcAft>
                <a:spcPts val="0"/>
              </a:spcAft>
              <a:buClr>
                <a:srgbClr val="663300"/>
              </a:buClr>
              <a:buSzPts val="2303"/>
              <a:buFont typeface="Calibri"/>
              <a:buChar char="●"/>
            </a:pPr>
            <a:r>
              <a:rPr lang="en-US" sz="2303">
                <a:solidFill>
                  <a:srgbClr val="663300"/>
                </a:solidFill>
                <a:latin typeface="Calibri"/>
                <a:ea typeface="Calibri"/>
                <a:cs typeface="Calibri"/>
                <a:sym typeface="Calibri"/>
              </a:rPr>
              <a:t>Field trip transportation          </a:t>
            </a:r>
            <a:endParaRPr>
              <a:solidFill>
                <a:schemeClr val="dk1"/>
              </a:solidFill>
            </a:endParaRPr>
          </a:p>
          <a:p>
            <a:pPr indent="-374840" lvl="0" marL="457200" rtl="0" algn="l">
              <a:spcBef>
                <a:spcPts val="0"/>
              </a:spcBef>
              <a:spcAft>
                <a:spcPts val="0"/>
              </a:spcAft>
              <a:buClr>
                <a:srgbClr val="663300"/>
              </a:buClr>
              <a:buSzPts val="2303"/>
              <a:buFont typeface="Calibri"/>
              <a:buChar char="●"/>
            </a:pPr>
            <a:r>
              <a:rPr lang="en-US" sz="2303">
                <a:solidFill>
                  <a:srgbClr val="663300"/>
                </a:solidFill>
                <a:latin typeface="Calibri"/>
                <a:ea typeface="Calibri"/>
                <a:cs typeface="Calibri"/>
                <a:sym typeface="Calibri"/>
              </a:rPr>
              <a:t>In-school assemblies                </a:t>
            </a:r>
            <a:endParaRPr>
              <a:solidFill>
                <a:schemeClr val="dk1"/>
              </a:solidFill>
            </a:endParaRPr>
          </a:p>
          <a:p>
            <a:pPr indent="-374840" lvl="0" marL="457200" rtl="0" algn="l">
              <a:spcBef>
                <a:spcPts val="0"/>
              </a:spcBef>
              <a:spcAft>
                <a:spcPts val="0"/>
              </a:spcAft>
              <a:buClr>
                <a:srgbClr val="663300"/>
              </a:buClr>
              <a:buSzPts val="2303"/>
              <a:buFont typeface="Calibri"/>
              <a:buChar char="●"/>
            </a:pPr>
            <a:r>
              <a:rPr lang="en-US" sz="2303">
                <a:solidFill>
                  <a:srgbClr val="663300"/>
                </a:solidFill>
                <a:latin typeface="Calibri"/>
                <a:ea typeface="Calibri"/>
                <a:cs typeface="Calibri"/>
                <a:sym typeface="Calibri"/>
              </a:rPr>
              <a:t>Teacher appreciation               </a:t>
            </a:r>
            <a:endParaRPr>
              <a:solidFill>
                <a:schemeClr val="dk1"/>
              </a:solidFill>
            </a:endParaRPr>
          </a:p>
          <a:p>
            <a:pPr indent="-374840" lvl="0" marL="457200" rtl="0" algn="l">
              <a:spcBef>
                <a:spcPts val="0"/>
              </a:spcBef>
              <a:spcAft>
                <a:spcPts val="0"/>
              </a:spcAft>
              <a:buClr>
                <a:srgbClr val="663300"/>
              </a:buClr>
              <a:buSzPts val="2303"/>
              <a:buFont typeface="Calibri"/>
              <a:buChar char="●"/>
            </a:pPr>
            <a:r>
              <a:rPr lang="en-US" sz="2303">
                <a:solidFill>
                  <a:srgbClr val="663300"/>
                </a:solidFill>
                <a:latin typeface="Calibri"/>
                <a:ea typeface="Calibri"/>
                <a:cs typeface="Calibri"/>
                <a:sym typeface="Calibri"/>
              </a:rPr>
              <a:t>Grade-level movie nights        </a:t>
            </a:r>
            <a:endParaRPr>
              <a:solidFill>
                <a:schemeClr val="dk1"/>
              </a:solidFill>
            </a:endParaRPr>
          </a:p>
          <a:p>
            <a:pPr indent="-374840" lvl="0" marL="457200" rtl="0" algn="l">
              <a:spcBef>
                <a:spcPts val="0"/>
              </a:spcBef>
              <a:spcAft>
                <a:spcPts val="0"/>
              </a:spcAft>
              <a:buClr>
                <a:srgbClr val="663300"/>
              </a:buClr>
              <a:buSzPts val="2303"/>
              <a:buFont typeface="Calibri"/>
              <a:buChar char="●"/>
            </a:pPr>
            <a:r>
              <a:rPr lang="en-US" sz="2303">
                <a:solidFill>
                  <a:srgbClr val="663300"/>
                </a:solidFill>
                <a:latin typeface="Calibri"/>
                <a:ea typeface="Calibri"/>
                <a:cs typeface="Calibri"/>
                <a:sym typeface="Calibri"/>
              </a:rPr>
              <a:t>Afterschool programs</a:t>
            </a:r>
            <a:endParaRPr sz="2303">
              <a:solidFill>
                <a:srgbClr val="6633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"/>
          <p:cNvSpPr txBox="1"/>
          <p:nvPr/>
        </p:nvSpPr>
        <p:spPr>
          <a:xfrm>
            <a:off x="4270400" y="7666350"/>
            <a:ext cx="2953200" cy="17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9730" lvl="0" marL="457200" rtl="0" algn="l">
              <a:spcBef>
                <a:spcPts val="0"/>
              </a:spcBef>
              <a:spcAft>
                <a:spcPts val="0"/>
              </a:spcAft>
              <a:buClr>
                <a:srgbClr val="663300"/>
              </a:buClr>
              <a:buSzPts val="2380"/>
              <a:buFont typeface="Calibri"/>
              <a:buChar char="●"/>
            </a:pPr>
            <a:r>
              <a:rPr lang="en-US" sz="2380">
                <a:solidFill>
                  <a:srgbClr val="663300"/>
                </a:solidFill>
                <a:latin typeface="Calibri"/>
                <a:ea typeface="Calibri"/>
                <a:cs typeface="Calibri"/>
                <a:sym typeface="Calibri"/>
              </a:rPr>
              <a:t>Ipads</a:t>
            </a:r>
            <a:endParaRPr sz="2380">
              <a:solidFill>
                <a:srgbClr val="6633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9730" lvl="0" marL="457200" rtl="0" algn="l">
              <a:spcBef>
                <a:spcPts val="0"/>
              </a:spcBef>
              <a:spcAft>
                <a:spcPts val="0"/>
              </a:spcAft>
              <a:buClr>
                <a:srgbClr val="663300"/>
              </a:buClr>
              <a:buSzPts val="2380"/>
              <a:buFont typeface="Calibri"/>
              <a:buChar char="●"/>
            </a:pPr>
            <a:r>
              <a:rPr lang="en-US" sz="2380">
                <a:solidFill>
                  <a:srgbClr val="663300"/>
                </a:solidFill>
                <a:latin typeface="Calibri"/>
                <a:ea typeface="Calibri"/>
                <a:cs typeface="Calibri"/>
                <a:sym typeface="Calibri"/>
              </a:rPr>
              <a:t>Furniture</a:t>
            </a:r>
            <a:endParaRPr sz="2380">
              <a:solidFill>
                <a:srgbClr val="6633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9730" lvl="0" marL="457200" rtl="0" algn="l">
              <a:spcBef>
                <a:spcPts val="0"/>
              </a:spcBef>
              <a:spcAft>
                <a:spcPts val="0"/>
              </a:spcAft>
              <a:buClr>
                <a:srgbClr val="663300"/>
              </a:buClr>
              <a:buSzPts val="2380"/>
              <a:buFont typeface="Calibri"/>
              <a:buChar char="●"/>
            </a:pPr>
            <a:r>
              <a:rPr lang="en-US" sz="2380">
                <a:solidFill>
                  <a:srgbClr val="663300"/>
                </a:solidFill>
                <a:latin typeface="Calibri"/>
                <a:ea typeface="Calibri"/>
                <a:cs typeface="Calibri"/>
                <a:sym typeface="Calibri"/>
              </a:rPr>
              <a:t>Classroom rugs</a:t>
            </a:r>
            <a:endParaRPr sz="2380">
              <a:solidFill>
                <a:srgbClr val="6633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79730" lvl="0" marL="457200" rtl="0" algn="l">
              <a:spcBef>
                <a:spcPts val="0"/>
              </a:spcBef>
              <a:spcAft>
                <a:spcPts val="0"/>
              </a:spcAft>
              <a:buClr>
                <a:srgbClr val="663300"/>
              </a:buClr>
              <a:buSzPts val="2380"/>
              <a:buFont typeface="Calibri"/>
              <a:buChar char="●"/>
            </a:pPr>
            <a:r>
              <a:rPr lang="en-US" sz="2380">
                <a:solidFill>
                  <a:srgbClr val="663300"/>
                </a:solidFill>
                <a:latin typeface="Calibri"/>
                <a:ea typeface="Calibri"/>
                <a:cs typeface="Calibri"/>
                <a:sym typeface="Calibri"/>
              </a:rPr>
              <a:t>(Proposed) track</a:t>
            </a:r>
            <a:endParaRPr sz="2380">
              <a:solidFill>
                <a:srgbClr val="6633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"/>
          <p:cNvSpPr txBox="1"/>
          <p:nvPr/>
        </p:nvSpPr>
        <p:spPr>
          <a:xfrm>
            <a:off x="2740000" y="3380900"/>
            <a:ext cx="2953200" cy="85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Visit our website </a:t>
            </a: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&amp; sign up for newsletter</a:t>
            </a: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"/>
          <p:cNvSpPr txBox="1"/>
          <p:nvPr/>
        </p:nvSpPr>
        <p:spPr>
          <a:xfrm>
            <a:off x="711125" y="3385550"/>
            <a:ext cx="1757400" cy="85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Follow us on </a:t>
            </a: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Facebook</a:t>
            </a: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"/>
          <p:cNvSpPr txBox="1"/>
          <p:nvPr/>
        </p:nvSpPr>
        <p:spPr>
          <a:xfrm>
            <a:off x="5263400" y="3385550"/>
            <a:ext cx="2163000" cy="85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Download our</a:t>
            </a: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Mobile App</a:t>
            </a: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6" name="Google Shape;106;p1"/>
          <p:cNvCxnSpPr/>
          <p:nvPr/>
        </p:nvCxnSpPr>
        <p:spPr>
          <a:xfrm>
            <a:off x="4883400" y="3214625"/>
            <a:ext cx="2450700" cy="18300"/>
          </a:xfrm>
          <a:prstGeom prst="straightConnector1">
            <a:avLst/>
          </a:prstGeom>
          <a:noFill/>
          <a:ln cap="flat" cmpd="sng" w="38100">
            <a:solidFill>
              <a:srgbClr val="6633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7" name="Google Shape;107;p1"/>
          <p:cNvCxnSpPr/>
          <p:nvPr/>
        </p:nvCxnSpPr>
        <p:spPr>
          <a:xfrm rot="10800000">
            <a:off x="7310000" y="1290100"/>
            <a:ext cx="37500" cy="1944300"/>
          </a:xfrm>
          <a:prstGeom prst="straightConnector1">
            <a:avLst/>
          </a:prstGeom>
          <a:noFill/>
          <a:ln cap="flat" cmpd="sng" w="38100">
            <a:solidFill>
              <a:srgbClr val="6633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8" name="Google Shape;108;p1"/>
          <p:cNvCxnSpPr/>
          <p:nvPr/>
        </p:nvCxnSpPr>
        <p:spPr>
          <a:xfrm>
            <a:off x="4883400" y="1269425"/>
            <a:ext cx="2450700" cy="18300"/>
          </a:xfrm>
          <a:prstGeom prst="straightConnector1">
            <a:avLst/>
          </a:prstGeom>
          <a:noFill/>
          <a:ln cap="flat" cmpd="sng" w="38100">
            <a:solidFill>
              <a:srgbClr val="663300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09" name="Google Shape;109;p1"/>
          <p:cNvCxnSpPr/>
          <p:nvPr/>
        </p:nvCxnSpPr>
        <p:spPr>
          <a:xfrm rot="10800000">
            <a:off x="4870000" y="1263138"/>
            <a:ext cx="37500" cy="1944300"/>
          </a:xfrm>
          <a:prstGeom prst="straightConnector1">
            <a:avLst/>
          </a:prstGeom>
          <a:noFill/>
          <a:ln cap="flat" cmpd="sng" w="38100">
            <a:solidFill>
              <a:srgbClr val="663300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10" name="Google Shape;110;p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1125" y="4245975"/>
            <a:ext cx="1757400" cy="175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70525" y="4233776"/>
            <a:ext cx="1757400" cy="1757400"/>
          </a:xfrm>
          <a:prstGeom prst="rect">
            <a:avLst/>
          </a:prstGeom>
          <a:solidFill>
            <a:srgbClr val="663300"/>
          </a:solidFill>
          <a:ln cap="flat" cmpd="sng" w="12700">
            <a:solidFill>
              <a:srgbClr val="1C3052"/>
            </a:solidFill>
            <a:prstDash val="solid"/>
            <a:miter lim="8000"/>
            <a:headEnd len="sm" w="sm" type="none"/>
            <a:tailEnd len="sm" w="sm" type="none"/>
          </a:ln>
        </p:spPr>
      </p:pic>
      <p:pic>
        <p:nvPicPr>
          <p:cNvPr id="112" name="Google Shape;112;p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09400" y="4245975"/>
            <a:ext cx="1757400" cy="1757400"/>
          </a:xfrm>
          <a:prstGeom prst="rect">
            <a:avLst/>
          </a:prstGeom>
          <a:solidFill>
            <a:srgbClr val="663300"/>
          </a:solidFill>
          <a:ln cap="flat" cmpd="sng" w="12700">
            <a:solidFill>
              <a:srgbClr val="1C3052"/>
            </a:solidFill>
            <a:prstDash val="solid"/>
            <a:miter lim="8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"/>
          <p:cNvSpPr txBox="1"/>
          <p:nvPr/>
        </p:nvSpPr>
        <p:spPr>
          <a:xfrm>
            <a:off x="226025" y="193964"/>
            <a:ext cx="7319628" cy="9670472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80400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38850" lIns="77700" spcFirstLastPara="1" rIns="77700" wrap="square" tIns="38850">
            <a:noAutofit/>
          </a:bodyPr>
          <a:lstStyle/>
          <a:p>
            <a:pPr indent="0" lvl="0" marL="0" marR="0" rtl="0" algn="l">
              <a:spcBef>
                <a:spcPts val="425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  <a:p>
            <a:pPr indent="0" lvl="0" marL="0" marR="0" rtl="0" algn="l">
              <a:spcBef>
                <a:spcPts val="425"/>
              </a:spcBef>
              <a:spcAft>
                <a:spcPts val="0"/>
              </a:spcAft>
              <a:buNone/>
            </a:pPr>
            <a:r>
              <a:rPr b="1" i="0" lang="en-US" sz="2500" u="none" cap="none" strike="noStrike">
                <a:solidFill>
                  <a:srgbClr val="663300"/>
                </a:solidFill>
                <a:latin typeface="Calibri"/>
                <a:ea typeface="Calibri"/>
                <a:cs typeface="Calibri"/>
                <a:sym typeface="Calibri"/>
              </a:rPr>
              <a:t>    </a:t>
            </a:r>
            <a:r>
              <a:rPr b="1" lang="en-US" sz="2500" u="sng">
                <a:solidFill>
                  <a:srgbClr val="663300"/>
                </a:solidFill>
                <a:latin typeface="Calibri"/>
                <a:ea typeface="Calibri"/>
                <a:cs typeface="Calibri"/>
                <a:sym typeface="Calibri"/>
              </a:rPr>
              <a:t>2025-2026</a:t>
            </a:r>
            <a:r>
              <a:rPr b="1" i="0" lang="en-US" sz="2500" u="sng" cap="none" strike="noStrike">
                <a:solidFill>
                  <a:srgbClr val="663300"/>
                </a:solidFill>
                <a:latin typeface="Calibri"/>
                <a:ea typeface="Calibri"/>
                <a:cs typeface="Calibri"/>
                <a:sym typeface="Calibri"/>
              </a:rPr>
              <a:t> Calendar of Events</a:t>
            </a:r>
            <a:endParaRPr sz="2500"/>
          </a:p>
          <a:p>
            <a:pPr indent="0" lvl="0" marL="0" marR="0" rtl="0" algn="l">
              <a:spcBef>
                <a:spcPts val="425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663300"/>
                </a:solidFill>
                <a:latin typeface="Calibri"/>
                <a:ea typeface="Calibri"/>
                <a:cs typeface="Calibri"/>
                <a:sym typeface="Calibri"/>
              </a:rPr>
              <a:t>OCT 18:   Fall Festival Yard Sale &amp; Fair</a:t>
            </a:r>
            <a:endParaRPr b="1" sz="1800">
              <a:solidFill>
                <a:srgbClr val="6633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425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663300"/>
                </a:solidFill>
                <a:latin typeface="Calibri"/>
                <a:ea typeface="Calibri"/>
                <a:cs typeface="Calibri"/>
                <a:sym typeface="Calibri"/>
              </a:rPr>
              <a:t>DEC 6: Holiday Fair</a:t>
            </a:r>
            <a:endParaRPr b="1" sz="1800">
              <a:solidFill>
                <a:srgbClr val="6633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425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1" lang="en-US" sz="1800">
                <a:solidFill>
                  <a:srgbClr val="663300"/>
                </a:solidFill>
                <a:latin typeface="Calibri"/>
                <a:ea typeface="Calibri"/>
                <a:cs typeface="Calibri"/>
                <a:sym typeface="Calibri"/>
              </a:rPr>
              <a:t>We are looking at a whole new lineup</a:t>
            </a:r>
            <a:endParaRPr b="1" sz="1800">
              <a:solidFill>
                <a:srgbClr val="6633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425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1" lang="en-US" sz="1800">
                <a:solidFill>
                  <a:srgbClr val="663300"/>
                </a:solidFill>
                <a:latin typeface="Calibri"/>
                <a:ea typeface="Calibri"/>
                <a:cs typeface="Calibri"/>
                <a:sym typeface="Calibri"/>
              </a:rPr>
              <a:t>of events this year, so stay tuned! </a:t>
            </a:r>
            <a:endParaRPr b="1" sz="1800">
              <a:solidFill>
                <a:srgbClr val="6633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388617" marR="0" rtl="0" algn="l">
              <a:spcBef>
                <a:spcPts val="425"/>
              </a:spcBef>
              <a:spcAft>
                <a:spcPts val="0"/>
              </a:spcAft>
              <a:buNone/>
            </a:pPr>
            <a:r>
              <a:t/>
            </a:r>
            <a:endParaRPr b="0" i="0" sz="2303" u="none" cap="none" strike="noStrike">
              <a:solidFill>
                <a:srgbClr val="80400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1" marL="534348" marR="0" rtl="0" algn="l">
              <a:spcBef>
                <a:spcPts val="425"/>
              </a:spcBef>
              <a:spcAft>
                <a:spcPts val="0"/>
              </a:spcAft>
              <a:buClr>
                <a:schemeClr val="dk1"/>
              </a:buClr>
              <a:buSzPts val="2303"/>
              <a:buFont typeface="Arial"/>
              <a:buNone/>
            </a:pPr>
            <a:r>
              <a:t/>
            </a:r>
            <a:endParaRPr b="0" i="0" sz="2303" u="none" cap="none" strike="noStrike">
              <a:solidFill>
                <a:srgbClr val="80400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75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person hugging two children&#10;&#10;Description automatically generated" id="118" name="Google Shape;118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1021517">
            <a:off x="5674106" y="4653882"/>
            <a:ext cx="1347792" cy="1797056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"/>
          <p:cNvSpPr txBox="1"/>
          <p:nvPr/>
        </p:nvSpPr>
        <p:spPr>
          <a:xfrm>
            <a:off x="4539800" y="2137813"/>
            <a:ext cx="2828700" cy="5254200"/>
          </a:xfrm>
          <a:prstGeom prst="rect">
            <a:avLst/>
          </a:prstGeom>
          <a:solidFill>
            <a:srgbClr val="663300"/>
          </a:solidFill>
          <a:ln cap="flat" cmpd="sng" w="28575">
            <a:solidFill>
              <a:srgbClr val="80400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77700" lIns="77700" spcFirstLastPara="1" rIns="77700" wrap="square" tIns="77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15">
                <a:solidFill>
                  <a:srgbClr val="FFFF0A"/>
                </a:solidFill>
                <a:latin typeface="Cambria"/>
                <a:ea typeface="Cambria"/>
                <a:cs typeface="Cambria"/>
                <a:sym typeface="Cambria"/>
              </a:rPr>
              <a:t>          </a:t>
            </a:r>
            <a:r>
              <a:rPr b="1" lang="en-US" sz="2015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2025/2026 </a:t>
            </a:r>
            <a:endParaRPr b="1" sz="2015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15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MEETING SCHEDULE:</a:t>
            </a:r>
            <a:endParaRPr b="1" sz="2015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15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15" u="none" cap="none" strike="noStrike">
                <a:solidFill>
                  <a:srgbClr val="FFFF0A"/>
                </a:solidFill>
                <a:latin typeface="Cambria"/>
                <a:ea typeface="Cambria"/>
                <a:cs typeface="Cambria"/>
                <a:sym typeface="Cambria"/>
              </a:rPr>
              <a:t>S</a:t>
            </a:r>
            <a:r>
              <a:rPr lang="en-US" sz="2015">
                <a:solidFill>
                  <a:srgbClr val="FFFF0A"/>
                </a:solidFill>
                <a:latin typeface="Cambria"/>
                <a:ea typeface="Cambria"/>
                <a:cs typeface="Cambria"/>
                <a:sym typeface="Cambria"/>
              </a:rPr>
              <a:t>EP 16 (6:00-7:30 only this week)</a:t>
            </a:r>
            <a:endParaRPr sz="2015">
              <a:solidFill>
                <a:srgbClr val="FFFF0A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15">
                <a:solidFill>
                  <a:srgbClr val="FFFF0A"/>
                </a:solidFill>
                <a:latin typeface="Cambria"/>
                <a:ea typeface="Cambria"/>
                <a:cs typeface="Cambria"/>
                <a:sym typeface="Cambria"/>
              </a:rPr>
              <a:t>OCT 15 , NOV 18, </a:t>
            </a:r>
            <a:endParaRPr sz="2015">
              <a:solidFill>
                <a:srgbClr val="FFFF0A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15">
              <a:solidFill>
                <a:srgbClr val="FFFF0A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15">
                <a:solidFill>
                  <a:srgbClr val="FFFF0A"/>
                </a:solidFill>
                <a:latin typeface="Cambria"/>
                <a:ea typeface="Cambria"/>
                <a:cs typeface="Cambria"/>
                <a:sym typeface="Cambria"/>
              </a:rPr>
              <a:t>JAN 13,</a:t>
            </a:r>
            <a:endParaRPr sz="2015">
              <a:solidFill>
                <a:srgbClr val="FFFF0A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15">
              <a:solidFill>
                <a:srgbClr val="FFFF0A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15">
                <a:solidFill>
                  <a:srgbClr val="FFFF0A"/>
                </a:solidFill>
                <a:latin typeface="Cambria"/>
                <a:ea typeface="Cambria"/>
                <a:cs typeface="Cambria"/>
                <a:sym typeface="Cambria"/>
              </a:rPr>
              <a:t> FEB 4,  MAR 3, </a:t>
            </a:r>
            <a:endParaRPr sz="2015">
              <a:solidFill>
                <a:srgbClr val="FFFF0A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15">
              <a:solidFill>
                <a:srgbClr val="FFFF0A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15">
                <a:solidFill>
                  <a:srgbClr val="FFFF0A"/>
                </a:solidFill>
                <a:latin typeface="Cambria"/>
                <a:ea typeface="Cambria"/>
                <a:cs typeface="Cambria"/>
                <a:sym typeface="Cambria"/>
              </a:rPr>
              <a:t>APR 15, MAY 12</a:t>
            </a:r>
            <a:endParaRPr sz="2015">
              <a:solidFill>
                <a:srgbClr val="FFFF0A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15">
              <a:solidFill>
                <a:srgbClr val="FFFF0A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15">
                <a:solidFill>
                  <a:srgbClr val="FFFF0A"/>
                </a:solidFill>
                <a:latin typeface="Cambria"/>
                <a:ea typeface="Cambria"/>
                <a:cs typeface="Cambria"/>
                <a:sym typeface="Cambria"/>
              </a:rPr>
              <a:t>6:30 pm at WES</a:t>
            </a:r>
            <a:endParaRPr b="0" i="0" sz="2015" u="none" cap="none" strike="noStrike">
              <a:solidFill>
                <a:srgbClr val="FFFF0A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15" u="none" cap="none" strike="noStrike">
                <a:solidFill>
                  <a:srgbClr val="FFFF0A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151" u="none" cap="none" strike="noStrike">
              <a:solidFill>
                <a:srgbClr val="FFFF0A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15" u="none" cap="none" strike="noStrike">
              <a:solidFill>
                <a:srgbClr val="FFFF0A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878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2"/>
          <p:cNvSpPr txBox="1"/>
          <p:nvPr/>
        </p:nvSpPr>
        <p:spPr>
          <a:xfrm>
            <a:off x="391375" y="2137825"/>
            <a:ext cx="4027800" cy="52542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80400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8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r>
              <a:rPr lang="en-US" sz="2380">
                <a:solidFill>
                  <a:srgbClr val="663300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b="1" lang="en-US" sz="2380" u="sng">
                <a:solidFill>
                  <a:srgbClr val="663300"/>
                </a:solidFill>
                <a:latin typeface="Calibri"/>
                <a:ea typeface="Calibri"/>
                <a:cs typeface="Calibri"/>
                <a:sym typeface="Calibri"/>
              </a:rPr>
              <a:t>Ways You Can Help:</a:t>
            </a:r>
            <a:endParaRPr b="1" sz="2380" u="sng">
              <a:solidFill>
                <a:srgbClr val="6633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 u="sng">
              <a:solidFill>
                <a:srgbClr val="6633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663300"/>
              </a:buClr>
              <a:buSzPts val="2000"/>
              <a:buFont typeface="Calibri"/>
              <a:buChar char="●"/>
            </a:pPr>
            <a:r>
              <a:rPr lang="en-US" sz="2000">
                <a:solidFill>
                  <a:srgbClr val="663300"/>
                </a:solidFill>
                <a:latin typeface="Calibri"/>
                <a:ea typeface="Calibri"/>
                <a:cs typeface="Calibri"/>
                <a:sym typeface="Calibri"/>
              </a:rPr>
              <a:t>Volunteer at Events</a:t>
            </a:r>
            <a:endParaRPr sz="2000">
              <a:solidFill>
                <a:srgbClr val="6633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663300"/>
              </a:buClr>
              <a:buSzPts val="2000"/>
              <a:buFont typeface="Calibri"/>
              <a:buChar char="●"/>
            </a:pPr>
            <a:r>
              <a:rPr lang="en-US" sz="2000">
                <a:solidFill>
                  <a:srgbClr val="663300"/>
                </a:solidFill>
                <a:latin typeface="Calibri"/>
                <a:ea typeface="Calibri"/>
                <a:cs typeface="Calibri"/>
                <a:sym typeface="Calibri"/>
              </a:rPr>
              <a:t>Attend Meetings</a:t>
            </a:r>
            <a:endParaRPr sz="2000">
              <a:solidFill>
                <a:srgbClr val="6633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663300"/>
              </a:buClr>
              <a:buSzPts val="2000"/>
              <a:buFont typeface="Calibri"/>
              <a:buChar char="●"/>
            </a:pPr>
            <a:r>
              <a:rPr lang="en-US" sz="2000">
                <a:solidFill>
                  <a:srgbClr val="663300"/>
                </a:solidFill>
                <a:latin typeface="Calibri"/>
                <a:ea typeface="Calibri"/>
                <a:cs typeface="Calibri"/>
                <a:sym typeface="Calibri"/>
              </a:rPr>
              <a:t>Collect Sponsorships</a:t>
            </a:r>
            <a:endParaRPr sz="2000">
              <a:solidFill>
                <a:srgbClr val="6633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663300"/>
              </a:buClr>
              <a:buSzPts val="2000"/>
              <a:buFont typeface="Calibri"/>
              <a:buChar char="●"/>
            </a:pPr>
            <a:r>
              <a:rPr lang="en-US" sz="2000">
                <a:solidFill>
                  <a:srgbClr val="663300"/>
                </a:solidFill>
                <a:latin typeface="Calibri"/>
                <a:ea typeface="Calibri"/>
                <a:cs typeface="Calibri"/>
                <a:sym typeface="Calibri"/>
              </a:rPr>
              <a:t>Collect raffle items</a:t>
            </a:r>
            <a:endParaRPr sz="2000">
              <a:solidFill>
                <a:srgbClr val="6633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663300"/>
              </a:buClr>
              <a:buSzPts val="2000"/>
              <a:buFont typeface="Calibri"/>
              <a:buChar char="●"/>
            </a:pPr>
            <a:r>
              <a:rPr lang="en-US" sz="2000">
                <a:solidFill>
                  <a:srgbClr val="663300"/>
                </a:solidFill>
                <a:latin typeface="Calibri"/>
                <a:ea typeface="Calibri"/>
                <a:cs typeface="Calibri"/>
                <a:sym typeface="Calibri"/>
              </a:rPr>
              <a:t>Donate talent</a:t>
            </a:r>
            <a:endParaRPr sz="2000">
              <a:solidFill>
                <a:srgbClr val="6633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663300"/>
              </a:buClr>
              <a:buSzPts val="2000"/>
              <a:buFont typeface="Calibri"/>
              <a:buChar char="●"/>
            </a:pPr>
            <a:r>
              <a:rPr lang="en-US" sz="2000">
                <a:solidFill>
                  <a:srgbClr val="663300"/>
                </a:solidFill>
                <a:latin typeface="Calibri"/>
                <a:ea typeface="Calibri"/>
                <a:cs typeface="Calibri"/>
                <a:sym typeface="Calibri"/>
              </a:rPr>
              <a:t>Follow the Facebook or PTO webpage for updates</a:t>
            </a:r>
            <a:endParaRPr sz="2000">
              <a:solidFill>
                <a:srgbClr val="6633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663300"/>
              </a:buClr>
              <a:buSzPts val="2000"/>
              <a:buFont typeface="Calibri"/>
              <a:buChar char="●"/>
            </a:pPr>
            <a:r>
              <a:rPr lang="en-US" sz="2000">
                <a:solidFill>
                  <a:srgbClr val="663300"/>
                </a:solidFill>
                <a:latin typeface="Calibri"/>
                <a:ea typeface="Calibri"/>
                <a:cs typeface="Calibri"/>
                <a:sym typeface="Calibri"/>
              </a:rPr>
              <a:t>Let us know area business that may be able to help</a:t>
            </a:r>
            <a:endParaRPr sz="2000">
              <a:solidFill>
                <a:srgbClr val="6633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663300"/>
                </a:solidFill>
                <a:latin typeface="Calibri"/>
                <a:ea typeface="Calibri"/>
                <a:cs typeface="Calibri"/>
                <a:sym typeface="Calibri"/>
              </a:rPr>
              <a:t>Without you, the PTO can’t sustain our level of </a:t>
            </a:r>
            <a:r>
              <a:rPr lang="en-US" sz="2000">
                <a:solidFill>
                  <a:srgbClr val="663300"/>
                </a:solidFill>
                <a:latin typeface="Calibri"/>
                <a:ea typeface="Calibri"/>
                <a:cs typeface="Calibri"/>
                <a:sym typeface="Calibri"/>
              </a:rPr>
              <a:t>fundraising!</a:t>
            </a:r>
            <a:endParaRPr sz="2000">
              <a:solidFill>
                <a:srgbClr val="6633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6633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 u="sng">
                <a:solidFill>
                  <a:srgbClr val="663300"/>
                </a:solidFill>
                <a:latin typeface="Calibri"/>
                <a:ea typeface="Calibri"/>
                <a:cs typeface="Calibri"/>
                <a:sym typeface="Calibri"/>
              </a:rPr>
              <a:t>SIGN UP FOR OUR NEWSLETTER</a:t>
            </a:r>
            <a:endParaRPr b="1" sz="2500" u="sng">
              <a:solidFill>
                <a:srgbClr val="6633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2"/>
          <p:cNvSpPr txBox="1"/>
          <p:nvPr/>
        </p:nvSpPr>
        <p:spPr>
          <a:xfrm>
            <a:off x="595050" y="9224725"/>
            <a:ext cx="6582300" cy="6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>
                <a:solidFill>
                  <a:srgbClr val="663300"/>
                </a:solidFill>
                <a:latin typeface="Caveat"/>
                <a:ea typeface="Caveat"/>
                <a:cs typeface="Caveat"/>
                <a:sym typeface="Caveat"/>
              </a:rPr>
              <a:t>“Many hands make light work”</a:t>
            </a:r>
            <a:endParaRPr sz="3500">
              <a:solidFill>
                <a:srgbClr val="663300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122" name="Google Shape;122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24769" y="306175"/>
            <a:ext cx="2310628" cy="1732949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"/>
          <p:cNvSpPr txBox="1"/>
          <p:nvPr/>
        </p:nvSpPr>
        <p:spPr>
          <a:xfrm>
            <a:off x="497425" y="7667450"/>
            <a:ext cx="6738000" cy="1633200"/>
          </a:xfrm>
          <a:prstGeom prst="rect">
            <a:avLst/>
          </a:prstGeom>
          <a:solidFill>
            <a:srgbClr val="FFFFFF"/>
          </a:solidFill>
          <a:ln cap="flat" cmpd="sng" w="38100">
            <a:solidFill>
              <a:srgbClr val="804002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rgbClr val="663300"/>
                </a:solidFill>
                <a:latin typeface="Calibri"/>
                <a:ea typeface="Calibri"/>
                <a:cs typeface="Calibri"/>
                <a:sym typeface="Calibri"/>
              </a:rPr>
              <a:t>        </a:t>
            </a:r>
            <a:r>
              <a:rPr b="1" lang="en-US" sz="2500" u="sng">
                <a:solidFill>
                  <a:srgbClr val="663300"/>
                </a:solidFill>
                <a:latin typeface="Calibri"/>
                <a:ea typeface="Calibri"/>
                <a:cs typeface="Calibri"/>
                <a:sym typeface="Calibri"/>
              </a:rPr>
              <a:t> ONE AND DONE?</a:t>
            </a:r>
            <a:endParaRPr b="1" sz="2500" u="sng">
              <a:solidFill>
                <a:srgbClr val="6633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80">
                <a:solidFill>
                  <a:srgbClr val="663300"/>
                </a:solidFill>
                <a:latin typeface="Calibri"/>
                <a:ea typeface="Calibri"/>
                <a:cs typeface="Calibri"/>
                <a:sym typeface="Calibri"/>
              </a:rPr>
              <a:t>Interested in making a one-time </a:t>
            </a:r>
            <a:endParaRPr sz="2380">
              <a:solidFill>
                <a:srgbClr val="6633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80">
                <a:solidFill>
                  <a:srgbClr val="663300"/>
                </a:solidFill>
                <a:latin typeface="Calibri"/>
                <a:ea typeface="Calibri"/>
                <a:cs typeface="Calibri"/>
                <a:sym typeface="Calibri"/>
              </a:rPr>
              <a:t>donation to the WES-MAC PTO?</a:t>
            </a:r>
            <a:endParaRPr sz="2380">
              <a:solidFill>
                <a:srgbClr val="6633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80">
                <a:solidFill>
                  <a:srgbClr val="663300"/>
                </a:solidFill>
                <a:latin typeface="Calibri"/>
                <a:ea typeface="Calibri"/>
                <a:cs typeface="Calibri"/>
                <a:sym typeface="Calibri"/>
              </a:rPr>
              <a:t>    SCAN THE QR CODE HERE </a:t>
            </a:r>
            <a:endParaRPr sz="2380">
              <a:solidFill>
                <a:srgbClr val="6633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4" name="Google Shape;124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46702" y="7806185"/>
            <a:ext cx="1814900" cy="13557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11200" y="6059875"/>
            <a:ext cx="1134824" cy="1134824"/>
          </a:xfrm>
          <a:prstGeom prst="rect">
            <a:avLst/>
          </a:prstGeom>
          <a:solidFill>
            <a:srgbClr val="663300"/>
          </a:solidFill>
          <a:ln cap="flat" cmpd="sng" w="12700">
            <a:solidFill>
              <a:srgbClr val="1C3052"/>
            </a:solidFill>
            <a:prstDash val="solid"/>
            <a:miter lim="8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2016-10-06T14:49:14Z</dcterms:created>
  <dc:creator>Jennifer Novak</dc:creator>
</cp:coreProperties>
</file>