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37"/>
  </p:notesMasterIdLst>
  <p:sldIdLst>
    <p:sldId id="256" r:id="rId5"/>
    <p:sldId id="257" r:id="rId6"/>
    <p:sldId id="258" r:id="rId7"/>
    <p:sldId id="260" r:id="rId8"/>
    <p:sldId id="278" r:id="rId9"/>
    <p:sldId id="277" r:id="rId10"/>
    <p:sldId id="279" r:id="rId11"/>
    <p:sldId id="280" r:id="rId12"/>
    <p:sldId id="262" r:id="rId13"/>
    <p:sldId id="281" r:id="rId14"/>
    <p:sldId id="282" r:id="rId15"/>
    <p:sldId id="266" r:id="rId16"/>
    <p:sldId id="284" r:id="rId17"/>
    <p:sldId id="285" r:id="rId18"/>
    <p:sldId id="286" r:id="rId19"/>
    <p:sldId id="287" r:id="rId20"/>
    <p:sldId id="288" r:id="rId21"/>
    <p:sldId id="289" r:id="rId22"/>
    <p:sldId id="290" r:id="rId23"/>
    <p:sldId id="291" r:id="rId24"/>
    <p:sldId id="283" r:id="rId25"/>
    <p:sldId id="267" r:id="rId26"/>
    <p:sldId id="268" r:id="rId27"/>
    <p:sldId id="269" r:id="rId28"/>
    <p:sldId id="292" r:id="rId29"/>
    <p:sldId id="293" r:id="rId30"/>
    <p:sldId id="270" r:id="rId31"/>
    <p:sldId id="271" r:id="rId32"/>
    <p:sldId id="275" r:id="rId33"/>
    <p:sldId id="294" r:id="rId34"/>
    <p:sldId id="295" r:id="rId35"/>
    <p:sldId id="276" r:id="rId36"/>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4A5"/>
    <a:srgbClr val="6D6E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8" d="100"/>
          <a:sy n="128" d="100"/>
        </p:scale>
        <p:origin x="105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DF9EF-79BA-435A-87FD-28A923551D26}" type="doc">
      <dgm:prSet loTypeId="urn:microsoft.com/office/officeart/2005/8/layout/matrix1" loCatId="matrix" qsTypeId="urn:microsoft.com/office/officeart/2005/8/quickstyle/simple1" qsCatId="simple" csTypeId="urn:microsoft.com/office/officeart/2005/8/colors/accent1_4" csCatId="accent1" phldr="1"/>
      <dgm:spPr/>
      <dgm:t>
        <a:bodyPr/>
        <a:lstStyle/>
        <a:p>
          <a:endParaRPr lang="en-US"/>
        </a:p>
      </dgm:t>
    </dgm:pt>
    <dgm:pt modelId="{A49AC672-536D-4700-B376-D829819EE3B3}">
      <dgm:prSet phldrT="[Text]" custT="1"/>
      <dgm:spPr/>
      <dgm:t>
        <a:bodyPr/>
        <a:lstStyle/>
        <a:p>
          <a:pPr algn="ctr"/>
          <a:endParaRPr lang="en-US" sz="1100" dirty="0"/>
        </a:p>
        <a:p>
          <a:pPr algn="ctr"/>
          <a:endParaRPr lang="en-US" sz="1100" dirty="0"/>
        </a:p>
        <a:p>
          <a:pPr algn="ctr"/>
          <a:r>
            <a:rPr lang="en-US" sz="1050" b="1" dirty="0">
              <a:latin typeface="Verdana" panose="020B0604030504040204" pitchFamily="34" charset="0"/>
              <a:ea typeface="Verdana" panose="020B0604030504040204" pitchFamily="34" charset="0"/>
            </a:rPr>
            <a:t>Domain 1: Planning &amp; Preparation</a:t>
          </a:r>
        </a:p>
        <a:p>
          <a:pPr algn="ctr"/>
          <a:r>
            <a:rPr lang="en-US" sz="1050" dirty="0">
              <a:latin typeface="Verdana" panose="020B0604030504040204" pitchFamily="34" charset="0"/>
              <a:ea typeface="Verdana" panose="020B0604030504040204" pitchFamily="34" charset="0"/>
            </a:rPr>
            <a:t>1a. Knowledge of content and pedagogy</a:t>
          </a:r>
        </a:p>
        <a:p>
          <a:pPr algn="ctr"/>
          <a:r>
            <a:rPr lang="en-US" sz="1050" dirty="0">
              <a:latin typeface="Verdana" panose="020B0604030504040204" pitchFamily="34" charset="0"/>
              <a:ea typeface="Verdana" panose="020B0604030504040204" pitchFamily="34" charset="0"/>
            </a:rPr>
            <a:t>1b. Knowledge of students</a:t>
          </a:r>
        </a:p>
        <a:p>
          <a:pPr algn="ctr"/>
          <a:r>
            <a:rPr lang="en-US" sz="1050" dirty="0">
              <a:latin typeface="Verdana" panose="020B0604030504040204" pitchFamily="34" charset="0"/>
              <a:ea typeface="Verdana" panose="020B0604030504040204" pitchFamily="34" charset="0"/>
            </a:rPr>
            <a:t>1c. Selecting instructional goals</a:t>
          </a:r>
        </a:p>
        <a:p>
          <a:pPr algn="ctr"/>
          <a:r>
            <a:rPr lang="en-US" sz="1050" dirty="0">
              <a:latin typeface="Verdana" panose="020B0604030504040204" pitchFamily="34" charset="0"/>
              <a:ea typeface="Verdana" panose="020B0604030504040204" pitchFamily="34" charset="0"/>
            </a:rPr>
            <a:t>1d. Knowledge of resources</a:t>
          </a:r>
        </a:p>
        <a:p>
          <a:pPr algn="ctr"/>
          <a:r>
            <a:rPr lang="en-US" sz="1050" dirty="0">
              <a:latin typeface="Verdana" panose="020B0604030504040204" pitchFamily="34" charset="0"/>
              <a:ea typeface="Verdana" panose="020B0604030504040204" pitchFamily="34" charset="0"/>
            </a:rPr>
            <a:t>1e. Designing coherent instruction</a:t>
          </a:r>
        </a:p>
        <a:p>
          <a:pPr algn="ctr"/>
          <a:r>
            <a:rPr lang="en-US" sz="1050" dirty="0">
              <a:latin typeface="Verdana" panose="020B0604030504040204" pitchFamily="34" charset="0"/>
              <a:ea typeface="Verdana" panose="020B0604030504040204" pitchFamily="34" charset="0"/>
            </a:rPr>
            <a:t>1f. Assessing student learning</a:t>
          </a:r>
        </a:p>
        <a:p>
          <a:pPr algn="ctr"/>
          <a:endParaRPr lang="en-US" sz="900" dirty="0"/>
        </a:p>
      </dgm:t>
    </dgm:pt>
    <dgm:pt modelId="{697ECC8C-D991-417E-B80A-2F89C42CA747}" type="parTrans" cxnId="{CC5BE3C2-9E36-4E70-8EFA-07D658490A8F}">
      <dgm:prSet/>
      <dgm:spPr/>
      <dgm:t>
        <a:bodyPr/>
        <a:lstStyle/>
        <a:p>
          <a:endParaRPr lang="en-US"/>
        </a:p>
      </dgm:t>
    </dgm:pt>
    <dgm:pt modelId="{4FEB9C09-3E92-4AEE-A25E-37500A6D3EB0}" type="sibTrans" cxnId="{CC5BE3C2-9E36-4E70-8EFA-07D658490A8F}">
      <dgm:prSet/>
      <dgm:spPr/>
      <dgm:t>
        <a:bodyPr/>
        <a:lstStyle/>
        <a:p>
          <a:endParaRPr lang="en-US"/>
        </a:p>
      </dgm:t>
    </dgm:pt>
    <dgm:pt modelId="{37683643-45A5-45FD-8FDF-0013BC298CBC}">
      <dgm:prSet phldrT="[Text]" custT="1"/>
      <dgm:spPr/>
      <dgm:t>
        <a:bodyPr/>
        <a:lstStyle/>
        <a:p>
          <a:endParaRPr lang="en-US" sz="1050" b="1" dirty="0">
            <a:latin typeface="Verdana" panose="020B0604030504040204" pitchFamily="34" charset="0"/>
            <a:ea typeface="Verdana" panose="020B0604030504040204" pitchFamily="34" charset="0"/>
          </a:endParaRPr>
        </a:p>
        <a:p>
          <a:r>
            <a:rPr lang="en-US" sz="1050" b="1" dirty="0">
              <a:latin typeface="Verdana" panose="020B0604030504040204" pitchFamily="34" charset="0"/>
              <a:ea typeface="Verdana" panose="020B0604030504040204" pitchFamily="34" charset="0"/>
            </a:rPr>
            <a:t>Domain 2: The Classroom Environment</a:t>
          </a:r>
        </a:p>
        <a:p>
          <a:r>
            <a:rPr lang="en-US" sz="1050" dirty="0">
              <a:latin typeface="Verdana" panose="020B0604030504040204" pitchFamily="34" charset="0"/>
              <a:ea typeface="Verdana" panose="020B0604030504040204" pitchFamily="34" charset="0"/>
            </a:rPr>
            <a:t>2a. Creating an environment of respect and rapport</a:t>
          </a:r>
        </a:p>
        <a:p>
          <a:r>
            <a:rPr lang="en-US" sz="1050" dirty="0">
              <a:latin typeface="Verdana" panose="020B0604030504040204" pitchFamily="34" charset="0"/>
              <a:ea typeface="Verdana" panose="020B0604030504040204" pitchFamily="34" charset="0"/>
            </a:rPr>
            <a:t>2b. Establishing a culture for learning</a:t>
          </a:r>
        </a:p>
        <a:p>
          <a:r>
            <a:rPr lang="en-US" sz="1050" dirty="0">
              <a:latin typeface="Verdana" panose="020B0604030504040204" pitchFamily="34" charset="0"/>
              <a:ea typeface="Verdana" panose="020B0604030504040204" pitchFamily="34" charset="0"/>
            </a:rPr>
            <a:t>2c. Managing classroom procedures</a:t>
          </a:r>
        </a:p>
        <a:p>
          <a:r>
            <a:rPr lang="en-US" sz="1050" dirty="0">
              <a:latin typeface="Verdana" panose="020B0604030504040204" pitchFamily="34" charset="0"/>
              <a:ea typeface="Verdana" panose="020B0604030504040204" pitchFamily="34" charset="0"/>
            </a:rPr>
            <a:t>2d. Managing student behavior</a:t>
          </a:r>
        </a:p>
        <a:p>
          <a:r>
            <a:rPr lang="en-US" sz="1050" dirty="0">
              <a:latin typeface="Verdana" panose="020B0604030504040204" pitchFamily="34" charset="0"/>
              <a:ea typeface="Verdana" panose="020B0604030504040204" pitchFamily="34" charset="0"/>
            </a:rPr>
            <a:t>2e. Organizing physical space</a:t>
          </a:r>
        </a:p>
      </dgm:t>
    </dgm:pt>
    <dgm:pt modelId="{6365FF78-C9DB-4998-8E8C-68B118829DB6}" type="parTrans" cxnId="{1E3E394E-789F-4B8E-A141-249FE81E754D}">
      <dgm:prSet/>
      <dgm:spPr/>
      <dgm:t>
        <a:bodyPr/>
        <a:lstStyle/>
        <a:p>
          <a:endParaRPr lang="en-US"/>
        </a:p>
      </dgm:t>
    </dgm:pt>
    <dgm:pt modelId="{F91E1A85-2175-4219-89F2-2D24575E5FD5}" type="sibTrans" cxnId="{1E3E394E-789F-4B8E-A141-249FE81E754D}">
      <dgm:prSet/>
      <dgm:spPr/>
      <dgm:t>
        <a:bodyPr/>
        <a:lstStyle/>
        <a:p>
          <a:endParaRPr lang="en-US"/>
        </a:p>
      </dgm:t>
    </dgm:pt>
    <dgm:pt modelId="{1C30ACED-AFDA-4E78-82CA-9778946B4387}">
      <dgm:prSet phldrT="[Text]" custT="1"/>
      <dgm:spPr/>
      <dgm:t>
        <a:bodyPr/>
        <a:lstStyle/>
        <a:p>
          <a:r>
            <a:rPr lang="en-US" sz="1050" b="1" dirty="0">
              <a:latin typeface="Verdana" panose="020B0604030504040204" pitchFamily="34" charset="0"/>
              <a:ea typeface="Verdana" panose="020B0604030504040204" pitchFamily="34" charset="0"/>
            </a:rPr>
            <a:t>Domain 3: Instruction</a:t>
          </a:r>
        </a:p>
        <a:p>
          <a:r>
            <a:rPr lang="en-US" sz="1050" dirty="0">
              <a:latin typeface="Verdana" panose="020B0604030504040204" pitchFamily="34" charset="0"/>
              <a:ea typeface="Verdana" panose="020B0604030504040204" pitchFamily="34" charset="0"/>
            </a:rPr>
            <a:t>3a. Communicating with students</a:t>
          </a:r>
        </a:p>
        <a:p>
          <a:r>
            <a:rPr lang="en-US" sz="1050" dirty="0">
              <a:latin typeface="Verdana" panose="020B0604030504040204" pitchFamily="34" charset="0"/>
              <a:ea typeface="Verdana" panose="020B0604030504040204" pitchFamily="34" charset="0"/>
            </a:rPr>
            <a:t>3b. Using questioning and discussion</a:t>
          </a:r>
        </a:p>
        <a:p>
          <a:r>
            <a:rPr lang="en-US" sz="1050" dirty="0">
              <a:latin typeface="Verdana" panose="020B0604030504040204" pitchFamily="34" charset="0"/>
              <a:ea typeface="Verdana" panose="020B0604030504040204" pitchFamily="34" charset="0"/>
            </a:rPr>
            <a:t>3c. Engaging students in learning</a:t>
          </a:r>
        </a:p>
        <a:p>
          <a:r>
            <a:rPr lang="en-US" sz="1050" dirty="0">
              <a:latin typeface="Verdana" panose="020B0604030504040204" pitchFamily="34" charset="0"/>
              <a:ea typeface="Verdana" panose="020B0604030504040204" pitchFamily="34" charset="0"/>
            </a:rPr>
            <a:t>3d. Using assessment in instruction</a:t>
          </a:r>
        </a:p>
        <a:p>
          <a:r>
            <a:rPr lang="en-US" sz="1050" dirty="0">
              <a:latin typeface="Verdana" panose="020B0604030504040204" pitchFamily="34" charset="0"/>
              <a:ea typeface="Verdana" panose="020B0604030504040204" pitchFamily="34" charset="0"/>
            </a:rPr>
            <a:t>3e. Demonstrating flexibility and responsiveness </a:t>
          </a:r>
        </a:p>
        <a:p>
          <a:endParaRPr lang="en-US" sz="800" dirty="0">
            <a:latin typeface="Verdana" panose="020B0604030504040204" pitchFamily="34" charset="0"/>
            <a:ea typeface="Verdana" panose="020B0604030504040204" pitchFamily="34" charset="0"/>
          </a:endParaRPr>
        </a:p>
        <a:p>
          <a:endParaRPr lang="en-US" sz="800" dirty="0"/>
        </a:p>
      </dgm:t>
    </dgm:pt>
    <dgm:pt modelId="{03D3ACFF-472C-4A40-B8A7-BEDFD6705280}" type="parTrans" cxnId="{0A3B2235-434F-45F1-AE90-E836424C6A09}">
      <dgm:prSet/>
      <dgm:spPr/>
      <dgm:t>
        <a:bodyPr/>
        <a:lstStyle/>
        <a:p>
          <a:endParaRPr lang="en-US"/>
        </a:p>
      </dgm:t>
    </dgm:pt>
    <dgm:pt modelId="{71500083-EB04-4BCA-846C-0BAABECDE6E4}" type="sibTrans" cxnId="{0A3B2235-434F-45F1-AE90-E836424C6A09}">
      <dgm:prSet/>
      <dgm:spPr/>
      <dgm:t>
        <a:bodyPr/>
        <a:lstStyle/>
        <a:p>
          <a:endParaRPr lang="en-US"/>
        </a:p>
      </dgm:t>
    </dgm:pt>
    <dgm:pt modelId="{FCD93398-AFB2-4C39-B1A0-2D92381CB5A5}">
      <dgm:prSet phldrT="[Text]" custT="1"/>
      <dgm:spPr/>
      <dgm:t>
        <a:bodyPr/>
        <a:lstStyle/>
        <a:p>
          <a:r>
            <a:rPr lang="en-US" sz="1050" b="1" dirty="0">
              <a:latin typeface="Verdana" panose="020B0604030504040204" pitchFamily="34" charset="0"/>
              <a:ea typeface="Verdana" panose="020B0604030504040204" pitchFamily="34" charset="0"/>
            </a:rPr>
            <a:t>Domain 4: Professional Responsibilities</a:t>
          </a:r>
        </a:p>
        <a:p>
          <a:r>
            <a:rPr lang="en-US" sz="1050" dirty="0">
              <a:latin typeface="Verdana" panose="020B0604030504040204" pitchFamily="34" charset="0"/>
              <a:ea typeface="Verdana" panose="020B0604030504040204" pitchFamily="34" charset="0"/>
            </a:rPr>
            <a:t>4a. Reflecting on teaching</a:t>
          </a:r>
        </a:p>
        <a:p>
          <a:r>
            <a:rPr lang="en-US" sz="1050" dirty="0">
              <a:latin typeface="Verdana" panose="020B0604030504040204" pitchFamily="34" charset="0"/>
              <a:ea typeface="Verdana" panose="020B0604030504040204" pitchFamily="34" charset="0"/>
            </a:rPr>
            <a:t>4b. Maintaining accurate records</a:t>
          </a:r>
        </a:p>
        <a:p>
          <a:r>
            <a:rPr lang="en-US" sz="1050" dirty="0">
              <a:latin typeface="Verdana" panose="020B0604030504040204" pitchFamily="34" charset="0"/>
              <a:ea typeface="Verdana" panose="020B0604030504040204" pitchFamily="34" charset="0"/>
            </a:rPr>
            <a:t>4c. Communicating with families</a:t>
          </a:r>
        </a:p>
        <a:p>
          <a:r>
            <a:rPr lang="en-US" sz="1050" dirty="0">
              <a:latin typeface="Verdana" panose="020B0604030504040204" pitchFamily="34" charset="0"/>
              <a:ea typeface="Verdana" panose="020B0604030504040204" pitchFamily="34" charset="0"/>
            </a:rPr>
            <a:t>4d. Participating in professional community</a:t>
          </a:r>
        </a:p>
        <a:p>
          <a:r>
            <a:rPr lang="en-US" sz="1050" dirty="0">
              <a:latin typeface="Verdana" panose="020B0604030504040204" pitchFamily="34" charset="0"/>
              <a:ea typeface="Verdana" panose="020B0604030504040204" pitchFamily="34" charset="0"/>
            </a:rPr>
            <a:t>4e. Growing and developing professionally</a:t>
          </a:r>
        </a:p>
        <a:p>
          <a:r>
            <a:rPr lang="en-US" sz="1050" dirty="0">
              <a:latin typeface="Verdana" panose="020B0604030504040204" pitchFamily="34" charset="0"/>
              <a:ea typeface="Verdana" panose="020B0604030504040204" pitchFamily="34" charset="0"/>
            </a:rPr>
            <a:t>4f. Showing professionalism  </a:t>
          </a:r>
        </a:p>
        <a:p>
          <a:endParaRPr lang="en-US" sz="1050" dirty="0">
            <a:latin typeface="Verdana" panose="020B0604030504040204" pitchFamily="34" charset="0"/>
            <a:ea typeface="Verdana" panose="020B0604030504040204" pitchFamily="34" charset="0"/>
          </a:endParaRPr>
        </a:p>
      </dgm:t>
    </dgm:pt>
    <dgm:pt modelId="{37B10ACC-1B12-4D32-BAD9-947E96D285C9}" type="parTrans" cxnId="{F2517DAB-DF8B-436D-9EA5-8A9B5A44F769}">
      <dgm:prSet/>
      <dgm:spPr/>
      <dgm:t>
        <a:bodyPr/>
        <a:lstStyle/>
        <a:p>
          <a:endParaRPr lang="en-US"/>
        </a:p>
      </dgm:t>
    </dgm:pt>
    <dgm:pt modelId="{3AFCF6E7-880B-42E3-9910-97B31F2F17EC}" type="sibTrans" cxnId="{F2517DAB-DF8B-436D-9EA5-8A9B5A44F769}">
      <dgm:prSet/>
      <dgm:spPr/>
      <dgm:t>
        <a:bodyPr/>
        <a:lstStyle/>
        <a:p>
          <a:endParaRPr lang="en-US"/>
        </a:p>
      </dgm:t>
    </dgm:pt>
    <dgm:pt modelId="{D333B021-4387-4BCF-95F4-BE881CBF024B}">
      <dgm:prSet phldrT="[Text]" custT="1"/>
      <dgm:spPr/>
      <dgm:t>
        <a:bodyPr/>
        <a:lstStyle/>
        <a:p>
          <a:r>
            <a:rPr lang="en-US" sz="1200" b="1" dirty="0">
              <a:solidFill>
                <a:schemeClr val="bg1"/>
              </a:solidFill>
              <a:latin typeface="Verdana" panose="020B0604030504040204" pitchFamily="34" charset="0"/>
              <a:ea typeface="Verdana" panose="020B0604030504040204" pitchFamily="34" charset="0"/>
            </a:rPr>
            <a:t>Domain Criteria</a:t>
          </a:r>
        </a:p>
      </dgm:t>
    </dgm:pt>
    <dgm:pt modelId="{AE094107-2027-4A20-A71C-DB01552BDB92}" type="sibTrans" cxnId="{F06C113C-238F-4761-A36C-94D384A7ADCD}">
      <dgm:prSet/>
      <dgm:spPr/>
      <dgm:t>
        <a:bodyPr/>
        <a:lstStyle/>
        <a:p>
          <a:endParaRPr lang="en-US"/>
        </a:p>
      </dgm:t>
    </dgm:pt>
    <dgm:pt modelId="{F2423A34-6C9F-469A-9431-E4EF4C2DEC81}" type="parTrans" cxnId="{F06C113C-238F-4761-A36C-94D384A7ADCD}">
      <dgm:prSet/>
      <dgm:spPr/>
      <dgm:t>
        <a:bodyPr/>
        <a:lstStyle/>
        <a:p>
          <a:endParaRPr lang="en-US"/>
        </a:p>
      </dgm:t>
    </dgm:pt>
    <dgm:pt modelId="{FDC132F0-7AA7-449D-9A61-0035798654A6}" type="pres">
      <dgm:prSet presAssocID="{64CDF9EF-79BA-435A-87FD-28A923551D26}" presName="diagram" presStyleCnt="0">
        <dgm:presLayoutVars>
          <dgm:chMax val="1"/>
          <dgm:dir/>
          <dgm:animLvl val="ctr"/>
          <dgm:resizeHandles val="exact"/>
        </dgm:presLayoutVars>
      </dgm:prSet>
      <dgm:spPr/>
    </dgm:pt>
    <dgm:pt modelId="{36F8B024-08CC-45BF-8B8E-BE454E3D5286}" type="pres">
      <dgm:prSet presAssocID="{64CDF9EF-79BA-435A-87FD-28A923551D26}" presName="matrix" presStyleCnt="0"/>
      <dgm:spPr/>
    </dgm:pt>
    <dgm:pt modelId="{B414DACC-EF5E-4346-8CF7-5327A9E64A5D}" type="pres">
      <dgm:prSet presAssocID="{64CDF9EF-79BA-435A-87FD-28A923551D26}" presName="tile1" presStyleLbl="node1" presStyleIdx="0" presStyleCnt="4"/>
      <dgm:spPr/>
    </dgm:pt>
    <dgm:pt modelId="{BF6E5C69-B664-44EC-AC17-26566876027F}" type="pres">
      <dgm:prSet presAssocID="{64CDF9EF-79BA-435A-87FD-28A923551D26}" presName="tile1text" presStyleLbl="node1" presStyleIdx="0" presStyleCnt="4">
        <dgm:presLayoutVars>
          <dgm:chMax val="0"/>
          <dgm:chPref val="0"/>
          <dgm:bulletEnabled val="1"/>
        </dgm:presLayoutVars>
      </dgm:prSet>
      <dgm:spPr/>
    </dgm:pt>
    <dgm:pt modelId="{2AA246F7-8BDF-4B4F-AE3A-549B6E13413E}" type="pres">
      <dgm:prSet presAssocID="{64CDF9EF-79BA-435A-87FD-28A923551D26}" presName="tile2" presStyleLbl="node1" presStyleIdx="1" presStyleCnt="4"/>
      <dgm:spPr/>
    </dgm:pt>
    <dgm:pt modelId="{1A0BD26B-F183-4702-BD23-8758B19D7C0B}" type="pres">
      <dgm:prSet presAssocID="{64CDF9EF-79BA-435A-87FD-28A923551D26}" presName="tile2text" presStyleLbl="node1" presStyleIdx="1" presStyleCnt="4">
        <dgm:presLayoutVars>
          <dgm:chMax val="0"/>
          <dgm:chPref val="0"/>
          <dgm:bulletEnabled val="1"/>
        </dgm:presLayoutVars>
      </dgm:prSet>
      <dgm:spPr/>
    </dgm:pt>
    <dgm:pt modelId="{DD23BF85-93BE-4D9C-8A06-0954EA051B6C}" type="pres">
      <dgm:prSet presAssocID="{64CDF9EF-79BA-435A-87FD-28A923551D26}" presName="tile3" presStyleLbl="node1" presStyleIdx="2" presStyleCnt="4"/>
      <dgm:spPr/>
    </dgm:pt>
    <dgm:pt modelId="{DB32EA2A-3854-41B9-BA4E-F6816C01F9E6}" type="pres">
      <dgm:prSet presAssocID="{64CDF9EF-79BA-435A-87FD-28A923551D26}" presName="tile3text" presStyleLbl="node1" presStyleIdx="2" presStyleCnt="4">
        <dgm:presLayoutVars>
          <dgm:chMax val="0"/>
          <dgm:chPref val="0"/>
          <dgm:bulletEnabled val="1"/>
        </dgm:presLayoutVars>
      </dgm:prSet>
      <dgm:spPr/>
    </dgm:pt>
    <dgm:pt modelId="{2E7D64D8-896A-4A50-B6DB-F3579EF798ED}" type="pres">
      <dgm:prSet presAssocID="{64CDF9EF-79BA-435A-87FD-28A923551D26}" presName="tile4" presStyleLbl="node1" presStyleIdx="3" presStyleCnt="4"/>
      <dgm:spPr/>
    </dgm:pt>
    <dgm:pt modelId="{084AAE0A-0C1B-48D6-B7D7-92E946EDC628}" type="pres">
      <dgm:prSet presAssocID="{64CDF9EF-79BA-435A-87FD-28A923551D26}" presName="tile4text" presStyleLbl="node1" presStyleIdx="3" presStyleCnt="4">
        <dgm:presLayoutVars>
          <dgm:chMax val="0"/>
          <dgm:chPref val="0"/>
          <dgm:bulletEnabled val="1"/>
        </dgm:presLayoutVars>
      </dgm:prSet>
      <dgm:spPr/>
    </dgm:pt>
    <dgm:pt modelId="{1258E27B-C8EC-4D28-BC0C-E383B16C7607}" type="pres">
      <dgm:prSet presAssocID="{64CDF9EF-79BA-435A-87FD-28A923551D26}" presName="centerTile" presStyleLbl="fgShp" presStyleIdx="0" presStyleCnt="1" custScaleX="41697" custScaleY="49471" custLinFactNeighborX="0" custLinFactNeighborY="2889">
        <dgm:presLayoutVars>
          <dgm:chMax val="0"/>
          <dgm:chPref val="0"/>
        </dgm:presLayoutVars>
      </dgm:prSet>
      <dgm:spPr/>
    </dgm:pt>
  </dgm:ptLst>
  <dgm:cxnLst>
    <dgm:cxn modelId="{DB30B105-3A10-4EC1-A82D-62556033FF49}" type="presOf" srcId="{64CDF9EF-79BA-435A-87FD-28A923551D26}" destId="{FDC132F0-7AA7-449D-9A61-0035798654A6}" srcOrd="0" destOrd="0" presId="urn:microsoft.com/office/officeart/2005/8/layout/matrix1"/>
    <dgm:cxn modelId="{945C0F16-0C2E-4B8D-A48A-659CAB62818A}" type="presOf" srcId="{FCD93398-AFB2-4C39-B1A0-2D92381CB5A5}" destId="{084AAE0A-0C1B-48D6-B7D7-92E946EDC628}" srcOrd="1" destOrd="0" presId="urn:microsoft.com/office/officeart/2005/8/layout/matrix1"/>
    <dgm:cxn modelId="{90485C1E-394D-4BA1-99F6-2D0F0DAEF26E}" type="presOf" srcId="{A49AC672-536D-4700-B376-D829819EE3B3}" destId="{B414DACC-EF5E-4346-8CF7-5327A9E64A5D}" srcOrd="0" destOrd="0" presId="urn:microsoft.com/office/officeart/2005/8/layout/matrix1"/>
    <dgm:cxn modelId="{DDEBC830-7CBB-4C27-843F-CD531CD9F925}" type="presOf" srcId="{1C30ACED-AFDA-4E78-82CA-9778946B4387}" destId="{DD23BF85-93BE-4D9C-8A06-0954EA051B6C}" srcOrd="0" destOrd="0" presId="urn:microsoft.com/office/officeart/2005/8/layout/matrix1"/>
    <dgm:cxn modelId="{0A3B2235-434F-45F1-AE90-E836424C6A09}" srcId="{D333B021-4387-4BCF-95F4-BE881CBF024B}" destId="{1C30ACED-AFDA-4E78-82CA-9778946B4387}" srcOrd="2" destOrd="0" parTransId="{03D3ACFF-472C-4A40-B8A7-BEDFD6705280}" sibTransId="{71500083-EB04-4BCA-846C-0BAABECDE6E4}"/>
    <dgm:cxn modelId="{F06C113C-238F-4761-A36C-94D384A7ADCD}" srcId="{64CDF9EF-79BA-435A-87FD-28A923551D26}" destId="{D333B021-4387-4BCF-95F4-BE881CBF024B}" srcOrd="0" destOrd="0" parTransId="{F2423A34-6C9F-469A-9431-E4EF4C2DEC81}" sibTransId="{AE094107-2027-4A20-A71C-DB01552BDB92}"/>
    <dgm:cxn modelId="{EC7E4967-061C-428D-9F08-AD83E6070E19}" type="presOf" srcId="{A49AC672-536D-4700-B376-D829819EE3B3}" destId="{BF6E5C69-B664-44EC-AC17-26566876027F}" srcOrd="1" destOrd="0" presId="urn:microsoft.com/office/officeart/2005/8/layout/matrix1"/>
    <dgm:cxn modelId="{EDAA976B-9C25-4C4E-9BD4-64CF5EA4CE53}" type="presOf" srcId="{D333B021-4387-4BCF-95F4-BE881CBF024B}" destId="{1258E27B-C8EC-4D28-BC0C-E383B16C7607}" srcOrd="0" destOrd="0" presId="urn:microsoft.com/office/officeart/2005/8/layout/matrix1"/>
    <dgm:cxn modelId="{1E3E394E-789F-4B8E-A141-249FE81E754D}" srcId="{D333B021-4387-4BCF-95F4-BE881CBF024B}" destId="{37683643-45A5-45FD-8FDF-0013BC298CBC}" srcOrd="1" destOrd="0" parTransId="{6365FF78-C9DB-4998-8E8C-68B118829DB6}" sibTransId="{F91E1A85-2175-4219-89F2-2D24575E5FD5}"/>
    <dgm:cxn modelId="{B0059799-DE40-4E0B-A2F2-575F388FB1CF}" type="presOf" srcId="{37683643-45A5-45FD-8FDF-0013BC298CBC}" destId="{1A0BD26B-F183-4702-BD23-8758B19D7C0B}" srcOrd="1" destOrd="0" presId="urn:microsoft.com/office/officeart/2005/8/layout/matrix1"/>
    <dgm:cxn modelId="{F2517DAB-DF8B-436D-9EA5-8A9B5A44F769}" srcId="{D333B021-4387-4BCF-95F4-BE881CBF024B}" destId="{FCD93398-AFB2-4C39-B1A0-2D92381CB5A5}" srcOrd="3" destOrd="0" parTransId="{37B10ACC-1B12-4D32-BAD9-947E96D285C9}" sibTransId="{3AFCF6E7-880B-42E3-9910-97B31F2F17EC}"/>
    <dgm:cxn modelId="{37C57EAB-E93C-4E37-B496-F7BB2C7BFC8D}" type="presOf" srcId="{1C30ACED-AFDA-4E78-82CA-9778946B4387}" destId="{DB32EA2A-3854-41B9-BA4E-F6816C01F9E6}" srcOrd="1" destOrd="0" presId="urn:microsoft.com/office/officeart/2005/8/layout/matrix1"/>
    <dgm:cxn modelId="{CC5BE3C2-9E36-4E70-8EFA-07D658490A8F}" srcId="{D333B021-4387-4BCF-95F4-BE881CBF024B}" destId="{A49AC672-536D-4700-B376-D829819EE3B3}" srcOrd="0" destOrd="0" parTransId="{697ECC8C-D991-417E-B80A-2F89C42CA747}" sibTransId="{4FEB9C09-3E92-4AEE-A25E-37500A6D3EB0}"/>
    <dgm:cxn modelId="{16EA7AD2-75DD-4595-823D-5FDC5EE29A53}" type="presOf" srcId="{FCD93398-AFB2-4C39-B1A0-2D92381CB5A5}" destId="{2E7D64D8-896A-4A50-B6DB-F3579EF798ED}" srcOrd="0" destOrd="0" presId="urn:microsoft.com/office/officeart/2005/8/layout/matrix1"/>
    <dgm:cxn modelId="{5DE615F4-DA4B-42C2-A635-459097E32C82}" type="presOf" srcId="{37683643-45A5-45FD-8FDF-0013BC298CBC}" destId="{2AA246F7-8BDF-4B4F-AE3A-549B6E13413E}" srcOrd="0" destOrd="0" presId="urn:microsoft.com/office/officeart/2005/8/layout/matrix1"/>
    <dgm:cxn modelId="{2AAE710B-0A3C-49C2-87E4-292F9BCDA18F}" type="presParOf" srcId="{FDC132F0-7AA7-449D-9A61-0035798654A6}" destId="{36F8B024-08CC-45BF-8B8E-BE454E3D5286}" srcOrd="0" destOrd="0" presId="urn:microsoft.com/office/officeart/2005/8/layout/matrix1"/>
    <dgm:cxn modelId="{A53FE34D-354E-4ED1-8538-913BC6530563}" type="presParOf" srcId="{36F8B024-08CC-45BF-8B8E-BE454E3D5286}" destId="{B414DACC-EF5E-4346-8CF7-5327A9E64A5D}" srcOrd="0" destOrd="0" presId="urn:microsoft.com/office/officeart/2005/8/layout/matrix1"/>
    <dgm:cxn modelId="{A6731637-43ED-462B-B9A6-C0F5A6567504}" type="presParOf" srcId="{36F8B024-08CC-45BF-8B8E-BE454E3D5286}" destId="{BF6E5C69-B664-44EC-AC17-26566876027F}" srcOrd="1" destOrd="0" presId="urn:microsoft.com/office/officeart/2005/8/layout/matrix1"/>
    <dgm:cxn modelId="{B7A3968B-BC2E-4627-9F2C-18FC7630C9A9}" type="presParOf" srcId="{36F8B024-08CC-45BF-8B8E-BE454E3D5286}" destId="{2AA246F7-8BDF-4B4F-AE3A-549B6E13413E}" srcOrd="2" destOrd="0" presId="urn:microsoft.com/office/officeart/2005/8/layout/matrix1"/>
    <dgm:cxn modelId="{5F6A557E-1719-4656-8784-25ECF0CFBCD0}" type="presParOf" srcId="{36F8B024-08CC-45BF-8B8E-BE454E3D5286}" destId="{1A0BD26B-F183-4702-BD23-8758B19D7C0B}" srcOrd="3" destOrd="0" presId="urn:microsoft.com/office/officeart/2005/8/layout/matrix1"/>
    <dgm:cxn modelId="{5C28D4E5-C59E-4D4F-9A72-1E36139A2868}" type="presParOf" srcId="{36F8B024-08CC-45BF-8B8E-BE454E3D5286}" destId="{DD23BF85-93BE-4D9C-8A06-0954EA051B6C}" srcOrd="4" destOrd="0" presId="urn:microsoft.com/office/officeart/2005/8/layout/matrix1"/>
    <dgm:cxn modelId="{DEDFA5EA-E09A-437B-BDF4-146FCDC66E66}" type="presParOf" srcId="{36F8B024-08CC-45BF-8B8E-BE454E3D5286}" destId="{DB32EA2A-3854-41B9-BA4E-F6816C01F9E6}" srcOrd="5" destOrd="0" presId="urn:microsoft.com/office/officeart/2005/8/layout/matrix1"/>
    <dgm:cxn modelId="{2BBE4B5C-B706-4615-91C9-993FBBE1C0DB}" type="presParOf" srcId="{36F8B024-08CC-45BF-8B8E-BE454E3D5286}" destId="{2E7D64D8-896A-4A50-B6DB-F3579EF798ED}" srcOrd="6" destOrd="0" presId="urn:microsoft.com/office/officeart/2005/8/layout/matrix1"/>
    <dgm:cxn modelId="{43359181-7956-453E-89AE-E3A0DAFE1108}" type="presParOf" srcId="{36F8B024-08CC-45BF-8B8E-BE454E3D5286}" destId="{084AAE0A-0C1B-48D6-B7D7-92E946EDC628}" srcOrd="7" destOrd="0" presId="urn:microsoft.com/office/officeart/2005/8/layout/matrix1"/>
    <dgm:cxn modelId="{228E0477-D26B-4392-92A2-B83720AA4C81}" type="presParOf" srcId="{FDC132F0-7AA7-449D-9A61-0035798654A6}" destId="{1258E27B-C8EC-4D28-BC0C-E383B16C7607}"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958245-FBF4-4AEC-A7D5-2F16A9860AB4}" type="doc">
      <dgm:prSet loTypeId="urn:microsoft.com/office/officeart/2005/8/layout/vProcess5" loCatId="process" qsTypeId="urn:microsoft.com/office/officeart/2005/8/quickstyle/simple1" qsCatId="simple" csTypeId="urn:microsoft.com/office/officeart/2005/8/colors/accent1_4" csCatId="accent1" phldr="1"/>
      <dgm:spPr/>
      <dgm:t>
        <a:bodyPr/>
        <a:lstStyle/>
        <a:p>
          <a:endParaRPr lang="en-US"/>
        </a:p>
      </dgm:t>
    </dgm:pt>
    <dgm:pt modelId="{30C85BA8-C5A3-4034-866D-E15ADC8CED58}">
      <dgm:prSet phldrT="[Text]"/>
      <dgm:spPr/>
      <dgm:t>
        <a:bodyPr/>
        <a:lstStyle/>
        <a:p>
          <a:r>
            <a:rPr lang="en-US" dirty="0">
              <a:latin typeface="Verdana" panose="020B0604030504040204" pitchFamily="34" charset="0"/>
              <a:ea typeface="Verdana" panose="020B0604030504040204" pitchFamily="34" charset="0"/>
            </a:rPr>
            <a:t>Educator Self-Reflection</a:t>
          </a:r>
        </a:p>
      </dgm:t>
    </dgm:pt>
    <dgm:pt modelId="{81E6CAC6-4AE1-48F2-9788-2FC78FE8068A}" type="parTrans" cxnId="{EEA1E86D-5C6F-49C4-9FC9-90BCC23D0EC6}">
      <dgm:prSet/>
      <dgm:spPr/>
      <dgm:t>
        <a:bodyPr/>
        <a:lstStyle/>
        <a:p>
          <a:endParaRPr lang="en-US"/>
        </a:p>
      </dgm:t>
    </dgm:pt>
    <dgm:pt modelId="{DEEC9C27-0AF0-4480-B56D-7019B54F903E}" type="sibTrans" cxnId="{EEA1E86D-5C6F-49C4-9FC9-90BCC23D0EC6}">
      <dgm:prSet/>
      <dgm:spPr/>
      <dgm:t>
        <a:bodyPr/>
        <a:lstStyle/>
        <a:p>
          <a:endParaRPr lang="en-US"/>
        </a:p>
      </dgm:t>
    </dgm:pt>
    <dgm:pt modelId="{BE6599B8-9E49-4C87-B6D8-C4C3347D44C1}">
      <dgm:prSet phldrT="[Text]"/>
      <dgm:spPr/>
      <dgm:t>
        <a:bodyPr/>
        <a:lstStyle/>
        <a:p>
          <a:r>
            <a:rPr lang="en-US" dirty="0">
              <a:latin typeface="Verdana" panose="020B0604030504040204" pitchFamily="34" charset="0"/>
              <a:ea typeface="Verdana" panose="020B0604030504040204" pitchFamily="34" charset="0"/>
            </a:rPr>
            <a:t>Informal Observation(s)</a:t>
          </a:r>
        </a:p>
      </dgm:t>
    </dgm:pt>
    <dgm:pt modelId="{A7F8CB0E-F36E-4CDF-8DFE-02D78726197A}" type="parTrans" cxnId="{B5AC42C7-1D23-4ED0-BD28-0097A30279E9}">
      <dgm:prSet/>
      <dgm:spPr/>
      <dgm:t>
        <a:bodyPr/>
        <a:lstStyle/>
        <a:p>
          <a:endParaRPr lang="en-US"/>
        </a:p>
      </dgm:t>
    </dgm:pt>
    <dgm:pt modelId="{E2B350A9-886E-464A-8D05-C695C2F7A99C}" type="sibTrans" cxnId="{B5AC42C7-1D23-4ED0-BD28-0097A30279E9}">
      <dgm:prSet/>
      <dgm:spPr/>
      <dgm:t>
        <a:bodyPr/>
        <a:lstStyle/>
        <a:p>
          <a:endParaRPr lang="en-US"/>
        </a:p>
      </dgm:t>
    </dgm:pt>
    <dgm:pt modelId="{1DB3E072-258A-452B-B398-2E1918412150}">
      <dgm:prSet phldrT="[Text]"/>
      <dgm:spPr/>
      <dgm:t>
        <a:bodyPr/>
        <a:lstStyle/>
        <a:p>
          <a:r>
            <a:rPr lang="en-US" dirty="0">
              <a:latin typeface="Verdana" panose="020B0604030504040204" pitchFamily="34" charset="0"/>
              <a:ea typeface="Verdana" panose="020B0604030504040204" pitchFamily="34" charset="0"/>
            </a:rPr>
            <a:t>Formal Observation</a:t>
          </a:r>
        </a:p>
      </dgm:t>
    </dgm:pt>
    <dgm:pt modelId="{5CC00406-EF55-4406-8126-80B2E093ED4B}" type="parTrans" cxnId="{4D8C8BA9-4FBD-4ACD-9679-F6736AE6DE0D}">
      <dgm:prSet/>
      <dgm:spPr/>
      <dgm:t>
        <a:bodyPr/>
        <a:lstStyle/>
        <a:p>
          <a:endParaRPr lang="en-US"/>
        </a:p>
      </dgm:t>
    </dgm:pt>
    <dgm:pt modelId="{FC56AF8F-2F57-4AA6-B65D-FA04F5D4995B}" type="sibTrans" cxnId="{4D8C8BA9-4FBD-4ACD-9679-F6736AE6DE0D}">
      <dgm:prSet/>
      <dgm:spPr/>
      <dgm:t>
        <a:bodyPr/>
        <a:lstStyle/>
        <a:p>
          <a:endParaRPr lang="en-US"/>
        </a:p>
      </dgm:t>
    </dgm:pt>
    <dgm:pt modelId="{1B73A507-55EF-4CAB-BD66-3AEC6E75E77E}">
      <dgm:prSet phldrT="[Text]"/>
      <dgm:spPr/>
      <dgm:t>
        <a:bodyPr/>
        <a:lstStyle/>
        <a:p>
          <a:r>
            <a:rPr lang="en-US" dirty="0">
              <a:latin typeface="Verdana" panose="020B0604030504040204" pitchFamily="34" charset="0"/>
              <a:ea typeface="Verdana" panose="020B0604030504040204" pitchFamily="34" charset="0"/>
            </a:rPr>
            <a:t>Summative Evaluation Conference</a:t>
          </a:r>
        </a:p>
      </dgm:t>
    </dgm:pt>
    <dgm:pt modelId="{39B6A66E-1F23-42D9-9929-B7BFBAACDE4C}" type="parTrans" cxnId="{74B62BAE-9703-4E1C-B0C1-8706B95EDC39}">
      <dgm:prSet/>
      <dgm:spPr/>
      <dgm:t>
        <a:bodyPr/>
        <a:lstStyle/>
        <a:p>
          <a:endParaRPr lang="en-US"/>
        </a:p>
      </dgm:t>
    </dgm:pt>
    <dgm:pt modelId="{A779CE46-723D-4D1B-B562-F97E0847C6CC}" type="sibTrans" cxnId="{74B62BAE-9703-4E1C-B0C1-8706B95EDC39}">
      <dgm:prSet/>
      <dgm:spPr/>
      <dgm:t>
        <a:bodyPr/>
        <a:lstStyle/>
        <a:p>
          <a:endParaRPr lang="en-US"/>
        </a:p>
      </dgm:t>
    </dgm:pt>
    <dgm:pt modelId="{A5EB5061-0A42-4703-A27D-4676B7EF10D6}">
      <dgm:prSet phldrT="[Text]"/>
      <dgm:spPr/>
      <dgm:t>
        <a:bodyPr/>
        <a:lstStyle/>
        <a:p>
          <a:r>
            <a:rPr lang="en-US" dirty="0">
              <a:latin typeface="Verdana" panose="020B0604030504040204" pitchFamily="34" charset="0"/>
              <a:ea typeface="Verdana" panose="020B0604030504040204" pitchFamily="34" charset="0"/>
            </a:rPr>
            <a:t>Beginning of the Year Conference</a:t>
          </a:r>
        </a:p>
      </dgm:t>
    </dgm:pt>
    <dgm:pt modelId="{A196FC9A-AAD0-456F-A757-FBF5499B7A14}" type="sibTrans" cxnId="{D8882A6A-5DA9-4862-ADDA-DE2C5040252B}">
      <dgm:prSet/>
      <dgm:spPr/>
      <dgm:t>
        <a:bodyPr/>
        <a:lstStyle/>
        <a:p>
          <a:endParaRPr lang="en-US"/>
        </a:p>
      </dgm:t>
    </dgm:pt>
    <dgm:pt modelId="{6513E117-9010-40F4-BF74-027559FB3C00}" type="parTrans" cxnId="{D8882A6A-5DA9-4862-ADDA-DE2C5040252B}">
      <dgm:prSet/>
      <dgm:spPr/>
      <dgm:t>
        <a:bodyPr/>
        <a:lstStyle/>
        <a:p>
          <a:endParaRPr lang="en-US"/>
        </a:p>
      </dgm:t>
    </dgm:pt>
    <dgm:pt modelId="{28518712-B90C-49C2-9E1F-093961DD72FE}" type="pres">
      <dgm:prSet presAssocID="{D0958245-FBF4-4AEC-A7D5-2F16A9860AB4}" presName="outerComposite" presStyleCnt="0">
        <dgm:presLayoutVars>
          <dgm:chMax val="5"/>
          <dgm:dir/>
          <dgm:resizeHandles val="exact"/>
        </dgm:presLayoutVars>
      </dgm:prSet>
      <dgm:spPr/>
    </dgm:pt>
    <dgm:pt modelId="{34A449E5-4D55-4F72-8BE3-59122848BE28}" type="pres">
      <dgm:prSet presAssocID="{D0958245-FBF4-4AEC-A7D5-2F16A9860AB4}" presName="dummyMaxCanvas" presStyleCnt="0">
        <dgm:presLayoutVars/>
      </dgm:prSet>
      <dgm:spPr/>
    </dgm:pt>
    <dgm:pt modelId="{5FE265EB-E247-4738-81A5-065EE70D1AE8}" type="pres">
      <dgm:prSet presAssocID="{D0958245-FBF4-4AEC-A7D5-2F16A9860AB4}" presName="FiveNodes_1" presStyleLbl="node1" presStyleIdx="0" presStyleCnt="5">
        <dgm:presLayoutVars>
          <dgm:bulletEnabled val="1"/>
        </dgm:presLayoutVars>
      </dgm:prSet>
      <dgm:spPr/>
    </dgm:pt>
    <dgm:pt modelId="{F93E883C-5C5E-40DD-8710-7E5030C686AC}" type="pres">
      <dgm:prSet presAssocID="{D0958245-FBF4-4AEC-A7D5-2F16A9860AB4}" presName="FiveNodes_2" presStyleLbl="node1" presStyleIdx="1" presStyleCnt="5">
        <dgm:presLayoutVars>
          <dgm:bulletEnabled val="1"/>
        </dgm:presLayoutVars>
      </dgm:prSet>
      <dgm:spPr/>
    </dgm:pt>
    <dgm:pt modelId="{048F5E25-6392-43F0-B058-D9F71C6E7C7E}" type="pres">
      <dgm:prSet presAssocID="{D0958245-FBF4-4AEC-A7D5-2F16A9860AB4}" presName="FiveNodes_3" presStyleLbl="node1" presStyleIdx="2" presStyleCnt="5">
        <dgm:presLayoutVars>
          <dgm:bulletEnabled val="1"/>
        </dgm:presLayoutVars>
      </dgm:prSet>
      <dgm:spPr/>
    </dgm:pt>
    <dgm:pt modelId="{6A2EA3DC-1974-472C-A3DD-8D5D59B2953D}" type="pres">
      <dgm:prSet presAssocID="{D0958245-FBF4-4AEC-A7D5-2F16A9860AB4}" presName="FiveNodes_4" presStyleLbl="node1" presStyleIdx="3" presStyleCnt="5">
        <dgm:presLayoutVars>
          <dgm:bulletEnabled val="1"/>
        </dgm:presLayoutVars>
      </dgm:prSet>
      <dgm:spPr/>
    </dgm:pt>
    <dgm:pt modelId="{EEEB80B4-FC58-4314-92C7-94FB4318FF12}" type="pres">
      <dgm:prSet presAssocID="{D0958245-FBF4-4AEC-A7D5-2F16A9860AB4}" presName="FiveNodes_5" presStyleLbl="node1" presStyleIdx="4" presStyleCnt="5">
        <dgm:presLayoutVars>
          <dgm:bulletEnabled val="1"/>
        </dgm:presLayoutVars>
      </dgm:prSet>
      <dgm:spPr/>
    </dgm:pt>
    <dgm:pt modelId="{2DC68282-DA56-4B3D-955F-A16793CF0770}" type="pres">
      <dgm:prSet presAssocID="{D0958245-FBF4-4AEC-A7D5-2F16A9860AB4}" presName="FiveConn_1-2" presStyleLbl="fgAccFollowNode1" presStyleIdx="0" presStyleCnt="4">
        <dgm:presLayoutVars>
          <dgm:bulletEnabled val="1"/>
        </dgm:presLayoutVars>
      </dgm:prSet>
      <dgm:spPr/>
    </dgm:pt>
    <dgm:pt modelId="{3D718B4B-28A1-456D-A767-173855E119E1}" type="pres">
      <dgm:prSet presAssocID="{D0958245-FBF4-4AEC-A7D5-2F16A9860AB4}" presName="FiveConn_2-3" presStyleLbl="fgAccFollowNode1" presStyleIdx="1" presStyleCnt="4">
        <dgm:presLayoutVars>
          <dgm:bulletEnabled val="1"/>
        </dgm:presLayoutVars>
      </dgm:prSet>
      <dgm:spPr/>
    </dgm:pt>
    <dgm:pt modelId="{5E93F33E-6EF8-4373-8CAF-6A4DE43CD2E4}" type="pres">
      <dgm:prSet presAssocID="{D0958245-FBF4-4AEC-A7D5-2F16A9860AB4}" presName="FiveConn_3-4" presStyleLbl="fgAccFollowNode1" presStyleIdx="2" presStyleCnt="4">
        <dgm:presLayoutVars>
          <dgm:bulletEnabled val="1"/>
        </dgm:presLayoutVars>
      </dgm:prSet>
      <dgm:spPr/>
    </dgm:pt>
    <dgm:pt modelId="{CFAB5D64-C113-4201-97A7-1F32D699FCAE}" type="pres">
      <dgm:prSet presAssocID="{D0958245-FBF4-4AEC-A7D5-2F16A9860AB4}" presName="FiveConn_4-5" presStyleLbl="fgAccFollowNode1" presStyleIdx="3" presStyleCnt="4">
        <dgm:presLayoutVars>
          <dgm:bulletEnabled val="1"/>
        </dgm:presLayoutVars>
      </dgm:prSet>
      <dgm:spPr/>
    </dgm:pt>
    <dgm:pt modelId="{DC54FE3C-C9D1-4A79-BB24-B8D991F09B2E}" type="pres">
      <dgm:prSet presAssocID="{D0958245-FBF4-4AEC-A7D5-2F16A9860AB4}" presName="FiveNodes_1_text" presStyleLbl="node1" presStyleIdx="4" presStyleCnt="5">
        <dgm:presLayoutVars>
          <dgm:bulletEnabled val="1"/>
        </dgm:presLayoutVars>
      </dgm:prSet>
      <dgm:spPr/>
    </dgm:pt>
    <dgm:pt modelId="{C5E7489B-B783-4E8B-BC96-D5D2D1A74FA8}" type="pres">
      <dgm:prSet presAssocID="{D0958245-FBF4-4AEC-A7D5-2F16A9860AB4}" presName="FiveNodes_2_text" presStyleLbl="node1" presStyleIdx="4" presStyleCnt="5">
        <dgm:presLayoutVars>
          <dgm:bulletEnabled val="1"/>
        </dgm:presLayoutVars>
      </dgm:prSet>
      <dgm:spPr/>
    </dgm:pt>
    <dgm:pt modelId="{5B1B9A8F-C779-4FB0-9742-43BB6F350557}" type="pres">
      <dgm:prSet presAssocID="{D0958245-FBF4-4AEC-A7D5-2F16A9860AB4}" presName="FiveNodes_3_text" presStyleLbl="node1" presStyleIdx="4" presStyleCnt="5">
        <dgm:presLayoutVars>
          <dgm:bulletEnabled val="1"/>
        </dgm:presLayoutVars>
      </dgm:prSet>
      <dgm:spPr/>
    </dgm:pt>
    <dgm:pt modelId="{1AFB086C-EEB1-4F5F-98C3-75D59C8F556A}" type="pres">
      <dgm:prSet presAssocID="{D0958245-FBF4-4AEC-A7D5-2F16A9860AB4}" presName="FiveNodes_4_text" presStyleLbl="node1" presStyleIdx="4" presStyleCnt="5">
        <dgm:presLayoutVars>
          <dgm:bulletEnabled val="1"/>
        </dgm:presLayoutVars>
      </dgm:prSet>
      <dgm:spPr/>
    </dgm:pt>
    <dgm:pt modelId="{AD6A35F0-A8AE-4A54-A1D1-B67D68C72094}" type="pres">
      <dgm:prSet presAssocID="{D0958245-FBF4-4AEC-A7D5-2F16A9860AB4}" presName="FiveNodes_5_text" presStyleLbl="node1" presStyleIdx="4" presStyleCnt="5">
        <dgm:presLayoutVars>
          <dgm:bulletEnabled val="1"/>
        </dgm:presLayoutVars>
      </dgm:prSet>
      <dgm:spPr/>
    </dgm:pt>
  </dgm:ptLst>
  <dgm:cxnLst>
    <dgm:cxn modelId="{D9467209-DF9E-4562-88B6-E605BDC07E9D}" type="presOf" srcId="{1DB3E072-258A-452B-B398-2E1918412150}" destId="{6A2EA3DC-1974-472C-A3DD-8D5D59B2953D}" srcOrd="0" destOrd="0" presId="urn:microsoft.com/office/officeart/2005/8/layout/vProcess5"/>
    <dgm:cxn modelId="{46F3030A-4FF0-4FB5-B4AB-BF0AF401FE95}" type="presOf" srcId="{30C85BA8-C5A3-4034-866D-E15ADC8CED58}" destId="{DC54FE3C-C9D1-4A79-BB24-B8D991F09B2E}" srcOrd="1" destOrd="0" presId="urn:microsoft.com/office/officeart/2005/8/layout/vProcess5"/>
    <dgm:cxn modelId="{2C4DEB2E-DD33-4F16-A438-08B38872B224}" type="presOf" srcId="{E2B350A9-886E-464A-8D05-C695C2F7A99C}" destId="{5E93F33E-6EF8-4373-8CAF-6A4DE43CD2E4}" srcOrd="0" destOrd="0" presId="urn:microsoft.com/office/officeart/2005/8/layout/vProcess5"/>
    <dgm:cxn modelId="{020F1D38-6F07-4C1C-87F8-C8DE20C3FA59}" type="presOf" srcId="{A196FC9A-AAD0-456F-A757-FBF5499B7A14}" destId="{3D718B4B-28A1-456D-A767-173855E119E1}" srcOrd="0" destOrd="0" presId="urn:microsoft.com/office/officeart/2005/8/layout/vProcess5"/>
    <dgm:cxn modelId="{116D5E5F-B9C3-4B18-92C1-60BCAC1FB8F8}" type="presOf" srcId="{1B73A507-55EF-4CAB-BD66-3AEC6E75E77E}" destId="{AD6A35F0-A8AE-4A54-A1D1-B67D68C72094}" srcOrd="1" destOrd="0" presId="urn:microsoft.com/office/officeart/2005/8/layout/vProcess5"/>
    <dgm:cxn modelId="{6374F068-8152-4BF2-87B4-A55F86EF6100}" type="presOf" srcId="{BE6599B8-9E49-4C87-B6D8-C4C3347D44C1}" destId="{5B1B9A8F-C779-4FB0-9742-43BB6F350557}" srcOrd="1" destOrd="0" presId="urn:microsoft.com/office/officeart/2005/8/layout/vProcess5"/>
    <dgm:cxn modelId="{D8882A6A-5DA9-4862-ADDA-DE2C5040252B}" srcId="{D0958245-FBF4-4AEC-A7D5-2F16A9860AB4}" destId="{A5EB5061-0A42-4703-A27D-4676B7EF10D6}" srcOrd="1" destOrd="0" parTransId="{6513E117-9010-40F4-BF74-027559FB3C00}" sibTransId="{A196FC9A-AAD0-456F-A757-FBF5499B7A14}"/>
    <dgm:cxn modelId="{EEA1E86D-5C6F-49C4-9FC9-90BCC23D0EC6}" srcId="{D0958245-FBF4-4AEC-A7D5-2F16A9860AB4}" destId="{30C85BA8-C5A3-4034-866D-E15ADC8CED58}" srcOrd="0" destOrd="0" parTransId="{81E6CAC6-4AE1-48F2-9788-2FC78FE8068A}" sibTransId="{DEEC9C27-0AF0-4480-B56D-7019B54F903E}"/>
    <dgm:cxn modelId="{66B46A6F-8438-4563-9CBF-032128AE9B86}" type="presOf" srcId="{FC56AF8F-2F57-4AA6-B65D-FA04F5D4995B}" destId="{CFAB5D64-C113-4201-97A7-1F32D699FCAE}" srcOrd="0" destOrd="0" presId="urn:microsoft.com/office/officeart/2005/8/layout/vProcess5"/>
    <dgm:cxn modelId="{F118B252-E007-4FC0-8515-9A2B27D8FB09}" type="presOf" srcId="{1DB3E072-258A-452B-B398-2E1918412150}" destId="{1AFB086C-EEB1-4F5F-98C3-75D59C8F556A}" srcOrd="1" destOrd="0" presId="urn:microsoft.com/office/officeart/2005/8/layout/vProcess5"/>
    <dgm:cxn modelId="{22654056-6317-45F7-8EA6-3E99E6D622C6}" type="presOf" srcId="{BE6599B8-9E49-4C87-B6D8-C4C3347D44C1}" destId="{048F5E25-6392-43F0-B058-D9F71C6E7C7E}" srcOrd="0" destOrd="0" presId="urn:microsoft.com/office/officeart/2005/8/layout/vProcess5"/>
    <dgm:cxn modelId="{03D8BBA2-8D5C-42A0-81F3-210027C05399}" type="presOf" srcId="{A5EB5061-0A42-4703-A27D-4676B7EF10D6}" destId="{C5E7489B-B783-4E8B-BC96-D5D2D1A74FA8}" srcOrd="1" destOrd="0" presId="urn:microsoft.com/office/officeart/2005/8/layout/vProcess5"/>
    <dgm:cxn modelId="{BE281CA9-EC7E-43DE-A96D-D0C7808A60C6}" type="presOf" srcId="{1B73A507-55EF-4CAB-BD66-3AEC6E75E77E}" destId="{EEEB80B4-FC58-4314-92C7-94FB4318FF12}" srcOrd="0" destOrd="0" presId="urn:microsoft.com/office/officeart/2005/8/layout/vProcess5"/>
    <dgm:cxn modelId="{4D8C8BA9-4FBD-4ACD-9679-F6736AE6DE0D}" srcId="{D0958245-FBF4-4AEC-A7D5-2F16A9860AB4}" destId="{1DB3E072-258A-452B-B398-2E1918412150}" srcOrd="3" destOrd="0" parTransId="{5CC00406-EF55-4406-8126-80B2E093ED4B}" sibTransId="{FC56AF8F-2F57-4AA6-B65D-FA04F5D4995B}"/>
    <dgm:cxn modelId="{74B62BAE-9703-4E1C-B0C1-8706B95EDC39}" srcId="{D0958245-FBF4-4AEC-A7D5-2F16A9860AB4}" destId="{1B73A507-55EF-4CAB-BD66-3AEC6E75E77E}" srcOrd="4" destOrd="0" parTransId="{39B6A66E-1F23-42D9-9929-B7BFBAACDE4C}" sibTransId="{A779CE46-723D-4D1B-B562-F97E0847C6CC}"/>
    <dgm:cxn modelId="{35C804B2-EC0A-4EE5-ACE8-7B04D6DE1800}" type="presOf" srcId="{DEEC9C27-0AF0-4480-B56D-7019B54F903E}" destId="{2DC68282-DA56-4B3D-955F-A16793CF0770}" srcOrd="0" destOrd="0" presId="urn:microsoft.com/office/officeart/2005/8/layout/vProcess5"/>
    <dgm:cxn modelId="{0E7866B7-8C22-4FDA-910C-4A303D773905}" type="presOf" srcId="{A5EB5061-0A42-4703-A27D-4676B7EF10D6}" destId="{F93E883C-5C5E-40DD-8710-7E5030C686AC}" srcOrd="0" destOrd="0" presId="urn:microsoft.com/office/officeart/2005/8/layout/vProcess5"/>
    <dgm:cxn modelId="{B5AC42C7-1D23-4ED0-BD28-0097A30279E9}" srcId="{D0958245-FBF4-4AEC-A7D5-2F16A9860AB4}" destId="{BE6599B8-9E49-4C87-B6D8-C4C3347D44C1}" srcOrd="2" destOrd="0" parTransId="{A7F8CB0E-F36E-4CDF-8DFE-02D78726197A}" sibTransId="{E2B350A9-886E-464A-8D05-C695C2F7A99C}"/>
    <dgm:cxn modelId="{99E939C8-6E2E-481B-8858-5EFD5118DFDC}" type="presOf" srcId="{30C85BA8-C5A3-4034-866D-E15ADC8CED58}" destId="{5FE265EB-E247-4738-81A5-065EE70D1AE8}" srcOrd="0" destOrd="0" presId="urn:microsoft.com/office/officeart/2005/8/layout/vProcess5"/>
    <dgm:cxn modelId="{D14077F3-44B7-4635-A144-676D5331BB22}" type="presOf" srcId="{D0958245-FBF4-4AEC-A7D5-2F16A9860AB4}" destId="{28518712-B90C-49C2-9E1F-093961DD72FE}" srcOrd="0" destOrd="0" presId="urn:microsoft.com/office/officeart/2005/8/layout/vProcess5"/>
    <dgm:cxn modelId="{3E8B008C-4D38-4367-A3C3-763855FDF2F2}" type="presParOf" srcId="{28518712-B90C-49C2-9E1F-093961DD72FE}" destId="{34A449E5-4D55-4F72-8BE3-59122848BE28}" srcOrd="0" destOrd="0" presId="urn:microsoft.com/office/officeart/2005/8/layout/vProcess5"/>
    <dgm:cxn modelId="{E2BFE2CE-9769-42F0-B90D-E1AF0CE713E9}" type="presParOf" srcId="{28518712-B90C-49C2-9E1F-093961DD72FE}" destId="{5FE265EB-E247-4738-81A5-065EE70D1AE8}" srcOrd="1" destOrd="0" presId="urn:microsoft.com/office/officeart/2005/8/layout/vProcess5"/>
    <dgm:cxn modelId="{AA5390B7-7CFA-4DBB-8431-4043774D6047}" type="presParOf" srcId="{28518712-B90C-49C2-9E1F-093961DD72FE}" destId="{F93E883C-5C5E-40DD-8710-7E5030C686AC}" srcOrd="2" destOrd="0" presId="urn:microsoft.com/office/officeart/2005/8/layout/vProcess5"/>
    <dgm:cxn modelId="{857E47DB-54C6-4390-A304-879A81E338EA}" type="presParOf" srcId="{28518712-B90C-49C2-9E1F-093961DD72FE}" destId="{048F5E25-6392-43F0-B058-D9F71C6E7C7E}" srcOrd="3" destOrd="0" presId="urn:microsoft.com/office/officeart/2005/8/layout/vProcess5"/>
    <dgm:cxn modelId="{953698BF-4385-4989-9847-55AA3CC54509}" type="presParOf" srcId="{28518712-B90C-49C2-9E1F-093961DD72FE}" destId="{6A2EA3DC-1974-472C-A3DD-8D5D59B2953D}" srcOrd="4" destOrd="0" presId="urn:microsoft.com/office/officeart/2005/8/layout/vProcess5"/>
    <dgm:cxn modelId="{4372C50D-BB60-41D0-B3CA-9D85A10F5EC4}" type="presParOf" srcId="{28518712-B90C-49C2-9E1F-093961DD72FE}" destId="{EEEB80B4-FC58-4314-92C7-94FB4318FF12}" srcOrd="5" destOrd="0" presId="urn:microsoft.com/office/officeart/2005/8/layout/vProcess5"/>
    <dgm:cxn modelId="{0A874498-4A81-4CF6-AE80-9200BFB2B08B}" type="presParOf" srcId="{28518712-B90C-49C2-9E1F-093961DD72FE}" destId="{2DC68282-DA56-4B3D-955F-A16793CF0770}" srcOrd="6" destOrd="0" presId="urn:microsoft.com/office/officeart/2005/8/layout/vProcess5"/>
    <dgm:cxn modelId="{F0AD58ED-D8D5-4C03-A060-DBE905314292}" type="presParOf" srcId="{28518712-B90C-49C2-9E1F-093961DD72FE}" destId="{3D718B4B-28A1-456D-A767-173855E119E1}" srcOrd="7" destOrd="0" presId="urn:microsoft.com/office/officeart/2005/8/layout/vProcess5"/>
    <dgm:cxn modelId="{72DDA7FA-4040-48E6-AA5F-BA1A52A46D8B}" type="presParOf" srcId="{28518712-B90C-49C2-9E1F-093961DD72FE}" destId="{5E93F33E-6EF8-4373-8CAF-6A4DE43CD2E4}" srcOrd="8" destOrd="0" presId="urn:microsoft.com/office/officeart/2005/8/layout/vProcess5"/>
    <dgm:cxn modelId="{72B52C61-97AF-4593-AF61-D376700F10E5}" type="presParOf" srcId="{28518712-B90C-49C2-9E1F-093961DD72FE}" destId="{CFAB5D64-C113-4201-97A7-1F32D699FCAE}" srcOrd="9" destOrd="0" presId="urn:microsoft.com/office/officeart/2005/8/layout/vProcess5"/>
    <dgm:cxn modelId="{D4ED4E9C-F7E5-425C-A195-2D7568583948}" type="presParOf" srcId="{28518712-B90C-49C2-9E1F-093961DD72FE}" destId="{DC54FE3C-C9D1-4A79-BB24-B8D991F09B2E}" srcOrd="10" destOrd="0" presId="urn:microsoft.com/office/officeart/2005/8/layout/vProcess5"/>
    <dgm:cxn modelId="{105783CF-497C-4188-98AD-27886FE0C69A}" type="presParOf" srcId="{28518712-B90C-49C2-9E1F-093961DD72FE}" destId="{C5E7489B-B783-4E8B-BC96-D5D2D1A74FA8}" srcOrd="11" destOrd="0" presId="urn:microsoft.com/office/officeart/2005/8/layout/vProcess5"/>
    <dgm:cxn modelId="{1F407BF9-3C24-49D5-9D8A-E1E8592FDDBB}" type="presParOf" srcId="{28518712-B90C-49C2-9E1F-093961DD72FE}" destId="{5B1B9A8F-C779-4FB0-9742-43BB6F350557}" srcOrd="12" destOrd="0" presId="urn:microsoft.com/office/officeart/2005/8/layout/vProcess5"/>
    <dgm:cxn modelId="{413250B2-E8C8-449B-B63D-9CE87333698A}" type="presParOf" srcId="{28518712-B90C-49C2-9E1F-093961DD72FE}" destId="{1AFB086C-EEB1-4F5F-98C3-75D59C8F556A}" srcOrd="13" destOrd="0" presId="urn:microsoft.com/office/officeart/2005/8/layout/vProcess5"/>
    <dgm:cxn modelId="{658368C8-F692-4325-AEC5-EF776DE75B6E}" type="presParOf" srcId="{28518712-B90C-49C2-9E1F-093961DD72FE}" destId="{AD6A35F0-A8AE-4A54-A1D1-B67D68C7209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73275E-4B40-49CC-BD74-1B248B1F88B2}" type="doc">
      <dgm:prSet loTypeId="urn:microsoft.com/office/officeart/2005/8/layout/chevron1" loCatId="process" qsTypeId="urn:microsoft.com/office/officeart/2005/8/quickstyle/simple4" qsCatId="simple" csTypeId="urn:microsoft.com/office/officeart/2005/8/colors/accent1_4" csCatId="accent1" phldr="1"/>
      <dgm:spPr/>
      <dgm:t>
        <a:bodyPr/>
        <a:lstStyle/>
        <a:p>
          <a:endParaRPr lang="en-US"/>
        </a:p>
      </dgm:t>
    </dgm:pt>
    <dgm:pt modelId="{94622682-C407-4428-AB5A-8527E4DFA336}">
      <dgm:prSet phldrT="[Text]"/>
      <dgm:spPr/>
      <dgm:t>
        <a:bodyPr/>
        <a:lstStyle/>
        <a:p>
          <a:r>
            <a:rPr lang="en-US" b="1" dirty="0">
              <a:latin typeface="Verdana" panose="020B0604030504040204" pitchFamily="34" charset="0"/>
              <a:ea typeface="Verdana" panose="020B0604030504040204" pitchFamily="34" charset="0"/>
            </a:rPr>
            <a:t>UNSATISFACTORY</a:t>
          </a:r>
        </a:p>
      </dgm:t>
    </dgm:pt>
    <dgm:pt modelId="{318B9421-F9B6-409C-B1A1-E9190862FF43}" type="parTrans" cxnId="{D413CC52-44D3-4D65-8B47-3A9B468AC4C1}">
      <dgm:prSet/>
      <dgm:spPr/>
      <dgm:t>
        <a:bodyPr/>
        <a:lstStyle/>
        <a:p>
          <a:endParaRPr lang="en-US"/>
        </a:p>
      </dgm:t>
    </dgm:pt>
    <dgm:pt modelId="{21E1B750-18CD-46EE-B904-95244DEFDBE5}" type="sibTrans" cxnId="{D413CC52-44D3-4D65-8B47-3A9B468AC4C1}">
      <dgm:prSet/>
      <dgm:spPr/>
      <dgm:t>
        <a:bodyPr/>
        <a:lstStyle/>
        <a:p>
          <a:endParaRPr lang="en-US"/>
        </a:p>
      </dgm:t>
    </dgm:pt>
    <dgm:pt modelId="{6E431B5E-231B-45CE-AD86-57AAD007BF1C}">
      <dgm:prSet phldrT="[Text]"/>
      <dgm:spPr/>
      <dgm:t>
        <a:bodyPr/>
        <a:lstStyle/>
        <a:p>
          <a:r>
            <a:rPr lang="en-US" b="1" dirty="0">
              <a:latin typeface="Verdana" panose="020B0604030504040204" pitchFamily="34" charset="0"/>
              <a:ea typeface="Verdana" panose="020B0604030504040204" pitchFamily="34" charset="0"/>
            </a:rPr>
            <a:t>BASIC</a:t>
          </a:r>
        </a:p>
      </dgm:t>
    </dgm:pt>
    <dgm:pt modelId="{ED6CC2D2-0914-4F6C-AAF6-9CCDF2E2E3A5}" type="parTrans" cxnId="{5C4E53DF-04F9-49A5-A605-CE1AD077D4B6}">
      <dgm:prSet/>
      <dgm:spPr/>
      <dgm:t>
        <a:bodyPr/>
        <a:lstStyle/>
        <a:p>
          <a:endParaRPr lang="en-US"/>
        </a:p>
      </dgm:t>
    </dgm:pt>
    <dgm:pt modelId="{783F34EB-6FBB-4E1A-A6B9-66FC5C89DCBA}" type="sibTrans" cxnId="{5C4E53DF-04F9-49A5-A605-CE1AD077D4B6}">
      <dgm:prSet/>
      <dgm:spPr/>
      <dgm:t>
        <a:bodyPr/>
        <a:lstStyle/>
        <a:p>
          <a:endParaRPr lang="en-US"/>
        </a:p>
      </dgm:t>
    </dgm:pt>
    <dgm:pt modelId="{EB5B7CD5-F61B-4FFE-AC7C-06040741AB01}">
      <dgm:prSet phldrT="[Text]"/>
      <dgm:spPr/>
      <dgm:t>
        <a:bodyPr/>
        <a:lstStyle/>
        <a:p>
          <a:r>
            <a:rPr lang="en-US" b="1" dirty="0">
              <a:latin typeface="Verdana" panose="020B0604030504040204" pitchFamily="34" charset="0"/>
              <a:ea typeface="Verdana" panose="020B0604030504040204" pitchFamily="34" charset="0"/>
            </a:rPr>
            <a:t>PROFICIENT</a:t>
          </a:r>
        </a:p>
      </dgm:t>
    </dgm:pt>
    <dgm:pt modelId="{9103F3C4-81F1-4985-91B4-4E12CCABAD06}" type="parTrans" cxnId="{FB05BFA0-6E2D-4112-82C2-273125387FDC}">
      <dgm:prSet/>
      <dgm:spPr/>
      <dgm:t>
        <a:bodyPr/>
        <a:lstStyle/>
        <a:p>
          <a:endParaRPr lang="en-US"/>
        </a:p>
      </dgm:t>
    </dgm:pt>
    <dgm:pt modelId="{4C664B58-2FD1-4CC2-92AB-160DBE589433}" type="sibTrans" cxnId="{FB05BFA0-6E2D-4112-82C2-273125387FDC}">
      <dgm:prSet/>
      <dgm:spPr/>
      <dgm:t>
        <a:bodyPr/>
        <a:lstStyle/>
        <a:p>
          <a:endParaRPr lang="en-US"/>
        </a:p>
      </dgm:t>
    </dgm:pt>
    <dgm:pt modelId="{690CF130-3A34-4786-987D-161BFD37B5B7}">
      <dgm:prSet phldrT="[Text]"/>
      <dgm:spPr/>
      <dgm:t>
        <a:bodyPr/>
        <a:lstStyle/>
        <a:p>
          <a:r>
            <a:rPr lang="en-US" b="1" dirty="0">
              <a:latin typeface="Verdana" panose="020B0604030504040204" pitchFamily="34" charset="0"/>
              <a:ea typeface="Verdana" panose="020B0604030504040204" pitchFamily="34" charset="0"/>
            </a:rPr>
            <a:t>EXEMPLARY</a:t>
          </a:r>
        </a:p>
      </dgm:t>
    </dgm:pt>
    <dgm:pt modelId="{F74453AC-1D10-4B90-82AA-ECA58C2BA16A}" type="parTrans" cxnId="{DA6E61FE-9375-453B-8818-46E618CB9A3F}">
      <dgm:prSet/>
      <dgm:spPr/>
      <dgm:t>
        <a:bodyPr/>
        <a:lstStyle/>
        <a:p>
          <a:endParaRPr lang="en-US"/>
        </a:p>
      </dgm:t>
    </dgm:pt>
    <dgm:pt modelId="{A7396B50-0023-428C-9034-D0D652530FF0}" type="sibTrans" cxnId="{DA6E61FE-9375-453B-8818-46E618CB9A3F}">
      <dgm:prSet/>
      <dgm:spPr/>
      <dgm:t>
        <a:bodyPr/>
        <a:lstStyle/>
        <a:p>
          <a:endParaRPr lang="en-US"/>
        </a:p>
      </dgm:t>
    </dgm:pt>
    <dgm:pt modelId="{978ED52B-DFA6-4FCD-B3C6-5E4B59AF6726}" type="pres">
      <dgm:prSet presAssocID="{0F73275E-4B40-49CC-BD74-1B248B1F88B2}" presName="Name0" presStyleCnt="0">
        <dgm:presLayoutVars>
          <dgm:dir/>
          <dgm:animLvl val="lvl"/>
          <dgm:resizeHandles val="exact"/>
        </dgm:presLayoutVars>
      </dgm:prSet>
      <dgm:spPr/>
    </dgm:pt>
    <dgm:pt modelId="{D0CFE949-348D-46C1-9466-42E3C4A91376}" type="pres">
      <dgm:prSet presAssocID="{94622682-C407-4428-AB5A-8527E4DFA336}" presName="parTxOnly" presStyleLbl="node1" presStyleIdx="0" presStyleCnt="4" custLinFactY="183132" custLinFactNeighborX="-6507" custLinFactNeighborY="200000">
        <dgm:presLayoutVars>
          <dgm:chMax val="0"/>
          <dgm:chPref val="0"/>
          <dgm:bulletEnabled val="1"/>
        </dgm:presLayoutVars>
      </dgm:prSet>
      <dgm:spPr/>
    </dgm:pt>
    <dgm:pt modelId="{DE1C8366-354A-4885-816E-28E8BFDEDF9A}" type="pres">
      <dgm:prSet presAssocID="{21E1B750-18CD-46EE-B904-95244DEFDBE5}" presName="parTxOnlySpace" presStyleCnt="0"/>
      <dgm:spPr/>
    </dgm:pt>
    <dgm:pt modelId="{F59DCA14-1B44-4740-95F6-684F958BBE44}" type="pres">
      <dgm:prSet presAssocID="{6E431B5E-231B-45CE-AD86-57AAD007BF1C}" presName="parTxOnly" presStyleLbl="node1" presStyleIdx="1" presStyleCnt="4" custLinFactY="183132" custLinFactNeighborX="-43100" custLinFactNeighborY="200000">
        <dgm:presLayoutVars>
          <dgm:chMax val="0"/>
          <dgm:chPref val="0"/>
          <dgm:bulletEnabled val="1"/>
        </dgm:presLayoutVars>
      </dgm:prSet>
      <dgm:spPr/>
    </dgm:pt>
    <dgm:pt modelId="{C333BFAB-B782-48FB-8BE4-0CE638E40D5B}" type="pres">
      <dgm:prSet presAssocID="{783F34EB-6FBB-4E1A-A6B9-66FC5C89DCBA}" presName="parTxOnlySpace" presStyleCnt="0"/>
      <dgm:spPr/>
    </dgm:pt>
    <dgm:pt modelId="{5DAE2248-E92E-43D5-8650-B42E49C69072}" type="pres">
      <dgm:prSet presAssocID="{EB5B7CD5-F61B-4FFE-AC7C-06040741AB01}" presName="parTxOnly" presStyleLbl="node1" presStyleIdx="2" presStyleCnt="4" custLinFactY="183132" custLinFactNeighborX="-43100" custLinFactNeighborY="200000">
        <dgm:presLayoutVars>
          <dgm:chMax val="0"/>
          <dgm:chPref val="0"/>
          <dgm:bulletEnabled val="1"/>
        </dgm:presLayoutVars>
      </dgm:prSet>
      <dgm:spPr/>
    </dgm:pt>
    <dgm:pt modelId="{541D9062-D208-4B1C-9272-4FFC9EC7EB51}" type="pres">
      <dgm:prSet presAssocID="{4C664B58-2FD1-4CC2-92AB-160DBE589433}" presName="parTxOnlySpace" presStyleCnt="0"/>
      <dgm:spPr/>
    </dgm:pt>
    <dgm:pt modelId="{FFF1BDF6-53F8-4D40-8CB6-D36FE1F95452}" type="pres">
      <dgm:prSet presAssocID="{690CF130-3A34-4786-987D-161BFD37B5B7}" presName="parTxOnly" presStyleLbl="node1" presStyleIdx="3" presStyleCnt="4" custLinFactY="183132" custLinFactNeighborX="-43100" custLinFactNeighborY="200000">
        <dgm:presLayoutVars>
          <dgm:chMax val="0"/>
          <dgm:chPref val="0"/>
          <dgm:bulletEnabled val="1"/>
        </dgm:presLayoutVars>
      </dgm:prSet>
      <dgm:spPr/>
    </dgm:pt>
  </dgm:ptLst>
  <dgm:cxnLst>
    <dgm:cxn modelId="{80AAA10E-A146-4F06-A920-26F521F315AA}" type="presOf" srcId="{690CF130-3A34-4786-987D-161BFD37B5B7}" destId="{FFF1BDF6-53F8-4D40-8CB6-D36FE1F95452}" srcOrd="0" destOrd="0" presId="urn:microsoft.com/office/officeart/2005/8/layout/chevron1"/>
    <dgm:cxn modelId="{97F1D627-EA54-44B1-A099-8A61B631BEF6}" type="presOf" srcId="{6E431B5E-231B-45CE-AD86-57AAD007BF1C}" destId="{F59DCA14-1B44-4740-95F6-684F958BBE44}" srcOrd="0" destOrd="0" presId="urn:microsoft.com/office/officeart/2005/8/layout/chevron1"/>
    <dgm:cxn modelId="{FBA1B029-A8BA-4BC1-AD28-E9E3954B3976}" type="presOf" srcId="{EB5B7CD5-F61B-4FFE-AC7C-06040741AB01}" destId="{5DAE2248-E92E-43D5-8650-B42E49C69072}" srcOrd="0" destOrd="0" presId="urn:microsoft.com/office/officeart/2005/8/layout/chevron1"/>
    <dgm:cxn modelId="{D413CC52-44D3-4D65-8B47-3A9B468AC4C1}" srcId="{0F73275E-4B40-49CC-BD74-1B248B1F88B2}" destId="{94622682-C407-4428-AB5A-8527E4DFA336}" srcOrd="0" destOrd="0" parTransId="{318B9421-F9B6-409C-B1A1-E9190862FF43}" sibTransId="{21E1B750-18CD-46EE-B904-95244DEFDBE5}"/>
    <dgm:cxn modelId="{98E63E94-C5ED-4F05-8530-FB5E66DCBA4E}" type="presOf" srcId="{0F73275E-4B40-49CC-BD74-1B248B1F88B2}" destId="{978ED52B-DFA6-4FCD-B3C6-5E4B59AF6726}" srcOrd="0" destOrd="0" presId="urn:microsoft.com/office/officeart/2005/8/layout/chevron1"/>
    <dgm:cxn modelId="{FB05BFA0-6E2D-4112-82C2-273125387FDC}" srcId="{0F73275E-4B40-49CC-BD74-1B248B1F88B2}" destId="{EB5B7CD5-F61B-4FFE-AC7C-06040741AB01}" srcOrd="2" destOrd="0" parTransId="{9103F3C4-81F1-4985-91B4-4E12CCABAD06}" sibTransId="{4C664B58-2FD1-4CC2-92AB-160DBE589433}"/>
    <dgm:cxn modelId="{2DDE5FD3-4742-4C16-996B-23E2871D4C14}" type="presOf" srcId="{94622682-C407-4428-AB5A-8527E4DFA336}" destId="{D0CFE949-348D-46C1-9466-42E3C4A91376}" srcOrd="0" destOrd="0" presId="urn:microsoft.com/office/officeart/2005/8/layout/chevron1"/>
    <dgm:cxn modelId="{5C4E53DF-04F9-49A5-A605-CE1AD077D4B6}" srcId="{0F73275E-4B40-49CC-BD74-1B248B1F88B2}" destId="{6E431B5E-231B-45CE-AD86-57AAD007BF1C}" srcOrd="1" destOrd="0" parTransId="{ED6CC2D2-0914-4F6C-AAF6-9CCDF2E2E3A5}" sibTransId="{783F34EB-6FBB-4E1A-A6B9-66FC5C89DCBA}"/>
    <dgm:cxn modelId="{DA6E61FE-9375-453B-8818-46E618CB9A3F}" srcId="{0F73275E-4B40-49CC-BD74-1B248B1F88B2}" destId="{690CF130-3A34-4786-987D-161BFD37B5B7}" srcOrd="3" destOrd="0" parTransId="{F74453AC-1D10-4B90-82AA-ECA58C2BA16A}" sibTransId="{A7396B50-0023-428C-9034-D0D652530FF0}"/>
    <dgm:cxn modelId="{42D183C1-7785-4E8F-ADA6-E97E3B94F35E}" type="presParOf" srcId="{978ED52B-DFA6-4FCD-B3C6-5E4B59AF6726}" destId="{D0CFE949-348D-46C1-9466-42E3C4A91376}" srcOrd="0" destOrd="0" presId="urn:microsoft.com/office/officeart/2005/8/layout/chevron1"/>
    <dgm:cxn modelId="{3C626E9F-5631-46AF-911C-CE53C6EEBC82}" type="presParOf" srcId="{978ED52B-DFA6-4FCD-B3C6-5E4B59AF6726}" destId="{DE1C8366-354A-4885-816E-28E8BFDEDF9A}" srcOrd="1" destOrd="0" presId="urn:microsoft.com/office/officeart/2005/8/layout/chevron1"/>
    <dgm:cxn modelId="{1153A163-A2F6-409B-A925-7E4144621E6A}" type="presParOf" srcId="{978ED52B-DFA6-4FCD-B3C6-5E4B59AF6726}" destId="{F59DCA14-1B44-4740-95F6-684F958BBE44}" srcOrd="2" destOrd="0" presId="urn:microsoft.com/office/officeart/2005/8/layout/chevron1"/>
    <dgm:cxn modelId="{35545B20-3B36-4FC9-9711-FF8A737CE8AE}" type="presParOf" srcId="{978ED52B-DFA6-4FCD-B3C6-5E4B59AF6726}" destId="{C333BFAB-B782-48FB-8BE4-0CE638E40D5B}" srcOrd="3" destOrd="0" presId="urn:microsoft.com/office/officeart/2005/8/layout/chevron1"/>
    <dgm:cxn modelId="{F215A54C-8C2C-4EF0-AC24-4BF49C40D4CD}" type="presParOf" srcId="{978ED52B-DFA6-4FCD-B3C6-5E4B59AF6726}" destId="{5DAE2248-E92E-43D5-8650-B42E49C69072}" srcOrd="4" destOrd="0" presId="urn:microsoft.com/office/officeart/2005/8/layout/chevron1"/>
    <dgm:cxn modelId="{FE5C4924-F350-4A5B-A533-BD0254CFBCDB}" type="presParOf" srcId="{978ED52B-DFA6-4FCD-B3C6-5E4B59AF6726}" destId="{541D9062-D208-4B1C-9272-4FFC9EC7EB51}" srcOrd="5" destOrd="0" presId="urn:microsoft.com/office/officeart/2005/8/layout/chevron1"/>
    <dgm:cxn modelId="{80D64112-D910-466A-B7B5-9B4CCBA7D75F}" type="presParOf" srcId="{978ED52B-DFA6-4FCD-B3C6-5E4B59AF6726}" destId="{FFF1BDF6-53F8-4D40-8CB6-D36FE1F9545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73275E-4B40-49CC-BD74-1B248B1F88B2}" type="doc">
      <dgm:prSet loTypeId="urn:microsoft.com/office/officeart/2005/8/layout/chevron1" loCatId="process" qsTypeId="urn:microsoft.com/office/officeart/2005/8/quickstyle/simple4" qsCatId="simple" csTypeId="urn:microsoft.com/office/officeart/2005/8/colors/accent1_4" csCatId="accent1" phldr="1"/>
      <dgm:spPr/>
      <dgm:t>
        <a:bodyPr/>
        <a:lstStyle/>
        <a:p>
          <a:endParaRPr lang="en-US"/>
        </a:p>
      </dgm:t>
    </dgm:pt>
    <dgm:pt modelId="{94622682-C407-4428-AB5A-8527E4DFA336}">
      <dgm:prSet phldrT="[Text]"/>
      <dgm:spPr/>
      <dgm:t>
        <a:bodyPr/>
        <a:lstStyle/>
        <a:p>
          <a:r>
            <a:rPr lang="en-US" b="1" dirty="0">
              <a:latin typeface="Verdana" panose="020B0604030504040204" pitchFamily="34" charset="0"/>
              <a:ea typeface="Verdana" panose="020B0604030504040204" pitchFamily="34" charset="0"/>
            </a:rPr>
            <a:t>UNSATISFACTORY</a:t>
          </a:r>
        </a:p>
      </dgm:t>
    </dgm:pt>
    <dgm:pt modelId="{318B9421-F9B6-409C-B1A1-E9190862FF43}" type="parTrans" cxnId="{D413CC52-44D3-4D65-8B47-3A9B468AC4C1}">
      <dgm:prSet/>
      <dgm:spPr/>
      <dgm:t>
        <a:bodyPr/>
        <a:lstStyle/>
        <a:p>
          <a:endParaRPr lang="en-US"/>
        </a:p>
      </dgm:t>
    </dgm:pt>
    <dgm:pt modelId="{21E1B750-18CD-46EE-B904-95244DEFDBE5}" type="sibTrans" cxnId="{D413CC52-44D3-4D65-8B47-3A9B468AC4C1}">
      <dgm:prSet/>
      <dgm:spPr/>
      <dgm:t>
        <a:bodyPr/>
        <a:lstStyle/>
        <a:p>
          <a:endParaRPr lang="en-US"/>
        </a:p>
      </dgm:t>
    </dgm:pt>
    <dgm:pt modelId="{6E431B5E-231B-45CE-AD86-57AAD007BF1C}">
      <dgm:prSet phldrT="[Text]"/>
      <dgm:spPr/>
      <dgm:t>
        <a:bodyPr/>
        <a:lstStyle/>
        <a:p>
          <a:r>
            <a:rPr lang="en-US" b="1" dirty="0">
              <a:latin typeface="Verdana" panose="020B0604030504040204" pitchFamily="34" charset="0"/>
              <a:ea typeface="Verdana" panose="020B0604030504040204" pitchFamily="34" charset="0"/>
            </a:rPr>
            <a:t>BASIC</a:t>
          </a:r>
        </a:p>
      </dgm:t>
    </dgm:pt>
    <dgm:pt modelId="{ED6CC2D2-0914-4F6C-AAF6-9CCDF2E2E3A5}" type="parTrans" cxnId="{5C4E53DF-04F9-49A5-A605-CE1AD077D4B6}">
      <dgm:prSet/>
      <dgm:spPr/>
      <dgm:t>
        <a:bodyPr/>
        <a:lstStyle/>
        <a:p>
          <a:endParaRPr lang="en-US"/>
        </a:p>
      </dgm:t>
    </dgm:pt>
    <dgm:pt modelId="{783F34EB-6FBB-4E1A-A6B9-66FC5C89DCBA}" type="sibTrans" cxnId="{5C4E53DF-04F9-49A5-A605-CE1AD077D4B6}">
      <dgm:prSet/>
      <dgm:spPr/>
      <dgm:t>
        <a:bodyPr/>
        <a:lstStyle/>
        <a:p>
          <a:endParaRPr lang="en-US"/>
        </a:p>
      </dgm:t>
    </dgm:pt>
    <dgm:pt modelId="{EB5B7CD5-F61B-4FFE-AC7C-06040741AB01}">
      <dgm:prSet phldrT="[Text]"/>
      <dgm:spPr/>
      <dgm:t>
        <a:bodyPr/>
        <a:lstStyle/>
        <a:p>
          <a:r>
            <a:rPr lang="en-US" b="1" dirty="0">
              <a:latin typeface="Verdana" panose="020B0604030504040204" pitchFamily="34" charset="0"/>
              <a:ea typeface="Verdana" panose="020B0604030504040204" pitchFamily="34" charset="0"/>
            </a:rPr>
            <a:t>PROFICIENT</a:t>
          </a:r>
        </a:p>
      </dgm:t>
    </dgm:pt>
    <dgm:pt modelId="{9103F3C4-81F1-4985-91B4-4E12CCABAD06}" type="parTrans" cxnId="{FB05BFA0-6E2D-4112-82C2-273125387FDC}">
      <dgm:prSet/>
      <dgm:spPr/>
      <dgm:t>
        <a:bodyPr/>
        <a:lstStyle/>
        <a:p>
          <a:endParaRPr lang="en-US"/>
        </a:p>
      </dgm:t>
    </dgm:pt>
    <dgm:pt modelId="{4C664B58-2FD1-4CC2-92AB-160DBE589433}" type="sibTrans" cxnId="{FB05BFA0-6E2D-4112-82C2-273125387FDC}">
      <dgm:prSet/>
      <dgm:spPr/>
      <dgm:t>
        <a:bodyPr/>
        <a:lstStyle/>
        <a:p>
          <a:endParaRPr lang="en-US"/>
        </a:p>
      </dgm:t>
    </dgm:pt>
    <dgm:pt modelId="{690CF130-3A34-4786-987D-161BFD37B5B7}">
      <dgm:prSet phldrT="[Text]"/>
      <dgm:spPr/>
      <dgm:t>
        <a:bodyPr/>
        <a:lstStyle/>
        <a:p>
          <a:r>
            <a:rPr lang="en-US" b="1" dirty="0">
              <a:latin typeface="Verdana" panose="020B0604030504040204" pitchFamily="34" charset="0"/>
              <a:ea typeface="Verdana" panose="020B0604030504040204" pitchFamily="34" charset="0"/>
            </a:rPr>
            <a:t>EXEMPLARY</a:t>
          </a:r>
        </a:p>
      </dgm:t>
    </dgm:pt>
    <dgm:pt modelId="{F74453AC-1D10-4B90-82AA-ECA58C2BA16A}" type="parTrans" cxnId="{DA6E61FE-9375-453B-8818-46E618CB9A3F}">
      <dgm:prSet/>
      <dgm:spPr/>
      <dgm:t>
        <a:bodyPr/>
        <a:lstStyle/>
        <a:p>
          <a:endParaRPr lang="en-US"/>
        </a:p>
      </dgm:t>
    </dgm:pt>
    <dgm:pt modelId="{A7396B50-0023-428C-9034-D0D652530FF0}" type="sibTrans" cxnId="{DA6E61FE-9375-453B-8818-46E618CB9A3F}">
      <dgm:prSet/>
      <dgm:spPr/>
      <dgm:t>
        <a:bodyPr/>
        <a:lstStyle/>
        <a:p>
          <a:endParaRPr lang="en-US"/>
        </a:p>
      </dgm:t>
    </dgm:pt>
    <dgm:pt modelId="{978ED52B-DFA6-4FCD-B3C6-5E4B59AF6726}" type="pres">
      <dgm:prSet presAssocID="{0F73275E-4B40-49CC-BD74-1B248B1F88B2}" presName="Name0" presStyleCnt="0">
        <dgm:presLayoutVars>
          <dgm:dir/>
          <dgm:animLvl val="lvl"/>
          <dgm:resizeHandles val="exact"/>
        </dgm:presLayoutVars>
      </dgm:prSet>
      <dgm:spPr/>
    </dgm:pt>
    <dgm:pt modelId="{D0CFE949-348D-46C1-9466-42E3C4A91376}" type="pres">
      <dgm:prSet presAssocID="{94622682-C407-4428-AB5A-8527E4DFA336}" presName="parTxOnly" presStyleLbl="node1" presStyleIdx="0" presStyleCnt="4" custLinFactY="183132" custLinFactNeighborX="-6507" custLinFactNeighborY="200000">
        <dgm:presLayoutVars>
          <dgm:chMax val="0"/>
          <dgm:chPref val="0"/>
          <dgm:bulletEnabled val="1"/>
        </dgm:presLayoutVars>
      </dgm:prSet>
      <dgm:spPr/>
    </dgm:pt>
    <dgm:pt modelId="{DE1C8366-354A-4885-816E-28E8BFDEDF9A}" type="pres">
      <dgm:prSet presAssocID="{21E1B750-18CD-46EE-B904-95244DEFDBE5}" presName="parTxOnlySpace" presStyleCnt="0"/>
      <dgm:spPr/>
    </dgm:pt>
    <dgm:pt modelId="{F59DCA14-1B44-4740-95F6-684F958BBE44}" type="pres">
      <dgm:prSet presAssocID="{6E431B5E-231B-45CE-AD86-57AAD007BF1C}" presName="parTxOnly" presStyleLbl="node1" presStyleIdx="1" presStyleCnt="4" custLinFactY="183132" custLinFactNeighborX="-43100" custLinFactNeighborY="200000">
        <dgm:presLayoutVars>
          <dgm:chMax val="0"/>
          <dgm:chPref val="0"/>
          <dgm:bulletEnabled val="1"/>
        </dgm:presLayoutVars>
      </dgm:prSet>
      <dgm:spPr/>
    </dgm:pt>
    <dgm:pt modelId="{C333BFAB-B782-48FB-8BE4-0CE638E40D5B}" type="pres">
      <dgm:prSet presAssocID="{783F34EB-6FBB-4E1A-A6B9-66FC5C89DCBA}" presName="parTxOnlySpace" presStyleCnt="0"/>
      <dgm:spPr/>
    </dgm:pt>
    <dgm:pt modelId="{5DAE2248-E92E-43D5-8650-B42E49C69072}" type="pres">
      <dgm:prSet presAssocID="{EB5B7CD5-F61B-4FFE-AC7C-06040741AB01}" presName="parTxOnly" presStyleLbl="node1" presStyleIdx="2" presStyleCnt="4" custLinFactY="183132" custLinFactNeighborX="-43100" custLinFactNeighborY="200000">
        <dgm:presLayoutVars>
          <dgm:chMax val="0"/>
          <dgm:chPref val="0"/>
          <dgm:bulletEnabled val="1"/>
        </dgm:presLayoutVars>
      </dgm:prSet>
      <dgm:spPr/>
    </dgm:pt>
    <dgm:pt modelId="{541D9062-D208-4B1C-9272-4FFC9EC7EB51}" type="pres">
      <dgm:prSet presAssocID="{4C664B58-2FD1-4CC2-92AB-160DBE589433}" presName="parTxOnlySpace" presStyleCnt="0"/>
      <dgm:spPr/>
    </dgm:pt>
    <dgm:pt modelId="{FFF1BDF6-53F8-4D40-8CB6-D36FE1F95452}" type="pres">
      <dgm:prSet presAssocID="{690CF130-3A34-4786-987D-161BFD37B5B7}" presName="parTxOnly" presStyleLbl="node1" presStyleIdx="3" presStyleCnt="4" custLinFactY="183132" custLinFactNeighborX="-43100" custLinFactNeighborY="200000">
        <dgm:presLayoutVars>
          <dgm:chMax val="0"/>
          <dgm:chPref val="0"/>
          <dgm:bulletEnabled val="1"/>
        </dgm:presLayoutVars>
      </dgm:prSet>
      <dgm:spPr/>
    </dgm:pt>
  </dgm:ptLst>
  <dgm:cxnLst>
    <dgm:cxn modelId="{80AAA10E-A146-4F06-A920-26F521F315AA}" type="presOf" srcId="{690CF130-3A34-4786-987D-161BFD37B5B7}" destId="{FFF1BDF6-53F8-4D40-8CB6-D36FE1F95452}" srcOrd="0" destOrd="0" presId="urn:microsoft.com/office/officeart/2005/8/layout/chevron1"/>
    <dgm:cxn modelId="{97F1D627-EA54-44B1-A099-8A61B631BEF6}" type="presOf" srcId="{6E431B5E-231B-45CE-AD86-57AAD007BF1C}" destId="{F59DCA14-1B44-4740-95F6-684F958BBE44}" srcOrd="0" destOrd="0" presId="urn:microsoft.com/office/officeart/2005/8/layout/chevron1"/>
    <dgm:cxn modelId="{FBA1B029-A8BA-4BC1-AD28-E9E3954B3976}" type="presOf" srcId="{EB5B7CD5-F61B-4FFE-AC7C-06040741AB01}" destId="{5DAE2248-E92E-43D5-8650-B42E49C69072}" srcOrd="0" destOrd="0" presId="urn:microsoft.com/office/officeart/2005/8/layout/chevron1"/>
    <dgm:cxn modelId="{D413CC52-44D3-4D65-8B47-3A9B468AC4C1}" srcId="{0F73275E-4B40-49CC-BD74-1B248B1F88B2}" destId="{94622682-C407-4428-AB5A-8527E4DFA336}" srcOrd="0" destOrd="0" parTransId="{318B9421-F9B6-409C-B1A1-E9190862FF43}" sibTransId="{21E1B750-18CD-46EE-B904-95244DEFDBE5}"/>
    <dgm:cxn modelId="{98E63E94-C5ED-4F05-8530-FB5E66DCBA4E}" type="presOf" srcId="{0F73275E-4B40-49CC-BD74-1B248B1F88B2}" destId="{978ED52B-DFA6-4FCD-B3C6-5E4B59AF6726}" srcOrd="0" destOrd="0" presId="urn:microsoft.com/office/officeart/2005/8/layout/chevron1"/>
    <dgm:cxn modelId="{FB05BFA0-6E2D-4112-82C2-273125387FDC}" srcId="{0F73275E-4B40-49CC-BD74-1B248B1F88B2}" destId="{EB5B7CD5-F61B-4FFE-AC7C-06040741AB01}" srcOrd="2" destOrd="0" parTransId="{9103F3C4-81F1-4985-91B4-4E12CCABAD06}" sibTransId="{4C664B58-2FD1-4CC2-92AB-160DBE589433}"/>
    <dgm:cxn modelId="{2DDE5FD3-4742-4C16-996B-23E2871D4C14}" type="presOf" srcId="{94622682-C407-4428-AB5A-8527E4DFA336}" destId="{D0CFE949-348D-46C1-9466-42E3C4A91376}" srcOrd="0" destOrd="0" presId="urn:microsoft.com/office/officeart/2005/8/layout/chevron1"/>
    <dgm:cxn modelId="{5C4E53DF-04F9-49A5-A605-CE1AD077D4B6}" srcId="{0F73275E-4B40-49CC-BD74-1B248B1F88B2}" destId="{6E431B5E-231B-45CE-AD86-57AAD007BF1C}" srcOrd="1" destOrd="0" parTransId="{ED6CC2D2-0914-4F6C-AAF6-9CCDF2E2E3A5}" sibTransId="{783F34EB-6FBB-4E1A-A6B9-66FC5C89DCBA}"/>
    <dgm:cxn modelId="{DA6E61FE-9375-453B-8818-46E618CB9A3F}" srcId="{0F73275E-4B40-49CC-BD74-1B248B1F88B2}" destId="{690CF130-3A34-4786-987D-161BFD37B5B7}" srcOrd="3" destOrd="0" parTransId="{F74453AC-1D10-4B90-82AA-ECA58C2BA16A}" sibTransId="{A7396B50-0023-428C-9034-D0D652530FF0}"/>
    <dgm:cxn modelId="{42D183C1-7785-4E8F-ADA6-E97E3B94F35E}" type="presParOf" srcId="{978ED52B-DFA6-4FCD-B3C6-5E4B59AF6726}" destId="{D0CFE949-348D-46C1-9466-42E3C4A91376}" srcOrd="0" destOrd="0" presId="urn:microsoft.com/office/officeart/2005/8/layout/chevron1"/>
    <dgm:cxn modelId="{3C626E9F-5631-46AF-911C-CE53C6EEBC82}" type="presParOf" srcId="{978ED52B-DFA6-4FCD-B3C6-5E4B59AF6726}" destId="{DE1C8366-354A-4885-816E-28E8BFDEDF9A}" srcOrd="1" destOrd="0" presId="urn:microsoft.com/office/officeart/2005/8/layout/chevron1"/>
    <dgm:cxn modelId="{1153A163-A2F6-409B-A925-7E4144621E6A}" type="presParOf" srcId="{978ED52B-DFA6-4FCD-B3C6-5E4B59AF6726}" destId="{F59DCA14-1B44-4740-95F6-684F958BBE44}" srcOrd="2" destOrd="0" presId="urn:microsoft.com/office/officeart/2005/8/layout/chevron1"/>
    <dgm:cxn modelId="{35545B20-3B36-4FC9-9711-FF8A737CE8AE}" type="presParOf" srcId="{978ED52B-DFA6-4FCD-B3C6-5E4B59AF6726}" destId="{C333BFAB-B782-48FB-8BE4-0CE638E40D5B}" srcOrd="3" destOrd="0" presId="urn:microsoft.com/office/officeart/2005/8/layout/chevron1"/>
    <dgm:cxn modelId="{F215A54C-8C2C-4EF0-AC24-4BF49C40D4CD}" type="presParOf" srcId="{978ED52B-DFA6-4FCD-B3C6-5E4B59AF6726}" destId="{5DAE2248-E92E-43D5-8650-B42E49C69072}" srcOrd="4" destOrd="0" presId="urn:microsoft.com/office/officeart/2005/8/layout/chevron1"/>
    <dgm:cxn modelId="{FE5C4924-F350-4A5B-A533-BD0254CFBCDB}" type="presParOf" srcId="{978ED52B-DFA6-4FCD-B3C6-5E4B59AF6726}" destId="{541D9062-D208-4B1C-9272-4FFC9EC7EB51}" srcOrd="5" destOrd="0" presId="urn:microsoft.com/office/officeart/2005/8/layout/chevron1"/>
    <dgm:cxn modelId="{80D64112-D910-466A-B7B5-9B4CCBA7D75F}" type="presParOf" srcId="{978ED52B-DFA6-4FCD-B3C6-5E4B59AF6726}" destId="{FFF1BDF6-53F8-4D40-8CB6-D36FE1F9545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73275E-4B40-49CC-BD74-1B248B1F88B2}" type="doc">
      <dgm:prSet loTypeId="urn:microsoft.com/office/officeart/2005/8/layout/chevron1" loCatId="process" qsTypeId="urn:microsoft.com/office/officeart/2005/8/quickstyle/simple4" qsCatId="simple" csTypeId="urn:microsoft.com/office/officeart/2005/8/colors/accent1_4" csCatId="accent1" phldr="1"/>
      <dgm:spPr/>
      <dgm:t>
        <a:bodyPr/>
        <a:lstStyle/>
        <a:p>
          <a:endParaRPr lang="en-US"/>
        </a:p>
      </dgm:t>
    </dgm:pt>
    <dgm:pt modelId="{94622682-C407-4428-AB5A-8527E4DFA336}">
      <dgm:prSet phldrT="[Text]"/>
      <dgm:spPr/>
      <dgm:t>
        <a:bodyPr/>
        <a:lstStyle/>
        <a:p>
          <a:r>
            <a:rPr lang="en-US" b="1" dirty="0">
              <a:latin typeface="Verdana" panose="020B0604030504040204" pitchFamily="34" charset="0"/>
              <a:ea typeface="Verdana" panose="020B0604030504040204" pitchFamily="34" charset="0"/>
            </a:rPr>
            <a:t>UNSATISFACTORY</a:t>
          </a:r>
        </a:p>
      </dgm:t>
    </dgm:pt>
    <dgm:pt modelId="{318B9421-F9B6-409C-B1A1-E9190862FF43}" type="parTrans" cxnId="{D413CC52-44D3-4D65-8B47-3A9B468AC4C1}">
      <dgm:prSet/>
      <dgm:spPr/>
      <dgm:t>
        <a:bodyPr/>
        <a:lstStyle/>
        <a:p>
          <a:endParaRPr lang="en-US"/>
        </a:p>
      </dgm:t>
    </dgm:pt>
    <dgm:pt modelId="{21E1B750-18CD-46EE-B904-95244DEFDBE5}" type="sibTrans" cxnId="{D413CC52-44D3-4D65-8B47-3A9B468AC4C1}">
      <dgm:prSet/>
      <dgm:spPr/>
      <dgm:t>
        <a:bodyPr/>
        <a:lstStyle/>
        <a:p>
          <a:endParaRPr lang="en-US"/>
        </a:p>
      </dgm:t>
    </dgm:pt>
    <dgm:pt modelId="{6E431B5E-231B-45CE-AD86-57AAD007BF1C}">
      <dgm:prSet phldrT="[Text]"/>
      <dgm:spPr/>
      <dgm:t>
        <a:bodyPr/>
        <a:lstStyle/>
        <a:p>
          <a:r>
            <a:rPr lang="en-US" b="1" dirty="0">
              <a:latin typeface="Verdana" panose="020B0604030504040204" pitchFamily="34" charset="0"/>
              <a:ea typeface="Verdana" panose="020B0604030504040204" pitchFamily="34" charset="0"/>
            </a:rPr>
            <a:t>BASIC</a:t>
          </a:r>
        </a:p>
      </dgm:t>
    </dgm:pt>
    <dgm:pt modelId="{ED6CC2D2-0914-4F6C-AAF6-9CCDF2E2E3A5}" type="parTrans" cxnId="{5C4E53DF-04F9-49A5-A605-CE1AD077D4B6}">
      <dgm:prSet/>
      <dgm:spPr/>
      <dgm:t>
        <a:bodyPr/>
        <a:lstStyle/>
        <a:p>
          <a:endParaRPr lang="en-US"/>
        </a:p>
      </dgm:t>
    </dgm:pt>
    <dgm:pt modelId="{783F34EB-6FBB-4E1A-A6B9-66FC5C89DCBA}" type="sibTrans" cxnId="{5C4E53DF-04F9-49A5-A605-CE1AD077D4B6}">
      <dgm:prSet/>
      <dgm:spPr/>
      <dgm:t>
        <a:bodyPr/>
        <a:lstStyle/>
        <a:p>
          <a:endParaRPr lang="en-US"/>
        </a:p>
      </dgm:t>
    </dgm:pt>
    <dgm:pt modelId="{EB5B7CD5-F61B-4FFE-AC7C-06040741AB01}">
      <dgm:prSet phldrT="[Text]"/>
      <dgm:spPr/>
      <dgm:t>
        <a:bodyPr/>
        <a:lstStyle/>
        <a:p>
          <a:r>
            <a:rPr lang="en-US" b="1" dirty="0">
              <a:latin typeface="Verdana" panose="020B0604030504040204" pitchFamily="34" charset="0"/>
              <a:ea typeface="Verdana" panose="020B0604030504040204" pitchFamily="34" charset="0"/>
            </a:rPr>
            <a:t>PROFICIENT</a:t>
          </a:r>
        </a:p>
      </dgm:t>
    </dgm:pt>
    <dgm:pt modelId="{9103F3C4-81F1-4985-91B4-4E12CCABAD06}" type="parTrans" cxnId="{FB05BFA0-6E2D-4112-82C2-273125387FDC}">
      <dgm:prSet/>
      <dgm:spPr/>
      <dgm:t>
        <a:bodyPr/>
        <a:lstStyle/>
        <a:p>
          <a:endParaRPr lang="en-US"/>
        </a:p>
      </dgm:t>
    </dgm:pt>
    <dgm:pt modelId="{4C664B58-2FD1-4CC2-92AB-160DBE589433}" type="sibTrans" cxnId="{FB05BFA0-6E2D-4112-82C2-273125387FDC}">
      <dgm:prSet/>
      <dgm:spPr/>
      <dgm:t>
        <a:bodyPr/>
        <a:lstStyle/>
        <a:p>
          <a:endParaRPr lang="en-US"/>
        </a:p>
      </dgm:t>
    </dgm:pt>
    <dgm:pt modelId="{690CF130-3A34-4786-987D-161BFD37B5B7}">
      <dgm:prSet phldrT="[Text]"/>
      <dgm:spPr/>
      <dgm:t>
        <a:bodyPr/>
        <a:lstStyle/>
        <a:p>
          <a:r>
            <a:rPr lang="en-US" b="1" dirty="0">
              <a:latin typeface="Verdana" panose="020B0604030504040204" pitchFamily="34" charset="0"/>
              <a:ea typeface="Verdana" panose="020B0604030504040204" pitchFamily="34" charset="0"/>
            </a:rPr>
            <a:t>EXEMPLARY</a:t>
          </a:r>
        </a:p>
      </dgm:t>
    </dgm:pt>
    <dgm:pt modelId="{F74453AC-1D10-4B90-82AA-ECA58C2BA16A}" type="parTrans" cxnId="{DA6E61FE-9375-453B-8818-46E618CB9A3F}">
      <dgm:prSet/>
      <dgm:spPr/>
      <dgm:t>
        <a:bodyPr/>
        <a:lstStyle/>
        <a:p>
          <a:endParaRPr lang="en-US"/>
        </a:p>
      </dgm:t>
    </dgm:pt>
    <dgm:pt modelId="{A7396B50-0023-428C-9034-D0D652530FF0}" type="sibTrans" cxnId="{DA6E61FE-9375-453B-8818-46E618CB9A3F}">
      <dgm:prSet/>
      <dgm:spPr/>
      <dgm:t>
        <a:bodyPr/>
        <a:lstStyle/>
        <a:p>
          <a:endParaRPr lang="en-US"/>
        </a:p>
      </dgm:t>
    </dgm:pt>
    <dgm:pt modelId="{978ED52B-DFA6-4FCD-B3C6-5E4B59AF6726}" type="pres">
      <dgm:prSet presAssocID="{0F73275E-4B40-49CC-BD74-1B248B1F88B2}" presName="Name0" presStyleCnt="0">
        <dgm:presLayoutVars>
          <dgm:dir/>
          <dgm:animLvl val="lvl"/>
          <dgm:resizeHandles val="exact"/>
        </dgm:presLayoutVars>
      </dgm:prSet>
      <dgm:spPr/>
    </dgm:pt>
    <dgm:pt modelId="{D0CFE949-348D-46C1-9466-42E3C4A91376}" type="pres">
      <dgm:prSet presAssocID="{94622682-C407-4428-AB5A-8527E4DFA336}" presName="parTxOnly" presStyleLbl="node1" presStyleIdx="0" presStyleCnt="4" custLinFactY="183132" custLinFactNeighborX="-6507" custLinFactNeighborY="200000">
        <dgm:presLayoutVars>
          <dgm:chMax val="0"/>
          <dgm:chPref val="0"/>
          <dgm:bulletEnabled val="1"/>
        </dgm:presLayoutVars>
      </dgm:prSet>
      <dgm:spPr/>
    </dgm:pt>
    <dgm:pt modelId="{DE1C8366-354A-4885-816E-28E8BFDEDF9A}" type="pres">
      <dgm:prSet presAssocID="{21E1B750-18CD-46EE-B904-95244DEFDBE5}" presName="parTxOnlySpace" presStyleCnt="0"/>
      <dgm:spPr/>
    </dgm:pt>
    <dgm:pt modelId="{F59DCA14-1B44-4740-95F6-684F958BBE44}" type="pres">
      <dgm:prSet presAssocID="{6E431B5E-231B-45CE-AD86-57AAD007BF1C}" presName="parTxOnly" presStyleLbl="node1" presStyleIdx="1" presStyleCnt="4" custLinFactY="183132" custLinFactNeighborX="-43100" custLinFactNeighborY="200000">
        <dgm:presLayoutVars>
          <dgm:chMax val="0"/>
          <dgm:chPref val="0"/>
          <dgm:bulletEnabled val="1"/>
        </dgm:presLayoutVars>
      </dgm:prSet>
      <dgm:spPr/>
    </dgm:pt>
    <dgm:pt modelId="{C333BFAB-B782-48FB-8BE4-0CE638E40D5B}" type="pres">
      <dgm:prSet presAssocID="{783F34EB-6FBB-4E1A-A6B9-66FC5C89DCBA}" presName="parTxOnlySpace" presStyleCnt="0"/>
      <dgm:spPr/>
    </dgm:pt>
    <dgm:pt modelId="{5DAE2248-E92E-43D5-8650-B42E49C69072}" type="pres">
      <dgm:prSet presAssocID="{EB5B7CD5-F61B-4FFE-AC7C-06040741AB01}" presName="parTxOnly" presStyleLbl="node1" presStyleIdx="2" presStyleCnt="4" custLinFactY="183132" custLinFactNeighborX="-43100" custLinFactNeighborY="200000">
        <dgm:presLayoutVars>
          <dgm:chMax val="0"/>
          <dgm:chPref val="0"/>
          <dgm:bulletEnabled val="1"/>
        </dgm:presLayoutVars>
      </dgm:prSet>
      <dgm:spPr/>
    </dgm:pt>
    <dgm:pt modelId="{541D9062-D208-4B1C-9272-4FFC9EC7EB51}" type="pres">
      <dgm:prSet presAssocID="{4C664B58-2FD1-4CC2-92AB-160DBE589433}" presName="parTxOnlySpace" presStyleCnt="0"/>
      <dgm:spPr/>
    </dgm:pt>
    <dgm:pt modelId="{FFF1BDF6-53F8-4D40-8CB6-D36FE1F95452}" type="pres">
      <dgm:prSet presAssocID="{690CF130-3A34-4786-987D-161BFD37B5B7}" presName="parTxOnly" presStyleLbl="node1" presStyleIdx="3" presStyleCnt="4" custLinFactY="183132" custLinFactNeighborX="-43100" custLinFactNeighborY="200000">
        <dgm:presLayoutVars>
          <dgm:chMax val="0"/>
          <dgm:chPref val="0"/>
          <dgm:bulletEnabled val="1"/>
        </dgm:presLayoutVars>
      </dgm:prSet>
      <dgm:spPr/>
    </dgm:pt>
  </dgm:ptLst>
  <dgm:cxnLst>
    <dgm:cxn modelId="{80AAA10E-A146-4F06-A920-26F521F315AA}" type="presOf" srcId="{690CF130-3A34-4786-987D-161BFD37B5B7}" destId="{FFF1BDF6-53F8-4D40-8CB6-D36FE1F95452}" srcOrd="0" destOrd="0" presId="urn:microsoft.com/office/officeart/2005/8/layout/chevron1"/>
    <dgm:cxn modelId="{97F1D627-EA54-44B1-A099-8A61B631BEF6}" type="presOf" srcId="{6E431B5E-231B-45CE-AD86-57AAD007BF1C}" destId="{F59DCA14-1B44-4740-95F6-684F958BBE44}" srcOrd="0" destOrd="0" presId="urn:microsoft.com/office/officeart/2005/8/layout/chevron1"/>
    <dgm:cxn modelId="{FBA1B029-A8BA-4BC1-AD28-E9E3954B3976}" type="presOf" srcId="{EB5B7CD5-F61B-4FFE-AC7C-06040741AB01}" destId="{5DAE2248-E92E-43D5-8650-B42E49C69072}" srcOrd="0" destOrd="0" presId="urn:microsoft.com/office/officeart/2005/8/layout/chevron1"/>
    <dgm:cxn modelId="{D413CC52-44D3-4D65-8B47-3A9B468AC4C1}" srcId="{0F73275E-4B40-49CC-BD74-1B248B1F88B2}" destId="{94622682-C407-4428-AB5A-8527E4DFA336}" srcOrd="0" destOrd="0" parTransId="{318B9421-F9B6-409C-B1A1-E9190862FF43}" sibTransId="{21E1B750-18CD-46EE-B904-95244DEFDBE5}"/>
    <dgm:cxn modelId="{98E63E94-C5ED-4F05-8530-FB5E66DCBA4E}" type="presOf" srcId="{0F73275E-4B40-49CC-BD74-1B248B1F88B2}" destId="{978ED52B-DFA6-4FCD-B3C6-5E4B59AF6726}" srcOrd="0" destOrd="0" presId="urn:microsoft.com/office/officeart/2005/8/layout/chevron1"/>
    <dgm:cxn modelId="{FB05BFA0-6E2D-4112-82C2-273125387FDC}" srcId="{0F73275E-4B40-49CC-BD74-1B248B1F88B2}" destId="{EB5B7CD5-F61B-4FFE-AC7C-06040741AB01}" srcOrd="2" destOrd="0" parTransId="{9103F3C4-81F1-4985-91B4-4E12CCABAD06}" sibTransId="{4C664B58-2FD1-4CC2-92AB-160DBE589433}"/>
    <dgm:cxn modelId="{2DDE5FD3-4742-4C16-996B-23E2871D4C14}" type="presOf" srcId="{94622682-C407-4428-AB5A-8527E4DFA336}" destId="{D0CFE949-348D-46C1-9466-42E3C4A91376}" srcOrd="0" destOrd="0" presId="urn:microsoft.com/office/officeart/2005/8/layout/chevron1"/>
    <dgm:cxn modelId="{5C4E53DF-04F9-49A5-A605-CE1AD077D4B6}" srcId="{0F73275E-4B40-49CC-BD74-1B248B1F88B2}" destId="{6E431B5E-231B-45CE-AD86-57AAD007BF1C}" srcOrd="1" destOrd="0" parTransId="{ED6CC2D2-0914-4F6C-AAF6-9CCDF2E2E3A5}" sibTransId="{783F34EB-6FBB-4E1A-A6B9-66FC5C89DCBA}"/>
    <dgm:cxn modelId="{DA6E61FE-9375-453B-8818-46E618CB9A3F}" srcId="{0F73275E-4B40-49CC-BD74-1B248B1F88B2}" destId="{690CF130-3A34-4786-987D-161BFD37B5B7}" srcOrd="3" destOrd="0" parTransId="{F74453AC-1D10-4B90-82AA-ECA58C2BA16A}" sibTransId="{A7396B50-0023-428C-9034-D0D652530FF0}"/>
    <dgm:cxn modelId="{42D183C1-7785-4E8F-ADA6-E97E3B94F35E}" type="presParOf" srcId="{978ED52B-DFA6-4FCD-B3C6-5E4B59AF6726}" destId="{D0CFE949-348D-46C1-9466-42E3C4A91376}" srcOrd="0" destOrd="0" presId="urn:microsoft.com/office/officeart/2005/8/layout/chevron1"/>
    <dgm:cxn modelId="{3C626E9F-5631-46AF-911C-CE53C6EEBC82}" type="presParOf" srcId="{978ED52B-DFA6-4FCD-B3C6-5E4B59AF6726}" destId="{DE1C8366-354A-4885-816E-28E8BFDEDF9A}" srcOrd="1" destOrd="0" presId="urn:microsoft.com/office/officeart/2005/8/layout/chevron1"/>
    <dgm:cxn modelId="{1153A163-A2F6-409B-A925-7E4144621E6A}" type="presParOf" srcId="{978ED52B-DFA6-4FCD-B3C6-5E4B59AF6726}" destId="{F59DCA14-1B44-4740-95F6-684F958BBE44}" srcOrd="2" destOrd="0" presId="urn:microsoft.com/office/officeart/2005/8/layout/chevron1"/>
    <dgm:cxn modelId="{35545B20-3B36-4FC9-9711-FF8A737CE8AE}" type="presParOf" srcId="{978ED52B-DFA6-4FCD-B3C6-5E4B59AF6726}" destId="{C333BFAB-B782-48FB-8BE4-0CE638E40D5B}" srcOrd="3" destOrd="0" presId="urn:microsoft.com/office/officeart/2005/8/layout/chevron1"/>
    <dgm:cxn modelId="{F215A54C-8C2C-4EF0-AC24-4BF49C40D4CD}" type="presParOf" srcId="{978ED52B-DFA6-4FCD-B3C6-5E4B59AF6726}" destId="{5DAE2248-E92E-43D5-8650-B42E49C69072}" srcOrd="4" destOrd="0" presId="urn:microsoft.com/office/officeart/2005/8/layout/chevron1"/>
    <dgm:cxn modelId="{FE5C4924-F350-4A5B-A533-BD0254CFBCDB}" type="presParOf" srcId="{978ED52B-DFA6-4FCD-B3C6-5E4B59AF6726}" destId="{541D9062-D208-4B1C-9272-4FFC9EC7EB51}" srcOrd="5" destOrd="0" presId="urn:microsoft.com/office/officeart/2005/8/layout/chevron1"/>
    <dgm:cxn modelId="{80D64112-D910-466A-B7B5-9B4CCBA7D75F}" type="presParOf" srcId="{978ED52B-DFA6-4FCD-B3C6-5E4B59AF6726}" destId="{FFF1BDF6-53F8-4D40-8CB6-D36FE1F9545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F73275E-4B40-49CC-BD74-1B248B1F88B2}" type="doc">
      <dgm:prSet loTypeId="urn:microsoft.com/office/officeart/2005/8/layout/chevron1" loCatId="process" qsTypeId="urn:microsoft.com/office/officeart/2005/8/quickstyle/simple4" qsCatId="simple" csTypeId="urn:microsoft.com/office/officeart/2005/8/colors/accent1_4" csCatId="accent1" phldr="1"/>
      <dgm:spPr/>
      <dgm:t>
        <a:bodyPr/>
        <a:lstStyle/>
        <a:p>
          <a:endParaRPr lang="en-US"/>
        </a:p>
      </dgm:t>
    </dgm:pt>
    <dgm:pt modelId="{94622682-C407-4428-AB5A-8527E4DFA336}">
      <dgm:prSet phldrT="[Text]"/>
      <dgm:spPr/>
      <dgm:t>
        <a:bodyPr/>
        <a:lstStyle/>
        <a:p>
          <a:r>
            <a:rPr lang="en-US" b="1" dirty="0">
              <a:latin typeface="Verdana" panose="020B0604030504040204" pitchFamily="34" charset="0"/>
              <a:ea typeface="Verdana" panose="020B0604030504040204" pitchFamily="34" charset="0"/>
            </a:rPr>
            <a:t>UNSATISFACTORY</a:t>
          </a:r>
        </a:p>
      </dgm:t>
    </dgm:pt>
    <dgm:pt modelId="{318B9421-F9B6-409C-B1A1-E9190862FF43}" type="parTrans" cxnId="{D413CC52-44D3-4D65-8B47-3A9B468AC4C1}">
      <dgm:prSet/>
      <dgm:spPr/>
      <dgm:t>
        <a:bodyPr/>
        <a:lstStyle/>
        <a:p>
          <a:endParaRPr lang="en-US"/>
        </a:p>
      </dgm:t>
    </dgm:pt>
    <dgm:pt modelId="{21E1B750-18CD-46EE-B904-95244DEFDBE5}" type="sibTrans" cxnId="{D413CC52-44D3-4D65-8B47-3A9B468AC4C1}">
      <dgm:prSet/>
      <dgm:spPr/>
      <dgm:t>
        <a:bodyPr/>
        <a:lstStyle/>
        <a:p>
          <a:endParaRPr lang="en-US"/>
        </a:p>
      </dgm:t>
    </dgm:pt>
    <dgm:pt modelId="{6E431B5E-231B-45CE-AD86-57AAD007BF1C}">
      <dgm:prSet phldrT="[Text]"/>
      <dgm:spPr/>
      <dgm:t>
        <a:bodyPr/>
        <a:lstStyle/>
        <a:p>
          <a:r>
            <a:rPr lang="en-US" b="1" dirty="0">
              <a:latin typeface="Verdana" panose="020B0604030504040204" pitchFamily="34" charset="0"/>
              <a:ea typeface="Verdana" panose="020B0604030504040204" pitchFamily="34" charset="0"/>
            </a:rPr>
            <a:t>BASIC</a:t>
          </a:r>
        </a:p>
      </dgm:t>
    </dgm:pt>
    <dgm:pt modelId="{ED6CC2D2-0914-4F6C-AAF6-9CCDF2E2E3A5}" type="parTrans" cxnId="{5C4E53DF-04F9-49A5-A605-CE1AD077D4B6}">
      <dgm:prSet/>
      <dgm:spPr/>
      <dgm:t>
        <a:bodyPr/>
        <a:lstStyle/>
        <a:p>
          <a:endParaRPr lang="en-US"/>
        </a:p>
      </dgm:t>
    </dgm:pt>
    <dgm:pt modelId="{783F34EB-6FBB-4E1A-A6B9-66FC5C89DCBA}" type="sibTrans" cxnId="{5C4E53DF-04F9-49A5-A605-CE1AD077D4B6}">
      <dgm:prSet/>
      <dgm:spPr/>
      <dgm:t>
        <a:bodyPr/>
        <a:lstStyle/>
        <a:p>
          <a:endParaRPr lang="en-US"/>
        </a:p>
      </dgm:t>
    </dgm:pt>
    <dgm:pt modelId="{EB5B7CD5-F61B-4FFE-AC7C-06040741AB01}">
      <dgm:prSet phldrT="[Text]"/>
      <dgm:spPr/>
      <dgm:t>
        <a:bodyPr/>
        <a:lstStyle/>
        <a:p>
          <a:r>
            <a:rPr lang="en-US" b="1" dirty="0">
              <a:latin typeface="Verdana" panose="020B0604030504040204" pitchFamily="34" charset="0"/>
              <a:ea typeface="Verdana" panose="020B0604030504040204" pitchFamily="34" charset="0"/>
            </a:rPr>
            <a:t>PROFICIENT</a:t>
          </a:r>
        </a:p>
      </dgm:t>
    </dgm:pt>
    <dgm:pt modelId="{9103F3C4-81F1-4985-91B4-4E12CCABAD06}" type="parTrans" cxnId="{FB05BFA0-6E2D-4112-82C2-273125387FDC}">
      <dgm:prSet/>
      <dgm:spPr/>
      <dgm:t>
        <a:bodyPr/>
        <a:lstStyle/>
        <a:p>
          <a:endParaRPr lang="en-US"/>
        </a:p>
      </dgm:t>
    </dgm:pt>
    <dgm:pt modelId="{4C664B58-2FD1-4CC2-92AB-160DBE589433}" type="sibTrans" cxnId="{FB05BFA0-6E2D-4112-82C2-273125387FDC}">
      <dgm:prSet/>
      <dgm:spPr/>
      <dgm:t>
        <a:bodyPr/>
        <a:lstStyle/>
        <a:p>
          <a:endParaRPr lang="en-US"/>
        </a:p>
      </dgm:t>
    </dgm:pt>
    <dgm:pt modelId="{690CF130-3A34-4786-987D-161BFD37B5B7}">
      <dgm:prSet phldrT="[Text]"/>
      <dgm:spPr/>
      <dgm:t>
        <a:bodyPr/>
        <a:lstStyle/>
        <a:p>
          <a:r>
            <a:rPr lang="en-US" b="1" dirty="0">
              <a:latin typeface="Verdana" panose="020B0604030504040204" pitchFamily="34" charset="0"/>
              <a:ea typeface="Verdana" panose="020B0604030504040204" pitchFamily="34" charset="0"/>
            </a:rPr>
            <a:t>EXEMPLARY</a:t>
          </a:r>
        </a:p>
      </dgm:t>
    </dgm:pt>
    <dgm:pt modelId="{F74453AC-1D10-4B90-82AA-ECA58C2BA16A}" type="parTrans" cxnId="{DA6E61FE-9375-453B-8818-46E618CB9A3F}">
      <dgm:prSet/>
      <dgm:spPr/>
      <dgm:t>
        <a:bodyPr/>
        <a:lstStyle/>
        <a:p>
          <a:endParaRPr lang="en-US"/>
        </a:p>
      </dgm:t>
    </dgm:pt>
    <dgm:pt modelId="{A7396B50-0023-428C-9034-D0D652530FF0}" type="sibTrans" cxnId="{DA6E61FE-9375-453B-8818-46E618CB9A3F}">
      <dgm:prSet/>
      <dgm:spPr/>
      <dgm:t>
        <a:bodyPr/>
        <a:lstStyle/>
        <a:p>
          <a:endParaRPr lang="en-US"/>
        </a:p>
      </dgm:t>
    </dgm:pt>
    <dgm:pt modelId="{978ED52B-DFA6-4FCD-B3C6-5E4B59AF6726}" type="pres">
      <dgm:prSet presAssocID="{0F73275E-4B40-49CC-BD74-1B248B1F88B2}" presName="Name0" presStyleCnt="0">
        <dgm:presLayoutVars>
          <dgm:dir/>
          <dgm:animLvl val="lvl"/>
          <dgm:resizeHandles val="exact"/>
        </dgm:presLayoutVars>
      </dgm:prSet>
      <dgm:spPr/>
    </dgm:pt>
    <dgm:pt modelId="{D0CFE949-348D-46C1-9466-42E3C4A91376}" type="pres">
      <dgm:prSet presAssocID="{94622682-C407-4428-AB5A-8527E4DFA336}" presName="parTxOnly" presStyleLbl="node1" presStyleIdx="0" presStyleCnt="4" custLinFactY="183132" custLinFactNeighborX="-6507" custLinFactNeighborY="200000">
        <dgm:presLayoutVars>
          <dgm:chMax val="0"/>
          <dgm:chPref val="0"/>
          <dgm:bulletEnabled val="1"/>
        </dgm:presLayoutVars>
      </dgm:prSet>
      <dgm:spPr/>
    </dgm:pt>
    <dgm:pt modelId="{DE1C8366-354A-4885-816E-28E8BFDEDF9A}" type="pres">
      <dgm:prSet presAssocID="{21E1B750-18CD-46EE-B904-95244DEFDBE5}" presName="parTxOnlySpace" presStyleCnt="0"/>
      <dgm:spPr/>
    </dgm:pt>
    <dgm:pt modelId="{F59DCA14-1B44-4740-95F6-684F958BBE44}" type="pres">
      <dgm:prSet presAssocID="{6E431B5E-231B-45CE-AD86-57AAD007BF1C}" presName="parTxOnly" presStyleLbl="node1" presStyleIdx="1" presStyleCnt="4" custLinFactY="183132" custLinFactNeighborX="-43100" custLinFactNeighborY="200000">
        <dgm:presLayoutVars>
          <dgm:chMax val="0"/>
          <dgm:chPref val="0"/>
          <dgm:bulletEnabled val="1"/>
        </dgm:presLayoutVars>
      </dgm:prSet>
      <dgm:spPr/>
    </dgm:pt>
    <dgm:pt modelId="{C333BFAB-B782-48FB-8BE4-0CE638E40D5B}" type="pres">
      <dgm:prSet presAssocID="{783F34EB-6FBB-4E1A-A6B9-66FC5C89DCBA}" presName="parTxOnlySpace" presStyleCnt="0"/>
      <dgm:spPr/>
    </dgm:pt>
    <dgm:pt modelId="{5DAE2248-E92E-43D5-8650-B42E49C69072}" type="pres">
      <dgm:prSet presAssocID="{EB5B7CD5-F61B-4FFE-AC7C-06040741AB01}" presName="parTxOnly" presStyleLbl="node1" presStyleIdx="2" presStyleCnt="4" custLinFactY="183132" custLinFactNeighborX="-43100" custLinFactNeighborY="200000">
        <dgm:presLayoutVars>
          <dgm:chMax val="0"/>
          <dgm:chPref val="0"/>
          <dgm:bulletEnabled val="1"/>
        </dgm:presLayoutVars>
      </dgm:prSet>
      <dgm:spPr/>
    </dgm:pt>
    <dgm:pt modelId="{541D9062-D208-4B1C-9272-4FFC9EC7EB51}" type="pres">
      <dgm:prSet presAssocID="{4C664B58-2FD1-4CC2-92AB-160DBE589433}" presName="parTxOnlySpace" presStyleCnt="0"/>
      <dgm:spPr/>
    </dgm:pt>
    <dgm:pt modelId="{FFF1BDF6-53F8-4D40-8CB6-D36FE1F95452}" type="pres">
      <dgm:prSet presAssocID="{690CF130-3A34-4786-987D-161BFD37B5B7}" presName="parTxOnly" presStyleLbl="node1" presStyleIdx="3" presStyleCnt="4" custLinFactY="183132" custLinFactNeighborX="-43100" custLinFactNeighborY="200000">
        <dgm:presLayoutVars>
          <dgm:chMax val="0"/>
          <dgm:chPref val="0"/>
          <dgm:bulletEnabled val="1"/>
        </dgm:presLayoutVars>
      </dgm:prSet>
      <dgm:spPr/>
    </dgm:pt>
  </dgm:ptLst>
  <dgm:cxnLst>
    <dgm:cxn modelId="{80AAA10E-A146-4F06-A920-26F521F315AA}" type="presOf" srcId="{690CF130-3A34-4786-987D-161BFD37B5B7}" destId="{FFF1BDF6-53F8-4D40-8CB6-D36FE1F95452}" srcOrd="0" destOrd="0" presId="urn:microsoft.com/office/officeart/2005/8/layout/chevron1"/>
    <dgm:cxn modelId="{97F1D627-EA54-44B1-A099-8A61B631BEF6}" type="presOf" srcId="{6E431B5E-231B-45CE-AD86-57AAD007BF1C}" destId="{F59DCA14-1B44-4740-95F6-684F958BBE44}" srcOrd="0" destOrd="0" presId="urn:microsoft.com/office/officeart/2005/8/layout/chevron1"/>
    <dgm:cxn modelId="{FBA1B029-A8BA-4BC1-AD28-E9E3954B3976}" type="presOf" srcId="{EB5B7CD5-F61B-4FFE-AC7C-06040741AB01}" destId="{5DAE2248-E92E-43D5-8650-B42E49C69072}" srcOrd="0" destOrd="0" presId="urn:microsoft.com/office/officeart/2005/8/layout/chevron1"/>
    <dgm:cxn modelId="{D413CC52-44D3-4D65-8B47-3A9B468AC4C1}" srcId="{0F73275E-4B40-49CC-BD74-1B248B1F88B2}" destId="{94622682-C407-4428-AB5A-8527E4DFA336}" srcOrd="0" destOrd="0" parTransId="{318B9421-F9B6-409C-B1A1-E9190862FF43}" sibTransId="{21E1B750-18CD-46EE-B904-95244DEFDBE5}"/>
    <dgm:cxn modelId="{98E63E94-C5ED-4F05-8530-FB5E66DCBA4E}" type="presOf" srcId="{0F73275E-4B40-49CC-BD74-1B248B1F88B2}" destId="{978ED52B-DFA6-4FCD-B3C6-5E4B59AF6726}" srcOrd="0" destOrd="0" presId="urn:microsoft.com/office/officeart/2005/8/layout/chevron1"/>
    <dgm:cxn modelId="{FB05BFA0-6E2D-4112-82C2-273125387FDC}" srcId="{0F73275E-4B40-49CC-BD74-1B248B1F88B2}" destId="{EB5B7CD5-F61B-4FFE-AC7C-06040741AB01}" srcOrd="2" destOrd="0" parTransId="{9103F3C4-81F1-4985-91B4-4E12CCABAD06}" sibTransId="{4C664B58-2FD1-4CC2-92AB-160DBE589433}"/>
    <dgm:cxn modelId="{2DDE5FD3-4742-4C16-996B-23E2871D4C14}" type="presOf" srcId="{94622682-C407-4428-AB5A-8527E4DFA336}" destId="{D0CFE949-348D-46C1-9466-42E3C4A91376}" srcOrd="0" destOrd="0" presId="urn:microsoft.com/office/officeart/2005/8/layout/chevron1"/>
    <dgm:cxn modelId="{5C4E53DF-04F9-49A5-A605-CE1AD077D4B6}" srcId="{0F73275E-4B40-49CC-BD74-1B248B1F88B2}" destId="{6E431B5E-231B-45CE-AD86-57AAD007BF1C}" srcOrd="1" destOrd="0" parTransId="{ED6CC2D2-0914-4F6C-AAF6-9CCDF2E2E3A5}" sibTransId="{783F34EB-6FBB-4E1A-A6B9-66FC5C89DCBA}"/>
    <dgm:cxn modelId="{DA6E61FE-9375-453B-8818-46E618CB9A3F}" srcId="{0F73275E-4B40-49CC-BD74-1B248B1F88B2}" destId="{690CF130-3A34-4786-987D-161BFD37B5B7}" srcOrd="3" destOrd="0" parTransId="{F74453AC-1D10-4B90-82AA-ECA58C2BA16A}" sibTransId="{A7396B50-0023-428C-9034-D0D652530FF0}"/>
    <dgm:cxn modelId="{42D183C1-7785-4E8F-ADA6-E97E3B94F35E}" type="presParOf" srcId="{978ED52B-DFA6-4FCD-B3C6-5E4B59AF6726}" destId="{D0CFE949-348D-46C1-9466-42E3C4A91376}" srcOrd="0" destOrd="0" presId="urn:microsoft.com/office/officeart/2005/8/layout/chevron1"/>
    <dgm:cxn modelId="{3C626E9F-5631-46AF-911C-CE53C6EEBC82}" type="presParOf" srcId="{978ED52B-DFA6-4FCD-B3C6-5E4B59AF6726}" destId="{DE1C8366-354A-4885-816E-28E8BFDEDF9A}" srcOrd="1" destOrd="0" presId="urn:microsoft.com/office/officeart/2005/8/layout/chevron1"/>
    <dgm:cxn modelId="{1153A163-A2F6-409B-A925-7E4144621E6A}" type="presParOf" srcId="{978ED52B-DFA6-4FCD-B3C6-5E4B59AF6726}" destId="{F59DCA14-1B44-4740-95F6-684F958BBE44}" srcOrd="2" destOrd="0" presId="urn:microsoft.com/office/officeart/2005/8/layout/chevron1"/>
    <dgm:cxn modelId="{35545B20-3B36-4FC9-9711-FF8A737CE8AE}" type="presParOf" srcId="{978ED52B-DFA6-4FCD-B3C6-5E4B59AF6726}" destId="{C333BFAB-B782-48FB-8BE4-0CE638E40D5B}" srcOrd="3" destOrd="0" presId="urn:microsoft.com/office/officeart/2005/8/layout/chevron1"/>
    <dgm:cxn modelId="{F215A54C-8C2C-4EF0-AC24-4BF49C40D4CD}" type="presParOf" srcId="{978ED52B-DFA6-4FCD-B3C6-5E4B59AF6726}" destId="{5DAE2248-E92E-43D5-8650-B42E49C69072}" srcOrd="4" destOrd="0" presId="urn:microsoft.com/office/officeart/2005/8/layout/chevron1"/>
    <dgm:cxn modelId="{FE5C4924-F350-4A5B-A533-BD0254CFBCDB}" type="presParOf" srcId="{978ED52B-DFA6-4FCD-B3C6-5E4B59AF6726}" destId="{541D9062-D208-4B1C-9272-4FFC9EC7EB51}" srcOrd="5" destOrd="0" presId="urn:microsoft.com/office/officeart/2005/8/layout/chevron1"/>
    <dgm:cxn modelId="{80D64112-D910-466A-B7B5-9B4CCBA7D75F}" type="presParOf" srcId="{978ED52B-DFA6-4FCD-B3C6-5E4B59AF6726}" destId="{FFF1BDF6-53F8-4D40-8CB6-D36FE1F9545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B9B39F-9424-40B0-9C4E-130EB2D3153A}" type="doc">
      <dgm:prSet loTypeId="urn:microsoft.com/office/officeart/2005/8/layout/lProcess1" loCatId="process" qsTypeId="urn:microsoft.com/office/officeart/2005/8/quickstyle/simple1" qsCatId="simple" csTypeId="urn:microsoft.com/office/officeart/2005/8/colors/accent1_4" csCatId="accent1" phldr="1"/>
      <dgm:spPr/>
      <dgm:t>
        <a:bodyPr/>
        <a:lstStyle/>
        <a:p>
          <a:endParaRPr lang="en-US"/>
        </a:p>
      </dgm:t>
    </dgm:pt>
    <dgm:pt modelId="{BF44A90E-6AD6-4804-B040-35FF6639CF87}">
      <dgm:prSet phldrT="[Text]"/>
      <dgm:spPr/>
      <dgm:t>
        <a:bodyPr/>
        <a:lstStyle/>
        <a:p>
          <a:r>
            <a:rPr lang="en-US" dirty="0">
              <a:latin typeface="Verdana" panose="020B0604030504040204" pitchFamily="34" charset="0"/>
              <a:ea typeface="Verdana" panose="020B0604030504040204" pitchFamily="34" charset="0"/>
            </a:rPr>
            <a:t>Exemplary</a:t>
          </a:r>
        </a:p>
      </dgm:t>
    </dgm:pt>
    <dgm:pt modelId="{5608080E-5699-4E23-9D37-0B1A6B98354B}" type="parTrans" cxnId="{F355CFFB-C7F0-46EE-ADB3-AC2B6FB69E06}">
      <dgm:prSet/>
      <dgm:spPr/>
      <dgm:t>
        <a:bodyPr/>
        <a:lstStyle/>
        <a:p>
          <a:endParaRPr lang="en-US">
            <a:latin typeface="Verdana" panose="020B0604030504040204" pitchFamily="34" charset="0"/>
            <a:ea typeface="Verdana" panose="020B0604030504040204" pitchFamily="34" charset="0"/>
          </a:endParaRPr>
        </a:p>
      </dgm:t>
    </dgm:pt>
    <dgm:pt modelId="{AFB1EBF7-A8E8-408E-8F7B-26CF0C6E8AA3}" type="sibTrans" cxnId="{F355CFFB-C7F0-46EE-ADB3-AC2B6FB69E06}">
      <dgm:prSet/>
      <dgm:spPr/>
      <dgm:t>
        <a:bodyPr/>
        <a:lstStyle/>
        <a:p>
          <a:endParaRPr lang="en-US">
            <a:latin typeface="Verdana" panose="020B0604030504040204" pitchFamily="34" charset="0"/>
            <a:ea typeface="Verdana" panose="020B0604030504040204" pitchFamily="34" charset="0"/>
          </a:endParaRPr>
        </a:p>
      </dgm:t>
    </dgm:pt>
    <dgm:pt modelId="{2C486B9B-9C59-42A3-BF8A-9903B986EF51}">
      <dgm:prSet phldrT="[Text]"/>
      <dgm:spPr/>
      <dgm:t>
        <a:bodyPr/>
        <a:lstStyle/>
        <a:p>
          <a:r>
            <a:rPr lang="en-US" dirty="0">
              <a:latin typeface="Verdana" panose="020B0604030504040204" pitchFamily="34" charset="0"/>
              <a:ea typeface="Verdana" panose="020B0604030504040204" pitchFamily="34" charset="0"/>
            </a:rPr>
            <a:t>50% of Components Rated Exemplary</a:t>
          </a:r>
        </a:p>
      </dgm:t>
    </dgm:pt>
    <dgm:pt modelId="{82F49FD1-6895-4610-BD1C-E58F8BC103F4}" type="parTrans" cxnId="{47B22452-67AB-4458-B989-6ECDFC0D5EE2}">
      <dgm:prSet/>
      <dgm:spPr/>
      <dgm:t>
        <a:bodyPr/>
        <a:lstStyle/>
        <a:p>
          <a:endParaRPr lang="en-US">
            <a:latin typeface="Verdana" panose="020B0604030504040204" pitchFamily="34" charset="0"/>
            <a:ea typeface="Verdana" panose="020B0604030504040204" pitchFamily="34" charset="0"/>
          </a:endParaRPr>
        </a:p>
      </dgm:t>
    </dgm:pt>
    <dgm:pt modelId="{58013886-21FC-46C4-A651-DD3611FE0FAC}" type="sibTrans" cxnId="{47B22452-67AB-4458-B989-6ECDFC0D5EE2}">
      <dgm:prSet/>
      <dgm:spPr/>
      <dgm:t>
        <a:bodyPr/>
        <a:lstStyle/>
        <a:p>
          <a:endParaRPr lang="en-US">
            <a:latin typeface="Verdana" panose="020B0604030504040204" pitchFamily="34" charset="0"/>
            <a:ea typeface="Verdana" panose="020B0604030504040204" pitchFamily="34" charset="0"/>
          </a:endParaRPr>
        </a:p>
      </dgm:t>
    </dgm:pt>
    <dgm:pt modelId="{E796B497-10A3-45A3-A6FB-1DB7140176F4}">
      <dgm:prSet phldrT="[Text]"/>
      <dgm:spPr/>
      <dgm:t>
        <a:bodyPr/>
        <a:lstStyle/>
        <a:p>
          <a:r>
            <a:rPr lang="en-US" dirty="0">
              <a:latin typeface="Verdana" panose="020B0604030504040204" pitchFamily="34" charset="0"/>
              <a:ea typeface="Verdana" panose="020B0604030504040204" pitchFamily="34" charset="0"/>
            </a:rPr>
            <a:t>No Components Rated Basic</a:t>
          </a:r>
        </a:p>
      </dgm:t>
    </dgm:pt>
    <dgm:pt modelId="{77B5AAB5-816E-48FE-8DE5-75F02983C57F}" type="parTrans" cxnId="{67F1E1FD-C300-4E0F-811D-C80DCFB07A51}">
      <dgm:prSet/>
      <dgm:spPr/>
      <dgm:t>
        <a:bodyPr/>
        <a:lstStyle/>
        <a:p>
          <a:endParaRPr lang="en-US">
            <a:latin typeface="Verdana" panose="020B0604030504040204" pitchFamily="34" charset="0"/>
            <a:ea typeface="Verdana" panose="020B0604030504040204" pitchFamily="34" charset="0"/>
          </a:endParaRPr>
        </a:p>
      </dgm:t>
    </dgm:pt>
    <dgm:pt modelId="{4AFA6765-E30C-4B7A-8AE9-E8EA02BB1E04}" type="sibTrans" cxnId="{67F1E1FD-C300-4E0F-811D-C80DCFB07A51}">
      <dgm:prSet/>
      <dgm:spPr/>
      <dgm:t>
        <a:bodyPr/>
        <a:lstStyle/>
        <a:p>
          <a:endParaRPr lang="en-US">
            <a:latin typeface="Verdana" panose="020B0604030504040204" pitchFamily="34" charset="0"/>
            <a:ea typeface="Verdana" panose="020B0604030504040204" pitchFamily="34" charset="0"/>
          </a:endParaRPr>
        </a:p>
      </dgm:t>
    </dgm:pt>
    <dgm:pt modelId="{167621E3-F0F7-4BAB-A9F3-F8D1BA2875DB}">
      <dgm:prSet phldrT="[Text]"/>
      <dgm:spPr/>
      <dgm:t>
        <a:bodyPr/>
        <a:lstStyle/>
        <a:p>
          <a:r>
            <a:rPr lang="en-US" dirty="0">
              <a:latin typeface="Verdana" panose="020B0604030504040204" pitchFamily="34" charset="0"/>
              <a:ea typeface="Verdana" panose="020B0604030504040204" pitchFamily="34" charset="0"/>
            </a:rPr>
            <a:t>Proficient</a:t>
          </a:r>
        </a:p>
      </dgm:t>
    </dgm:pt>
    <dgm:pt modelId="{865396B3-4441-4980-A0D4-B2CE8DA93DC1}" type="parTrans" cxnId="{28F049D5-2B03-4E80-999F-0582BD275041}">
      <dgm:prSet/>
      <dgm:spPr/>
      <dgm:t>
        <a:bodyPr/>
        <a:lstStyle/>
        <a:p>
          <a:endParaRPr lang="en-US">
            <a:latin typeface="Verdana" panose="020B0604030504040204" pitchFamily="34" charset="0"/>
            <a:ea typeface="Verdana" panose="020B0604030504040204" pitchFamily="34" charset="0"/>
          </a:endParaRPr>
        </a:p>
      </dgm:t>
    </dgm:pt>
    <dgm:pt modelId="{C9D8F2EF-AD75-49CE-B99F-7469D4DB699B}" type="sibTrans" cxnId="{28F049D5-2B03-4E80-999F-0582BD275041}">
      <dgm:prSet/>
      <dgm:spPr/>
      <dgm:t>
        <a:bodyPr/>
        <a:lstStyle/>
        <a:p>
          <a:endParaRPr lang="en-US">
            <a:latin typeface="Verdana" panose="020B0604030504040204" pitchFamily="34" charset="0"/>
            <a:ea typeface="Verdana" panose="020B0604030504040204" pitchFamily="34" charset="0"/>
          </a:endParaRPr>
        </a:p>
      </dgm:t>
    </dgm:pt>
    <dgm:pt modelId="{46551C5B-703A-43B2-B9D0-43E3B2D76854}">
      <dgm:prSet phldrT="[Text]"/>
      <dgm:spPr/>
      <dgm:t>
        <a:bodyPr/>
        <a:lstStyle/>
        <a:p>
          <a:r>
            <a:rPr lang="en-US" dirty="0">
              <a:latin typeface="Verdana" panose="020B0604030504040204" pitchFamily="34" charset="0"/>
              <a:ea typeface="Verdana" panose="020B0604030504040204" pitchFamily="34" charset="0"/>
            </a:rPr>
            <a:t>No More than One Component Rated Basic</a:t>
          </a:r>
        </a:p>
      </dgm:t>
    </dgm:pt>
    <dgm:pt modelId="{DB35E378-F21F-4E65-93B3-DE693A20DA5C}" type="parTrans" cxnId="{DC27DEEF-0C1F-4C85-B90C-9967B32A98B2}">
      <dgm:prSet/>
      <dgm:spPr/>
      <dgm:t>
        <a:bodyPr/>
        <a:lstStyle/>
        <a:p>
          <a:endParaRPr lang="en-US">
            <a:latin typeface="Verdana" panose="020B0604030504040204" pitchFamily="34" charset="0"/>
            <a:ea typeface="Verdana" panose="020B0604030504040204" pitchFamily="34" charset="0"/>
          </a:endParaRPr>
        </a:p>
      </dgm:t>
    </dgm:pt>
    <dgm:pt modelId="{C992D485-D8CC-4114-8686-E3A815F3185C}" type="sibTrans" cxnId="{DC27DEEF-0C1F-4C85-B90C-9967B32A98B2}">
      <dgm:prSet/>
      <dgm:spPr/>
      <dgm:t>
        <a:bodyPr/>
        <a:lstStyle/>
        <a:p>
          <a:endParaRPr lang="en-US">
            <a:latin typeface="Verdana" panose="020B0604030504040204" pitchFamily="34" charset="0"/>
            <a:ea typeface="Verdana" panose="020B0604030504040204" pitchFamily="34" charset="0"/>
          </a:endParaRPr>
        </a:p>
      </dgm:t>
    </dgm:pt>
    <dgm:pt modelId="{78553A2B-4246-468F-B65A-9F204196DF01}">
      <dgm:prSet phldrT="[Text]"/>
      <dgm:spPr/>
      <dgm:t>
        <a:bodyPr/>
        <a:lstStyle/>
        <a:p>
          <a:r>
            <a:rPr lang="en-US" dirty="0">
              <a:latin typeface="Verdana" panose="020B0604030504040204" pitchFamily="34" charset="0"/>
              <a:ea typeface="Verdana" panose="020B0604030504040204" pitchFamily="34" charset="0"/>
            </a:rPr>
            <a:t>No Components Rated Unsatisfactory</a:t>
          </a:r>
        </a:p>
      </dgm:t>
    </dgm:pt>
    <dgm:pt modelId="{20082027-4A3A-4058-91A4-160937E1F7D1}" type="parTrans" cxnId="{F789EE23-9325-46E4-8125-244733FBA815}">
      <dgm:prSet/>
      <dgm:spPr/>
      <dgm:t>
        <a:bodyPr/>
        <a:lstStyle/>
        <a:p>
          <a:endParaRPr lang="en-US">
            <a:latin typeface="Verdana" panose="020B0604030504040204" pitchFamily="34" charset="0"/>
            <a:ea typeface="Verdana" panose="020B0604030504040204" pitchFamily="34" charset="0"/>
          </a:endParaRPr>
        </a:p>
      </dgm:t>
    </dgm:pt>
    <dgm:pt modelId="{DDC1D24F-DC1C-4754-8E04-22567F9FFE80}" type="sibTrans" cxnId="{F789EE23-9325-46E4-8125-244733FBA815}">
      <dgm:prSet/>
      <dgm:spPr/>
      <dgm:t>
        <a:bodyPr/>
        <a:lstStyle/>
        <a:p>
          <a:endParaRPr lang="en-US">
            <a:latin typeface="Verdana" panose="020B0604030504040204" pitchFamily="34" charset="0"/>
            <a:ea typeface="Verdana" panose="020B0604030504040204" pitchFamily="34" charset="0"/>
          </a:endParaRPr>
        </a:p>
      </dgm:t>
    </dgm:pt>
    <dgm:pt modelId="{3AD6B445-C705-4892-97BB-974BEA8B3B33}">
      <dgm:prSet phldrT="[Text]"/>
      <dgm:spPr/>
      <dgm:t>
        <a:bodyPr/>
        <a:lstStyle/>
        <a:p>
          <a:r>
            <a:rPr lang="en-US" dirty="0">
              <a:latin typeface="Verdana" panose="020B0604030504040204" pitchFamily="34" charset="0"/>
              <a:ea typeface="Verdana" panose="020B0604030504040204" pitchFamily="34" charset="0"/>
            </a:rPr>
            <a:t>No Components Rated Unsatisfactory</a:t>
          </a:r>
        </a:p>
      </dgm:t>
    </dgm:pt>
    <dgm:pt modelId="{111235FD-8E0C-43D6-97B1-C9BBF33FDDCE}" type="parTrans" cxnId="{7FE152EC-BDD2-4E76-932E-BBB37D51D416}">
      <dgm:prSet/>
      <dgm:spPr/>
      <dgm:t>
        <a:bodyPr/>
        <a:lstStyle/>
        <a:p>
          <a:endParaRPr lang="en-US">
            <a:latin typeface="Verdana" panose="020B0604030504040204" pitchFamily="34" charset="0"/>
            <a:ea typeface="Verdana" panose="020B0604030504040204" pitchFamily="34" charset="0"/>
          </a:endParaRPr>
        </a:p>
      </dgm:t>
    </dgm:pt>
    <dgm:pt modelId="{552CBE6D-549C-4A89-B0B5-FDE707CF0BE8}" type="sibTrans" cxnId="{7FE152EC-BDD2-4E76-932E-BBB37D51D416}">
      <dgm:prSet/>
      <dgm:spPr/>
      <dgm:t>
        <a:bodyPr/>
        <a:lstStyle/>
        <a:p>
          <a:endParaRPr lang="en-US">
            <a:latin typeface="Verdana" panose="020B0604030504040204" pitchFamily="34" charset="0"/>
            <a:ea typeface="Verdana" panose="020B0604030504040204" pitchFamily="34" charset="0"/>
          </a:endParaRPr>
        </a:p>
      </dgm:t>
    </dgm:pt>
    <dgm:pt modelId="{29BF4C5A-AB3F-46B4-B97D-2F7EFBA42415}">
      <dgm:prSet phldrT="[Text]"/>
      <dgm:spPr/>
      <dgm:t>
        <a:bodyPr/>
        <a:lstStyle/>
        <a:p>
          <a:r>
            <a:rPr lang="en-US" dirty="0">
              <a:latin typeface="Verdana" panose="020B0604030504040204" pitchFamily="34" charset="0"/>
              <a:ea typeface="Verdana" panose="020B0604030504040204" pitchFamily="34" charset="0"/>
            </a:rPr>
            <a:t>Basic</a:t>
          </a:r>
        </a:p>
      </dgm:t>
    </dgm:pt>
    <dgm:pt modelId="{3104A0D0-F66D-47D5-8DE7-E855AB40B0F2}" type="parTrans" cxnId="{04C35265-D07F-45CC-BB5E-B2397695BA6A}">
      <dgm:prSet/>
      <dgm:spPr/>
      <dgm:t>
        <a:bodyPr/>
        <a:lstStyle/>
        <a:p>
          <a:endParaRPr lang="en-US">
            <a:latin typeface="Verdana" panose="020B0604030504040204" pitchFamily="34" charset="0"/>
            <a:ea typeface="Verdana" panose="020B0604030504040204" pitchFamily="34" charset="0"/>
          </a:endParaRPr>
        </a:p>
      </dgm:t>
    </dgm:pt>
    <dgm:pt modelId="{B7B59FE9-32C2-45B2-AA64-87C7E4133E9C}" type="sibTrans" cxnId="{04C35265-D07F-45CC-BB5E-B2397695BA6A}">
      <dgm:prSet/>
      <dgm:spPr/>
      <dgm:t>
        <a:bodyPr/>
        <a:lstStyle/>
        <a:p>
          <a:endParaRPr lang="en-US">
            <a:latin typeface="Verdana" panose="020B0604030504040204" pitchFamily="34" charset="0"/>
            <a:ea typeface="Verdana" panose="020B0604030504040204" pitchFamily="34" charset="0"/>
          </a:endParaRPr>
        </a:p>
      </dgm:t>
    </dgm:pt>
    <dgm:pt modelId="{6E1E2274-8116-4D1B-B199-5E5063672B3D}">
      <dgm:prSet phldrT="[Text]"/>
      <dgm:spPr/>
      <dgm:t>
        <a:bodyPr/>
        <a:lstStyle/>
        <a:p>
          <a:r>
            <a:rPr lang="en-US" dirty="0">
              <a:latin typeface="Verdana" panose="020B0604030504040204" pitchFamily="34" charset="0"/>
              <a:ea typeface="Verdana" panose="020B0604030504040204" pitchFamily="34" charset="0"/>
            </a:rPr>
            <a:t>No Components Rated Unsatisfactory</a:t>
          </a:r>
        </a:p>
      </dgm:t>
    </dgm:pt>
    <dgm:pt modelId="{82C686F1-5975-4B31-921E-F15CE49AB75E}" type="parTrans" cxnId="{4CC5D4AD-B4D6-47AD-8EF4-D4E713A8DA8F}">
      <dgm:prSet/>
      <dgm:spPr/>
      <dgm:t>
        <a:bodyPr/>
        <a:lstStyle/>
        <a:p>
          <a:endParaRPr lang="en-US">
            <a:latin typeface="Verdana" panose="020B0604030504040204" pitchFamily="34" charset="0"/>
            <a:ea typeface="Verdana" panose="020B0604030504040204" pitchFamily="34" charset="0"/>
          </a:endParaRPr>
        </a:p>
      </dgm:t>
    </dgm:pt>
    <dgm:pt modelId="{C26D686C-10CF-4B5A-B0F4-7F19ADB85A38}" type="sibTrans" cxnId="{4CC5D4AD-B4D6-47AD-8EF4-D4E713A8DA8F}">
      <dgm:prSet/>
      <dgm:spPr/>
      <dgm:t>
        <a:bodyPr/>
        <a:lstStyle/>
        <a:p>
          <a:endParaRPr lang="en-US">
            <a:latin typeface="Verdana" panose="020B0604030504040204" pitchFamily="34" charset="0"/>
            <a:ea typeface="Verdana" panose="020B0604030504040204" pitchFamily="34" charset="0"/>
          </a:endParaRPr>
        </a:p>
      </dgm:t>
    </dgm:pt>
    <dgm:pt modelId="{01A98E28-3724-4863-9852-89A01FCABF3D}">
      <dgm:prSet phldrT="[Text]"/>
      <dgm:spPr/>
      <dgm:t>
        <a:bodyPr/>
        <a:lstStyle/>
        <a:p>
          <a:r>
            <a:rPr lang="en-US" dirty="0">
              <a:latin typeface="Verdana" panose="020B0604030504040204" pitchFamily="34" charset="0"/>
              <a:ea typeface="Verdana" panose="020B0604030504040204" pitchFamily="34" charset="0"/>
            </a:rPr>
            <a:t>Unsatisfactory</a:t>
          </a:r>
        </a:p>
      </dgm:t>
    </dgm:pt>
    <dgm:pt modelId="{17401D3C-F140-4FD3-98A7-D5D493901498}" type="parTrans" cxnId="{77184A38-53D8-44E0-A07F-B03D3DE83AD6}">
      <dgm:prSet/>
      <dgm:spPr/>
      <dgm:t>
        <a:bodyPr/>
        <a:lstStyle/>
        <a:p>
          <a:endParaRPr lang="en-US">
            <a:latin typeface="Verdana" panose="020B0604030504040204" pitchFamily="34" charset="0"/>
            <a:ea typeface="Verdana" panose="020B0604030504040204" pitchFamily="34" charset="0"/>
          </a:endParaRPr>
        </a:p>
      </dgm:t>
    </dgm:pt>
    <dgm:pt modelId="{E60EC2B6-8192-434C-ABA5-BBD0E84CBBB4}" type="sibTrans" cxnId="{77184A38-53D8-44E0-A07F-B03D3DE83AD6}">
      <dgm:prSet/>
      <dgm:spPr/>
      <dgm:t>
        <a:bodyPr/>
        <a:lstStyle/>
        <a:p>
          <a:endParaRPr lang="en-US">
            <a:latin typeface="Verdana" panose="020B0604030504040204" pitchFamily="34" charset="0"/>
            <a:ea typeface="Verdana" panose="020B0604030504040204" pitchFamily="34" charset="0"/>
          </a:endParaRPr>
        </a:p>
      </dgm:t>
    </dgm:pt>
    <dgm:pt modelId="{3A213248-AC55-42AC-A2C9-6F973335E47D}">
      <dgm:prSet phldrT="[Text]"/>
      <dgm:spPr/>
      <dgm:t>
        <a:bodyPr/>
        <a:lstStyle/>
        <a:p>
          <a:r>
            <a:rPr lang="en-US" dirty="0">
              <a:latin typeface="Verdana" panose="020B0604030504040204" pitchFamily="34" charset="0"/>
              <a:ea typeface="Verdana" panose="020B0604030504040204" pitchFamily="34" charset="0"/>
            </a:rPr>
            <a:t>One or More Components Rated Unsatisfactory</a:t>
          </a:r>
        </a:p>
      </dgm:t>
    </dgm:pt>
    <dgm:pt modelId="{5167E61E-CCA7-4D25-AA90-BCF689D8AE4D}" type="parTrans" cxnId="{35051B48-9B31-4695-9020-C4F8B6B0C35F}">
      <dgm:prSet/>
      <dgm:spPr/>
      <dgm:t>
        <a:bodyPr/>
        <a:lstStyle/>
        <a:p>
          <a:endParaRPr lang="en-US">
            <a:latin typeface="Verdana" panose="020B0604030504040204" pitchFamily="34" charset="0"/>
            <a:ea typeface="Verdana" panose="020B0604030504040204" pitchFamily="34" charset="0"/>
          </a:endParaRPr>
        </a:p>
      </dgm:t>
    </dgm:pt>
    <dgm:pt modelId="{33B87E46-77D8-44D5-8A65-545B1037A4BC}" type="sibTrans" cxnId="{35051B48-9B31-4695-9020-C4F8B6B0C35F}">
      <dgm:prSet/>
      <dgm:spPr/>
      <dgm:t>
        <a:bodyPr/>
        <a:lstStyle/>
        <a:p>
          <a:endParaRPr lang="en-US">
            <a:latin typeface="Verdana" panose="020B0604030504040204" pitchFamily="34" charset="0"/>
            <a:ea typeface="Verdana" panose="020B0604030504040204" pitchFamily="34" charset="0"/>
          </a:endParaRPr>
        </a:p>
      </dgm:t>
    </dgm:pt>
    <dgm:pt modelId="{D09A0119-7A14-4076-845F-E1C8FC1D5784}" type="pres">
      <dgm:prSet presAssocID="{5AB9B39F-9424-40B0-9C4E-130EB2D3153A}" presName="Name0" presStyleCnt="0">
        <dgm:presLayoutVars>
          <dgm:dir/>
          <dgm:animLvl val="lvl"/>
          <dgm:resizeHandles val="exact"/>
        </dgm:presLayoutVars>
      </dgm:prSet>
      <dgm:spPr/>
    </dgm:pt>
    <dgm:pt modelId="{E715CDEF-0CCB-46F9-A1F9-7491400B79E2}" type="pres">
      <dgm:prSet presAssocID="{BF44A90E-6AD6-4804-B040-35FF6639CF87}" presName="vertFlow" presStyleCnt="0"/>
      <dgm:spPr/>
    </dgm:pt>
    <dgm:pt modelId="{29ABDD8D-F927-4003-B3D3-159440E26FCA}" type="pres">
      <dgm:prSet presAssocID="{BF44A90E-6AD6-4804-B040-35FF6639CF87}" presName="header" presStyleLbl="node1" presStyleIdx="0" presStyleCnt="4"/>
      <dgm:spPr/>
    </dgm:pt>
    <dgm:pt modelId="{F5A8F1CA-EA79-43AC-80A1-431EEC563CE5}" type="pres">
      <dgm:prSet presAssocID="{82F49FD1-6895-4610-BD1C-E58F8BC103F4}" presName="parTrans" presStyleLbl="sibTrans2D1" presStyleIdx="0" presStyleCnt="7"/>
      <dgm:spPr/>
    </dgm:pt>
    <dgm:pt modelId="{63E549A5-C2C9-4A03-B8BF-314031F4C89B}" type="pres">
      <dgm:prSet presAssocID="{2C486B9B-9C59-42A3-BF8A-9903B986EF51}" presName="child" presStyleLbl="alignAccFollowNode1" presStyleIdx="0" presStyleCnt="7">
        <dgm:presLayoutVars>
          <dgm:chMax val="0"/>
          <dgm:bulletEnabled val="1"/>
        </dgm:presLayoutVars>
      </dgm:prSet>
      <dgm:spPr/>
    </dgm:pt>
    <dgm:pt modelId="{BD76B84B-098F-49D6-B6D2-036B475419FE}" type="pres">
      <dgm:prSet presAssocID="{58013886-21FC-46C4-A651-DD3611FE0FAC}" presName="sibTrans" presStyleLbl="sibTrans2D1" presStyleIdx="1" presStyleCnt="7"/>
      <dgm:spPr/>
    </dgm:pt>
    <dgm:pt modelId="{FF3E5F79-FE15-49BE-8687-DBFC72E8B727}" type="pres">
      <dgm:prSet presAssocID="{E796B497-10A3-45A3-A6FB-1DB7140176F4}" presName="child" presStyleLbl="alignAccFollowNode1" presStyleIdx="1" presStyleCnt="7">
        <dgm:presLayoutVars>
          <dgm:chMax val="0"/>
          <dgm:bulletEnabled val="1"/>
        </dgm:presLayoutVars>
      </dgm:prSet>
      <dgm:spPr/>
    </dgm:pt>
    <dgm:pt modelId="{67EF4E43-FE51-447B-9C2E-504F75AE8CF8}" type="pres">
      <dgm:prSet presAssocID="{4AFA6765-E30C-4B7A-8AE9-E8EA02BB1E04}" presName="sibTrans" presStyleLbl="sibTrans2D1" presStyleIdx="2" presStyleCnt="7"/>
      <dgm:spPr/>
    </dgm:pt>
    <dgm:pt modelId="{6679991B-94FF-4CEB-870D-8D8049BA45A0}" type="pres">
      <dgm:prSet presAssocID="{3AD6B445-C705-4892-97BB-974BEA8B3B33}" presName="child" presStyleLbl="alignAccFollowNode1" presStyleIdx="2" presStyleCnt="7">
        <dgm:presLayoutVars>
          <dgm:chMax val="0"/>
          <dgm:bulletEnabled val="1"/>
        </dgm:presLayoutVars>
      </dgm:prSet>
      <dgm:spPr/>
    </dgm:pt>
    <dgm:pt modelId="{E53932F6-DFCF-48B1-866A-EB1A42B9DF4E}" type="pres">
      <dgm:prSet presAssocID="{BF44A90E-6AD6-4804-B040-35FF6639CF87}" presName="hSp" presStyleCnt="0"/>
      <dgm:spPr/>
    </dgm:pt>
    <dgm:pt modelId="{DD0F0241-A272-4A16-B202-E825F58E8F1C}" type="pres">
      <dgm:prSet presAssocID="{167621E3-F0F7-4BAB-A9F3-F8D1BA2875DB}" presName="vertFlow" presStyleCnt="0"/>
      <dgm:spPr/>
    </dgm:pt>
    <dgm:pt modelId="{A6DE604D-019D-4918-99CC-DDE65A0FA436}" type="pres">
      <dgm:prSet presAssocID="{167621E3-F0F7-4BAB-A9F3-F8D1BA2875DB}" presName="header" presStyleLbl="node1" presStyleIdx="1" presStyleCnt="4"/>
      <dgm:spPr/>
    </dgm:pt>
    <dgm:pt modelId="{7D6EBC3E-F689-41B4-836F-58E3C2ED061A}" type="pres">
      <dgm:prSet presAssocID="{DB35E378-F21F-4E65-93B3-DE693A20DA5C}" presName="parTrans" presStyleLbl="sibTrans2D1" presStyleIdx="3" presStyleCnt="7"/>
      <dgm:spPr/>
    </dgm:pt>
    <dgm:pt modelId="{4E665E5A-5B81-4CE5-B5E6-6A46EA42D805}" type="pres">
      <dgm:prSet presAssocID="{46551C5B-703A-43B2-B9D0-43E3B2D76854}" presName="child" presStyleLbl="alignAccFollowNode1" presStyleIdx="3" presStyleCnt="7">
        <dgm:presLayoutVars>
          <dgm:chMax val="0"/>
          <dgm:bulletEnabled val="1"/>
        </dgm:presLayoutVars>
      </dgm:prSet>
      <dgm:spPr/>
    </dgm:pt>
    <dgm:pt modelId="{D2CCF88F-F11A-4946-8B5B-52EAA69629A6}" type="pres">
      <dgm:prSet presAssocID="{C992D485-D8CC-4114-8686-E3A815F3185C}" presName="sibTrans" presStyleLbl="sibTrans2D1" presStyleIdx="4" presStyleCnt="7"/>
      <dgm:spPr/>
    </dgm:pt>
    <dgm:pt modelId="{D9686545-C437-4328-AC9D-EE17590085B4}" type="pres">
      <dgm:prSet presAssocID="{78553A2B-4246-468F-B65A-9F204196DF01}" presName="child" presStyleLbl="alignAccFollowNode1" presStyleIdx="4" presStyleCnt="7">
        <dgm:presLayoutVars>
          <dgm:chMax val="0"/>
          <dgm:bulletEnabled val="1"/>
        </dgm:presLayoutVars>
      </dgm:prSet>
      <dgm:spPr/>
    </dgm:pt>
    <dgm:pt modelId="{D8CE027F-1F54-4D6E-89E6-D06505B0EAF0}" type="pres">
      <dgm:prSet presAssocID="{167621E3-F0F7-4BAB-A9F3-F8D1BA2875DB}" presName="hSp" presStyleCnt="0"/>
      <dgm:spPr/>
    </dgm:pt>
    <dgm:pt modelId="{A4B9EB27-41BA-4612-B660-2256115D6765}" type="pres">
      <dgm:prSet presAssocID="{29BF4C5A-AB3F-46B4-B97D-2F7EFBA42415}" presName="vertFlow" presStyleCnt="0"/>
      <dgm:spPr/>
    </dgm:pt>
    <dgm:pt modelId="{8EF4C0F4-F91A-4B5C-BEAA-FB45C556C9CE}" type="pres">
      <dgm:prSet presAssocID="{29BF4C5A-AB3F-46B4-B97D-2F7EFBA42415}" presName="header" presStyleLbl="node1" presStyleIdx="2" presStyleCnt="4"/>
      <dgm:spPr/>
    </dgm:pt>
    <dgm:pt modelId="{AB854AFC-B974-4942-916C-5CB47B203CDE}" type="pres">
      <dgm:prSet presAssocID="{82C686F1-5975-4B31-921E-F15CE49AB75E}" presName="parTrans" presStyleLbl="sibTrans2D1" presStyleIdx="5" presStyleCnt="7"/>
      <dgm:spPr/>
    </dgm:pt>
    <dgm:pt modelId="{0C84A93D-93DA-4201-BA0C-8F82458FAB65}" type="pres">
      <dgm:prSet presAssocID="{6E1E2274-8116-4D1B-B199-5E5063672B3D}" presName="child" presStyleLbl="alignAccFollowNode1" presStyleIdx="5" presStyleCnt="7">
        <dgm:presLayoutVars>
          <dgm:chMax val="0"/>
          <dgm:bulletEnabled val="1"/>
        </dgm:presLayoutVars>
      </dgm:prSet>
      <dgm:spPr/>
    </dgm:pt>
    <dgm:pt modelId="{94F6E193-198F-4041-BDC0-4476270868D9}" type="pres">
      <dgm:prSet presAssocID="{29BF4C5A-AB3F-46B4-B97D-2F7EFBA42415}" presName="hSp" presStyleCnt="0"/>
      <dgm:spPr/>
    </dgm:pt>
    <dgm:pt modelId="{280FF4D5-12CF-4497-97FB-57961879260F}" type="pres">
      <dgm:prSet presAssocID="{01A98E28-3724-4863-9852-89A01FCABF3D}" presName="vertFlow" presStyleCnt="0"/>
      <dgm:spPr/>
    </dgm:pt>
    <dgm:pt modelId="{11BBE386-3DAA-43A0-93DA-534126CE383F}" type="pres">
      <dgm:prSet presAssocID="{01A98E28-3724-4863-9852-89A01FCABF3D}" presName="header" presStyleLbl="node1" presStyleIdx="3" presStyleCnt="4"/>
      <dgm:spPr/>
    </dgm:pt>
    <dgm:pt modelId="{C55E84E3-D21D-40CD-B6FA-935BCEBCE8DF}" type="pres">
      <dgm:prSet presAssocID="{5167E61E-CCA7-4D25-AA90-BCF689D8AE4D}" presName="parTrans" presStyleLbl="sibTrans2D1" presStyleIdx="6" presStyleCnt="7"/>
      <dgm:spPr/>
    </dgm:pt>
    <dgm:pt modelId="{EE8D99DC-78CE-4F2B-B372-D1A4DBE998A8}" type="pres">
      <dgm:prSet presAssocID="{3A213248-AC55-42AC-A2C9-6F973335E47D}" presName="child" presStyleLbl="alignAccFollowNode1" presStyleIdx="6" presStyleCnt="7">
        <dgm:presLayoutVars>
          <dgm:chMax val="0"/>
          <dgm:bulletEnabled val="1"/>
        </dgm:presLayoutVars>
      </dgm:prSet>
      <dgm:spPr/>
    </dgm:pt>
  </dgm:ptLst>
  <dgm:cxnLst>
    <dgm:cxn modelId="{0470080F-0566-4E19-918C-8AE9ADC1CC27}" type="presOf" srcId="{DB35E378-F21F-4E65-93B3-DE693A20DA5C}" destId="{7D6EBC3E-F689-41B4-836F-58E3C2ED061A}" srcOrd="0" destOrd="0" presId="urn:microsoft.com/office/officeart/2005/8/layout/lProcess1"/>
    <dgm:cxn modelId="{F789EE23-9325-46E4-8125-244733FBA815}" srcId="{167621E3-F0F7-4BAB-A9F3-F8D1BA2875DB}" destId="{78553A2B-4246-468F-B65A-9F204196DF01}" srcOrd="1" destOrd="0" parTransId="{20082027-4A3A-4058-91A4-160937E1F7D1}" sibTransId="{DDC1D24F-DC1C-4754-8E04-22567F9FFE80}"/>
    <dgm:cxn modelId="{7C741B32-77AC-4E48-A2A8-D90310DC6D8E}" type="presOf" srcId="{BF44A90E-6AD6-4804-B040-35FF6639CF87}" destId="{29ABDD8D-F927-4003-B3D3-159440E26FCA}" srcOrd="0" destOrd="0" presId="urn:microsoft.com/office/officeart/2005/8/layout/lProcess1"/>
    <dgm:cxn modelId="{77184A38-53D8-44E0-A07F-B03D3DE83AD6}" srcId="{5AB9B39F-9424-40B0-9C4E-130EB2D3153A}" destId="{01A98E28-3724-4863-9852-89A01FCABF3D}" srcOrd="3" destOrd="0" parTransId="{17401D3C-F140-4FD3-98A7-D5D493901498}" sibTransId="{E60EC2B6-8192-434C-ABA5-BBD0E84CBBB4}"/>
    <dgm:cxn modelId="{04C35265-D07F-45CC-BB5E-B2397695BA6A}" srcId="{5AB9B39F-9424-40B0-9C4E-130EB2D3153A}" destId="{29BF4C5A-AB3F-46B4-B97D-2F7EFBA42415}" srcOrd="2" destOrd="0" parTransId="{3104A0D0-F66D-47D5-8DE7-E855AB40B0F2}" sibTransId="{B7B59FE9-32C2-45B2-AA64-87C7E4133E9C}"/>
    <dgm:cxn modelId="{35051B48-9B31-4695-9020-C4F8B6B0C35F}" srcId="{01A98E28-3724-4863-9852-89A01FCABF3D}" destId="{3A213248-AC55-42AC-A2C9-6F973335E47D}" srcOrd="0" destOrd="0" parTransId="{5167E61E-CCA7-4D25-AA90-BCF689D8AE4D}" sibTransId="{33B87E46-77D8-44D5-8A65-545B1037A4BC}"/>
    <dgm:cxn modelId="{7AF9756F-B524-433E-9E0B-F3FC2297B6F3}" type="presOf" srcId="{167621E3-F0F7-4BAB-A9F3-F8D1BA2875DB}" destId="{A6DE604D-019D-4918-99CC-DDE65A0FA436}" srcOrd="0" destOrd="0" presId="urn:microsoft.com/office/officeart/2005/8/layout/lProcess1"/>
    <dgm:cxn modelId="{C8266071-4822-40F7-BC8B-3BC5DA26E571}" type="presOf" srcId="{2C486B9B-9C59-42A3-BF8A-9903B986EF51}" destId="{63E549A5-C2C9-4A03-B8BF-314031F4C89B}" srcOrd="0" destOrd="0" presId="urn:microsoft.com/office/officeart/2005/8/layout/lProcess1"/>
    <dgm:cxn modelId="{47B22452-67AB-4458-B989-6ECDFC0D5EE2}" srcId="{BF44A90E-6AD6-4804-B040-35FF6639CF87}" destId="{2C486B9B-9C59-42A3-BF8A-9903B986EF51}" srcOrd="0" destOrd="0" parTransId="{82F49FD1-6895-4610-BD1C-E58F8BC103F4}" sibTransId="{58013886-21FC-46C4-A651-DD3611FE0FAC}"/>
    <dgm:cxn modelId="{2BAD1275-D60E-4786-81D6-D4FAE92A57A0}" type="presOf" srcId="{3AD6B445-C705-4892-97BB-974BEA8B3B33}" destId="{6679991B-94FF-4CEB-870D-8D8049BA45A0}" srcOrd="0" destOrd="0" presId="urn:microsoft.com/office/officeart/2005/8/layout/lProcess1"/>
    <dgm:cxn modelId="{FD398C76-3D41-4E0C-A73D-9D52D31C0170}" type="presOf" srcId="{5AB9B39F-9424-40B0-9C4E-130EB2D3153A}" destId="{D09A0119-7A14-4076-845F-E1C8FC1D5784}" srcOrd="0" destOrd="0" presId="urn:microsoft.com/office/officeart/2005/8/layout/lProcess1"/>
    <dgm:cxn modelId="{9F435686-AF43-4056-924F-E2442C6F3F0D}" type="presOf" srcId="{4AFA6765-E30C-4B7A-8AE9-E8EA02BB1E04}" destId="{67EF4E43-FE51-447B-9C2E-504F75AE8CF8}" srcOrd="0" destOrd="0" presId="urn:microsoft.com/office/officeart/2005/8/layout/lProcess1"/>
    <dgm:cxn modelId="{EF3A7F94-DDBF-479F-B9F2-E03893984E07}" type="presOf" srcId="{C992D485-D8CC-4114-8686-E3A815F3185C}" destId="{D2CCF88F-F11A-4946-8B5B-52EAA69629A6}" srcOrd="0" destOrd="0" presId="urn:microsoft.com/office/officeart/2005/8/layout/lProcess1"/>
    <dgm:cxn modelId="{6BD52C9B-F632-4189-BCF9-EB572DDB83EE}" type="presOf" srcId="{01A98E28-3724-4863-9852-89A01FCABF3D}" destId="{11BBE386-3DAA-43A0-93DA-534126CE383F}" srcOrd="0" destOrd="0" presId="urn:microsoft.com/office/officeart/2005/8/layout/lProcess1"/>
    <dgm:cxn modelId="{4CC5D4AD-B4D6-47AD-8EF4-D4E713A8DA8F}" srcId="{29BF4C5A-AB3F-46B4-B97D-2F7EFBA42415}" destId="{6E1E2274-8116-4D1B-B199-5E5063672B3D}" srcOrd="0" destOrd="0" parTransId="{82C686F1-5975-4B31-921E-F15CE49AB75E}" sibTransId="{C26D686C-10CF-4B5A-B0F4-7F19ADB85A38}"/>
    <dgm:cxn modelId="{716364B4-45EF-43FC-BB7E-729BE4BF903A}" type="presOf" srcId="{58013886-21FC-46C4-A651-DD3611FE0FAC}" destId="{BD76B84B-098F-49D6-B6D2-036B475419FE}" srcOrd="0" destOrd="0" presId="urn:microsoft.com/office/officeart/2005/8/layout/lProcess1"/>
    <dgm:cxn modelId="{DD510DC3-316D-4CD0-9AFE-7FFF3C7C153F}" type="presOf" srcId="{46551C5B-703A-43B2-B9D0-43E3B2D76854}" destId="{4E665E5A-5B81-4CE5-B5E6-6A46EA42D805}" srcOrd="0" destOrd="0" presId="urn:microsoft.com/office/officeart/2005/8/layout/lProcess1"/>
    <dgm:cxn modelId="{97193DC4-EFE1-416E-864A-5593C900DE0B}" type="presOf" srcId="{78553A2B-4246-468F-B65A-9F204196DF01}" destId="{D9686545-C437-4328-AC9D-EE17590085B4}" srcOrd="0" destOrd="0" presId="urn:microsoft.com/office/officeart/2005/8/layout/lProcess1"/>
    <dgm:cxn modelId="{4D635DCC-4BF3-4FFE-A237-E5A27B60299A}" type="presOf" srcId="{5167E61E-CCA7-4D25-AA90-BCF689D8AE4D}" destId="{C55E84E3-D21D-40CD-B6FA-935BCEBCE8DF}" srcOrd="0" destOrd="0" presId="urn:microsoft.com/office/officeart/2005/8/layout/lProcess1"/>
    <dgm:cxn modelId="{B756ABCE-50CC-47C8-892C-50D9A8E3871C}" type="presOf" srcId="{82F49FD1-6895-4610-BD1C-E58F8BC103F4}" destId="{F5A8F1CA-EA79-43AC-80A1-431EEC563CE5}" srcOrd="0" destOrd="0" presId="urn:microsoft.com/office/officeart/2005/8/layout/lProcess1"/>
    <dgm:cxn modelId="{14E36DD2-8E76-4FD8-826B-BC1ED04AF10D}" type="presOf" srcId="{6E1E2274-8116-4D1B-B199-5E5063672B3D}" destId="{0C84A93D-93DA-4201-BA0C-8F82458FAB65}" srcOrd="0" destOrd="0" presId="urn:microsoft.com/office/officeart/2005/8/layout/lProcess1"/>
    <dgm:cxn modelId="{28F049D5-2B03-4E80-999F-0582BD275041}" srcId="{5AB9B39F-9424-40B0-9C4E-130EB2D3153A}" destId="{167621E3-F0F7-4BAB-A9F3-F8D1BA2875DB}" srcOrd="1" destOrd="0" parTransId="{865396B3-4441-4980-A0D4-B2CE8DA93DC1}" sibTransId="{C9D8F2EF-AD75-49CE-B99F-7469D4DB699B}"/>
    <dgm:cxn modelId="{784987D7-497C-422B-BB94-35F3C8D1DA87}" type="presOf" srcId="{E796B497-10A3-45A3-A6FB-1DB7140176F4}" destId="{FF3E5F79-FE15-49BE-8687-DBFC72E8B727}" srcOrd="0" destOrd="0" presId="urn:microsoft.com/office/officeart/2005/8/layout/lProcess1"/>
    <dgm:cxn modelId="{58B567EA-372B-4E60-B493-E62A8B1B6407}" type="presOf" srcId="{29BF4C5A-AB3F-46B4-B97D-2F7EFBA42415}" destId="{8EF4C0F4-F91A-4B5C-BEAA-FB45C556C9CE}" srcOrd="0" destOrd="0" presId="urn:microsoft.com/office/officeart/2005/8/layout/lProcess1"/>
    <dgm:cxn modelId="{24F5D0EA-A03B-40EB-A7FF-60E91B642724}" type="presOf" srcId="{82C686F1-5975-4B31-921E-F15CE49AB75E}" destId="{AB854AFC-B974-4942-916C-5CB47B203CDE}" srcOrd="0" destOrd="0" presId="urn:microsoft.com/office/officeart/2005/8/layout/lProcess1"/>
    <dgm:cxn modelId="{05256BEB-3C93-4A81-A0B8-9A8DACDE4AB3}" type="presOf" srcId="{3A213248-AC55-42AC-A2C9-6F973335E47D}" destId="{EE8D99DC-78CE-4F2B-B372-D1A4DBE998A8}" srcOrd="0" destOrd="0" presId="urn:microsoft.com/office/officeart/2005/8/layout/lProcess1"/>
    <dgm:cxn modelId="{7FE152EC-BDD2-4E76-932E-BBB37D51D416}" srcId="{BF44A90E-6AD6-4804-B040-35FF6639CF87}" destId="{3AD6B445-C705-4892-97BB-974BEA8B3B33}" srcOrd="2" destOrd="0" parTransId="{111235FD-8E0C-43D6-97B1-C9BBF33FDDCE}" sibTransId="{552CBE6D-549C-4A89-B0B5-FDE707CF0BE8}"/>
    <dgm:cxn modelId="{DC27DEEF-0C1F-4C85-B90C-9967B32A98B2}" srcId="{167621E3-F0F7-4BAB-A9F3-F8D1BA2875DB}" destId="{46551C5B-703A-43B2-B9D0-43E3B2D76854}" srcOrd="0" destOrd="0" parTransId="{DB35E378-F21F-4E65-93B3-DE693A20DA5C}" sibTransId="{C992D485-D8CC-4114-8686-E3A815F3185C}"/>
    <dgm:cxn modelId="{F355CFFB-C7F0-46EE-ADB3-AC2B6FB69E06}" srcId="{5AB9B39F-9424-40B0-9C4E-130EB2D3153A}" destId="{BF44A90E-6AD6-4804-B040-35FF6639CF87}" srcOrd="0" destOrd="0" parTransId="{5608080E-5699-4E23-9D37-0B1A6B98354B}" sibTransId="{AFB1EBF7-A8E8-408E-8F7B-26CF0C6E8AA3}"/>
    <dgm:cxn modelId="{67F1E1FD-C300-4E0F-811D-C80DCFB07A51}" srcId="{BF44A90E-6AD6-4804-B040-35FF6639CF87}" destId="{E796B497-10A3-45A3-A6FB-1DB7140176F4}" srcOrd="1" destOrd="0" parTransId="{77B5AAB5-816E-48FE-8DE5-75F02983C57F}" sibTransId="{4AFA6765-E30C-4B7A-8AE9-E8EA02BB1E04}"/>
    <dgm:cxn modelId="{6FBAA0CB-CD72-4069-9036-D187FCB8D34A}" type="presParOf" srcId="{D09A0119-7A14-4076-845F-E1C8FC1D5784}" destId="{E715CDEF-0CCB-46F9-A1F9-7491400B79E2}" srcOrd="0" destOrd="0" presId="urn:microsoft.com/office/officeart/2005/8/layout/lProcess1"/>
    <dgm:cxn modelId="{C168154A-2090-486E-9EC0-A60E8156CC9C}" type="presParOf" srcId="{E715CDEF-0CCB-46F9-A1F9-7491400B79E2}" destId="{29ABDD8D-F927-4003-B3D3-159440E26FCA}" srcOrd="0" destOrd="0" presId="urn:microsoft.com/office/officeart/2005/8/layout/lProcess1"/>
    <dgm:cxn modelId="{FB2C56FC-2662-4996-95BE-C08D5731EC2F}" type="presParOf" srcId="{E715CDEF-0CCB-46F9-A1F9-7491400B79E2}" destId="{F5A8F1CA-EA79-43AC-80A1-431EEC563CE5}" srcOrd="1" destOrd="0" presId="urn:microsoft.com/office/officeart/2005/8/layout/lProcess1"/>
    <dgm:cxn modelId="{09BBCB3E-4183-457F-845F-3A369806AE36}" type="presParOf" srcId="{E715CDEF-0CCB-46F9-A1F9-7491400B79E2}" destId="{63E549A5-C2C9-4A03-B8BF-314031F4C89B}" srcOrd="2" destOrd="0" presId="urn:microsoft.com/office/officeart/2005/8/layout/lProcess1"/>
    <dgm:cxn modelId="{6AEBA869-6692-4A04-9EA2-B40DC25299E6}" type="presParOf" srcId="{E715CDEF-0CCB-46F9-A1F9-7491400B79E2}" destId="{BD76B84B-098F-49D6-B6D2-036B475419FE}" srcOrd="3" destOrd="0" presId="urn:microsoft.com/office/officeart/2005/8/layout/lProcess1"/>
    <dgm:cxn modelId="{BB414B54-8549-4D32-A8E8-523C6CDF91CD}" type="presParOf" srcId="{E715CDEF-0CCB-46F9-A1F9-7491400B79E2}" destId="{FF3E5F79-FE15-49BE-8687-DBFC72E8B727}" srcOrd="4" destOrd="0" presId="urn:microsoft.com/office/officeart/2005/8/layout/lProcess1"/>
    <dgm:cxn modelId="{B6216EEA-C8E0-4C2F-88A1-DD5DBE5FAC83}" type="presParOf" srcId="{E715CDEF-0CCB-46F9-A1F9-7491400B79E2}" destId="{67EF4E43-FE51-447B-9C2E-504F75AE8CF8}" srcOrd="5" destOrd="0" presId="urn:microsoft.com/office/officeart/2005/8/layout/lProcess1"/>
    <dgm:cxn modelId="{1D6E8094-46A0-4D8D-9E22-58D7B8A874F7}" type="presParOf" srcId="{E715CDEF-0CCB-46F9-A1F9-7491400B79E2}" destId="{6679991B-94FF-4CEB-870D-8D8049BA45A0}" srcOrd="6" destOrd="0" presId="urn:microsoft.com/office/officeart/2005/8/layout/lProcess1"/>
    <dgm:cxn modelId="{7EB25B65-5683-4736-8C67-891A4AB4758B}" type="presParOf" srcId="{D09A0119-7A14-4076-845F-E1C8FC1D5784}" destId="{E53932F6-DFCF-48B1-866A-EB1A42B9DF4E}" srcOrd="1" destOrd="0" presId="urn:microsoft.com/office/officeart/2005/8/layout/lProcess1"/>
    <dgm:cxn modelId="{D0E65FE7-01AD-4DD5-97E0-CB85814879FF}" type="presParOf" srcId="{D09A0119-7A14-4076-845F-E1C8FC1D5784}" destId="{DD0F0241-A272-4A16-B202-E825F58E8F1C}" srcOrd="2" destOrd="0" presId="urn:microsoft.com/office/officeart/2005/8/layout/lProcess1"/>
    <dgm:cxn modelId="{84373CE5-7F92-4B22-B74D-D4339E2152E2}" type="presParOf" srcId="{DD0F0241-A272-4A16-B202-E825F58E8F1C}" destId="{A6DE604D-019D-4918-99CC-DDE65A0FA436}" srcOrd="0" destOrd="0" presId="urn:microsoft.com/office/officeart/2005/8/layout/lProcess1"/>
    <dgm:cxn modelId="{1404388B-4C7A-4C31-A2FC-214C7D66ACED}" type="presParOf" srcId="{DD0F0241-A272-4A16-B202-E825F58E8F1C}" destId="{7D6EBC3E-F689-41B4-836F-58E3C2ED061A}" srcOrd="1" destOrd="0" presId="urn:microsoft.com/office/officeart/2005/8/layout/lProcess1"/>
    <dgm:cxn modelId="{7F567BC4-FF3B-44F2-AF60-933F97121AD9}" type="presParOf" srcId="{DD0F0241-A272-4A16-B202-E825F58E8F1C}" destId="{4E665E5A-5B81-4CE5-B5E6-6A46EA42D805}" srcOrd="2" destOrd="0" presId="urn:microsoft.com/office/officeart/2005/8/layout/lProcess1"/>
    <dgm:cxn modelId="{843BA414-2C0C-4168-9DCA-BF1BC3E1C48E}" type="presParOf" srcId="{DD0F0241-A272-4A16-B202-E825F58E8F1C}" destId="{D2CCF88F-F11A-4946-8B5B-52EAA69629A6}" srcOrd="3" destOrd="0" presId="urn:microsoft.com/office/officeart/2005/8/layout/lProcess1"/>
    <dgm:cxn modelId="{AE6529E8-AFD1-4B8A-8947-368A6CED8DED}" type="presParOf" srcId="{DD0F0241-A272-4A16-B202-E825F58E8F1C}" destId="{D9686545-C437-4328-AC9D-EE17590085B4}" srcOrd="4" destOrd="0" presId="urn:microsoft.com/office/officeart/2005/8/layout/lProcess1"/>
    <dgm:cxn modelId="{DB030C0F-CD10-4EC9-A657-A9D5D675A516}" type="presParOf" srcId="{D09A0119-7A14-4076-845F-E1C8FC1D5784}" destId="{D8CE027F-1F54-4D6E-89E6-D06505B0EAF0}" srcOrd="3" destOrd="0" presId="urn:microsoft.com/office/officeart/2005/8/layout/lProcess1"/>
    <dgm:cxn modelId="{B5363C20-CB5D-44B0-9F22-9DA6B9CE37D7}" type="presParOf" srcId="{D09A0119-7A14-4076-845F-E1C8FC1D5784}" destId="{A4B9EB27-41BA-4612-B660-2256115D6765}" srcOrd="4" destOrd="0" presId="urn:microsoft.com/office/officeart/2005/8/layout/lProcess1"/>
    <dgm:cxn modelId="{0A9FB331-FA7E-4BAE-A145-FE2783DF2E5C}" type="presParOf" srcId="{A4B9EB27-41BA-4612-B660-2256115D6765}" destId="{8EF4C0F4-F91A-4B5C-BEAA-FB45C556C9CE}" srcOrd="0" destOrd="0" presId="urn:microsoft.com/office/officeart/2005/8/layout/lProcess1"/>
    <dgm:cxn modelId="{7F661900-28B9-43EE-A9A8-D0C7F34DA013}" type="presParOf" srcId="{A4B9EB27-41BA-4612-B660-2256115D6765}" destId="{AB854AFC-B974-4942-916C-5CB47B203CDE}" srcOrd="1" destOrd="0" presId="urn:microsoft.com/office/officeart/2005/8/layout/lProcess1"/>
    <dgm:cxn modelId="{BE9A6A50-DB78-4BD5-81E2-D09CD709689A}" type="presParOf" srcId="{A4B9EB27-41BA-4612-B660-2256115D6765}" destId="{0C84A93D-93DA-4201-BA0C-8F82458FAB65}" srcOrd="2" destOrd="0" presId="urn:microsoft.com/office/officeart/2005/8/layout/lProcess1"/>
    <dgm:cxn modelId="{6A78665F-85CC-48A9-8EA1-46E12C9887EE}" type="presParOf" srcId="{D09A0119-7A14-4076-845F-E1C8FC1D5784}" destId="{94F6E193-198F-4041-BDC0-4476270868D9}" srcOrd="5" destOrd="0" presId="urn:microsoft.com/office/officeart/2005/8/layout/lProcess1"/>
    <dgm:cxn modelId="{A5637F64-2040-4167-981A-3CD8CEC94AE8}" type="presParOf" srcId="{D09A0119-7A14-4076-845F-E1C8FC1D5784}" destId="{280FF4D5-12CF-4497-97FB-57961879260F}" srcOrd="6" destOrd="0" presId="urn:microsoft.com/office/officeart/2005/8/layout/lProcess1"/>
    <dgm:cxn modelId="{470E1C4E-D4E5-4976-BA0E-2FFF2A135E79}" type="presParOf" srcId="{280FF4D5-12CF-4497-97FB-57961879260F}" destId="{11BBE386-3DAA-43A0-93DA-534126CE383F}" srcOrd="0" destOrd="0" presId="urn:microsoft.com/office/officeart/2005/8/layout/lProcess1"/>
    <dgm:cxn modelId="{7A90B3A8-B418-42C2-888C-026A9E863280}" type="presParOf" srcId="{280FF4D5-12CF-4497-97FB-57961879260F}" destId="{C55E84E3-D21D-40CD-B6FA-935BCEBCE8DF}" srcOrd="1" destOrd="0" presId="urn:microsoft.com/office/officeart/2005/8/layout/lProcess1"/>
    <dgm:cxn modelId="{5CAACE20-A0B6-4876-A7CA-EDC62F922FF0}" type="presParOf" srcId="{280FF4D5-12CF-4497-97FB-57961879260F}" destId="{EE8D99DC-78CE-4F2B-B372-D1A4DBE998A8}" srcOrd="2"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B9B39F-9424-40B0-9C4E-130EB2D3153A}" type="doc">
      <dgm:prSet loTypeId="urn:microsoft.com/office/officeart/2005/8/layout/lProcess3" loCatId="process" qsTypeId="urn:microsoft.com/office/officeart/2005/8/quickstyle/simple1" qsCatId="simple" csTypeId="urn:microsoft.com/office/officeart/2005/8/colors/accent1_4" csCatId="accent1" phldr="1"/>
      <dgm:spPr/>
      <dgm:t>
        <a:bodyPr/>
        <a:lstStyle/>
        <a:p>
          <a:endParaRPr lang="en-US"/>
        </a:p>
      </dgm:t>
    </dgm:pt>
    <dgm:pt modelId="{29BF4C5A-AB3F-46B4-B97D-2F7EFBA42415}">
      <dgm:prSet phldrT="[Text]"/>
      <dgm:spPr/>
      <dgm:t>
        <a:bodyPr/>
        <a:lstStyle/>
        <a:p>
          <a:r>
            <a:rPr lang="en-US" dirty="0">
              <a:latin typeface="Verdana" panose="020B0604030504040204" pitchFamily="34" charset="0"/>
              <a:ea typeface="Verdana" panose="020B0604030504040204" pitchFamily="34" charset="0"/>
            </a:rPr>
            <a:t>Evaluation Waiver</a:t>
          </a:r>
        </a:p>
      </dgm:t>
    </dgm:pt>
    <dgm:pt modelId="{3104A0D0-F66D-47D5-8DE7-E855AB40B0F2}" type="parTrans" cxnId="{04C35265-D07F-45CC-BB5E-B2397695BA6A}">
      <dgm:prSet/>
      <dgm:spPr/>
      <dgm:t>
        <a:bodyPr/>
        <a:lstStyle/>
        <a:p>
          <a:endParaRPr lang="en-US">
            <a:latin typeface="Verdana" panose="020B0604030504040204" pitchFamily="34" charset="0"/>
            <a:ea typeface="Verdana" panose="020B0604030504040204" pitchFamily="34" charset="0"/>
          </a:endParaRPr>
        </a:p>
      </dgm:t>
    </dgm:pt>
    <dgm:pt modelId="{B7B59FE9-32C2-45B2-AA64-87C7E4133E9C}" type="sibTrans" cxnId="{04C35265-D07F-45CC-BB5E-B2397695BA6A}">
      <dgm:prSet/>
      <dgm:spPr/>
      <dgm:t>
        <a:bodyPr/>
        <a:lstStyle/>
        <a:p>
          <a:endParaRPr lang="en-US">
            <a:latin typeface="Verdana" panose="020B0604030504040204" pitchFamily="34" charset="0"/>
            <a:ea typeface="Verdana" panose="020B0604030504040204" pitchFamily="34" charset="0"/>
          </a:endParaRPr>
        </a:p>
      </dgm:t>
    </dgm:pt>
    <dgm:pt modelId="{6E1E2274-8116-4D1B-B199-5E5063672B3D}">
      <dgm:prSet phldrT="[Text]"/>
      <dgm:spPr/>
      <dgm:t>
        <a:bodyPr/>
        <a:lstStyle/>
        <a:p>
          <a:r>
            <a:rPr lang="en-US" dirty="0">
              <a:latin typeface="Verdana" panose="020B0604030504040204" pitchFamily="34" charset="0"/>
              <a:ea typeface="Verdana" panose="020B0604030504040204" pitchFamily="34" charset="0"/>
            </a:rPr>
            <a:t>One Exemplary Rating</a:t>
          </a:r>
        </a:p>
      </dgm:t>
    </dgm:pt>
    <dgm:pt modelId="{82C686F1-5975-4B31-921E-F15CE49AB75E}" type="parTrans" cxnId="{4CC5D4AD-B4D6-47AD-8EF4-D4E713A8DA8F}">
      <dgm:prSet/>
      <dgm:spPr/>
      <dgm:t>
        <a:bodyPr/>
        <a:lstStyle/>
        <a:p>
          <a:endParaRPr lang="en-US">
            <a:latin typeface="Verdana" panose="020B0604030504040204" pitchFamily="34" charset="0"/>
            <a:ea typeface="Verdana" panose="020B0604030504040204" pitchFamily="34" charset="0"/>
          </a:endParaRPr>
        </a:p>
      </dgm:t>
    </dgm:pt>
    <dgm:pt modelId="{C26D686C-10CF-4B5A-B0F4-7F19ADB85A38}" type="sibTrans" cxnId="{4CC5D4AD-B4D6-47AD-8EF4-D4E713A8DA8F}">
      <dgm:prSet/>
      <dgm:spPr/>
      <dgm:t>
        <a:bodyPr/>
        <a:lstStyle/>
        <a:p>
          <a:endParaRPr lang="en-US">
            <a:latin typeface="Verdana" panose="020B0604030504040204" pitchFamily="34" charset="0"/>
            <a:ea typeface="Verdana" panose="020B0604030504040204" pitchFamily="34" charset="0"/>
          </a:endParaRPr>
        </a:p>
      </dgm:t>
    </dgm:pt>
    <dgm:pt modelId="{C15F0C3D-2A37-4F4F-94A4-21E2826672FD}">
      <dgm:prSet phldrT="[Text]"/>
      <dgm:spPr/>
      <dgm:t>
        <a:bodyPr/>
        <a:lstStyle/>
        <a:p>
          <a:r>
            <a:rPr lang="en-US" dirty="0">
              <a:latin typeface="Verdana" panose="020B0604030504040204" pitchFamily="34" charset="0"/>
              <a:ea typeface="Verdana" panose="020B0604030504040204" pitchFamily="34" charset="0"/>
            </a:rPr>
            <a:t>No Basic Ratings</a:t>
          </a:r>
        </a:p>
      </dgm:t>
    </dgm:pt>
    <dgm:pt modelId="{CB3CE070-30EA-41B5-96AC-E576B929C430}" type="parTrans" cxnId="{3DC80EC8-B33C-4B73-960E-974310F3D62B}">
      <dgm:prSet/>
      <dgm:spPr/>
      <dgm:t>
        <a:bodyPr/>
        <a:lstStyle/>
        <a:p>
          <a:endParaRPr lang="en-US"/>
        </a:p>
      </dgm:t>
    </dgm:pt>
    <dgm:pt modelId="{7005653C-5C87-4EED-9E37-16DBD596115A}" type="sibTrans" cxnId="{3DC80EC8-B33C-4B73-960E-974310F3D62B}">
      <dgm:prSet/>
      <dgm:spPr/>
      <dgm:t>
        <a:bodyPr/>
        <a:lstStyle/>
        <a:p>
          <a:endParaRPr lang="en-US"/>
        </a:p>
      </dgm:t>
    </dgm:pt>
    <dgm:pt modelId="{82673282-0358-4912-B696-390B45EAA228}">
      <dgm:prSet phldrT="[Text]"/>
      <dgm:spPr/>
      <dgm:t>
        <a:bodyPr/>
        <a:lstStyle/>
        <a:p>
          <a:r>
            <a:rPr lang="en-US" dirty="0">
              <a:latin typeface="Verdana" panose="020B0604030504040204" pitchFamily="34" charset="0"/>
              <a:ea typeface="Verdana" panose="020B0604030504040204" pitchFamily="34" charset="0"/>
            </a:rPr>
            <a:t>No Unsatisfactory Ratings</a:t>
          </a:r>
        </a:p>
      </dgm:t>
    </dgm:pt>
    <dgm:pt modelId="{B1DC6FF9-3001-4013-949A-829C27A459D1}" type="parTrans" cxnId="{CB988582-8C4F-4E2F-BB3E-1CD95A6CB86E}">
      <dgm:prSet/>
      <dgm:spPr/>
      <dgm:t>
        <a:bodyPr/>
        <a:lstStyle/>
        <a:p>
          <a:endParaRPr lang="en-US"/>
        </a:p>
      </dgm:t>
    </dgm:pt>
    <dgm:pt modelId="{0E7DBECC-BB37-457B-A38A-2AB245755FF7}" type="sibTrans" cxnId="{CB988582-8C4F-4E2F-BB3E-1CD95A6CB86E}">
      <dgm:prSet/>
      <dgm:spPr/>
      <dgm:t>
        <a:bodyPr/>
        <a:lstStyle/>
        <a:p>
          <a:endParaRPr lang="en-US"/>
        </a:p>
      </dgm:t>
    </dgm:pt>
    <dgm:pt modelId="{0EC6D4EB-55CF-4346-8F82-13D32C655702}">
      <dgm:prSet phldrT="[Text]"/>
      <dgm:spPr/>
      <dgm:t>
        <a:bodyPr/>
        <a:lstStyle/>
        <a:p>
          <a:r>
            <a:rPr lang="en-US" dirty="0">
              <a:latin typeface="Verdana" panose="020B0604030504040204" pitchFamily="34" charset="0"/>
              <a:ea typeface="Verdana" panose="020B0604030504040204" pitchFamily="34" charset="0"/>
            </a:rPr>
            <a:t>Plan of Improvement</a:t>
          </a:r>
        </a:p>
      </dgm:t>
    </dgm:pt>
    <dgm:pt modelId="{21FB3B3B-4A04-4AB1-A655-059D5FDDF9BF}" type="parTrans" cxnId="{6D259F26-87E8-411F-8CCA-C7C3434AB5E7}">
      <dgm:prSet/>
      <dgm:spPr/>
      <dgm:t>
        <a:bodyPr/>
        <a:lstStyle/>
        <a:p>
          <a:endParaRPr lang="en-US"/>
        </a:p>
      </dgm:t>
    </dgm:pt>
    <dgm:pt modelId="{7BF4ED81-DEA7-4671-AF25-36818815485E}" type="sibTrans" cxnId="{6D259F26-87E8-411F-8CCA-C7C3434AB5E7}">
      <dgm:prSet/>
      <dgm:spPr/>
      <dgm:t>
        <a:bodyPr/>
        <a:lstStyle/>
        <a:p>
          <a:endParaRPr lang="en-US"/>
        </a:p>
      </dgm:t>
    </dgm:pt>
    <dgm:pt modelId="{EF8BCA7C-4E3E-4590-B11E-2ACD321B6D0D}">
      <dgm:prSet phldrT="[Text]"/>
      <dgm:spPr/>
      <dgm:t>
        <a:bodyPr/>
        <a:lstStyle/>
        <a:p>
          <a:r>
            <a:rPr lang="en-US" dirty="0">
              <a:latin typeface="Verdana" panose="020B0604030504040204" pitchFamily="34" charset="0"/>
              <a:ea typeface="Verdana" panose="020B0604030504040204" pitchFamily="34" charset="0"/>
            </a:rPr>
            <a:t>One Unsatisfactory Rating</a:t>
          </a:r>
        </a:p>
      </dgm:t>
    </dgm:pt>
    <dgm:pt modelId="{E2E46240-1A30-4BE9-9F42-C44E76CF3FAF}" type="parTrans" cxnId="{852A8070-6341-4751-9A40-2F9CE4C525F1}">
      <dgm:prSet/>
      <dgm:spPr/>
      <dgm:t>
        <a:bodyPr/>
        <a:lstStyle/>
        <a:p>
          <a:endParaRPr lang="en-US"/>
        </a:p>
      </dgm:t>
    </dgm:pt>
    <dgm:pt modelId="{128BADF8-5F1B-4E6D-8259-834F2C63879D}" type="sibTrans" cxnId="{852A8070-6341-4751-9A40-2F9CE4C525F1}">
      <dgm:prSet/>
      <dgm:spPr/>
      <dgm:t>
        <a:bodyPr/>
        <a:lstStyle/>
        <a:p>
          <a:endParaRPr lang="en-US"/>
        </a:p>
      </dgm:t>
    </dgm:pt>
    <dgm:pt modelId="{5D8CE1C1-5703-4AC8-AF49-B3FC149248A2}">
      <dgm:prSet phldrT="[Text]"/>
      <dgm:spPr/>
      <dgm:t>
        <a:bodyPr/>
        <a:lstStyle/>
        <a:p>
          <a:r>
            <a:rPr lang="en-US" dirty="0">
              <a:latin typeface="Verdana" panose="020B0604030504040204" pitchFamily="34" charset="0"/>
              <a:ea typeface="Verdana" panose="020B0604030504040204" pitchFamily="34" charset="0"/>
            </a:rPr>
            <a:t>Plan for Professional Growth</a:t>
          </a:r>
        </a:p>
      </dgm:t>
    </dgm:pt>
    <dgm:pt modelId="{B62860F0-BAE2-4A47-A65E-E4026E0B162F}" type="parTrans" cxnId="{D1213702-DED7-42B7-9D26-1734DB7349B5}">
      <dgm:prSet/>
      <dgm:spPr/>
      <dgm:t>
        <a:bodyPr/>
        <a:lstStyle/>
        <a:p>
          <a:endParaRPr lang="en-US"/>
        </a:p>
      </dgm:t>
    </dgm:pt>
    <dgm:pt modelId="{977EA5CE-DE7C-4350-BB14-0923BE2E9558}" type="sibTrans" cxnId="{D1213702-DED7-42B7-9D26-1734DB7349B5}">
      <dgm:prSet/>
      <dgm:spPr/>
      <dgm:t>
        <a:bodyPr/>
        <a:lstStyle/>
        <a:p>
          <a:endParaRPr lang="en-US"/>
        </a:p>
      </dgm:t>
    </dgm:pt>
    <dgm:pt modelId="{E7B01F97-4993-4A16-B2D2-C085929D1638}">
      <dgm:prSet phldrT="[Text]"/>
      <dgm:spPr/>
      <dgm:t>
        <a:bodyPr/>
        <a:lstStyle/>
        <a:p>
          <a:r>
            <a:rPr lang="en-US" dirty="0">
              <a:latin typeface="Verdana" panose="020B0604030504040204" pitchFamily="34" charset="0"/>
              <a:ea typeface="Verdana" panose="020B0604030504040204" pitchFamily="34" charset="0"/>
            </a:rPr>
            <a:t>Two or More Basic Ratings</a:t>
          </a:r>
        </a:p>
      </dgm:t>
    </dgm:pt>
    <dgm:pt modelId="{BF9AEEC6-812E-40B7-9F03-306000E59ABB}" type="parTrans" cxnId="{E7A20D45-9CFA-464B-A9F0-1B28E36BE899}">
      <dgm:prSet/>
      <dgm:spPr/>
      <dgm:t>
        <a:bodyPr/>
        <a:lstStyle/>
        <a:p>
          <a:endParaRPr lang="en-US"/>
        </a:p>
      </dgm:t>
    </dgm:pt>
    <dgm:pt modelId="{6404685F-549C-4723-90DC-CB7F35188AB0}" type="sibTrans" cxnId="{E7A20D45-9CFA-464B-A9F0-1B28E36BE899}">
      <dgm:prSet/>
      <dgm:spPr/>
      <dgm:t>
        <a:bodyPr/>
        <a:lstStyle/>
        <a:p>
          <a:endParaRPr lang="en-US"/>
        </a:p>
      </dgm:t>
    </dgm:pt>
    <dgm:pt modelId="{D11116D6-4591-4246-93A3-6DE9AC96FC13}">
      <dgm:prSet phldrT="[Text]"/>
      <dgm:spPr/>
      <dgm:t>
        <a:bodyPr/>
        <a:lstStyle/>
        <a:p>
          <a:r>
            <a:rPr lang="en-US" dirty="0">
              <a:latin typeface="Verdana" panose="020B0604030504040204" pitchFamily="34" charset="0"/>
              <a:ea typeface="Verdana" panose="020B0604030504040204" pitchFamily="34" charset="0"/>
            </a:rPr>
            <a:t>No Unsatisfactory Ratings</a:t>
          </a:r>
        </a:p>
      </dgm:t>
    </dgm:pt>
    <dgm:pt modelId="{A1931D64-AAD0-491E-BF23-9987165B561F}" type="parTrans" cxnId="{8F2992BF-0B53-4A3D-A5B2-49C3430B1859}">
      <dgm:prSet/>
      <dgm:spPr/>
      <dgm:t>
        <a:bodyPr/>
        <a:lstStyle/>
        <a:p>
          <a:endParaRPr lang="en-US"/>
        </a:p>
      </dgm:t>
    </dgm:pt>
    <dgm:pt modelId="{272EAB51-0C2B-41EE-B090-BB127D338520}" type="sibTrans" cxnId="{8F2992BF-0B53-4A3D-A5B2-49C3430B1859}">
      <dgm:prSet/>
      <dgm:spPr/>
      <dgm:t>
        <a:bodyPr/>
        <a:lstStyle/>
        <a:p>
          <a:endParaRPr lang="en-US"/>
        </a:p>
      </dgm:t>
    </dgm:pt>
    <dgm:pt modelId="{8EE5CC59-B307-4524-9C2E-B4F2836BBF34}" type="pres">
      <dgm:prSet presAssocID="{5AB9B39F-9424-40B0-9C4E-130EB2D3153A}" presName="Name0" presStyleCnt="0">
        <dgm:presLayoutVars>
          <dgm:chPref val="3"/>
          <dgm:dir/>
          <dgm:animLvl val="lvl"/>
          <dgm:resizeHandles/>
        </dgm:presLayoutVars>
      </dgm:prSet>
      <dgm:spPr/>
    </dgm:pt>
    <dgm:pt modelId="{CBC4A47E-0B01-4A6F-9EE8-79740AC49704}" type="pres">
      <dgm:prSet presAssocID="{29BF4C5A-AB3F-46B4-B97D-2F7EFBA42415}" presName="horFlow" presStyleCnt="0"/>
      <dgm:spPr/>
    </dgm:pt>
    <dgm:pt modelId="{C9988A9D-6F70-4B41-9306-3A199F127D2C}" type="pres">
      <dgm:prSet presAssocID="{29BF4C5A-AB3F-46B4-B97D-2F7EFBA42415}" presName="bigChev" presStyleLbl="node1" presStyleIdx="0" presStyleCnt="3"/>
      <dgm:spPr/>
    </dgm:pt>
    <dgm:pt modelId="{A53CF1A9-1A38-4B82-A30A-9F59AA1ABF49}" type="pres">
      <dgm:prSet presAssocID="{82C686F1-5975-4B31-921E-F15CE49AB75E}" presName="parTrans" presStyleCnt="0"/>
      <dgm:spPr/>
    </dgm:pt>
    <dgm:pt modelId="{789B93C4-7DB7-4887-9843-AD764A53FD07}" type="pres">
      <dgm:prSet presAssocID="{6E1E2274-8116-4D1B-B199-5E5063672B3D}" presName="node" presStyleLbl="alignAccFollowNode1" presStyleIdx="0" presStyleCnt="6">
        <dgm:presLayoutVars>
          <dgm:bulletEnabled val="1"/>
        </dgm:presLayoutVars>
      </dgm:prSet>
      <dgm:spPr/>
    </dgm:pt>
    <dgm:pt modelId="{4D66AB65-5D66-40FC-8717-8A96083AFECD}" type="pres">
      <dgm:prSet presAssocID="{C26D686C-10CF-4B5A-B0F4-7F19ADB85A38}" presName="sibTrans" presStyleCnt="0"/>
      <dgm:spPr/>
    </dgm:pt>
    <dgm:pt modelId="{D5D7F6FF-87BC-40A2-BFA1-3DA66FFE0352}" type="pres">
      <dgm:prSet presAssocID="{C15F0C3D-2A37-4F4F-94A4-21E2826672FD}" presName="node" presStyleLbl="alignAccFollowNode1" presStyleIdx="1" presStyleCnt="6">
        <dgm:presLayoutVars>
          <dgm:bulletEnabled val="1"/>
        </dgm:presLayoutVars>
      </dgm:prSet>
      <dgm:spPr/>
    </dgm:pt>
    <dgm:pt modelId="{08B94F06-34A2-4B47-8640-B7C4A3EBE28E}" type="pres">
      <dgm:prSet presAssocID="{7005653C-5C87-4EED-9E37-16DBD596115A}" presName="sibTrans" presStyleCnt="0"/>
      <dgm:spPr/>
    </dgm:pt>
    <dgm:pt modelId="{5AF5690D-4AB2-4D25-969D-A19015BBD0FE}" type="pres">
      <dgm:prSet presAssocID="{82673282-0358-4912-B696-390B45EAA228}" presName="node" presStyleLbl="alignAccFollowNode1" presStyleIdx="2" presStyleCnt="6">
        <dgm:presLayoutVars>
          <dgm:bulletEnabled val="1"/>
        </dgm:presLayoutVars>
      </dgm:prSet>
      <dgm:spPr/>
    </dgm:pt>
    <dgm:pt modelId="{D3E10FB7-1476-48C7-9C58-878BA13A241E}" type="pres">
      <dgm:prSet presAssocID="{29BF4C5A-AB3F-46B4-B97D-2F7EFBA42415}" presName="vSp" presStyleCnt="0"/>
      <dgm:spPr/>
    </dgm:pt>
    <dgm:pt modelId="{5C0D8AB1-5B82-496D-89F5-82EB266D5E5B}" type="pres">
      <dgm:prSet presAssocID="{5D8CE1C1-5703-4AC8-AF49-B3FC149248A2}" presName="horFlow" presStyleCnt="0"/>
      <dgm:spPr/>
    </dgm:pt>
    <dgm:pt modelId="{F8093ED2-002B-4A93-A0EB-64FDC25D7401}" type="pres">
      <dgm:prSet presAssocID="{5D8CE1C1-5703-4AC8-AF49-B3FC149248A2}" presName="bigChev" presStyleLbl="node1" presStyleIdx="1" presStyleCnt="3"/>
      <dgm:spPr/>
    </dgm:pt>
    <dgm:pt modelId="{D853D5D1-03EB-450F-AE82-99DB402BFF9D}" type="pres">
      <dgm:prSet presAssocID="{BF9AEEC6-812E-40B7-9F03-306000E59ABB}" presName="parTrans" presStyleCnt="0"/>
      <dgm:spPr/>
    </dgm:pt>
    <dgm:pt modelId="{543EC54E-3326-4887-8304-AF392FAE3E6F}" type="pres">
      <dgm:prSet presAssocID="{E7B01F97-4993-4A16-B2D2-C085929D1638}" presName="node" presStyleLbl="alignAccFollowNode1" presStyleIdx="3" presStyleCnt="6">
        <dgm:presLayoutVars>
          <dgm:bulletEnabled val="1"/>
        </dgm:presLayoutVars>
      </dgm:prSet>
      <dgm:spPr/>
    </dgm:pt>
    <dgm:pt modelId="{AA42FB3A-89A7-434A-B1BA-D69896F14E68}" type="pres">
      <dgm:prSet presAssocID="{6404685F-549C-4723-90DC-CB7F35188AB0}" presName="sibTrans" presStyleCnt="0"/>
      <dgm:spPr/>
    </dgm:pt>
    <dgm:pt modelId="{0E0015A5-DC81-4CA1-A337-BE8595C5331B}" type="pres">
      <dgm:prSet presAssocID="{D11116D6-4591-4246-93A3-6DE9AC96FC13}" presName="node" presStyleLbl="alignAccFollowNode1" presStyleIdx="4" presStyleCnt="6">
        <dgm:presLayoutVars>
          <dgm:bulletEnabled val="1"/>
        </dgm:presLayoutVars>
      </dgm:prSet>
      <dgm:spPr/>
    </dgm:pt>
    <dgm:pt modelId="{62EEAD52-D494-4A97-9FA0-B557EDEE2B0B}" type="pres">
      <dgm:prSet presAssocID="{5D8CE1C1-5703-4AC8-AF49-B3FC149248A2}" presName="vSp" presStyleCnt="0"/>
      <dgm:spPr/>
    </dgm:pt>
    <dgm:pt modelId="{C1AAE373-A900-4C55-8F25-D230F56F49F3}" type="pres">
      <dgm:prSet presAssocID="{0EC6D4EB-55CF-4346-8F82-13D32C655702}" presName="horFlow" presStyleCnt="0"/>
      <dgm:spPr/>
    </dgm:pt>
    <dgm:pt modelId="{5AA7FA86-10A4-4F9F-8DB9-207023F7866F}" type="pres">
      <dgm:prSet presAssocID="{0EC6D4EB-55CF-4346-8F82-13D32C655702}" presName="bigChev" presStyleLbl="node1" presStyleIdx="2" presStyleCnt="3"/>
      <dgm:spPr/>
    </dgm:pt>
    <dgm:pt modelId="{42597687-B989-45DE-A390-614D73BA622B}" type="pres">
      <dgm:prSet presAssocID="{E2E46240-1A30-4BE9-9F42-C44E76CF3FAF}" presName="parTrans" presStyleCnt="0"/>
      <dgm:spPr/>
    </dgm:pt>
    <dgm:pt modelId="{6AFDCF06-CC8F-4B54-AE45-ED0EAD7100AA}" type="pres">
      <dgm:prSet presAssocID="{EF8BCA7C-4E3E-4590-B11E-2ACD321B6D0D}" presName="node" presStyleLbl="alignAccFollowNode1" presStyleIdx="5" presStyleCnt="6">
        <dgm:presLayoutVars>
          <dgm:bulletEnabled val="1"/>
        </dgm:presLayoutVars>
      </dgm:prSet>
      <dgm:spPr/>
    </dgm:pt>
  </dgm:ptLst>
  <dgm:cxnLst>
    <dgm:cxn modelId="{D1213702-DED7-42B7-9D26-1734DB7349B5}" srcId="{5AB9B39F-9424-40B0-9C4E-130EB2D3153A}" destId="{5D8CE1C1-5703-4AC8-AF49-B3FC149248A2}" srcOrd="1" destOrd="0" parTransId="{B62860F0-BAE2-4A47-A65E-E4026E0B162F}" sibTransId="{977EA5CE-DE7C-4350-BB14-0923BE2E9558}"/>
    <dgm:cxn modelId="{6D259F26-87E8-411F-8CCA-C7C3434AB5E7}" srcId="{5AB9B39F-9424-40B0-9C4E-130EB2D3153A}" destId="{0EC6D4EB-55CF-4346-8F82-13D32C655702}" srcOrd="2" destOrd="0" parTransId="{21FB3B3B-4A04-4AB1-A655-059D5FDDF9BF}" sibTransId="{7BF4ED81-DEA7-4671-AF25-36818815485E}"/>
    <dgm:cxn modelId="{C0317863-C626-4235-BA37-1F35AAA5535D}" type="presOf" srcId="{29BF4C5A-AB3F-46B4-B97D-2F7EFBA42415}" destId="{C9988A9D-6F70-4B41-9306-3A199F127D2C}" srcOrd="0" destOrd="0" presId="urn:microsoft.com/office/officeart/2005/8/layout/lProcess3"/>
    <dgm:cxn modelId="{E7A20D45-9CFA-464B-A9F0-1B28E36BE899}" srcId="{5D8CE1C1-5703-4AC8-AF49-B3FC149248A2}" destId="{E7B01F97-4993-4A16-B2D2-C085929D1638}" srcOrd="0" destOrd="0" parTransId="{BF9AEEC6-812E-40B7-9F03-306000E59ABB}" sibTransId="{6404685F-549C-4723-90DC-CB7F35188AB0}"/>
    <dgm:cxn modelId="{04C35265-D07F-45CC-BB5E-B2397695BA6A}" srcId="{5AB9B39F-9424-40B0-9C4E-130EB2D3153A}" destId="{29BF4C5A-AB3F-46B4-B97D-2F7EFBA42415}" srcOrd="0" destOrd="0" parTransId="{3104A0D0-F66D-47D5-8DE7-E855AB40B0F2}" sibTransId="{B7B59FE9-32C2-45B2-AA64-87C7E4133E9C}"/>
    <dgm:cxn modelId="{D5602E6F-C89F-4ABB-88DC-F68BF2DE3C5B}" type="presOf" srcId="{0EC6D4EB-55CF-4346-8F82-13D32C655702}" destId="{5AA7FA86-10A4-4F9F-8DB9-207023F7866F}" srcOrd="0" destOrd="0" presId="urn:microsoft.com/office/officeart/2005/8/layout/lProcess3"/>
    <dgm:cxn modelId="{852A8070-6341-4751-9A40-2F9CE4C525F1}" srcId="{0EC6D4EB-55CF-4346-8F82-13D32C655702}" destId="{EF8BCA7C-4E3E-4590-B11E-2ACD321B6D0D}" srcOrd="0" destOrd="0" parTransId="{E2E46240-1A30-4BE9-9F42-C44E76CF3FAF}" sibTransId="{128BADF8-5F1B-4E6D-8259-834F2C63879D}"/>
    <dgm:cxn modelId="{462DAB72-11D3-4EE6-A3E8-C9079EAA5461}" type="presOf" srcId="{EF8BCA7C-4E3E-4590-B11E-2ACD321B6D0D}" destId="{6AFDCF06-CC8F-4B54-AE45-ED0EAD7100AA}" srcOrd="0" destOrd="0" presId="urn:microsoft.com/office/officeart/2005/8/layout/lProcess3"/>
    <dgm:cxn modelId="{7ADA0A78-2955-4D3C-9D50-58A4BA9F7BF4}" type="presOf" srcId="{82673282-0358-4912-B696-390B45EAA228}" destId="{5AF5690D-4AB2-4D25-969D-A19015BBD0FE}" srcOrd="0" destOrd="0" presId="urn:microsoft.com/office/officeart/2005/8/layout/lProcess3"/>
    <dgm:cxn modelId="{E79DAC79-1F2E-4584-9CEC-63A0EBDD824B}" type="presOf" srcId="{D11116D6-4591-4246-93A3-6DE9AC96FC13}" destId="{0E0015A5-DC81-4CA1-A337-BE8595C5331B}" srcOrd="0" destOrd="0" presId="urn:microsoft.com/office/officeart/2005/8/layout/lProcess3"/>
    <dgm:cxn modelId="{E890B459-7273-4634-8B8C-49A260A5CBB0}" type="presOf" srcId="{E7B01F97-4993-4A16-B2D2-C085929D1638}" destId="{543EC54E-3326-4887-8304-AF392FAE3E6F}" srcOrd="0" destOrd="0" presId="urn:microsoft.com/office/officeart/2005/8/layout/lProcess3"/>
    <dgm:cxn modelId="{CB988582-8C4F-4E2F-BB3E-1CD95A6CB86E}" srcId="{29BF4C5A-AB3F-46B4-B97D-2F7EFBA42415}" destId="{82673282-0358-4912-B696-390B45EAA228}" srcOrd="2" destOrd="0" parTransId="{B1DC6FF9-3001-4013-949A-829C27A459D1}" sibTransId="{0E7DBECC-BB37-457B-A38A-2AB245755FF7}"/>
    <dgm:cxn modelId="{EEFC9585-B967-4A5D-820E-65A2A7D8978F}" type="presOf" srcId="{5AB9B39F-9424-40B0-9C4E-130EB2D3153A}" destId="{8EE5CC59-B307-4524-9C2E-B4F2836BBF34}" srcOrd="0" destOrd="0" presId="urn:microsoft.com/office/officeart/2005/8/layout/lProcess3"/>
    <dgm:cxn modelId="{FDA9609A-D8D4-4CF5-9C63-EA8F2F81465A}" type="presOf" srcId="{5D8CE1C1-5703-4AC8-AF49-B3FC149248A2}" destId="{F8093ED2-002B-4A93-A0EB-64FDC25D7401}" srcOrd="0" destOrd="0" presId="urn:microsoft.com/office/officeart/2005/8/layout/lProcess3"/>
    <dgm:cxn modelId="{4CC5D4AD-B4D6-47AD-8EF4-D4E713A8DA8F}" srcId="{29BF4C5A-AB3F-46B4-B97D-2F7EFBA42415}" destId="{6E1E2274-8116-4D1B-B199-5E5063672B3D}" srcOrd="0" destOrd="0" parTransId="{82C686F1-5975-4B31-921E-F15CE49AB75E}" sibTransId="{C26D686C-10CF-4B5A-B0F4-7F19ADB85A38}"/>
    <dgm:cxn modelId="{8F2992BF-0B53-4A3D-A5B2-49C3430B1859}" srcId="{5D8CE1C1-5703-4AC8-AF49-B3FC149248A2}" destId="{D11116D6-4591-4246-93A3-6DE9AC96FC13}" srcOrd="1" destOrd="0" parTransId="{A1931D64-AAD0-491E-BF23-9987165B561F}" sibTransId="{272EAB51-0C2B-41EE-B090-BB127D338520}"/>
    <dgm:cxn modelId="{3DC80EC8-B33C-4B73-960E-974310F3D62B}" srcId="{29BF4C5A-AB3F-46B4-B97D-2F7EFBA42415}" destId="{C15F0C3D-2A37-4F4F-94A4-21E2826672FD}" srcOrd="1" destOrd="0" parTransId="{CB3CE070-30EA-41B5-96AC-E576B929C430}" sibTransId="{7005653C-5C87-4EED-9E37-16DBD596115A}"/>
    <dgm:cxn modelId="{6B64B3F6-DE14-4FC9-BD59-B8629479A1D9}" type="presOf" srcId="{C15F0C3D-2A37-4F4F-94A4-21E2826672FD}" destId="{D5D7F6FF-87BC-40A2-BFA1-3DA66FFE0352}" srcOrd="0" destOrd="0" presId="urn:microsoft.com/office/officeart/2005/8/layout/lProcess3"/>
    <dgm:cxn modelId="{66F324FB-2E81-45AA-B452-DA9C3B91045A}" type="presOf" srcId="{6E1E2274-8116-4D1B-B199-5E5063672B3D}" destId="{789B93C4-7DB7-4887-9843-AD764A53FD07}" srcOrd="0" destOrd="0" presId="urn:microsoft.com/office/officeart/2005/8/layout/lProcess3"/>
    <dgm:cxn modelId="{D2793DB2-B3D0-42F3-84E3-F5A8A04F7248}" type="presParOf" srcId="{8EE5CC59-B307-4524-9C2E-B4F2836BBF34}" destId="{CBC4A47E-0B01-4A6F-9EE8-79740AC49704}" srcOrd="0" destOrd="0" presId="urn:microsoft.com/office/officeart/2005/8/layout/lProcess3"/>
    <dgm:cxn modelId="{14764C15-A63E-4B3B-A093-E61FCC08380D}" type="presParOf" srcId="{CBC4A47E-0B01-4A6F-9EE8-79740AC49704}" destId="{C9988A9D-6F70-4B41-9306-3A199F127D2C}" srcOrd="0" destOrd="0" presId="urn:microsoft.com/office/officeart/2005/8/layout/lProcess3"/>
    <dgm:cxn modelId="{6C629560-4C74-45BD-AAAF-A22CAF447AB1}" type="presParOf" srcId="{CBC4A47E-0B01-4A6F-9EE8-79740AC49704}" destId="{A53CF1A9-1A38-4B82-A30A-9F59AA1ABF49}" srcOrd="1" destOrd="0" presId="urn:microsoft.com/office/officeart/2005/8/layout/lProcess3"/>
    <dgm:cxn modelId="{71448E6E-79E9-4659-9308-DC373C6ED92D}" type="presParOf" srcId="{CBC4A47E-0B01-4A6F-9EE8-79740AC49704}" destId="{789B93C4-7DB7-4887-9843-AD764A53FD07}" srcOrd="2" destOrd="0" presId="urn:microsoft.com/office/officeart/2005/8/layout/lProcess3"/>
    <dgm:cxn modelId="{BDB9B8B9-DA3E-4E35-9C0A-1A5179888D05}" type="presParOf" srcId="{CBC4A47E-0B01-4A6F-9EE8-79740AC49704}" destId="{4D66AB65-5D66-40FC-8717-8A96083AFECD}" srcOrd="3" destOrd="0" presId="urn:microsoft.com/office/officeart/2005/8/layout/lProcess3"/>
    <dgm:cxn modelId="{1734C93D-BBE9-455F-AE9B-F2395142DDD8}" type="presParOf" srcId="{CBC4A47E-0B01-4A6F-9EE8-79740AC49704}" destId="{D5D7F6FF-87BC-40A2-BFA1-3DA66FFE0352}" srcOrd="4" destOrd="0" presId="urn:microsoft.com/office/officeart/2005/8/layout/lProcess3"/>
    <dgm:cxn modelId="{43E67861-1E82-4635-BEF4-20AAE00DA27A}" type="presParOf" srcId="{CBC4A47E-0B01-4A6F-9EE8-79740AC49704}" destId="{08B94F06-34A2-4B47-8640-B7C4A3EBE28E}" srcOrd="5" destOrd="0" presId="urn:microsoft.com/office/officeart/2005/8/layout/lProcess3"/>
    <dgm:cxn modelId="{48249652-53DD-4536-B497-3413865D3976}" type="presParOf" srcId="{CBC4A47E-0B01-4A6F-9EE8-79740AC49704}" destId="{5AF5690D-4AB2-4D25-969D-A19015BBD0FE}" srcOrd="6" destOrd="0" presId="urn:microsoft.com/office/officeart/2005/8/layout/lProcess3"/>
    <dgm:cxn modelId="{D220DAB1-288F-4CEC-8DB5-D0533B6D4424}" type="presParOf" srcId="{8EE5CC59-B307-4524-9C2E-B4F2836BBF34}" destId="{D3E10FB7-1476-48C7-9C58-878BA13A241E}" srcOrd="1" destOrd="0" presId="urn:microsoft.com/office/officeart/2005/8/layout/lProcess3"/>
    <dgm:cxn modelId="{5AA6CC02-E0E2-4B6D-852B-AB4897BE047F}" type="presParOf" srcId="{8EE5CC59-B307-4524-9C2E-B4F2836BBF34}" destId="{5C0D8AB1-5B82-496D-89F5-82EB266D5E5B}" srcOrd="2" destOrd="0" presId="urn:microsoft.com/office/officeart/2005/8/layout/lProcess3"/>
    <dgm:cxn modelId="{4807FD5B-C443-46F7-BFC6-859001644B2E}" type="presParOf" srcId="{5C0D8AB1-5B82-496D-89F5-82EB266D5E5B}" destId="{F8093ED2-002B-4A93-A0EB-64FDC25D7401}" srcOrd="0" destOrd="0" presId="urn:microsoft.com/office/officeart/2005/8/layout/lProcess3"/>
    <dgm:cxn modelId="{BEAA4091-E8B2-4762-B113-12F226B698C7}" type="presParOf" srcId="{5C0D8AB1-5B82-496D-89F5-82EB266D5E5B}" destId="{D853D5D1-03EB-450F-AE82-99DB402BFF9D}" srcOrd="1" destOrd="0" presId="urn:microsoft.com/office/officeart/2005/8/layout/lProcess3"/>
    <dgm:cxn modelId="{7E484E57-AD82-445D-B08D-094DB834E226}" type="presParOf" srcId="{5C0D8AB1-5B82-496D-89F5-82EB266D5E5B}" destId="{543EC54E-3326-4887-8304-AF392FAE3E6F}" srcOrd="2" destOrd="0" presId="urn:microsoft.com/office/officeart/2005/8/layout/lProcess3"/>
    <dgm:cxn modelId="{BE8BCCDF-C85C-48D3-9F85-D059C63C812B}" type="presParOf" srcId="{5C0D8AB1-5B82-496D-89F5-82EB266D5E5B}" destId="{AA42FB3A-89A7-434A-B1BA-D69896F14E68}" srcOrd="3" destOrd="0" presId="urn:microsoft.com/office/officeart/2005/8/layout/lProcess3"/>
    <dgm:cxn modelId="{530CF139-4D68-43D3-B3BB-D8DB6C9C3C9E}" type="presParOf" srcId="{5C0D8AB1-5B82-496D-89F5-82EB266D5E5B}" destId="{0E0015A5-DC81-4CA1-A337-BE8595C5331B}" srcOrd="4" destOrd="0" presId="urn:microsoft.com/office/officeart/2005/8/layout/lProcess3"/>
    <dgm:cxn modelId="{1152860F-6E5C-43D7-A282-B3963139773D}" type="presParOf" srcId="{8EE5CC59-B307-4524-9C2E-B4F2836BBF34}" destId="{62EEAD52-D494-4A97-9FA0-B557EDEE2B0B}" srcOrd="3" destOrd="0" presId="urn:microsoft.com/office/officeart/2005/8/layout/lProcess3"/>
    <dgm:cxn modelId="{FAE45622-2729-4C5D-A8DB-3A04288028A3}" type="presParOf" srcId="{8EE5CC59-B307-4524-9C2E-B4F2836BBF34}" destId="{C1AAE373-A900-4C55-8F25-D230F56F49F3}" srcOrd="4" destOrd="0" presId="urn:microsoft.com/office/officeart/2005/8/layout/lProcess3"/>
    <dgm:cxn modelId="{05983374-2962-457D-85A9-79A237D0AB4E}" type="presParOf" srcId="{C1AAE373-A900-4C55-8F25-D230F56F49F3}" destId="{5AA7FA86-10A4-4F9F-8DB9-207023F7866F}" srcOrd="0" destOrd="0" presId="urn:microsoft.com/office/officeart/2005/8/layout/lProcess3"/>
    <dgm:cxn modelId="{E036CEA0-ADDB-45A2-A5BA-4287C4C8E8D3}" type="presParOf" srcId="{C1AAE373-A900-4C55-8F25-D230F56F49F3}" destId="{42597687-B989-45DE-A390-614D73BA622B}" srcOrd="1" destOrd="0" presId="urn:microsoft.com/office/officeart/2005/8/layout/lProcess3"/>
    <dgm:cxn modelId="{B5E6075E-A9CA-491F-9FD0-136114E99B45}" type="presParOf" srcId="{C1AAE373-A900-4C55-8F25-D230F56F49F3}" destId="{6AFDCF06-CC8F-4B54-AE45-ED0EAD7100AA}"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4720D3F-9DCD-489D-8C20-D6C4873F61B9}" type="doc">
      <dgm:prSet loTypeId="urn:diagrams.loki3.com/BracketList" loCatId="list" qsTypeId="urn:microsoft.com/office/officeart/2005/8/quickstyle/simple1" qsCatId="simple" csTypeId="urn:microsoft.com/office/officeart/2005/8/colors/accent1_4" csCatId="accent1" phldr="1"/>
      <dgm:spPr/>
      <dgm:t>
        <a:bodyPr/>
        <a:lstStyle/>
        <a:p>
          <a:endParaRPr lang="en-US"/>
        </a:p>
      </dgm:t>
    </dgm:pt>
    <dgm:pt modelId="{8DEC6E85-BDFE-4796-ADF5-3C68CB7FF485}">
      <dgm:prSet phldrT="[Text]"/>
      <dgm:spPr/>
      <dgm:t>
        <a:bodyPr/>
        <a:lstStyle/>
        <a:p>
          <a:r>
            <a:rPr lang="en-US" b="1" dirty="0">
              <a:latin typeface="Verdana" panose="020B0604030504040204" pitchFamily="34" charset="0"/>
              <a:ea typeface="Verdana" panose="020B0604030504040204" pitchFamily="34" charset="0"/>
            </a:rPr>
            <a:t>Plan for Professional Growth</a:t>
          </a:r>
        </a:p>
      </dgm:t>
    </dgm:pt>
    <dgm:pt modelId="{B0B5CCCF-07A4-44EC-AA9A-B357512B1140}" type="parTrans" cxnId="{52FD8FC6-7219-47F5-9703-94F1531D5C38}">
      <dgm:prSet/>
      <dgm:spPr/>
      <dgm:t>
        <a:bodyPr/>
        <a:lstStyle/>
        <a:p>
          <a:endParaRPr lang="en-US">
            <a:latin typeface="Verdana" panose="020B0604030504040204" pitchFamily="34" charset="0"/>
            <a:ea typeface="Verdana" panose="020B0604030504040204" pitchFamily="34" charset="0"/>
          </a:endParaRPr>
        </a:p>
      </dgm:t>
    </dgm:pt>
    <dgm:pt modelId="{CDBAC13F-0F6D-4C7A-A130-AAA7D001C455}" type="sibTrans" cxnId="{52FD8FC6-7219-47F5-9703-94F1531D5C38}">
      <dgm:prSet/>
      <dgm:spPr/>
      <dgm:t>
        <a:bodyPr/>
        <a:lstStyle/>
        <a:p>
          <a:endParaRPr lang="en-US">
            <a:latin typeface="Verdana" panose="020B0604030504040204" pitchFamily="34" charset="0"/>
            <a:ea typeface="Verdana" panose="020B0604030504040204" pitchFamily="34" charset="0"/>
          </a:endParaRPr>
        </a:p>
      </dgm:t>
    </dgm:pt>
    <dgm:pt modelId="{0148FDDE-BF59-4ADC-9BB8-97ED509254C9}">
      <dgm:prSet phldrT="[Text]"/>
      <dgm:spPr/>
      <dgm:t>
        <a:bodyPr/>
        <a:lstStyle/>
        <a:p>
          <a:r>
            <a:rPr lang="en-US" dirty="0">
              <a:latin typeface="Verdana" panose="020B0604030504040204" pitchFamily="34" charset="0"/>
              <a:ea typeface="Verdana" panose="020B0604030504040204" pitchFamily="34" charset="0"/>
            </a:rPr>
            <a:t>Option Provided in Regulation</a:t>
          </a:r>
        </a:p>
      </dgm:t>
    </dgm:pt>
    <dgm:pt modelId="{6A95D856-6542-442C-8D28-BF932C0B0EA7}" type="parTrans" cxnId="{742250A4-171A-4290-96ED-77B1EC412540}">
      <dgm:prSet/>
      <dgm:spPr/>
      <dgm:t>
        <a:bodyPr/>
        <a:lstStyle/>
        <a:p>
          <a:endParaRPr lang="en-US">
            <a:latin typeface="Verdana" panose="020B0604030504040204" pitchFamily="34" charset="0"/>
            <a:ea typeface="Verdana" panose="020B0604030504040204" pitchFamily="34" charset="0"/>
          </a:endParaRPr>
        </a:p>
      </dgm:t>
    </dgm:pt>
    <dgm:pt modelId="{62FCDC28-1BB2-4C07-B9B6-DD1968AF1053}" type="sibTrans" cxnId="{742250A4-171A-4290-96ED-77B1EC412540}">
      <dgm:prSet/>
      <dgm:spPr/>
      <dgm:t>
        <a:bodyPr/>
        <a:lstStyle/>
        <a:p>
          <a:endParaRPr lang="en-US">
            <a:latin typeface="Verdana" panose="020B0604030504040204" pitchFamily="34" charset="0"/>
            <a:ea typeface="Verdana" panose="020B0604030504040204" pitchFamily="34" charset="0"/>
          </a:endParaRPr>
        </a:p>
      </dgm:t>
    </dgm:pt>
    <dgm:pt modelId="{FE55F3F4-4604-4097-B63D-0E9F2DF7F911}">
      <dgm:prSet phldrT="[Text]"/>
      <dgm:spPr/>
      <dgm:t>
        <a:bodyPr/>
        <a:lstStyle/>
        <a:p>
          <a:r>
            <a:rPr lang="en-US" b="1" dirty="0">
              <a:latin typeface="Verdana" panose="020B0604030504040204" pitchFamily="34" charset="0"/>
              <a:ea typeface="Verdana" panose="020B0604030504040204" pitchFamily="34" charset="0"/>
            </a:rPr>
            <a:t>Plan of Improvement</a:t>
          </a:r>
        </a:p>
      </dgm:t>
    </dgm:pt>
    <dgm:pt modelId="{E0BDBF80-6958-4AD6-9D3A-D01263566F32}" type="parTrans" cxnId="{5F07F278-7084-4116-BE7A-62C263BEBEDD}">
      <dgm:prSet/>
      <dgm:spPr/>
      <dgm:t>
        <a:bodyPr/>
        <a:lstStyle/>
        <a:p>
          <a:endParaRPr lang="en-US">
            <a:latin typeface="Verdana" panose="020B0604030504040204" pitchFamily="34" charset="0"/>
            <a:ea typeface="Verdana" panose="020B0604030504040204" pitchFamily="34" charset="0"/>
          </a:endParaRPr>
        </a:p>
      </dgm:t>
    </dgm:pt>
    <dgm:pt modelId="{E694FE72-F741-493F-95B5-F7C8E73D7727}" type="sibTrans" cxnId="{5F07F278-7084-4116-BE7A-62C263BEBEDD}">
      <dgm:prSet/>
      <dgm:spPr/>
      <dgm:t>
        <a:bodyPr/>
        <a:lstStyle/>
        <a:p>
          <a:endParaRPr lang="en-US">
            <a:latin typeface="Verdana" panose="020B0604030504040204" pitchFamily="34" charset="0"/>
            <a:ea typeface="Verdana" panose="020B0604030504040204" pitchFamily="34" charset="0"/>
          </a:endParaRPr>
        </a:p>
      </dgm:t>
    </dgm:pt>
    <dgm:pt modelId="{4D716324-8E27-4CDC-B11C-AF27690D3368}">
      <dgm:prSet phldrT="[Text]"/>
      <dgm:spPr/>
      <dgm:t>
        <a:bodyPr/>
        <a:lstStyle/>
        <a:p>
          <a:r>
            <a:rPr lang="en-US" dirty="0">
              <a:latin typeface="Verdana" panose="020B0604030504040204" pitchFamily="34" charset="0"/>
              <a:ea typeface="Verdana" panose="020B0604030504040204" pitchFamily="34" charset="0"/>
            </a:rPr>
            <a:t>Required under State Statute</a:t>
          </a:r>
        </a:p>
      </dgm:t>
    </dgm:pt>
    <dgm:pt modelId="{AA1FF590-7F00-49D5-A7FD-16A933EF75FD}" type="parTrans" cxnId="{DC79419D-9062-4AA9-947B-79B9489E10B4}">
      <dgm:prSet/>
      <dgm:spPr/>
      <dgm:t>
        <a:bodyPr/>
        <a:lstStyle/>
        <a:p>
          <a:endParaRPr lang="en-US">
            <a:latin typeface="Verdana" panose="020B0604030504040204" pitchFamily="34" charset="0"/>
            <a:ea typeface="Verdana" panose="020B0604030504040204" pitchFamily="34" charset="0"/>
          </a:endParaRPr>
        </a:p>
      </dgm:t>
    </dgm:pt>
    <dgm:pt modelId="{BB56DAF7-CFE3-4811-861A-70AD88916D5F}" type="sibTrans" cxnId="{DC79419D-9062-4AA9-947B-79B9489E10B4}">
      <dgm:prSet/>
      <dgm:spPr/>
      <dgm:t>
        <a:bodyPr/>
        <a:lstStyle/>
        <a:p>
          <a:endParaRPr lang="en-US">
            <a:latin typeface="Verdana" panose="020B0604030504040204" pitchFamily="34" charset="0"/>
            <a:ea typeface="Verdana" panose="020B0604030504040204" pitchFamily="34" charset="0"/>
          </a:endParaRPr>
        </a:p>
      </dgm:t>
    </dgm:pt>
    <dgm:pt modelId="{44D8AFF3-61E9-419F-A142-BB8B652ABC60}">
      <dgm:prSet phldrT="[Text]"/>
      <dgm:spPr/>
      <dgm:t>
        <a:bodyPr/>
        <a:lstStyle/>
        <a:p>
          <a:r>
            <a:rPr lang="en-US" dirty="0">
              <a:latin typeface="Verdana" panose="020B0604030504040204" pitchFamily="34" charset="0"/>
              <a:ea typeface="Verdana" panose="020B0604030504040204" pitchFamily="34" charset="0"/>
            </a:rPr>
            <a:t>Recommended When Two or More Components are Rated Basic</a:t>
          </a:r>
        </a:p>
      </dgm:t>
    </dgm:pt>
    <dgm:pt modelId="{58067890-A678-4584-813A-C0475942D11A}" type="parTrans" cxnId="{3090EEC0-492A-4338-A755-3A9CFD363288}">
      <dgm:prSet/>
      <dgm:spPr/>
      <dgm:t>
        <a:bodyPr/>
        <a:lstStyle/>
        <a:p>
          <a:endParaRPr lang="en-US">
            <a:latin typeface="Verdana" panose="020B0604030504040204" pitchFamily="34" charset="0"/>
            <a:ea typeface="Verdana" panose="020B0604030504040204" pitchFamily="34" charset="0"/>
          </a:endParaRPr>
        </a:p>
      </dgm:t>
    </dgm:pt>
    <dgm:pt modelId="{AD536334-87B0-48A4-810C-69B1C4092681}" type="sibTrans" cxnId="{3090EEC0-492A-4338-A755-3A9CFD363288}">
      <dgm:prSet/>
      <dgm:spPr/>
      <dgm:t>
        <a:bodyPr/>
        <a:lstStyle/>
        <a:p>
          <a:endParaRPr lang="en-US">
            <a:latin typeface="Verdana" panose="020B0604030504040204" pitchFamily="34" charset="0"/>
            <a:ea typeface="Verdana" panose="020B0604030504040204" pitchFamily="34" charset="0"/>
          </a:endParaRPr>
        </a:p>
      </dgm:t>
    </dgm:pt>
    <dgm:pt modelId="{04AB6491-88FB-4F62-9275-22C84245B66C}">
      <dgm:prSet phldrT="[Text]"/>
      <dgm:spPr/>
      <dgm:t>
        <a:bodyPr/>
        <a:lstStyle/>
        <a:p>
          <a:r>
            <a:rPr lang="en-US" dirty="0">
              <a:latin typeface="Verdana" panose="020B0604030504040204" pitchFamily="34" charset="0"/>
              <a:ea typeface="Verdana" panose="020B0604030504040204" pitchFamily="34" charset="0"/>
            </a:rPr>
            <a:t>Required After One or More Components are Rated as Unsatisfactory</a:t>
          </a:r>
        </a:p>
      </dgm:t>
    </dgm:pt>
    <dgm:pt modelId="{E7182019-9AD4-4722-A0BE-3ADDB6D3AB96}" type="parTrans" cxnId="{433D4208-3C80-4A3C-8D53-F5BB30B5D103}">
      <dgm:prSet/>
      <dgm:spPr/>
      <dgm:t>
        <a:bodyPr/>
        <a:lstStyle/>
        <a:p>
          <a:endParaRPr lang="en-US">
            <a:latin typeface="Verdana" panose="020B0604030504040204" pitchFamily="34" charset="0"/>
            <a:ea typeface="Verdana" panose="020B0604030504040204" pitchFamily="34" charset="0"/>
          </a:endParaRPr>
        </a:p>
      </dgm:t>
    </dgm:pt>
    <dgm:pt modelId="{9C5CBA19-8D5B-43BD-A409-F4CCF574BCC2}" type="sibTrans" cxnId="{433D4208-3C80-4A3C-8D53-F5BB30B5D103}">
      <dgm:prSet/>
      <dgm:spPr/>
      <dgm:t>
        <a:bodyPr/>
        <a:lstStyle/>
        <a:p>
          <a:endParaRPr lang="en-US">
            <a:latin typeface="Verdana" panose="020B0604030504040204" pitchFamily="34" charset="0"/>
            <a:ea typeface="Verdana" panose="020B0604030504040204" pitchFamily="34" charset="0"/>
          </a:endParaRPr>
        </a:p>
      </dgm:t>
    </dgm:pt>
    <dgm:pt modelId="{6071E4B6-0950-4D90-9FA5-AC9E1137AE6B}">
      <dgm:prSet phldrT="[Text]"/>
      <dgm:spPr/>
      <dgm:t>
        <a:bodyPr/>
        <a:lstStyle/>
        <a:p>
          <a:r>
            <a:rPr lang="en-US" dirty="0">
              <a:latin typeface="Verdana" panose="020B0604030504040204" pitchFamily="34" charset="0"/>
              <a:ea typeface="Verdana" panose="020B0604030504040204" pitchFamily="34" charset="0"/>
            </a:rPr>
            <a:t>After Plan for Professional Growth Components Continue to be Rated as Basic</a:t>
          </a:r>
        </a:p>
      </dgm:t>
    </dgm:pt>
    <dgm:pt modelId="{321E3BA5-6986-4207-AB36-92F6ECA0C990}" type="parTrans" cxnId="{8FE883D5-FFA1-4A55-B982-EE6B36BF498F}">
      <dgm:prSet/>
      <dgm:spPr/>
      <dgm:t>
        <a:bodyPr/>
        <a:lstStyle/>
        <a:p>
          <a:endParaRPr lang="en-US">
            <a:latin typeface="Verdana" panose="020B0604030504040204" pitchFamily="34" charset="0"/>
            <a:ea typeface="Verdana" panose="020B0604030504040204" pitchFamily="34" charset="0"/>
          </a:endParaRPr>
        </a:p>
      </dgm:t>
    </dgm:pt>
    <dgm:pt modelId="{7C1449C0-EE85-4883-A28A-306CC796135F}" type="sibTrans" cxnId="{8FE883D5-FFA1-4A55-B982-EE6B36BF498F}">
      <dgm:prSet/>
      <dgm:spPr/>
      <dgm:t>
        <a:bodyPr/>
        <a:lstStyle/>
        <a:p>
          <a:endParaRPr lang="en-US">
            <a:latin typeface="Verdana" panose="020B0604030504040204" pitchFamily="34" charset="0"/>
            <a:ea typeface="Verdana" panose="020B0604030504040204" pitchFamily="34" charset="0"/>
          </a:endParaRPr>
        </a:p>
      </dgm:t>
    </dgm:pt>
    <dgm:pt modelId="{E4BD9A62-B26E-4DFD-A493-3344FC0F5D0D}" type="pres">
      <dgm:prSet presAssocID="{64720D3F-9DCD-489D-8C20-D6C4873F61B9}" presName="Name0" presStyleCnt="0">
        <dgm:presLayoutVars>
          <dgm:dir/>
          <dgm:animLvl val="lvl"/>
          <dgm:resizeHandles val="exact"/>
        </dgm:presLayoutVars>
      </dgm:prSet>
      <dgm:spPr/>
    </dgm:pt>
    <dgm:pt modelId="{495744D9-9B6E-4F03-BC08-13486C6F347C}" type="pres">
      <dgm:prSet presAssocID="{8DEC6E85-BDFE-4796-ADF5-3C68CB7FF485}" presName="linNode" presStyleCnt="0"/>
      <dgm:spPr/>
    </dgm:pt>
    <dgm:pt modelId="{5B2900DC-C6B6-4472-9DF1-854DEF351D92}" type="pres">
      <dgm:prSet presAssocID="{8DEC6E85-BDFE-4796-ADF5-3C68CB7FF485}" presName="parTx" presStyleLbl="revTx" presStyleIdx="0" presStyleCnt="2">
        <dgm:presLayoutVars>
          <dgm:chMax val="1"/>
          <dgm:bulletEnabled val="1"/>
        </dgm:presLayoutVars>
      </dgm:prSet>
      <dgm:spPr/>
    </dgm:pt>
    <dgm:pt modelId="{57EF63DC-63EE-4967-B43C-270CA8A1207A}" type="pres">
      <dgm:prSet presAssocID="{8DEC6E85-BDFE-4796-ADF5-3C68CB7FF485}" presName="bracket" presStyleLbl="parChTrans1D1" presStyleIdx="0" presStyleCnt="2"/>
      <dgm:spPr/>
    </dgm:pt>
    <dgm:pt modelId="{546401A2-D69C-4590-8EEE-490A0F26731E}" type="pres">
      <dgm:prSet presAssocID="{8DEC6E85-BDFE-4796-ADF5-3C68CB7FF485}" presName="spH" presStyleCnt="0"/>
      <dgm:spPr/>
    </dgm:pt>
    <dgm:pt modelId="{8FEF1981-149B-42D6-A612-EAA4FAEF15CE}" type="pres">
      <dgm:prSet presAssocID="{8DEC6E85-BDFE-4796-ADF5-3C68CB7FF485}" presName="desTx" presStyleLbl="node1" presStyleIdx="0" presStyleCnt="2">
        <dgm:presLayoutVars>
          <dgm:bulletEnabled val="1"/>
        </dgm:presLayoutVars>
      </dgm:prSet>
      <dgm:spPr/>
    </dgm:pt>
    <dgm:pt modelId="{D7419492-9A06-42AA-99A2-85B385028F50}" type="pres">
      <dgm:prSet presAssocID="{CDBAC13F-0F6D-4C7A-A130-AAA7D001C455}" presName="spV" presStyleCnt="0"/>
      <dgm:spPr/>
    </dgm:pt>
    <dgm:pt modelId="{20DB9D28-1D29-45B7-ACB7-1453361C96F7}" type="pres">
      <dgm:prSet presAssocID="{FE55F3F4-4604-4097-B63D-0E9F2DF7F911}" presName="linNode" presStyleCnt="0"/>
      <dgm:spPr/>
    </dgm:pt>
    <dgm:pt modelId="{9BEC04D8-BEFB-4C61-86B6-3AB2B23E5573}" type="pres">
      <dgm:prSet presAssocID="{FE55F3F4-4604-4097-B63D-0E9F2DF7F911}" presName="parTx" presStyleLbl="revTx" presStyleIdx="1" presStyleCnt="2">
        <dgm:presLayoutVars>
          <dgm:chMax val="1"/>
          <dgm:bulletEnabled val="1"/>
        </dgm:presLayoutVars>
      </dgm:prSet>
      <dgm:spPr/>
    </dgm:pt>
    <dgm:pt modelId="{20C8FE67-1E62-454A-88DE-209A9FBFF3F6}" type="pres">
      <dgm:prSet presAssocID="{FE55F3F4-4604-4097-B63D-0E9F2DF7F911}" presName="bracket" presStyleLbl="parChTrans1D1" presStyleIdx="1" presStyleCnt="2"/>
      <dgm:spPr/>
    </dgm:pt>
    <dgm:pt modelId="{01D425CA-078A-45E4-A8D0-F5FC3CAF1F06}" type="pres">
      <dgm:prSet presAssocID="{FE55F3F4-4604-4097-B63D-0E9F2DF7F911}" presName="spH" presStyleCnt="0"/>
      <dgm:spPr/>
    </dgm:pt>
    <dgm:pt modelId="{197B76B2-C136-4B58-957D-706787E13573}" type="pres">
      <dgm:prSet presAssocID="{FE55F3F4-4604-4097-B63D-0E9F2DF7F911}" presName="desTx" presStyleLbl="node1" presStyleIdx="1" presStyleCnt="2">
        <dgm:presLayoutVars>
          <dgm:bulletEnabled val="1"/>
        </dgm:presLayoutVars>
      </dgm:prSet>
      <dgm:spPr/>
    </dgm:pt>
  </dgm:ptLst>
  <dgm:cxnLst>
    <dgm:cxn modelId="{30AB4F06-E8CF-4AAC-86CB-C6DAF2AA4A37}" type="presOf" srcId="{44D8AFF3-61E9-419F-A142-BB8B652ABC60}" destId="{8FEF1981-149B-42D6-A612-EAA4FAEF15CE}" srcOrd="0" destOrd="1" presId="urn:diagrams.loki3.com/BracketList"/>
    <dgm:cxn modelId="{433D4208-3C80-4A3C-8D53-F5BB30B5D103}" srcId="{FE55F3F4-4604-4097-B63D-0E9F2DF7F911}" destId="{04AB6491-88FB-4F62-9275-22C84245B66C}" srcOrd="1" destOrd="0" parTransId="{E7182019-9AD4-4722-A0BE-3ADDB6D3AB96}" sibTransId="{9C5CBA19-8D5B-43BD-A409-F4CCF574BCC2}"/>
    <dgm:cxn modelId="{D9A46A2E-3BDC-40C9-9C6A-AF111FA566CF}" type="presOf" srcId="{8DEC6E85-BDFE-4796-ADF5-3C68CB7FF485}" destId="{5B2900DC-C6B6-4472-9DF1-854DEF351D92}" srcOrd="0" destOrd="0" presId="urn:diagrams.loki3.com/BracketList"/>
    <dgm:cxn modelId="{A1999556-5F34-4AFB-8AEC-C319DFF99424}" type="presOf" srcId="{64720D3F-9DCD-489D-8C20-D6C4873F61B9}" destId="{E4BD9A62-B26E-4DFD-A493-3344FC0F5D0D}" srcOrd="0" destOrd="0" presId="urn:diagrams.loki3.com/BracketList"/>
    <dgm:cxn modelId="{5F07F278-7084-4116-BE7A-62C263BEBEDD}" srcId="{64720D3F-9DCD-489D-8C20-D6C4873F61B9}" destId="{FE55F3F4-4604-4097-B63D-0E9F2DF7F911}" srcOrd="1" destOrd="0" parTransId="{E0BDBF80-6958-4AD6-9D3A-D01263566F32}" sibTransId="{E694FE72-F741-493F-95B5-F7C8E73D7727}"/>
    <dgm:cxn modelId="{DC79419D-9062-4AA9-947B-79B9489E10B4}" srcId="{FE55F3F4-4604-4097-B63D-0E9F2DF7F911}" destId="{4D716324-8E27-4CDC-B11C-AF27690D3368}" srcOrd="0" destOrd="0" parTransId="{AA1FF590-7F00-49D5-A7FD-16A933EF75FD}" sibTransId="{BB56DAF7-CFE3-4811-861A-70AD88916D5F}"/>
    <dgm:cxn modelId="{3C755BA0-3696-4BC7-95A4-DEE2D6C75683}" type="presOf" srcId="{FE55F3F4-4604-4097-B63D-0E9F2DF7F911}" destId="{9BEC04D8-BEFB-4C61-86B6-3AB2B23E5573}" srcOrd="0" destOrd="0" presId="urn:diagrams.loki3.com/BracketList"/>
    <dgm:cxn modelId="{742250A4-171A-4290-96ED-77B1EC412540}" srcId="{8DEC6E85-BDFE-4796-ADF5-3C68CB7FF485}" destId="{0148FDDE-BF59-4ADC-9BB8-97ED509254C9}" srcOrd="0" destOrd="0" parTransId="{6A95D856-6542-442C-8D28-BF932C0B0EA7}" sibTransId="{62FCDC28-1BB2-4C07-B9B6-DD1968AF1053}"/>
    <dgm:cxn modelId="{77554BB8-AFFA-420F-BFB0-63E4CE8B001F}" type="presOf" srcId="{4D716324-8E27-4CDC-B11C-AF27690D3368}" destId="{197B76B2-C136-4B58-957D-706787E13573}" srcOrd="0" destOrd="0" presId="urn:diagrams.loki3.com/BracketList"/>
    <dgm:cxn modelId="{3090EEC0-492A-4338-A755-3A9CFD363288}" srcId="{8DEC6E85-BDFE-4796-ADF5-3C68CB7FF485}" destId="{44D8AFF3-61E9-419F-A142-BB8B652ABC60}" srcOrd="1" destOrd="0" parTransId="{58067890-A678-4584-813A-C0475942D11A}" sibTransId="{AD536334-87B0-48A4-810C-69B1C4092681}"/>
    <dgm:cxn modelId="{52FD8FC6-7219-47F5-9703-94F1531D5C38}" srcId="{64720D3F-9DCD-489D-8C20-D6C4873F61B9}" destId="{8DEC6E85-BDFE-4796-ADF5-3C68CB7FF485}" srcOrd="0" destOrd="0" parTransId="{B0B5CCCF-07A4-44EC-AA9A-B357512B1140}" sibTransId="{CDBAC13F-0F6D-4C7A-A130-AAA7D001C455}"/>
    <dgm:cxn modelId="{8FE883D5-FFA1-4A55-B982-EE6B36BF498F}" srcId="{FE55F3F4-4604-4097-B63D-0E9F2DF7F911}" destId="{6071E4B6-0950-4D90-9FA5-AC9E1137AE6B}" srcOrd="2" destOrd="0" parTransId="{321E3BA5-6986-4207-AB36-92F6ECA0C990}" sibTransId="{7C1449C0-EE85-4883-A28A-306CC796135F}"/>
    <dgm:cxn modelId="{F216BFE0-B115-4FE2-98F9-D212B59BCF22}" type="presOf" srcId="{04AB6491-88FB-4F62-9275-22C84245B66C}" destId="{197B76B2-C136-4B58-957D-706787E13573}" srcOrd="0" destOrd="1" presId="urn:diagrams.loki3.com/BracketList"/>
    <dgm:cxn modelId="{486FB8ED-2411-4F5E-89DB-F03CDBC93C03}" type="presOf" srcId="{0148FDDE-BF59-4ADC-9BB8-97ED509254C9}" destId="{8FEF1981-149B-42D6-A612-EAA4FAEF15CE}" srcOrd="0" destOrd="0" presId="urn:diagrams.loki3.com/BracketList"/>
    <dgm:cxn modelId="{529CEAFB-5B0B-4A74-B204-547983294098}" type="presOf" srcId="{6071E4B6-0950-4D90-9FA5-AC9E1137AE6B}" destId="{197B76B2-C136-4B58-957D-706787E13573}" srcOrd="0" destOrd="2" presId="urn:diagrams.loki3.com/BracketList"/>
    <dgm:cxn modelId="{C659BF58-A8C8-440B-A773-3043A6F3507C}" type="presParOf" srcId="{E4BD9A62-B26E-4DFD-A493-3344FC0F5D0D}" destId="{495744D9-9B6E-4F03-BC08-13486C6F347C}" srcOrd="0" destOrd="0" presId="urn:diagrams.loki3.com/BracketList"/>
    <dgm:cxn modelId="{CC987582-6C11-4B3A-AB86-2C3C437E7F83}" type="presParOf" srcId="{495744D9-9B6E-4F03-BC08-13486C6F347C}" destId="{5B2900DC-C6B6-4472-9DF1-854DEF351D92}" srcOrd="0" destOrd="0" presId="urn:diagrams.loki3.com/BracketList"/>
    <dgm:cxn modelId="{D1224A43-F38E-464E-8A90-B16AFC1F7E83}" type="presParOf" srcId="{495744D9-9B6E-4F03-BC08-13486C6F347C}" destId="{57EF63DC-63EE-4967-B43C-270CA8A1207A}" srcOrd="1" destOrd="0" presId="urn:diagrams.loki3.com/BracketList"/>
    <dgm:cxn modelId="{02DD68B1-0796-4810-B3DA-E7BE70A224CD}" type="presParOf" srcId="{495744D9-9B6E-4F03-BC08-13486C6F347C}" destId="{546401A2-D69C-4590-8EEE-490A0F26731E}" srcOrd="2" destOrd="0" presId="urn:diagrams.loki3.com/BracketList"/>
    <dgm:cxn modelId="{586FAF29-594F-4B5C-B6B2-90F6EC2F2DBB}" type="presParOf" srcId="{495744D9-9B6E-4F03-BC08-13486C6F347C}" destId="{8FEF1981-149B-42D6-A612-EAA4FAEF15CE}" srcOrd="3" destOrd="0" presId="urn:diagrams.loki3.com/BracketList"/>
    <dgm:cxn modelId="{11BC7781-CDE7-4CDA-8ADE-92994AA32FF6}" type="presParOf" srcId="{E4BD9A62-B26E-4DFD-A493-3344FC0F5D0D}" destId="{D7419492-9A06-42AA-99A2-85B385028F50}" srcOrd="1" destOrd="0" presId="urn:diagrams.loki3.com/BracketList"/>
    <dgm:cxn modelId="{3DB4C9D9-3C34-4BDA-B550-237F6446E17D}" type="presParOf" srcId="{E4BD9A62-B26E-4DFD-A493-3344FC0F5D0D}" destId="{20DB9D28-1D29-45B7-ACB7-1453361C96F7}" srcOrd="2" destOrd="0" presId="urn:diagrams.loki3.com/BracketList"/>
    <dgm:cxn modelId="{F35180B1-AED1-4CA8-9DD4-7350EEAEA0E5}" type="presParOf" srcId="{20DB9D28-1D29-45B7-ACB7-1453361C96F7}" destId="{9BEC04D8-BEFB-4C61-86B6-3AB2B23E5573}" srcOrd="0" destOrd="0" presId="urn:diagrams.loki3.com/BracketList"/>
    <dgm:cxn modelId="{05BA231B-35BB-4E44-B57E-BB9AA18F96C5}" type="presParOf" srcId="{20DB9D28-1D29-45B7-ACB7-1453361C96F7}" destId="{20C8FE67-1E62-454A-88DE-209A9FBFF3F6}" srcOrd="1" destOrd="0" presId="urn:diagrams.loki3.com/BracketList"/>
    <dgm:cxn modelId="{7DEC321F-C9A5-4F08-A8E2-E1FCE352B0A7}" type="presParOf" srcId="{20DB9D28-1D29-45B7-ACB7-1453361C96F7}" destId="{01D425CA-078A-45E4-A8D0-F5FC3CAF1F06}" srcOrd="2" destOrd="0" presId="urn:diagrams.loki3.com/BracketList"/>
    <dgm:cxn modelId="{120C3C21-5A2E-42B9-81F5-4BE3D4FDD57A}" type="presParOf" srcId="{20DB9D28-1D29-45B7-ACB7-1453361C96F7}" destId="{197B76B2-C136-4B58-957D-706787E13573}"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4DACC-EF5E-4346-8CF7-5327A9E64A5D}">
      <dsp:nvSpPr>
        <dsp:cNvPr id="0" name=""/>
        <dsp:cNvSpPr/>
      </dsp:nvSpPr>
      <dsp:spPr>
        <a:xfrm rot="16200000">
          <a:off x="786354" y="-786354"/>
          <a:ext cx="1774840" cy="3347548"/>
        </a:xfrm>
        <a:prstGeom prst="round1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050" b="1" kern="1200" dirty="0">
              <a:latin typeface="Verdana" panose="020B0604030504040204" pitchFamily="34" charset="0"/>
              <a:ea typeface="Verdana" panose="020B0604030504040204" pitchFamily="34" charset="0"/>
            </a:rPr>
            <a:t>Domain 1: Planning &amp; Preparation</a:t>
          </a:r>
        </a:p>
        <a:p>
          <a:pPr marL="0" lvl="0" indent="0" algn="ctr" defTabSz="488950">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1a. Knowledge of content and pedagogy</a:t>
          </a:r>
        </a:p>
        <a:p>
          <a:pPr marL="0" lvl="0" indent="0" algn="ctr" defTabSz="488950">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1b. Knowledge of students</a:t>
          </a:r>
        </a:p>
        <a:p>
          <a:pPr marL="0" lvl="0" indent="0" algn="ctr" defTabSz="488950">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1c. Selecting instructional goals</a:t>
          </a:r>
        </a:p>
        <a:p>
          <a:pPr marL="0" lvl="0" indent="0" algn="ctr" defTabSz="488950">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1d. Knowledge of resources</a:t>
          </a:r>
        </a:p>
        <a:p>
          <a:pPr marL="0" lvl="0" indent="0" algn="ctr" defTabSz="488950">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1e. Designing coherent instruction</a:t>
          </a:r>
        </a:p>
        <a:p>
          <a:pPr marL="0" lvl="0" indent="0" algn="ctr" defTabSz="488950">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1f. Assessing student learning</a:t>
          </a:r>
        </a:p>
        <a:p>
          <a:pPr marL="0" lvl="0" indent="0" algn="ctr" defTabSz="488950">
            <a:lnSpc>
              <a:spcPct val="90000"/>
            </a:lnSpc>
            <a:spcBef>
              <a:spcPct val="0"/>
            </a:spcBef>
            <a:spcAft>
              <a:spcPct val="35000"/>
            </a:spcAft>
            <a:buNone/>
          </a:pPr>
          <a:endParaRPr lang="en-US" sz="900" kern="1200" dirty="0"/>
        </a:p>
      </dsp:txBody>
      <dsp:txXfrm rot="5400000">
        <a:off x="0" y="0"/>
        <a:ext cx="3347548" cy="1331130"/>
      </dsp:txXfrm>
    </dsp:sp>
    <dsp:sp modelId="{2AA246F7-8BDF-4B4F-AE3A-549B6E13413E}">
      <dsp:nvSpPr>
        <dsp:cNvPr id="0" name=""/>
        <dsp:cNvSpPr/>
      </dsp:nvSpPr>
      <dsp:spPr>
        <a:xfrm>
          <a:off x="3347548" y="0"/>
          <a:ext cx="3347548" cy="1774840"/>
        </a:xfrm>
        <a:prstGeom prst="round1Rect">
          <a:avLst/>
        </a:prstGeom>
        <a:solidFill>
          <a:schemeClr val="accent1">
            <a:shade val="50000"/>
            <a:hueOff val="167129"/>
            <a:satOff val="4478"/>
            <a:lumOff val="19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endParaRPr lang="en-US" sz="1050" b="1" kern="1200" dirty="0">
            <a:latin typeface="Verdana" panose="020B0604030504040204" pitchFamily="34" charset="0"/>
            <a:ea typeface="Verdana" panose="020B0604030504040204" pitchFamily="34" charset="0"/>
          </a:endParaRPr>
        </a:p>
        <a:p>
          <a:pPr marL="0" lvl="0" indent="0" algn="ctr" defTabSz="466725">
            <a:lnSpc>
              <a:spcPct val="90000"/>
            </a:lnSpc>
            <a:spcBef>
              <a:spcPct val="0"/>
            </a:spcBef>
            <a:spcAft>
              <a:spcPct val="35000"/>
            </a:spcAft>
            <a:buNone/>
          </a:pPr>
          <a:r>
            <a:rPr lang="en-US" sz="1050" b="1" kern="1200" dirty="0">
              <a:latin typeface="Verdana" panose="020B0604030504040204" pitchFamily="34" charset="0"/>
              <a:ea typeface="Verdana" panose="020B0604030504040204" pitchFamily="34" charset="0"/>
            </a:rPr>
            <a:t>Domain 2: The Classroom Environment</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2a. Creating an environment of respect and rapport</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2b. Establishing a culture for learning</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2c. Managing classroom procedures</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2d. Managing student behavior</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2e. Organizing physical space</a:t>
          </a:r>
        </a:p>
      </dsp:txBody>
      <dsp:txXfrm>
        <a:off x="3347548" y="0"/>
        <a:ext cx="3347548" cy="1331130"/>
      </dsp:txXfrm>
    </dsp:sp>
    <dsp:sp modelId="{DD23BF85-93BE-4D9C-8A06-0954EA051B6C}">
      <dsp:nvSpPr>
        <dsp:cNvPr id="0" name=""/>
        <dsp:cNvSpPr/>
      </dsp:nvSpPr>
      <dsp:spPr>
        <a:xfrm rot="10800000">
          <a:off x="0" y="1774840"/>
          <a:ext cx="3347548" cy="1774840"/>
        </a:xfrm>
        <a:prstGeom prst="round1Rect">
          <a:avLst/>
        </a:prstGeom>
        <a:solidFill>
          <a:schemeClr val="accent1">
            <a:shade val="50000"/>
            <a:hueOff val="334258"/>
            <a:satOff val="8955"/>
            <a:lumOff val="394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en-US" sz="1050" b="1" kern="1200" dirty="0">
              <a:latin typeface="Verdana" panose="020B0604030504040204" pitchFamily="34" charset="0"/>
              <a:ea typeface="Verdana" panose="020B0604030504040204" pitchFamily="34" charset="0"/>
            </a:rPr>
            <a:t>Domain 3: Instruction</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3a. Communicating with students</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3b. Using questioning and discussion</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3c. Engaging students in learning</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3d. Using assessment in instruction</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3e. Demonstrating flexibility and responsiveness </a:t>
          </a:r>
        </a:p>
        <a:p>
          <a:pPr marL="0" lvl="0" indent="0" algn="ctr" defTabSz="466725">
            <a:lnSpc>
              <a:spcPct val="90000"/>
            </a:lnSpc>
            <a:spcBef>
              <a:spcPct val="0"/>
            </a:spcBef>
            <a:spcAft>
              <a:spcPct val="35000"/>
            </a:spcAft>
            <a:buNone/>
          </a:pPr>
          <a:endParaRPr lang="en-US" sz="800" kern="1200" dirty="0">
            <a:latin typeface="Verdana" panose="020B0604030504040204" pitchFamily="34" charset="0"/>
            <a:ea typeface="Verdana" panose="020B0604030504040204" pitchFamily="34" charset="0"/>
          </a:endParaRPr>
        </a:p>
        <a:p>
          <a:pPr marL="0" lvl="0" indent="0" algn="ctr" defTabSz="466725">
            <a:lnSpc>
              <a:spcPct val="90000"/>
            </a:lnSpc>
            <a:spcBef>
              <a:spcPct val="0"/>
            </a:spcBef>
            <a:spcAft>
              <a:spcPct val="35000"/>
            </a:spcAft>
            <a:buNone/>
          </a:pPr>
          <a:endParaRPr lang="en-US" sz="800" kern="1200" dirty="0"/>
        </a:p>
      </dsp:txBody>
      <dsp:txXfrm rot="10800000">
        <a:off x="0" y="2218549"/>
        <a:ext cx="3347548" cy="1331130"/>
      </dsp:txXfrm>
    </dsp:sp>
    <dsp:sp modelId="{2E7D64D8-896A-4A50-B6DB-F3579EF798ED}">
      <dsp:nvSpPr>
        <dsp:cNvPr id="0" name=""/>
        <dsp:cNvSpPr/>
      </dsp:nvSpPr>
      <dsp:spPr>
        <a:xfrm rot="5400000">
          <a:off x="4133902" y="988486"/>
          <a:ext cx="1774840" cy="3347548"/>
        </a:xfrm>
        <a:prstGeom prst="round1Rect">
          <a:avLst/>
        </a:prstGeom>
        <a:solidFill>
          <a:schemeClr val="accent1">
            <a:shade val="50000"/>
            <a:hueOff val="167129"/>
            <a:satOff val="4478"/>
            <a:lumOff val="19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en-US" sz="1050" b="1" kern="1200" dirty="0">
              <a:latin typeface="Verdana" panose="020B0604030504040204" pitchFamily="34" charset="0"/>
              <a:ea typeface="Verdana" panose="020B0604030504040204" pitchFamily="34" charset="0"/>
            </a:rPr>
            <a:t>Domain 4: Professional Responsibilities</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4a. Reflecting on teaching</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4b. Maintaining accurate records</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4c. Communicating with families</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4d. Participating in professional community</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4e. Growing and developing professionally</a:t>
          </a:r>
        </a:p>
        <a:p>
          <a:pPr marL="0" lvl="0" indent="0" algn="ctr" defTabSz="466725">
            <a:lnSpc>
              <a:spcPct val="90000"/>
            </a:lnSpc>
            <a:spcBef>
              <a:spcPct val="0"/>
            </a:spcBef>
            <a:spcAft>
              <a:spcPct val="35000"/>
            </a:spcAft>
            <a:buNone/>
          </a:pPr>
          <a:r>
            <a:rPr lang="en-US" sz="1050" kern="1200" dirty="0">
              <a:latin typeface="Verdana" panose="020B0604030504040204" pitchFamily="34" charset="0"/>
              <a:ea typeface="Verdana" panose="020B0604030504040204" pitchFamily="34" charset="0"/>
            </a:rPr>
            <a:t>4f. Showing professionalism  </a:t>
          </a:r>
        </a:p>
        <a:p>
          <a:pPr marL="0" lvl="0" indent="0" algn="ctr" defTabSz="466725">
            <a:lnSpc>
              <a:spcPct val="90000"/>
            </a:lnSpc>
            <a:spcBef>
              <a:spcPct val="0"/>
            </a:spcBef>
            <a:spcAft>
              <a:spcPct val="35000"/>
            </a:spcAft>
            <a:buNone/>
          </a:pPr>
          <a:endParaRPr lang="en-US" sz="1050" kern="1200" dirty="0">
            <a:latin typeface="Verdana" panose="020B0604030504040204" pitchFamily="34" charset="0"/>
            <a:ea typeface="Verdana" panose="020B0604030504040204" pitchFamily="34" charset="0"/>
          </a:endParaRPr>
        </a:p>
      </dsp:txBody>
      <dsp:txXfrm rot="-5400000">
        <a:off x="3347548" y="2218549"/>
        <a:ext cx="3347548" cy="1331130"/>
      </dsp:txXfrm>
    </dsp:sp>
    <dsp:sp modelId="{1258E27B-C8EC-4D28-BC0C-E383B16C7607}">
      <dsp:nvSpPr>
        <dsp:cNvPr id="0" name=""/>
        <dsp:cNvSpPr/>
      </dsp:nvSpPr>
      <dsp:spPr>
        <a:xfrm>
          <a:off x="2928799" y="1580969"/>
          <a:ext cx="837496" cy="439015"/>
        </a:xfrm>
        <a:prstGeom prst="roundRect">
          <a:avLst/>
        </a:prstGeom>
        <a:solidFill>
          <a:schemeClr val="accent1">
            <a:tint val="55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bg1"/>
              </a:solidFill>
              <a:latin typeface="Verdana" panose="020B0604030504040204" pitchFamily="34" charset="0"/>
              <a:ea typeface="Verdana" panose="020B0604030504040204" pitchFamily="34" charset="0"/>
            </a:rPr>
            <a:t>Domain Criteria</a:t>
          </a:r>
        </a:p>
      </dsp:txBody>
      <dsp:txXfrm>
        <a:off x="2950230" y="1602400"/>
        <a:ext cx="794634" cy="3961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265EB-E247-4738-81A5-065EE70D1AE8}">
      <dsp:nvSpPr>
        <dsp:cNvPr id="0" name=""/>
        <dsp:cNvSpPr/>
      </dsp:nvSpPr>
      <dsp:spPr>
        <a:xfrm>
          <a:off x="0" y="0"/>
          <a:ext cx="6072759" cy="778545"/>
        </a:xfrm>
        <a:prstGeom prst="roundRect">
          <a:avLst>
            <a:gd name="adj" fmla="val 100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Verdana" panose="020B0604030504040204" pitchFamily="34" charset="0"/>
              <a:ea typeface="Verdana" panose="020B0604030504040204" pitchFamily="34" charset="0"/>
            </a:rPr>
            <a:t>Educator Self-Reflection</a:t>
          </a:r>
        </a:p>
      </dsp:txBody>
      <dsp:txXfrm>
        <a:off x="22803" y="22803"/>
        <a:ext cx="5141557" cy="732939"/>
      </dsp:txXfrm>
    </dsp:sp>
    <dsp:sp modelId="{F93E883C-5C5E-40DD-8710-7E5030C686AC}">
      <dsp:nvSpPr>
        <dsp:cNvPr id="0" name=""/>
        <dsp:cNvSpPr/>
      </dsp:nvSpPr>
      <dsp:spPr>
        <a:xfrm>
          <a:off x="453485" y="886676"/>
          <a:ext cx="6072759" cy="778545"/>
        </a:xfrm>
        <a:prstGeom prst="roundRect">
          <a:avLst>
            <a:gd name="adj" fmla="val 10000"/>
          </a:avLst>
        </a:prstGeom>
        <a:solidFill>
          <a:schemeClr val="accent1">
            <a:shade val="50000"/>
            <a:hueOff val="133703"/>
            <a:satOff val="3582"/>
            <a:lumOff val="15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Verdana" panose="020B0604030504040204" pitchFamily="34" charset="0"/>
              <a:ea typeface="Verdana" panose="020B0604030504040204" pitchFamily="34" charset="0"/>
            </a:rPr>
            <a:t>Beginning of the Year Conference</a:t>
          </a:r>
        </a:p>
      </dsp:txBody>
      <dsp:txXfrm>
        <a:off x="476288" y="909479"/>
        <a:ext cx="5067613" cy="732939"/>
      </dsp:txXfrm>
    </dsp:sp>
    <dsp:sp modelId="{048F5E25-6392-43F0-B058-D9F71C6E7C7E}">
      <dsp:nvSpPr>
        <dsp:cNvPr id="0" name=""/>
        <dsp:cNvSpPr/>
      </dsp:nvSpPr>
      <dsp:spPr>
        <a:xfrm>
          <a:off x="906970" y="1773353"/>
          <a:ext cx="6072759" cy="778545"/>
        </a:xfrm>
        <a:prstGeom prst="roundRect">
          <a:avLst>
            <a:gd name="adj" fmla="val 10000"/>
          </a:avLst>
        </a:prstGeom>
        <a:solidFill>
          <a:schemeClr val="accent1">
            <a:shade val="50000"/>
            <a:hueOff val="267407"/>
            <a:satOff val="7164"/>
            <a:lumOff val="31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Verdana" panose="020B0604030504040204" pitchFamily="34" charset="0"/>
              <a:ea typeface="Verdana" panose="020B0604030504040204" pitchFamily="34" charset="0"/>
            </a:rPr>
            <a:t>Informal Observation(s)</a:t>
          </a:r>
        </a:p>
      </dsp:txBody>
      <dsp:txXfrm>
        <a:off x="929773" y="1796156"/>
        <a:ext cx="5067613" cy="732939"/>
      </dsp:txXfrm>
    </dsp:sp>
    <dsp:sp modelId="{6A2EA3DC-1974-472C-A3DD-8D5D59B2953D}">
      <dsp:nvSpPr>
        <dsp:cNvPr id="0" name=""/>
        <dsp:cNvSpPr/>
      </dsp:nvSpPr>
      <dsp:spPr>
        <a:xfrm>
          <a:off x="1360455" y="2660029"/>
          <a:ext cx="6072759" cy="778545"/>
        </a:xfrm>
        <a:prstGeom prst="roundRect">
          <a:avLst>
            <a:gd name="adj" fmla="val 10000"/>
          </a:avLst>
        </a:prstGeom>
        <a:solidFill>
          <a:schemeClr val="accent1">
            <a:shade val="50000"/>
            <a:hueOff val="267407"/>
            <a:satOff val="7164"/>
            <a:lumOff val="31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Verdana" panose="020B0604030504040204" pitchFamily="34" charset="0"/>
              <a:ea typeface="Verdana" panose="020B0604030504040204" pitchFamily="34" charset="0"/>
            </a:rPr>
            <a:t>Formal Observation</a:t>
          </a:r>
        </a:p>
      </dsp:txBody>
      <dsp:txXfrm>
        <a:off x="1383258" y="2682832"/>
        <a:ext cx="5067613" cy="732939"/>
      </dsp:txXfrm>
    </dsp:sp>
    <dsp:sp modelId="{EEEB80B4-FC58-4314-92C7-94FB4318FF12}">
      <dsp:nvSpPr>
        <dsp:cNvPr id="0" name=""/>
        <dsp:cNvSpPr/>
      </dsp:nvSpPr>
      <dsp:spPr>
        <a:xfrm>
          <a:off x="1813940" y="3546706"/>
          <a:ext cx="6072759" cy="778545"/>
        </a:xfrm>
        <a:prstGeom prst="roundRect">
          <a:avLst>
            <a:gd name="adj" fmla="val 10000"/>
          </a:avLst>
        </a:prstGeom>
        <a:solidFill>
          <a:schemeClr val="accent1">
            <a:shade val="50000"/>
            <a:hueOff val="133703"/>
            <a:satOff val="3582"/>
            <a:lumOff val="15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Verdana" panose="020B0604030504040204" pitchFamily="34" charset="0"/>
              <a:ea typeface="Verdana" panose="020B0604030504040204" pitchFamily="34" charset="0"/>
            </a:rPr>
            <a:t>Summative Evaluation Conference</a:t>
          </a:r>
        </a:p>
      </dsp:txBody>
      <dsp:txXfrm>
        <a:off x="1836743" y="3569509"/>
        <a:ext cx="5067613" cy="732939"/>
      </dsp:txXfrm>
    </dsp:sp>
    <dsp:sp modelId="{2DC68282-DA56-4B3D-955F-A16793CF0770}">
      <dsp:nvSpPr>
        <dsp:cNvPr id="0" name=""/>
        <dsp:cNvSpPr/>
      </dsp:nvSpPr>
      <dsp:spPr>
        <a:xfrm>
          <a:off x="5566704" y="568770"/>
          <a:ext cx="506054" cy="506054"/>
        </a:xfrm>
        <a:prstGeom prst="downArrow">
          <a:avLst>
            <a:gd name="adj1" fmla="val 55000"/>
            <a:gd name="adj2" fmla="val 45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680566" y="568770"/>
        <a:ext cx="278330" cy="380806"/>
      </dsp:txXfrm>
    </dsp:sp>
    <dsp:sp modelId="{3D718B4B-28A1-456D-A767-173855E119E1}">
      <dsp:nvSpPr>
        <dsp:cNvPr id="0" name=""/>
        <dsp:cNvSpPr/>
      </dsp:nvSpPr>
      <dsp:spPr>
        <a:xfrm>
          <a:off x="6020189" y="1455447"/>
          <a:ext cx="506054" cy="506054"/>
        </a:xfrm>
        <a:prstGeom prst="downArrow">
          <a:avLst>
            <a:gd name="adj1" fmla="val 55000"/>
            <a:gd name="adj2" fmla="val 45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134051" y="1455447"/>
        <a:ext cx="278330" cy="380806"/>
      </dsp:txXfrm>
    </dsp:sp>
    <dsp:sp modelId="{5E93F33E-6EF8-4373-8CAF-6A4DE43CD2E4}">
      <dsp:nvSpPr>
        <dsp:cNvPr id="0" name=""/>
        <dsp:cNvSpPr/>
      </dsp:nvSpPr>
      <dsp:spPr>
        <a:xfrm>
          <a:off x="6473675" y="2329148"/>
          <a:ext cx="506054" cy="506054"/>
        </a:xfrm>
        <a:prstGeom prst="downArrow">
          <a:avLst>
            <a:gd name="adj1" fmla="val 55000"/>
            <a:gd name="adj2" fmla="val 45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587537" y="2329148"/>
        <a:ext cx="278330" cy="380806"/>
      </dsp:txXfrm>
    </dsp:sp>
    <dsp:sp modelId="{CFAB5D64-C113-4201-97A7-1F32D699FCAE}">
      <dsp:nvSpPr>
        <dsp:cNvPr id="0" name=""/>
        <dsp:cNvSpPr/>
      </dsp:nvSpPr>
      <dsp:spPr>
        <a:xfrm>
          <a:off x="6927160" y="3224475"/>
          <a:ext cx="506054" cy="506054"/>
        </a:xfrm>
        <a:prstGeom prst="downArrow">
          <a:avLst>
            <a:gd name="adj1" fmla="val 55000"/>
            <a:gd name="adj2" fmla="val 45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041022" y="3224475"/>
        <a:ext cx="278330" cy="3808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FE949-348D-46C1-9466-42E3C4A91376}">
      <dsp:nvSpPr>
        <dsp:cNvPr id="0" name=""/>
        <dsp:cNvSpPr/>
      </dsp:nvSpPr>
      <dsp:spPr>
        <a:xfrm>
          <a:off x="0" y="183287"/>
          <a:ext cx="1646039" cy="658415"/>
        </a:xfrm>
        <a:prstGeom prst="chevron">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UNSATISFACTORY</a:t>
          </a:r>
        </a:p>
      </dsp:txBody>
      <dsp:txXfrm>
        <a:off x="329208" y="183287"/>
        <a:ext cx="987624" cy="658415"/>
      </dsp:txXfrm>
    </dsp:sp>
    <dsp:sp modelId="{F59DCA14-1B44-4740-95F6-684F958BBE44}">
      <dsp:nvSpPr>
        <dsp:cNvPr id="0" name=""/>
        <dsp:cNvSpPr/>
      </dsp:nvSpPr>
      <dsp:spPr>
        <a:xfrm>
          <a:off x="141331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BASIC</a:t>
          </a:r>
        </a:p>
      </dsp:txBody>
      <dsp:txXfrm>
        <a:off x="1742526" y="183287"/>
        <a:ext cx="987624" cy="658415"/>
      </dsp:txXfrm>
    </dsp:sp>
    <dsp:sp modelId="{5DAE2248-E92E-43D5-8650-B42E49C69072}">
      <dsp:nvSpPr>
        <dsp:cNvPr id="0" name=""/>
        <dsp:cNvSpPr/>
      </dsp:nvSpPr>
      <dsp:spPr>
        <a:xfrm>
          <a:off x="2894753" y="183287"/>
          <a:ext cx="1646039" cy="658415"/>
        </a:xfrm>
        <a:prstGeom prst="chevron">
          <a:avLst/>
        </a:prstGeom>
        <a:gradFill rotWithShape="0">
          <a:gsLst>
            <a:gs pos="0">
              <a:schemeClr val="accent1">
                <a:shade val="50000"/>
                <a:hueOff val="334258"/>
                <a:satOff val="8955"/>
                <a:lumOff val="39453"/>
                <a:alphaOff val="0"/>
                <a:satMod val="103000"/>
                <a:lumMod val="102000"/>
                <a:tint val="94000"/>
              </a:schemeClr>
            </a:gs>
            <a:gs pos="50000">
              <a:schemeClr val="accent1">
                <a:shade val="50000"/>
                <a:hueOff val="334258"/>
                <a:satOff val="8955"/>
                <a:lumOff val="39453"/>
                <a:alphaOff val="0"/>
                <a:satMod val="110000"/>
                <a:lumMod val="100000"/>
                <a:shade val="100000"/>
              </a:schemeClr>
            </a:gs>
            <a:gs pos="100000">
              <a:schemeClr val="accent1">
                <a:shade val="50000"/>
                <a:hueOff val="334258"/>
                <a:satOff val="8955"/>
                <a:lumOff val="394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PROFICIENT</a:t>
          </a:r>
        </a:p>
      </dsp:txBody>
      <dsp:txXfrm>
        <a:off x="3223961" y="183287"/>
        <a:ext cx="987624" cy="658415"/>
      </dsp:txXfrm>
    </dsp:sp>
    <dsp:sp modelId="{FFF1BDF6-53F8-4D40-8CB6-D36FE1F95452}">
      <dsp:nvSpPr>
        <dsp:cNvPr id="0" name=""/>
        <dsp:cNvSpPr/>
      </dsp:nvSpPr>
      <dsp:spPr>
        <a:xfrm>
          <a:off x="437618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EXEMPLARY</a:t>
          </a:r>
        </a:p>
      </dsp:txBody>
      <dsp:txXfrm>
        <a:off x="4705396" y="183287"/>
        <a:ext cx="987624" cy="6584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FE949-348D-46C1-9466-42E3C4A91376}">
      <dsp:nvSpPr>
        <dsp:cNvPr id="0" name=""/>
        <dsp:cNvSpPr/>
      </dsp:nvSpPr>
      <dsp:spPr>
        <a:xfrm>
          <a:off x="0" y="183287"/>
          <a:ext cx="1646039" cy="658415"/>
        </a:xfrm>
        <a:prstGeom prst="chevron">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UNSATISFACTORY</a:t>
          </a:r>
        </a:p>
      </dsp:txBody>
      <dsp:txXfrm>
        <a:off x="329208" y="183287"/>
        <a:ext cx="987624" cy="658415"/>
      </dsp:txXfrm>
    </dsp:sp>
    <dsp:sp modelId="{F59DCA14-1B44-4740-95F6-684F958BBE44}">
      <dsp:nvSpPr>
        <dsp:cNvPr id="0" name=""/>
        <dsp:cNvSpPr/>
      </dsp:nvSpPr>
      <dsp:spPr>
        <a:xfrm>
          <a:off x="141331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BASIC</a:t>
          </a:r>
        </a:p>
      </dsp:txBody>
      <dsp:txXfrm>
        <a:off x="1742526" y="183287"/>
        <a:ext cx="987624" cy="658415"/>
      </dsp:txXfrm>
    </dsp:sp>
    <dsp:sp modelId="{5DAE2248-E92E-43D5-8650-B42E49C69072}">
      <dsp:nvSpPr>
        <dsp:cNvPr id="0" name=""/>
        <dsp:cNvSpPr/>
      </dsp:nvSpPr>
      <dsp:spPr>
        <a:xfrm>
          <a:off x="2894753" y="183287"/>
          <a:ext cx="1646039" cy="658415"/>
        </a:xfrm>
        <a:prstGeom prst="chevron">
          <a:avLst/>
        </a:prstGeom>
        <a:gradFill rotWithShape="0">
          <a:gsLst>
            <a:gs pos="0">
              <a:schemeClr val="accent1">
                <a:shade val="50000"/>
                <a:hueOff val="334258"/>
                <a:satOff val="8955"/>
                <a:lumOff val="39453"/>
                <a:alphaOff val="0"/>
                <a:satMod val="103000"/>
                <a:lumMod val="102000"/>
                <a:tint val="94000"/>
              </a:schemeClr>
            </a:gs>
            <a:gs pos="50000">
              <a:schemeClr val="accent1">
                <a:shade val="50000"/>
                <a:hueOff val="334258"/>
                <a:satOff val="8955"/>
                <a:lumOff val="39453"/>
                <a:alphaOff val="0"/>
                <a:satMod val="110000"/>
                <a:lumMod val="100000"/>
                <a:shade val="100000"/>
              </a:schemeClr>
            </a:gs>
            <a:gs pos="100000">
              <a:schemeClr val="accent1">
                <a:shade val="50000"/>
                <a:hueOff val="334258"/>
                <a:satOff val="8955"/>
                <a:lumOff val="394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PROFICIENT</a:t>
          </a:r>
        </a:p>
      </dsp:txBody>
      <dsp:txXfrm>
        <a:off x="3223961" y="183287"/>
        <a:ext cx="987624" cy="658415"/>
      </dsp:txXfrm>
    </dsp:sp>
    <dsp:sp modelId="{FFF1BDF6-53F8-4D40-8CB6-D36FE1F95452}">
      <dsp:nvSpPr>
        <dsp:cNvPr id="0" name=""/>
        <dsp:cNvSpPr/>
      </dsp:nvSpPr>
      <dsp:spPr>
        <a:xfrm>
          <a:off x="437618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EXEMPLARY</a:t>
          </a:r>
        </a:p>
      </dsp:txBody>
      <dsp:txXfrm>
        <a:off x="4705396" y="183287"/>
        <a:ext cx="987624" cy="6584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FE949-348D-46C1-9466-42E3C4A91376}">
      <dsp:nvSpPr>
        <dsp:cNvPr id="0" name=""/>
        <dsp:cNvSpPr/>
      </dsp:nvSpPr>
      <dsp:spPr>
        <a:xfrm>
          <a:off x="0" y="183287"/>
          <a:ext cx="1646039" cy="658415"/>
        </a:xfrm>
        <a:prstGeom prst="chevron">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UNSATISFACTORY</a:t>
          </a:r>
        </a:p>
      </dsp:txBody>
      <dsp:txXfrm>
        <a:off x="329208" y="183287"/>
        <a:ext cx="987624" cy="658415"/>
      </dsp:txXfrm>
    </dsp:sp>
    <dsp:sp modelId="{F59DCA14-1B44-4740-95F6-684F958BBE44}">
      <dsp:nvSpPr>
        <dsp:cNvPr id="0" name=""/>
        <dsp:cNvSpPr/>
      </dsp:nvSpPr>
      <dsp:spPr>
        <a:xfrm>
          <a:off x="141331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BASIC</a:t>
          </a:r>
        </a:p>
      </dsp:txBody>
      <dsp:txXfrm>
        <a:off x="1742526" y="183287"/>
        <a:ext cx="987624" cy="658415"/>
      </dsp:txXfrm>
    </dsp:sp>
    <dsp:sp modelId="{5DAE2248-E92E-43D5-8650-B42E49C69072}">
      <dsp:nvSpPr>
        <dsp:cNvPr id="0" name=""/>
        <dsp:cNvSpPr/>
      </dsp:nvSpPr>
      <dsp:spPr>
        <a:xfrm>
          <a:off x="2894753" y="183287"/>
          <a:ext cx="1646039" cy="658415"/>
        </a:xfrm>
        <a:prstGeom prst="chevron">
          <a:avLst/>
        </a:prstGeom>
        <a:gradFill rotWithShape="0">
          <a:gsLst>
            <a:gs pos="0">
              <a:schemeClr val="accent1">
                <a:shade val="50000"/>
                <a:hueOff val="334258"/>
                <a:satOff val="8955"/>
                <a:lumOff val="39453"/>
                <a:alphaOff val="0"/>
                <a:satMod val="103000"/>
                <a:lumMod val="102000"/>
                <a:tint val="94000"/>
              </a:schemeClr>
            </a:gs>
            <a:gs pos="50000">
              <a:schemeClr val="accent1">
                <a:shade val="50000"/>
                <a:hueOff val="334258"/>
                <a:satOff val="8955"/>
                <a:lumOff val="39453"/>
                <a:alphaOff val="0"/>
                <a:satMod val="110000"/>
                <a:lumMod val="100000"/>
                <a:shade val="100000"/>
              </a:schemeClr>
            </a:gs>
            <a:gs pos="100000">
              <a:schemeClr val="accent1">
                <a:shade val="50000"/>
                <a:hueOff val="334258"/>
                <a:satOff val="8955"/>
                <a:lumOff val="394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PROFICIENT</a:t>
          </a:r>
        </a:p>
      </dsp:txBody>
      <dsp:txXfrm>
        <a:off x="3223961" y="183287"/>
        <a:ext cx="987624" cy="658415"/>
      </dsp:txXfrm>
    </dsp:sp>
    <dsp:sp modelId="{FFF1BDF6-53F8-4D40-8CB6-D36FE1F95452}">
      <dsp:nvSpPr>
        <dsp:cNvPr id="0" name=""/>
        <dsp:cNvSpPr/>
      </dsp:nvSpPr>
      <dsp:spPr>
        <a:xfrm>
          <a:off x="437618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EXEMPLARY</a:t>
          </a:r>
        </a:p>
      </dsp:txBody>
      <dsp:txXfrm>
        <a:off x="4705396" y="183287"/>
        <a:ext cx="987624" cy="6584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FE949-348D-46C1-9466-42E3C4A91376}">
      <dsp:nvSpPr>
        <dsp:cNvPr id="0" name=""/>
        <dsp:cNvSpPr/>
      </dsp:nvSpPr>
      <dsp:spPr>
        <a:xfrm>
          <a:off x="0" y="183287"/>
          <a:ext cx="1646039" cy="658415"/>
        </a:xfrm>
        <a:prstGeom prst="chevron">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UNSATISFACTORY</a:t>
          </a:r>
        </a:p>
      </dsp:txBody>
      <dsp:txXfrm>
        <a:off x="329208" y="183287"/>
        <a:ext cx="987624" cy="658415"/>
      </dsp:txXfrm>
    </dsp:sp>
    <dsp:sp modelId="{F59DCA14-1B44-4740-95F6-684F958BBE44}">
      <dsp:nvSpPr>
        <dsp:cNvPr id="0" name=""/>
        <dsp:cNvSpPr/>
      </dsp:nvSpPr>
      <dsp:spPr>
        <a:xfrm>
          <a:off x="141331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BASIC</a:t>
          </a:r>
        </a:p>
      </dsp:txBody>
      <dsp:txXfrm>
        <a:off x="1742526" y="183287"/>
        <a:ext cx="987624" cy="658415"/>
      </dsp:txXfrm>
    </dsp:sp>
    <dsp:sp modelId="{5DAE2248-E92E-43D5-8650-B42E49C69072}">
      <dsp:nvSpPr>
        <dsp:cNvPr id="0" name=""/>
        <dsp:cNvSpPr/>
      </dsp:nvSpPr>
      <dsp:spPr>
        <a:xfrm>
          <a:off x="2894753" y="183287"/>
          <a:ext cx="1646039" cy="658415"/>
        </a:xfrm>
        <a:prstGeom prst="chevron">
          <a:avLst/>
        </a:prstGeom>
        <a:gradFill rotWithShape="0">
          <a:gsLst>
            <a:gs pos="0">
              <a:schemeClr val="accent1">
                <a:shade val="50000"/>
                <a:hueOff val="334258"/>
                <a:satOff val="8955"/>
                <a:lumOff val="39453"/>
                <a:alphaOff val="0"/>
                <a:satMod val="103000"/>
                <a:lumMod val="102000"/>
                <a:tint val="94000"/>
              </a:schemeClr>
            </a:gs>
            <a:gs pos="50000">
              <a:schemeClr val="accent1">
                <a:shade val="50000"/>
                <a:hueOff val="334258"/>
                <a:satOff val="8955"/>
                <a:lumOff val="39453"/>
                <a:alphaOff val="0"/>
                <a:satMod val="110000"/>
                <a:lumMod val="100000"/>
                <a:shade val="100000"/>
              </a:schemeClr>
            </a:gs>
            <a:gs pos="100000">
              <a:schemeClr val="accent1">
                <a:shade val="50000"/>
                <a:hueOff val="334258"/>
                <a:satOff val="8955"/>
                <a:lumOff val="394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PROFICIENT</a:t>
          </a:r>
        </a:p>
      </dsp:txBody>
      <dsp:txXfrm>
        <a:off x="3223961" y="183287"/>
        <a:ext cx="987624" cy="658415"/>
      </dsp:txXfrm>
    </dsp:sp>
    <dsp:sp modelId="{FFF1BDF6-53F8-4D40-8CB6-D36FE1F95452}">
      <dsp:nvSpPr>
        <dsp:cNvPr id="0" name=""/>
        <dsp:cNvSpPr/>
      </dsp:nvSpPr>
      <dsp:spPr>
        <a:xfrm>
          <a:off x="4376188" y="183287"/>
          <a:ext cx="1646039" cy="658415"/>
        </a:xfrm>
        <a:prstGeom prst="chevron">
          <a:avLst/>
        </a:prstGeom>
        <a:gradFill rotWithShape="0">
          <a:gsLst>
            <a:gs pos="0">
              <a:schemeClr val="accent1">
                <a:shade val="50000"/>
                <a:hueOff val="167129"/>
                <a:satOff val="4478"/>
                <a:lumOff val="19726"/>
                <a:alphaOff val="0"/>
                <a:satMod val="103000"/>
                <a:lumMod val="102000"/>
                <a:tint val="94000"/>
              </a:schemeClr>
            </a:gs>
            <a:gs pos="50000">
              <a:schemeClr val="accent1">
                <a:shade val="50000"/>
                <a:hueOff val="167129"/>
                <a:satOff val="4478"/>
                <a:lumOff val="19726"/>
                <a:alphaOff val="0"/>
                <a:satMod val="110000"/>
                <a:lumMod val="100000"/>
                <a:shade val="100000"/>
              </a:schemeClr>
            </a:gs>
            <a:gs pos="100000">
              <a:schemeClr val="accent1">
                <a:shade val="50000"/>
                <a:hueOff val="167129"/>
                <a:satOff val="4478"/>
                <a:lumOff val="19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004" tIns="9335" rIns="9335" bIns="9335" numCol="1" spcCol="1270" anchor="ctr" anchorCtr="0">
          <a:noAutofit/>
        </a:bodyPr>
        <a:lstStyle/>
        <a:p>
          <a:pPr marL="0" lvl="0" indent="0" algn="ctr" defTabSz="311150">
            <a:lnSpc>
              <a:spcPct val="90000"/>
            </a:lnSpc>
            <a:spcBef>
              <a:spcPct val="0"/>
            </a:spcBef>
            <a:spcAft>
              <a:spcPct val="35000"/>
            </a:spcAft>
            <a:buNone/>
          </a:pPr>
          <a:r>
            <a:rPr lang="en-US" sz="700" b="1" kern="1200" dirty="0">
              <a:latin typeface="Verdana" panose="020B0604030504040204" pitchFamily="34" charset="0"/>
              <a:ea typeface="Verdana" panose="020B0604030504040204" pitchFamily="34" charset="0"/>
            </a:rPr>
            <a:t>EXEMPLARY</a:t>
          </a:r>
        </a:p>
      </dsp:txBody>
      <dsp:txXfrm>
        <a:off x="4705396" y="183287"/>
        <a:ext cx="987624" cy="6584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BDD8D-F927-4003-B3D3-159440E26FCA}">
      <dsp:nvSpPr>
        <dsp:cNvPr id="0" name=""/>
        <dsp:cNvSpPr/>
      </dsp:nvSpPr>
      <dsp:spPr>
        <a:xfrm>
          <a:off x="3089" y="716823"/>
          <a:ext cx="1782923" cy="445730"/>
        </a:xfrm>
        <a:prstGeom prst="roundRect">
          <a:avLst>
            <a:gd name="adj" fmla="val 100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rPr>
            <a:t>Exemplary</a:t>
          </a:r>
        </a:p>
      </dsp:txBody>
      <dsp:txXfrm>
        <a:off x="16144" y="729878"/>
        <a:ext cx="1756813" cy="419620"/>
      </dsp:txXfrm>
    </dsp:sp>
    <dsp:sp modelId="{F5A8F1CA-EA79-43AC-80A1-431EEC563CE5}">
      <dsp:nvSpPr>
        <dsp:cNvPr id="0" name=""/>
        <dsp:cNvSpPr/>
      </dsp:nvSpPr>
      <dsp:spPr>
        <a:xfrm rot="5400000">
          <a:off x="855549" y="1201555"/>
          <a:ext cx="78002" cy="78002"/>
        </a:xfrm>
        <a:prstGeom prst="rightArrow">
          <a:avLst>
            <a:gd name="adj1" fmla="val 667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E549A5-C2C9-4A03-B8BF-314031F4C89B}">
      <dsp:nvSpPr>
        <dsp:cNvPr id="0" name=""/>
        <dsp:cNvSpPr/>
      </dsp:nvSpPr>
      <dsp:spPr>
        <a:xfrm>
          <a:off x="3089" y="1318560"/>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50% of Components Rated Exemplary</a:t>
          </a:r>
        </a:p>
      </dsp:txBody>
      <dsp:txXfrm>
        <a:off x="16144" y="1331615"/>
        <a:ext cx="1756813" cy="419620"/>
      </dsp:txXfrm>
    </dsp:sp>
    <dsp:sp modelId="{BD76B84B-098F-49D6-B6D2-036B475419FE}">
      <dsp:nvSpPr>
        <dsp:cNvPr id="0" name=""/>
        <dsp:cNvSpPr/>
      </dsp:nvSpPr>
      <dsp:spPr>
        <a:xfrm rot="5400000">
          <a:off x="855549" y="1803292"/>
          <a:ext cx="78002" cy="78002"/>
        </a:xfrm>
        <a:prstGeom prst="rightArrow">
          <a:avLst>
            <a:gd name="adj1" fmla="val 66700"/>
            <a:gd name="adj2" fmla="val 50000"/>
          </a:avLst>
        </a:prstGeom>
        <a:solidFill>
          <a:schemeClr val="accent1">
            <a:shade val="90000"/>
            <a:hueOff val="100261"/>
            <a:satOff val="-919"/>
            <a:lumOff val="79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3E5F79-FE15-49BE-8687-DBFC72E8B727}">
      <dsp:nvSpPr>
        <dsp:cNvPr id="0" name=""/>
        <dsp:cNvSpPr/>
      </dsp:nvSpPr>
      <dsp:spPr>
        <a:xfrm>
          <a:off x="3089" y="1920296"/>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No Components Rated Basic</a:t>
          </a:r>
        </a:p>
      </dsp:txBody>
      <dsp:txXfrm>
        <a:off x="16144" y="1933351"/>
        <a:ext cx="1756813" cy="419620"/>
      </dsp:txXfrm>
    </dsp:sp>
    <dsp:sp modelId="{67EF4E43-FE51-447B-9C2E-504F75AE8CF8}">
      <dsp:nvSpPr>
        <dsp:cNvPr id="0" name=""/>
        <dsp:cNvSpPr/>
      </dsp:nvSpPr>
      <dsp:spPr>
        <a:xfrm rot="5400000">
          <a:off x="855549" y="2405029"/>
          <a:ext cx="78002" cy="78002"/>
        </a:xfrm>
        <a:prstGeom prst="rightArrow">
          <a:avLst>
            <a:gd name="adj1" fmla="val 66700"/>
            <a:gd name="adj2" fmla="val 50000"/>
          </a:avLst>
        </a:prstGeom>
        <a:solidFill>
          <a:schemeClr val="accent1">
            <a:shade val="90000"/>
            <a:hueOff val="200523"/>
            <a:satOff val="-1837"/>
            <a:lumOff val="158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79991B-94FF-4CEB-870D-8D8049BA45A0}">
      <dsp:nvSpPr>
        <dsp:cNvPr id="0" name=""/>
        <dsp:cNvSpPr/>
      </dsp:nvSpPr>
      <dsp:spPr>
        <a:xfrm>
          <a:off x="3089" y="2522033"/>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No Components Rated Unsatisfactory</a:t>
          </a:r>
        </a:p>
      </dsp:txBody>
      <dsp:txXfrm>
        <a:off x="16144" y="2535088"/>
        <a:ext cx="1756813" cy="419620"/>
      </dsp:txXfrm>
    </dsp:sp>
    <dsp:sp modelId="{A6DE604D-019D-4918-99CC-DDE65A0FA436}">
      <dsp:nvSpPr>
        <dsp:cNvPr id="0" name=""/>
        <dsp:cNvSpPr/>
      </dsp:nvSpPr>
      <dsp:spPr>
        <a:xfrm>
          <a:off x="2035622" y="716823"/>
          <a:ext cx="1782923" cy="445730"/>
        </a:xfrm>
        <a:prstGeom prst="roundRect">
          <a:avLst>
            <a:gd name="adj" fmla="val 10000"/>
          </a:avLst>
        </a:prstGeom>
        <a:solidFill>
          <a:schemeClr val="accent1">
            <a:shade val="50000"/>
            <a:hueOff val="167129"/>
            <a:satOff val="4478"/>
            <a:lumOff val="19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rPr>
            <a:t>Proficient</a:t>
          </a:r>
        </a:p>
      </dsp:txBody>
      <dsp:txXfrm>
        <a:off x="2048677" y="729878"/>
        <a:ext cx="1756813" cy="419620"/>
      </dsp:txXfrm>
    </dsp:sp>
    <dsp:sp modelId="{7D6EBC3E-F689-41B4-836F-58E3C2ED061A}">
      <dsp:nvSpPr>
        <dsp:cNvPr id="0" name=""/>
        <dsp:cNvSpPr/>
      </dsp:nvSpPr>
      <dsp:spPr>
        <a:xfrm rot="5400000">
          <a:off x="2888082" y="1201555"/>
          <a:ext cx="78002" cy="78002"/>
        </a:xfrm>
        <a:prstGeom prst="rightArrow">
          <a:avLst>
            <a:gd name="adj1" fmla="val 66700"/>
            <a:gd name="adj2" fmla="val 50000"/>
          </a:avLst>
        </a:prstGeom>
        <a:solidFill>
          <a:schemeClr val="accent1">
            <a:shade val="90000"/>
            <a:hueOff val="300784"/>
            <a:satOff val="-2756"/>
            <a:lumOff val="237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665E5A-5B81-4CE5-B5E6-6A46EA42D805}">
      <dsp:nvSpPr>
        <dsp:cNvPr id="0" name=""/>
        <dsp:cNvSpPr/>
      </dsp:nvSpPr>
      <dsp:spPr>
        <a:xfrm>
          <a:off x="2035622" y="1318560"/>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No More than One Component Rated Basic</a:t>
          </a:r>
        </a:p>
      </dsp:txBody>
      <dsp:txXfrm>
        <a:off x="2048677" y="1331615"/>
        <a:ext cx="1756813" cy="419620"/>
      </dsp:txXfrm>
    </dsp:sp>
    <dsp:sp modelId="{D2CCF88F-F11A-4946-8B5B-52EAA69629A6}">
      <dsp:nvSpPr>
        <dsp:cNvPr id="0" name=""/>
        <dsp:cNvSpPr/>
      </dsp:nvSpPr>
      <dsp:spPr>
        <a:xfrm rot="5400000">
          <a:off x="2888082" y="1803292"/>
          <a:ext cx="78002" cy="78002"/>
        </a:xfrm>
        <a:prstGeom prst="rightArrow">
          <a:avLst>
            <a:gd name="adj1" fmla="val 66700"/>
            <a:gd name="adj2" fmla="val 50000"/>
          </a:avLst>
        </a:prstGeom>
        <a:solidFill>
          <a:schemeClr val="accent1">
            <a:shade val="90000"/>
            <a:hueOff val="300784"/>
            <a:satOff val="-2756"/>
            <a:lumOff val="237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686545-C437-4328-AC9D-EE17590085B4}">
      <dsp:nvSpPr>
        <dsp:cNvPr id="0" name=""/>
        <dsp:cNvSpPr/>
      </dsp:nvSpPr>
      <dsp:spPr>
        <a:xfrm>
          <a:off x="2035622" y="1920296"/>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No Components Rated Unsatisfactory</a:t>
          </a:r>
        </a:p>
      </dsp:txBody>
      <dsp:txXfrm>
        <a:off x="2048677" y="1933351"/>
        <a:ext cx="1756813" cy="419620"/>
      </dsp:txXfrm>
    </dsp:sp>
    <dsp:sp modelId="{8EF4C0F4-F91A-4B5C-BEAA-FB45C556C9CE}">
      <dsp:nvSpPr>
        <dsp:cNvPr id="0" name=""/>
        <dsp:cNvSpPr/>
      </dsp:nvSpPr>
      <dsp:spPr>
        <a:xfrm>
          <a:off x="4068154" y="716823"/>
          <a:ext cx="1782923" cy="445730"/>
        </a:xfrm>
        <a:prstGeom prst="roundRect">
          <a:avLst>
            <a:gd name="adj" fmla="val 10000"/>
          </a:avLst>
        </a:prstGeom>
        <a:solidFill>
          <a:schemeClr val="accent1">
            <a:shade val="50000"/>
            <a:hueOff val="334258"/>
            <a:satOff val="8955"/>
            <a:lumOff val="394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rPr>
            <a:t>Basic</a:t>
          </a:r>
        </a:p>
      </dsp:txBody>
      <dsp:txXfrm>
        <a:off x="4081209" y="729878"/>
        <a:ext cx="1756813" cy="419620"/>
      </dsp:txXfrm>
    </dsp:sp>
    <dsp:sp modelId="{AB854AFC-B974-4942-916C-5CB47B203CDE}">
      <dsp:nvSpPr>
        <dsp:cNvPr id="0" name=""/>
        <dsp:cNvSpPr/>
      </dsp:nvSpPr>
      <dsp:spPr>
        <a:xfrm rot="5400000">
          <a:off x="4920614" y="1201555"/>
          <a:ext cx="78002" cy="78002"/>
        </a:xfrm>
        <a:prstGeom prst="rightArrow">
          <a:avLst>
            <a:gd name="adj1" fmla="val 66700"/>
            <a:gd name="adj2" fmla="val 50000"/>
          </a:avLst>
        </a:prstGeom>
        <a:solidFill>
          <a:schemeClr val="accent1">
            <a:shade val="90000"/>
            <a:hueOff val="200523"/>
            <a:satOff val="-1837"/>
            <a:lumOff val="158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84A93D-93DA-4201-BA0C-8F82458FAB65}">
      <dsp:nvSpPr>
        <dsp:cNvPr id="0" name=""/>
        <dsp:cNvSpPr/>
      </dsp:nvSpPr>
      <dsp:spPr>
        <a:xfrm>
          <a:off x="4068154" y="1318560"/>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No Components Rated Unsatisfactory</a:t>
          </a:r>
        </a:p>
      </dsp:txBody>
      <dsp:txXfrm>
        <a:off x="4081209" y="1331615"/>
        <a:ext cx="1756813" cy="419620"/>
      </dsp:txXfrm>
    </dsp:sp>
    <dsp:sp modelId="{11BBE386-3DAA-43A0-93DA-534126CE383F}">
      <dsp:nvSpPr>
        <dsp:cNvPr id="0" name=""/>
        <dsp:cNvSpPr/>
      </dsp:nvSpPr>
      <dsp:spPr>
        <a:xfrm>
          <a:off x="6100687" y="716823"/>
          <a:ext cx="1782923" cy="445730"/>
        </a:xfrm>
        <a:prstGeom prst="roundRect">
          <a:avLst>
            <a:gd name="adj" fmla="val 10000"/>
          </a:avLst>
        </a:prstGeom>
        <a:solidFill>
          <a:schemeClr val="accent1">
            <a:shade val="50000"/>
            <a:hueOff val="167129"/>
            <a:satOff val="4478"/>
            <a:lumOff val="19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Verdana" panose="020B0604030504040204" pitchFamily="34" charset="0"/>
            </a:rPr>
            <a:t>Unsatisfactory</a:t>
          </a:r>
        </a:p>
      </dsp:txBody>
      <dsp:txXfrm>
        <a:off x="6113742" y="729878"/>
        <a:ext cx="1756813" cy="419620"/>
      </dsp:txXfrm>
    </dsp:sp>
    <dsp:sp modelId="{C55E84E3-D21D-40CD-B6FA-935BCEBCE8DF}">
      <dsp:nvSpPr>
        <dsp:cNvPr id="0" name=""/>
        <dsp:cNvSpPr/>
      </dsp:nvSpPr>
      <dsp:spPr>
        <a:xfrm rot="5400000">
          <a:off x="6953147" y="1201555"/>
          <a:ext cx="78002" cy="78002"/>
        </a:xfrm>
        <a:prstGeom prst="rightArrow">
          <a:avLst>
            <a:gd name="adj1" fmla="val 66700"/>
            <a:gd name="adj2" fmla="val 50000"/>
          </a:avLst>
        </a:prstGeom>
        <a:solidFill>
          <a:schemeClr val="accent1">
            <a:shade val="90000"/>
            <a:hueOff val="100261"/>
            <a:satOff val="-919"/>
            <a:lumOff val="79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8D99DC-78CE-4F2B-B372-D1A4DBE998A8}">
      <dsp:nvSpPr>
        <dsp:cNvPr id="0" name=""/>
        <dsp:cNvSpPr/>
      </dsp:nvSpPr>
      <dsp:spPr>
        <a:xfrm>
          <a:off x="6100687" y="1318560"/>
          <a:ext cx="1782923" cy="445730"/>
        </a:xfrm>
        <a:prstGeom prst="roundRect">
          <a:avLst>
            <a:gd name="adj" fmla="val 10000"/>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Verdana" panose="020B0604030504040204" pitchFamily="34" charset="0"/>
              <a:ea typeface="Verdana" panose="020B0604030504040204" pitchFamily="34" charset="0"/>
            </a:rPr>
            <a:t>One or More Components Rated Unsatisfactory</a:t>
          </a:r>
        </a:p>
      </dsp:txBody>
      <dsp:txXfrm>
        <a:off x="6113742" y="1331615"/>
        <a:ext cx="1756813" cy="4196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88A9D-6F70-4B41-9306-3A199F127D2C}">
      <dsp:nvSpPr>
        <dsp:cNvPr id="0" name=""/>
        <dsp:cNvSpPr/>
      </dsp:nvSpPr>
      <dsp:spPr>
        <a:xfrm>
          <a:off x="4909" y="190153"/>
          <a:ext cx="2518506" cy="1007402"/>
        </a:xfrm>
        <a:prstGeom prst="chevron">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Verdana" panose="020B0604030504040204" pitchFamily="34" charset="0"/>
              <a:ea typeface="Verdana" panose="020B0604030504040204" pitchFamily="34" charset="0"/>
            </a:rPr>
            <a:t>Evaluation Waiver</a:t>
          </a:r>
        </a:p>
      </dsp:txBody>
      <dsp:txXfrm>
        <a:off x="508610" y="190153"/>
        <a:ext cx="1511104" cy="1007402"/>
      </dsp:txXfrm>
    </dsp:sp>
    <dsp:sp modelId="{789B93C4-7DB7-4887-9843-AD764A53FD07}">
      <dsp:nvSpPr>
        <dsp:cNvPr id="0" name=""/>
        <dsp:cNvSpPr/>
      </dsp:nvSpPr>
      <dsp:spPr>
        <a:xfrm>
          <a:off x="2196010" y="275782"/>
          <a:ext cx="2090360" cy="836144"/>
        </a:xfrm>
        <a:prstGeom prst="chevron">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Verdana" panose="020B0604030504040204" pitchFamily="34" charset="0"/>
              <a:ea typeface="Verdana" panose="020B0604030504040204" pitchFamily="34" charset="0"/>
            </a:rPr>
            <a:t>One Exemplary Rating</a:t>
          </a:r>
        </a:p>
      </dsp:txBody>
      <dsp:txXfrm>
        <a:off x="2614082" y="275782"/>
        <a:ext cx="1254216" cy="836144"/>
      </dsp:txXfrm>
    </dsp:sp>
    <dsp:sp modelId="{D5D7F6FF-87BC-40A2-BFA1-3DA66FFE0352}">
      <dsp:nvSpPr>
        <dsp:cNvPr id="0" name=""/>
        <dsp:cNvSpPr/>
      </dsp:nvSpPr>
      <dsp:spPr>
        <a:xfrm>
          <a:off x="3993720" y="275782"/>
          <a:ext cx="2090360" cy="836144"/>
        </a:xfrm>
        <a:prstGeom prst="chevron">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Verdana" panose="020B0604030504040204" pitchFamily="34" charset="0"/>
              <a:ea typeface="Verdana" panose="020B0604030504040204" pitchFamily="34" charset="0"/>
            </a:rPr>
            <a:t>No Basic Ratings</a:t>
          </a:r>
        </a:p>
      </dsp:txBody>
      <dsp:txXfrm>
        <a:off x="4411792" y="275782"/>
        <a:ext cx="1254216" cy="836144"/>
      </dsp:txXfrm>
    </dsp:sp>
    <dsp:sp modelId="{5AF5690D-4AB2-4D25-969D-A19015BBD0FE}">
      <dsp:nvSpPr>
        <dsp:cNvPr id="0" name=""/>
        <dsp:cNvSpPr/>
      </dsp:nvSpPr>
      <dsp:spPr>
        <a:xfrm>
          <a:off x="5791430" y="275782"/>
          <a:ext cx="2090360" cy="836144"/>
        </a:xfrm>
        <a:prstGeom prst="chevron">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Verdana" panose="020B0604030504040204" pitchFamily="34" charset="0"/>
              <a:ea typeface="Verdana" panose="020B0604030504040204" pitchFamily="34" charset="0"/>
            </a:rPr>
            <a:t>No Unsatisfactory Ratings</a:t>
          </a:r>
        </a:p>
      </dsp:txBody>
      <dsp:txXfrm>
        <a:off x="6209502" y="275782"/>
        <a:ext cx="1254216" cy="836144"/>
      </dsp:txXfrm>
    </dsp:sp>
    <dsp:sp modelId="{F8093ED2-002B-4A93-A0EB-64FDC25D7401}">
      <dsp:nvSpPr>
        <dsp:cNvPr id="0" name=""/>
        <dsp:cNvSpPr/>
      </dsp:nvSpPr>
      <dsp:spPr>
        <a:xfrm>
          <a:off x="4909" y="1338592"/>
          <a:ext cx="2518506" cy="1007402"/>
        </a:xfrm>
        <a:prstGeom prst="chevron">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Verdana" panose="020B0604030504040204" pitchFamily="34" charset="0"/>
              <a:ea typeface="Verdana" panose="020B0604030504040204" pitchFamily="34" charset="0"/>
            </a:rPr>
            <a:t>Plan for Professional Growth</a:t>
          </a:r>
        </a:p>
      </dsp:txBody>
      <dsp:txXfrm>
        <a:off x="508610" y="1338592"/>
        <a:ext cx="1511104" cy="1007402"/>
      </dsp:txXfrm>
    </dsp:sp>
    <dsp:sp modelId="{543EC54E-3326-4887-8304-AF392FAE3E6F}">
      <dsp:nvSpPr>
        <dsp:cNvPr id="0" name=""/>
        <dsp:cNvSpPr/>
      </dsp:nvSpPr>
      <dsp:spPr>
        <a:xfrm>
          <a:off x="2196010" y="1424221"/>
          <a:ext cx="2090360" cy="836144"/>
        </a:xfrm>
        <a:prstGeom prst="chevron">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Verdana" panose="020B0604030504040204" pitchFamily="34" charset="0"/>
              <a:ea typeface="Verdana" panose="020B0604030504040204" pitchFamily="34" charset="0"/>
            </a:rPr>
            <a:t>Two or More Basic Ratings</a:t>
          </a:r>
        </a:p>
      </dsp:txBody>
      <dsp:txXfrm>
        <a:off x="2614082" y="1424221"/>
        <a:ext cx="1254216" cy="836144"/>
      </dsp:txXfrm>
    </dsp:sp>
    <dsp:sp modelId="{0E0015A5-DC81-4CA1-A337-BE8595C5331B}">
      <dsp:nvSpPr>
        <dsp:cNvPr id="0" name=""/>
        <dsp:cNvSpPr/>
      </dsp:nvSpPr>
      <dsp:spPr>
        <a:xfrm>
          <a:off x="3993720" y="1424221"/>
          <a:ext cx="2090360" cy="836144"/>
        </a:xfrm>
        <a:prstGeom prst="chevron">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Verdana" panose="020B0604030504040204" pitchFamily="34" charset="0"/>
              <a:ea typeface="Verdana" panose="020B0604030504040204" pitchFamily="34" charset="0"/>
            </a:rPr>
            <a:t>No Unsatisfactory Ratings</a:t>
          </a:r>
        </a:p>
      </dsp:txBody>
      <dsp:txXfrm>
        <a:off x="4411792" y="1424221"/>
        <a:ext cx="1254216" cy="836144"/>
      </dsp:txXfrm>
    </dsp:sp>
    <dsp:sp modelId="{5AA7FA86-10A4-4F9F-8DB9-207023F7866F}">
      <dsp:nvSpPr>
        <dsp:cNvPr id="0" name=""/>
        <dsp:cNvSpPr/>
      </dsp:nvSpPr>
      <dsp:spPr>
        <a:xfrm>
          <a:off x="4909" y="2487031"/>
          <a:ext cx="2518506" cy="1007402"/>
        </a:xfrm>
        <a:prstGeom prst="chevron">
          <a:avLst/>
        </a:prstGeom>
        <a:solidFill>
          <a:schemeClr val="accent1">
            <a:shade val="50000"/>
            <a:hueOff val="222839"/>
            <a:satOff val="5970"/>
            <a:lumOff val="26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Verdana" panose="020B0604030504040204" pitchFamily="34" charset="0"/>
              <a:ea typeface="Verdana" panose="020B0604030504040204" pitchFamily="34" charset="0"/>
            </a:rPr>
            <a:t>Plan of Improvement</a:t>
          </a:r>
        </a:p>
      </dsp:txBody>
      <dsp:txXfrm>
        <a:off x="508610" y="2487031"/>
        <a:ext cx="1511104" cy="1007402"/>
      </dsp:txXfrm>
    </dsp:sp>
    <dsp:sp modelId="{6AFDCF06-CC8F-4B54-AE45-ED0EAD7100AA}">
      <dsp:nvSpPr>
        <dsp:cNvPr id="0" name=""/>
        <dsp:cNvSpPr/>
      </dsp:nvSpPr>
      <dsp:spPr>
        <a:xfrm>
          <a:off x="2196010" y="2572660"/>
          <a:ext cx="2090360" cy="836144"/>
        </a:xfrm>
        <a:prstGeom prst="chevron">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Verdana" panose="020B0604030504040204" pitchFamily="34" charset="0"/>
              <a:ea typeface="Verdana" panose="020B0604030504040204" pitchFamily="34" charset="0"/>
            </a:rPr>
            <a:t>One Unsatisfactory Rating</a:t>
          </a:r>
        </a:p>
      </dsp:txBody>
      <dsp:txXfrm>
        <a:off x="2614082" y="2572660"/>
        <a:ext cx="1254216" cy="8361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900DC-C6B6-4472-9DF1-854DEF351D92}">
      <dsp:nvSpPr>
        <dsp:cNvPr id="0" name=""/>
        <dsp:cNvSpPr/>
      </dsp:nvSpPr>
      <dsp:spPr>
        <a:xfrm>
          <a:off x="2976" y="1159984"/>
          <a:ext cx="1522511" cy="61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33020" rIns="92456" bIns="33020" numCol="1" spcCol="1270" anchor="ctr" anchorCtr="0">
          <a:noAutofit/>
        </a:bodyPr>
        <a:lstStyle/>
        <a:p>
          <a:pPr marL="0" lvl="0" indent="0" algn="r" defTabSz="577850">
            <a:lnSpc>
              <a:spcPct val="90000"/>
            </a:lnSpc>
            <a:spcBef>
              <a:spcPct val="0"/>
            </a:spcBef>
            <a:spcAft>
              <a:spcPct val="35000"/>
            </a:spcAft>
            <a:buNone/>
          </a:pPr>
          <a:r>
            <a:rPr lang="en-US" sz="1300" b="1" kern="1200" dirty="0">
              <a:latin typeface="Verdana" panose="020B0604030504040204" pitchFamily="34" charset="0"/>
              <a:ea typeface="Verdana" panose="020B0604030504040204" pitchFamily="34" charset="0"/>
            </a:rPr>
            <a:t>Plan for Professional Growth</a:t>
          </a:r>
        </a:p>
      </dsp:txBody>
      <dsp:txXfrm>
        <a:off x="2976" y="1159984"/>
        <a:ext cx="1522511" cy="611325"/>
      </dsp:txXfrm>
    </dsp:sp>
    <dsp:sp modelId="{57EF63DC-63EE-4967-B43C-270CA8A1207A}">
      <dsp:nvSpPr>
        <dsp:cNvPr id="0" name=""/>
        <dsp:cNvSpPr/>
      </dsp:nvSpPr>
      <dsp:spPr>
        <a:xfrm>
          <a:off x="1525488" y="1121776"/>
          <a:ext cx="304502" cy="687740"/>
        </a:xfrm>
        <a:prstGeom prst="leftBrace">
          <a:avLst>
            <a:gd name="adj1" fmla="val 35000"/>
            <a:gd name="adj2" fmla="val 50000"/>
          </a:avLst>
        </a:pr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EF1981-149B-42D6-A612-EAA4FAEF15CE}">
      <dsp:nvSpPr>
        <dsp:cNvPr id="0" name=""/>
        <dsp:cNvSpPr/>
      </dsp:nvSpPr>
      <dsp:spPr>
        <a:xfrm>
          <a:off x="1951791" y="1121776"/>
          <a:ext cx="4141231" cy="687740"/>
        </a:xfrm>
        <a:prstGeom prst="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Verdana" panose="020B0604030504040204" pitchFamily="34" charset="0"/>
              <a:ea typeface="Verdana" panose="020B0604030504040204" pitchFamily="34" charset="0"/>
            </a:rPr>
            <a:t>Option Provided in Regulation</a:t>
          </a:r>
        </a:p>
        <a:p>
          <a:pPr marL="114300" lvl="1" indent="-114300" algn="l" defTabSz="577850">
            <a:lnSpc>
              <a:spcPct val="90000"/>
            </a:lnSpc>
            <a:spcBef>
              <a:spcPct val="0"/>
            </a:spcBef>
            <a:spcAft>
              <a:spcPct val="15000"/>
            </a:spcAft>
            <a:buChar char="•"/>
          </a:pPr>
          <a:r>
            <a:rPr lang="en-US" sz="1300" kern="1200" dirty="0">
              <a:latin typeface="Verdana" panose="020B0604030504040204" pitchFamily="34" charset="0"/>
              <a:ea typeface="Verdana" panose="020B0604030504040204" pitchFamily="34" charset="0"/>
            </a:rPr>
            <a:t>Recommended When Two or More Components are Rated Basic</a:t>
          </a:r>
        </a:p>
      </dsp:txBody>
      <dsp:txXfrm>
        <a:off x="1951791" y="1121776"/>
        <a:ext cx="4141231" cy="687740"/>
      </dsp:txXfrm>
    </dsp:sp>
    <dsp:sp modelId="{9BEC04D8-BEFB-4C61-86B6-3AB2B23E5573}">
      <dsp:nvSpPr>
        <dsp:cNvPr id="0" name=""/>
        <dsp:cNvSpPr/>
      </dsp:nvSpPr>
      <dsp:spPr>
        <a:xfrm>
          <a:off x="2976" y="2182089"/>
          <a:ext cx="1522511" cy="434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33020" rIns="92456" bIns="33020" numCol="1" spcCol="1270" anchor="ctr" anchorCtr="0">
          <a:noAutofit/>
        </a:bodyPr>
        <a:lstStyle/>
        <a:p>
          <a:pPr marL="0" lvl="0" indent="0" algn="r" defTabSz="577850">
            <a:lnSpc>
              <a:spcPct val="90000"/>
            </a:lnSpc>
            <a:spcBef>
              <a:spcPct val="0"/>
            </a:spcBef>
            <a:spcAft>
              <a:spcPct val="35000"/>
            </a:spcAft>
            <a:buNone/>
          </a:pPr>
          <a:r>
            <a:rPr lang="en-US" sz="1300" b="1" kern="1200" dirty="0">
              <a:latin typeface="Verdana" panose="020B0604030504040204" pitchFamily="34" charset="0"/>
              <a:ea typeface="Verdana" panose="020B0604030504040204" pitchFamily="34" charset="0"/>
            </a:rPr>
            <a:t>Plan of Improvement</a:t>
          </a:r>
        </a:p>
      </dsp:txBody>
      <dsp:txXfrm>
        <a:off x="2976" y="2182089"/>
        <a:ext cx="1522511" cy="434362"/>
      </dsp:txXfrm>
    </dsp:sp>
    <dsp:sp modelId="{20C8FE67-1E62-454A-88DE-209A9FBFF3F6}">
      <dsp:nvSpPr>
        <dsp:cNvPr id="0" name=""/>
        <dsp:cNvSpPr/>
      </dsp:nvSpPr>
      <dsp:spPr>
        <a:xfrm>
          <a:off x="1525488" y="1856317"/>
          <a:ext cx="304502" cy="1085906"/>
        </a:xfrm>
        <a:prstGeom prst="leftBrace">
          <a:avLst>
            <a:gd name="adj1" fmla="val 35000"/>
            <a:gd name="adj2" fmla="val 50000"/>
          </a:avLst>
        </a:pr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7B76B2-C136-4B58-957D-706787E13573}">
      <dsp:nvSpPr>
        <dsp:cNvPr id="0" name=""/>
        <dsp:cNvSpPr/>
      </dsp:nvSpPr>
      <dsp:spPr>
        <a:xfrm>
          <a:off x="1951791" y="1856317"/>
          <a:ext cx="4141231" cy="1085906"/>
        </a:xfrm>
        <a:prstGeom prst="rect">
          <a:avLst/>
        </a:prstGeom>
        <a:solidFill>
          <a:schemeClr val="accent1">
            <a:shade val="50000"/>
            <a:hueOff val="334258"/>
            <a:satOff val="8955"/>
            <a:lumOff val="394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Verdana" panose="020B0604030504040204" pitchFamily="34" charset="0"/>
              <a:ea typeface="Verdana" panose="020B0604030504040204" pitchFamily="34" charset="0"/>
            </a:rPr>
            <a:t>Required under State Statute</a:t>
          </a:r>
        </a:p>
        <a:p>
          <a:pPr marL="114300" lvl="1" indent="-114300" algn="l" defTabSz="577850">
            <a:lnSpc>
              <a:spcPct val="90000"/>
            </a:lnSpc>
            <a:spcBef>
              <a:spcPct val="0"/>
            </a:spcBef>
            <a:spcAft>
              <a:spcPct val="15000"/>
            </a:spcAft>
            <a:buChar char="•"/>
          </a:pPr>
          <a:r>
            <a:rPr lang="en-US" sz="1300" kern="1200" dirty="0">
              <a:latin typeface="Verdana" panose="020B0604030504040204" pitchFamily="34" charset="0"/>
              <a:ea typeface="Verdana" panose="020B0604030504040204" pitchFamily="34" charset="0"/>
            </a:rPr>
            <a:t>Required After One or More Components are Rated as Unsatisfactory</a:t>
          </a:r>
        </a:p>
        <a:p>
          <a:pPr marL="114300" lvl="1" indent="-114300" algn="l" defTabSz="577850">
            <a:lnSpc>
              <a:spcPct val="90000"/>
            </a:lnSpc>
            <a:spcBef>
              <a:spcPct val="0"/>
            </a:spcBef>
            <a:spcAft>
              <a:spcPct val="15000"/>
            </a:spcAft>
            <a:buChar char="•"/>
          </a:pPr>
          <a:r>
            <a:rPr lang="en-US" sz="1300" kern="1200" dirty="0">
              <a:latin typeface="Verdana" panose="020B0604030504040204" pitchFamily="34" charset="0"/>
              <a:ea typeface="Verdana" panose="020B0604030504040204" pitchFamily="34" charset="0"/>
            </a:rPr>
            <a:t>After Plan for Professional Growth Components Continue to be Rated as Basic</a:t>
          </a:r>
        </a:p>
      </dsp:txBody>
      <dsp:txXfrm>
        <a:off x="1951791" y="1856317"/>
        <a:ext cx="4141231" cy="108590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80D35-134E-46AF-8226-0BF34B939658}" type="datetimeFigureOut">
              <a:rPr lang="en-US" smtClean="0"/>
              <a:t>9/25/2025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05C07-A1A7-4A95-BED0-50BF06A5991E}" type="slidenum">
              <a:rPr lang="en-US" smtClean="0"/>
              <a:t>‹#›</a:t>
            </a:fld>
            <a:endParaRPr lang="en-US"/>
          </a:p>
        </p:txBody>
      </p:sp>
    </p:spTree>
    <p:extLst>
      <p:ext uri="{BB962C8B-B14F-4D97-AF65-F5344CB8AC3E}">
        <p14:creationId xmlns:p14="http://schemas.microsoft.com/office/powerpoint/2010/main" val="87236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fld id="{A150BD2F-02AB-4172-BD48-997A73F264A1}" type="slidenum">
              <a:rPr lang="en-US" smtClean="0"/>
              <a:pPr/>
              <a:t>‹#›</a:t>
            </a:fld>
            <a:endParaRPr lang="en-US" dirty="0"/>
          </a:p>
        </p:txBody>
      </p:sp>
      <p:sp>
        <p:nvSpPr>
          <p:cNvPr id="7" name="Title 1"/>
          <p:cNvSpPr>
            <a:spLocks noGrp="1"/>
          </p:cNvSpPr>
          <p:nvPr>
            <p:ph type="ctrTitle"/>
          </p:nvPr>
        </p:nvSpPr>
        <p:spPr>
          <a:xfrm>
            <a:off x="3962400" y="1280161"/>
            <a:ext cx="4495800" cy="2320290"/>
          </a:xfrm>
        </p:spPr>
        <p:txBody>
          <a:bodyPr/>
          <a:lstStyle>
            <a:lvl1pPr>
              <a:defRPr b="1">
                <a:solidFill>
                  <a:srgbClr val="3154A5"/>
                </a:solidFill>
              </a:defRPr>
            </a:lvl1pPr>
          </a:lstStyle>
          <a:p>
            <a:r>
              <a:rPr lang="en-US"/>
              <a:t>Click to edit Master title style</a:t>
            </a:r>
            <a:endParaRPr lang="en-US" dirty="0"/>
          </a:p>
        </p:txBody>
      </p:sp>
      <p:sp>
        <p:nvSpPr>
          <p:cNvPr id="8" name="Subtitle 2"/>
          <p:cNvSpPr>
            <a:spLocks noGrp="1"/>
          </p:cNvSpPr>
          <p:nvPr>
            <p:ph type="subTitle" idx="1"/>
          </p:nvPr>
        </p:nvSpPr>
        <p:spPr>
          <a:xfrm>
            <a:off x="4305300" y="3764280"/>
            <a:ext cx="38100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ustDataLst>
      <p:tags r:id="rId1"/>
    </p:custDataLst>
    <p:extLst>
      <p:ext uri="{BB962C8B-B14F-4D97-AF65-F5344CB8AC3E}">
        <p14:creationId xmlns:p14="http://schemas.microsoft.com/office/powerpoint/2010/main" val="2878361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1927103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rgbClr val="6D6E7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2893094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376077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solidFill>
                  <a:srgbClr val="6D6E7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solidFill>
                  <a:srgbClr val="6D6E7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275963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126215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1756237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normAutofit/>
          </a:bodyPr>
          <a:lstStyle>
            <a:lvl1pPr>
              <a:defRPr sz="2000" b="1">
                <a:solidFill>
                  <a:srgbClr val="6D6E71"/>
                </a:solidFill>
              </a:defRPr>
            </a:lvl1pPr>
          </a:lstStyle>
          <a:p>
            <a:r>
              <a:rPr lang="en-US"/>
              <a:t>Click to edit Master title style</a:t>
            </a:r>
            <a:endParaRPr lang="en-US" dirty="0"/>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244028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normAutofit/>
          </a:bodyPr>
          <a:lstStyle>
            <a:lvl1pPr>
              <a:defRPr sz="2000" b="1">
                <a:solidFill>
                  <a:srgbClr val="6D6E7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2138748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50BD2F-02AB-4172-BD48-997A73F264A1}" type="slidenum">
              <a:rPr lang="en-US" smtClean="0"/>
              <a:t>‹#›</a:t>
            </a:fld>
            <a:endParaRPr lang="en-US"/>
          </a:p>
        </p:txBody>
      </p:sp>
    </p:spTree>
    <p:custDataLst>
      <p:tags r:id="rId1"/>
    </p:custDataLst>
    <p:extLst>
      <p:ext uri="{BB962C8B-B14F-4D97-AF65-F5344CB8AC3E}">
        <p14:creationId xmlns:p14="http://schemas.microsoft.com/office/powerpoint/2010/main" val="170533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50BD2F-02AB-4172-BD48-997A73F264A1}" type="slidenum">
              <a:rPr lang="en-US" smtClean="0"/>
              <a:t>‹#›</a:t>
            </a:fld>
            <a:endParaRPr lang="en-US"/>
          </a:p>
        </p:txBody>
      </p:sp>
    </p:spTree>
    <p:extLst>
      <p:ext uri="{BB962C8B-B14F-4D97-AF65-F5344CB8AC3E}">
        <p14:creationId xmlns:p14="http://schemas.microsoft.com/office/powerpoint/2010/main" val="130571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A150BD2F-02AB-4172-BD48-997A73F264A1}" type="slidenum">
              <a:rPr lang="en-US" smtClean="0"/>
              <a:pPr/>
              <a:t>‹#›</a:t>
            </a:fld>
            <a:endParaRPr lang="en-US" dirty="0"/>
          </a:p>
        </p:txBody>
      </p:sp>
    </p:spTree>
    <p:custDataLst>
      <p:tags r:id="rId13"/>
    </p:custDataLst>
    <p:extLst>
      <p:ext uri="{BB962C8B-B14F-4D97-AF65-F5344CB8AC3E}">
        <p14:creationId xmlns:p14="http://schemas.microsoft.com/office/powerpoint/2010/main" val="108573290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000" kern="1200">
          <a:solidFill>
            <a:srgbClr val="3154A5"/>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tsuk12.us/eql" TargetMode="External"/><Relationship Id="rId2" Type="http://schemas.openxmlformats.org/officeDocument/2006/relationships/hyperlink" Target="https://www.matsuk12.us/"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2400" y="1327457"/>
            <a:ext cx="4495800" cy="2320290"/>
          </a:xfrm>
        </p:spPr>
        <p:txBody>
          <a:bodyPr/>
          <a:lstStyle/>
          <a:p>
            <a:pPr algn="ctr"/>
            <a:r>
              <a:rPr lang="en-US" dirty="0"/>
              <a:t>Frontline Professional Growth</a:t>
            </a:r>
          </a:p>
        </p:txBody>
      </p:sp>
      <p:sp>
        <p:nvSpPr>
          <p:cNvPr id="3" name="Subtitle 2"/>
          <p:cNvSpPr>
            <a:spLocks noGrp="1"/>
          </p:cNvSpPr>
          <p:nvPr>
            <p:ph type="subTitle" idx="1"/>
          </p:nvPr>
        </p:nvSpPr>
        <p:spPr>
          <a:xfrm>
            <a:off x="3815912" y="3488384"/>
            <a:ext cx="4788776" cy="981141"/>
          </a:xfrm>
        </p:spPr>
        <p:txBody>
          <a:bodyPr/>
          <a:lstStyle/>
          <a:p>
            <a:r>
              <a:rPr lang="en-US" dirty="0"/>
              <a:t>Certified Employee Evaluations</a:t>
            </a:r>
          </a:p>
        </p:txBody>
      </p:sp>
    </p:spTree>
    <p:extLst>
      <p:ext uri="{BB962C8B-B14F-4D97-AF65-F5344CB8AC3E}">
        <p14:creationId xmlns:p14="http://schemas.microsoft.com/office/powerpoint/2010/main" val="353923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0DE39-F70F-0614-28A1-40FD4F069F69}"/>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0BF22FE6-AC0F-185C-8D22-99F00AC336BC}"/>
              </a:ext>
            </a:extLst>
          </p:cNvPr>
          <p:cNvSpPr>
            <a:spLocks noGrp="1"/>
          </p:cNvSpPr>
          <p:nvPr>
            <p:ph idx="1"/>
          </p:nvPr>
        </p:nvSpPr>
        <p:spPr>
          <a:xfrm>
            <a:off x="628650" y="1392964"/>
            <a:ext cx="7886700" cy="4623276"/>
          </a:xfrm>
        </p:spPr>
        <p:txBody>
          <a:bodyPr>
            <a:normAutofit fontScale="85000" lnSpcReduction="20000"/>
          </a:bodyPr>
          <a:lstStyle/>
          <a:p>
            <a:r>
              <a:rPr lang="en-US" dirty="0"/>
              <a:t>Frontline Professional Growth Access </a:t>
            </a:r>
          </a:p>
          <a:p>
            <a:r>
              <a:rPr lang="en-US" sz="2800" dirty="0"/>
              <a:t>Evaluation Purpose</a:t>
            </a:r>
          </a:p>
          <a:p>
            <a:r>
              <a:rPr lang="en-US" sz="2800" dirty="0"/>
              <a:t>Danielson Framework Model</a:t>
            </a:r>
          </a:p>
          <a:p>
            <a:r>
              <a:rPr lang="en-US" sz="2800" dirty="0"/>
              <a:t>Evaluation Overview</a:t>
            </a:r>
          </a:p>
          <a:p>
            <a:r>
              <a:rPr lang="en-US" dirty="0"/>
              <a:t>Evaluation Criteria</a:t>
            </a:r>
            <a:endParaRPr lang="en-US" sz="2800" dirty="0"/>
          </a:p>
          <a:p>
            <a:r>
              <a:rPr lang="en-US" dirty="0"/>
              <a:t>Evaluation Process &amp; Timeline</a:t>
            </a:r>
          </a:p>
          <a:p>
            <a:r>
              <a:rPr lang="en-US" dirty="0"/>
              <a:t>Evaluation Components</a:t>
            </a:r>
          </a:p>
          <a:p>
            <a:r>
              <a:rPr lang="en-US" dirty="0"/>
              <a:t>Employee Evaluation Groups</a:t>
            </a:r>
          </a:p>
          <a:p>
            <a:r>
              <a:rPr lang="en-US" sz="2800" dirty="0"/>
              <a:t>Evaluation Ratings &amp; Rubric</a:t>
            </a:r>
          </a:p>
          <a:p>
            <a:r>
              <a:rPr lang="en-US" sz="2800" dirty="0"/>
              <a:t>Plan for Professional Growth</a:t>
            </a:r>
          </a:p>
          <a:p>
            <a:r>
              <a:rPr lang="en-US" dirty="0"/>
              <a:t>Plan of Improvement </a:t>
            </a:r>
            <a:endParaRPr lang="en-US" sz="2800" dirty="0"/>
          </a:p>
          <a:p>
            <a:r>
              <a:rPr lang="en-US" dirty="0"/>
              <a:t>Frequently Asked Questions</a:t>
            </a:r>
          </a:p>
        </p:txBody>
      </p:sp>
    </p:spTree>
    <p:extLst>
      <p:ext uri="{BB962C8B-B14F-4D97-AF65-F5344CB8AC3E}">
        <p14:creationId xmlns:p14="http://schemas.microsoft.com/office/powerpoint/2010/main" val="3485305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DD60-D211-3D89-90AE-2730A0A0132B}"/>
              </a:ext>
            </a:extLst>
          </p:cNvPr>
          <p:cNvSpPr>
            <a:spLocks noGrp="1"/>
          </p:cNvSpPr>
          <p:nvPr>
            <p:ph type="title"/>
          </p:nvPr>
        </p:nvSpPr>
        <p:spPr/>
        <p:txBody>
          <a:bodyPr/>
          <a:lstStyle/>
          <a:p>
            <a:r>
              <a:rPr lang="en-US" sz="4000" dirty="0"/>
              <a:t>Frontline Professional Growth Access</a:t>
            </a:r>
            <a:endParaRPr lang="en-US" dirty="0"/>
          </a:p>
        </p:txBody>
      </p:sp>
      <p:sp>
        <p:nvSpPr>
          <p:cNvPr id="6" name="Content Placeholder 2">
            <a:extLst>
              <a:ext uri="{FF2B5EF4-FFF2-40B4-BE49-F238E27FC236}">
                <a16:creationId xmlns:a16="http://schemas.microsoft.com/office/drawing/2014/main" id="{17B0C431-7D34-2635-AF39-C009591C5FA6}"/>
              </a:ext>
            </a:extLst>
          </p:cNvPr>
          <p:cNvSpPr>
            <a:spLocks noGrp="1"/>
          </p:cNvSpPr>
          <p:nvPr>
            <p:ph idx="1"/>
          </p:nvPr>
        </p:nvSpPr>
        <p:spPr>
          <a:xfrm>
            <a:off x="628650" y="1825625"/>
            <a:ext cx="4747391" cy="3211458"/>
          </a:xfrm>
        </p:spPr>
        <p:txBody>
          <a:bodyPr>
            <a:normAutofit/>
          </a:bodyPr>
          <a:lstStyle/>
          <a:p>
            <a:r>
              <a:rPr lang="en-US" sz="2400" dirty="0">
                <a:hlinkClick r:id="rId2"/>
              </a:rPr>
              <a:t>Matanuska Susitna Borough School District </a:t>
            </a:r>
            <a:r>
              <a:rPr lang="en-US" sz="2400" dirty="0"/>
              <a:t>Website</a:t>
            </a:r>
          </a:p>
          <a:p>
            <a:r>
              <a:rPr lang="en-US" sz="2400" dirty="0">
                <a:hlinkClick r:id="rId3"/>
              </a:rPr>
              <a:t>Employee Quick Links</a:t>
            </a:r>
            <a:endParaRPr lang="en-US" sz="2400" dirty="0"/>
          </a:p>
          <a:p>
            <a:r>
              <a:rPr lang="en-US" sz="2400" dirty="0"/>
              <a:t>Login Information:</a:t>
            </a:r>
          </a:p>
          <a:p>
            <a:pPr lvl="1"/>
            <a:r>
              <a:rPr lang="en-US" sz="1800" dirty="0"/>
              <a:t>Username: ab012345</a:t>
            </a:r>
          </a:p>
          <a:p>
            <a:pPr lvl="1"/>
            <a:r>
              <a:rPr lang="en-US" sz="1800" dirty="0"/>
              <a:t>Password: Network/Computer Password</a:t>
            </a:r>
          </a:p>
          <a:p>
            <a:pPr marL="457200" lvl="1" indent="0">
              <a:buNone/>
            </a:pPr>
            <a:endParaRPr lang="en-US" sz="1800" dirty="0"/>
          </a:p>
        </p:txBody>
      </p:sp>
      <p:pic>
        <p:nvPicPr>
          <p:cNvPr id="7" name="Picture 6">
            <a:extLst>
              <a:ext uri="{FF2B5EF4-FFF2-40B4-BE49-F238E27FC236}">
                <a16:creationId xmlns:a16="http://schemas.microsoft.com/office/drawing/2014/main" id="{DF28309F-84F3-CADF-3FC5-B0096741B087}"/>
              </a:ext>
            </a:extLst>
          </p:cNvPr>
          <p:cNvPicPr>
            <a:picLocks noChangeAspect="1"/>
          </p:cNvPicPr>
          <p:nvPr/>
        </p:nvPicPr>
        <p:blipFill>
          <a:blip r:embed="rId4"/>
          <a:stretch>
            <a:fillRect/>
          </a:stretch>
        </p:blipFill>
        <p:spPr>
          <a:xfrm>
            <a:off x="5174807" y="2314162"/>
            <a:ext cx="3340543" cy="3185745"/>
          </a:xfrm>
          <a:prstGeom prst="rect">
            <a:avLst/>
          </a:prstGeom>
          <a:ln w="3175">
            <a:solidFill>
              <a:schemeClr val="tx1"/>
            </a:solidFill>
          </a:ln>
        </p:spPr>
      </p:pic>
    </p:spTree>
    <p:extLst>
      <p:ext uri="{BB962C8B-B14F-4D97-AF65-F5344CB8AC3E}">
        <p14:creationId xmlns:p14="http://schemas.microsoft.com/office/powerpoint/2010/main" val="219549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14BC6-4D5F-251D-FCB7-D28B8AFE97B9}"/>
              </a:ext>
            </a:extLst>
          </p:cNvPr>
          <p:cNvSpPr>
            <a:spLocks noGrp="1"/>
          </p:cNvSpPr>
          <p:nvPr>
            <p:ph type="title"/>
          </p:nvPr>
        </p:nvSpPr>
        <p:spPr>
          <a:xfrm>
            <a:off x="628650" y="365125"/>
            <a:ext cx="7886700" cy="1070789"/>
          </a:xfrm>
        </p:spPr>
        <p:txBody>
          <a:bodyPr/>
          <a:lstStyle/>
          <a:p>
            <a:r>
              <a:rPr lang="en-US" dirty="0"/>
              <a:t>Evaluation Purpose</a:t>
            </a:r>
          </a:p>
        </p:txBody>
      </p:sp>
      <p:sp>
        <p:nvSpPr>
          <p:cNvPr id="3" name="Content Placeholder 2">
            <a:extLst>
              <a:ext uri="{FF2B5EF4-FFF2-40B4-BE49-F238E27FC236}">
                <a16:creationId xmlns:a16="http://schemas.microsoft.com/office/drawing/2014/main" id="{1FED4413-B5F6-A089-878D-EF895FC5AFF8}"/>
              </a:ext>
            </a:extLst>
          </p:cNvPr>
          <p:cNvSpPr>
            <a:spLocks noGrp="1"/>
          </p:cNvSpPr>
          <p:nvPr>
            <p:ph idx="1"/>
          </p:nvPr>
        </p:nvSpPr>
        <p:spPr>
          <a:xfrm>
            <a:off x="628650" y="1316273"/>
            <a:ext cx="7886700" cy="4655591"/>
          </a:xfrm>
        </p:spPr>
        <p:txBody>
          <a:bodyPr>
            <a:normAutofit/>
          </a:bodyPr>
          <a:lstStyle/>
          <a:p>
            <a:pPr marL="0" indent="0">
              <a:buNone/>
            </a:pPr>
            <a:r>
              <a:rPr lang="en-US" sz="2400" dirty="0"/>
              <a:t>The purpose of the Certified Employee Evaluation is to provide a process that:</a:t>
            </a:r>
          </a:p>
          <a:p>
            <a:pPr lvl="1"/>
            <a:r>
              <a:rPr lang="en-US" sz="2000" dirty="0"/>
              <a:t>Gives feedback to employees regarding their observed performance during the evaluation cycle;</a:t>
            </a:r>
          </a:p>
          <a:p>
            <a:pPr lvl="1"/>
            <a:r>
              <a:rPr lang="en-US" sz="2000" dirty="0"/>
              <a:t>Establishes a common language and expectation regarding performance;</a:t>
            </a:r>
          </a:p>
          <a:p>
            <a:pPr lvl="1"/>
            <a:r>
              <a:rPr lang="en-US" sz="2000" dirty="0"/>
              <a:t>Promotes professional excellence and continuous improvement to facilitate student learning and growth;</a:t>
            </a:r>
          </a:p>
          <a:p>
            <a:pPr lvl="1"/>
            <a:r>
              <a:rPr lang="en-US" sz="2000" dirty="0"/>
              <a:t>Affords structed assistance to employees;</a:t>
            </a:r>
          </a:p>
          <a:p>
            <a:pPr lvl="1"/>
            <a:r>
              <a:rPr lang="en-US" sz="2000" dirty="0"/>
              <a:t>Offers a basis for making a decision about continued employment </a:t>
            </a:r>
          </a:p>
          <a:p>
            <a:pPr lvl="1"/>
            <a:r>
              <a:rPr lang="en-US" sz="2000" dirty="0"/>
              <a:t>Facilitates the alignment of Professional Development with educator needs</a:t>
            </a:r>
          </a:p>
          <a:p>
            <a:pPr marL="0" indent="0">
              <a:buNone/>
            </a:pPr>
            <a:endParaRPr lang="en-US" dirty="0"/>
          </a:p>
        </p:txBody>
      </p:sp>
    </p:spTree>
    <p:extLst>
      <p:ext uri="{BB962C8B-B14F-4D97-AF65-F5344CB8AC3E}">
        <p14:creationId xmlns:p14="http://schemas.microsoft.com/office/powerpoint/2010/main" val="125113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6EDBA-D938-0C25-9164-3316FC10E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502DD9-2423-929E-44F2-6B20FB8B5955}"/>
              </a:ext>
            </a:extLst>
          </p:cNvPr>
          <p:cNvSpPr>
            <a:spLocks noGrp="1"/>
          </p:cNvSpPr>
          <p:nvPr>
            <p:ph type="title"/>
          </p:nvPr>
        </p:nvSpPr>
        <p:spPr>
          <a:xfrm>
            <a:off x="628650" y="365125"/>
            <a:ext cx="7886700" cy="1070789"/>
          </a:xfrm>
        </p:spPr>
        <p:txBody>
          <a:bodyPr/>
          <a:lstStyle/>
          <a:p>
            <a:r>
              <a:rPr lang="en-US" dirty="0"/>
              <a:t>Danielson Framework Model</a:t>
            </a:r>
          </a:p>
        </p:txBody>
      </p:sp>
      <p:sp>
        <p:nvSpPr>
          <p:cNvPr id="3" name="Content Placeholder 2">
            <a:extLst>
              <a:ext uri="{FF2B5EF4-FFF2-40B4-BE49-F238E27FC236}">
                <a16:creationId xmlns:a16="http://schemas.microsoft.com/office/drawing/2014/main" id="{6B96CC03-B354-D6C7-103D-1152874D08C0}"/>
              </a:ext>
            </a:extLst>
          </p:cNvPr>
          <p:cNvSpPr>
            <a:spLocks noGrp="1"/>
          </p:cNvSpPr>
          <p:nvPr>
            <p:ph idx="1"/>
          </p:nvPr>
        </p:nvSpPr>
        <p:spPr>
          <a:xfrm>
            <a:off x="628650" y="1316273"/>
            <a:ext cx="7886700" cy="4862336"/>
          </a:xfrm>
        </p:spPr>
        <p:txBody>
          <a:bodyPr>
            <a:normAutofit fontScale="85000" lnSpcReduction="20000"/>
          </a:bodyPr>
          <a:lstStyle/>
          <a:p>
            <a:pPr marL="0" indent="0">
              <a:buNone/>
            </a:pPr>
            <a:r>
              <a:rPr lang="en-US" sz="2400" dirty="0"/>
              <a:t>The Matanuska Susitna Borough School District has aligned and adopted the Danielson Framework with the established Alaska Standards:</a:t>
            </a:r>
          </a:p>
          <a:p>
            <a:pPr lvl="1"/>
            <a:r>
              <a:rPr lang="en-US" dirty="0"/>
              <a:t>An understanding of how students learn and develop</a:t>
            </a:r>
          </a:p>
          <a:p>
            <a:pPr lvl="1"/>
            <a:r>
              <a:rPr lang="en-US" dirty="0"/>
              <a:t>The educator teaches with respect to students’ individual and cultural characteristics </a:t>
            </a:r>
          </a:p>
          <a:p>
            <a:pPr lvl="1"/>
            <a:r>
              <a:rPr lang="en-US" dirty="0"/>
              <a:t>Knows and understands the content area and how to effectively teach it</a:t>
            </a:r>
          </a:p>
          <a:p>
            <a:pPr lvl="1"/>
            <a:r>
              <a:rPr lang="en-US" dirty="0"/>
              <a:t>The educator facilitates, monitors, and assesses student learning</a:t>
            </a:r>
          </a:p>
          <a:p>
            <a:pPr lvl="1"/>
            <a:r>
              <a:rPr lang="en-US" dirty="0"/>
              <a:t>Creates and maintains an engaging learning environment for all students </a:t>
            </a:r>
          </a:p>
          <a:p>
            <a:pPr lvl="1"/>
            <a:r>
              <a:rPr lang="en-US" dirty="0"/>
              <a:t>Works as a partner with parents, families, and the community to regularly collaborate and promote student learning</a:t>
            </a:r>
          </a:p>
          <a:p>
            <a:pPr lvl="1"/>
            <a:r>
              <a:rPr lang="en-US" dirty="0"/>
              <a:t>The educator participates and contributes to the teaching profession maintaining a high standard of professional ethics</a:t>
            </a:r>
          </a:p>
        </p:txBody>
      </p:sp>
    </p:spTree>
    <p:extLst>
      <p:ext uri="{BB962C8B-B14F-4D97-AF65-F5344CB8AC3E}">
        <p14:creationId xmlns:p14="http://schemas.microsoft.com/office/powerpoint/2010/main" val="411482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9BE25-85F2-E0AF-AD58-239139631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B7775-1E62-FAFC-A835-C7B003B12521}"/>
              </a:ext>
            </a:extLst>
          </p:cNvPr>
          <p:cNvSpPr>
            <a:spLocks noGrp="1"/>
          </p:cNvSpPr>
          <p:nvPr>
            <p:ph type="title"/>
          </p:nvPr>
        </p:nvSpPr>
        <p:spPr/>
        <p:txBody>
          <a:bodyPr/>
          <a:lstStyle/>
          <a:p>
            <a:r>
              <a:rPr lang="en-US" dirty="0"/>
              <a:t>Evaluation Overview </a:t>
            </a:r>
          </a:p>
        </p:txBody>
      </p:sp>
      <p:sp>
        <p:nvSpPr>
          <p:cNvPr id="4" name="Content Placeholder 2">
            <a:extLst>
              <a:ext uri="{FF2B5EF4-FFF2-40B4-BE49-F238E27FC236}">
                <a16:creationId xmlns:a16="http://schemas.microsoft.com/office/drawing/2014/main" id="{BF329996-F843-7A67-0E69-289981CFB379}"/>
              </a:ext>
            </a:extLst>
          </p:cNvPr>
          <p:cNvSpPr>
            <a:spLocks noGrp="1"/>
          </p:cNvSpPr>
          <p:nvPr>
            <p:ph idx="1"/>
          </p:nvPr>
        </p:nvSpPr>
        <p:spPr>
          <a:xfrm>
            <a:off x="628650" y="1502432"/>
            <a:ext cx="7886700" cy="4351338"/>
          </a:xfrm>
        </p:spPr>
        <p:txBody>
          <a:bodyPr>
            <a:normAutofit fontScale="92500" lnSpcReduction="20000"/>
          </a:bodyPr>
          <a:lstStyle/>
          <a:p>
            <a:pPr marL="0" indent="0">
              <a:buNone/>
            </a:pPr>
            <a:r>
              <a:rPr lang="en-US" dirty="0"/>
              <a:t>To access your evaluation, select My Info and My Evaluation</a:t>
            </a:r>
          </a:p>
          <a:p>
            <a:pPr marL="0" indent="0">
              <a:buNone/>
            </a:pPr>
            <a:endParaRPr lang="en-US" dirty="0"/>
          </a:p>
          <a:p>
            <a:pPr lvl="1"/>
            <a:r>
              <a:rPr lang="en-US" sz="2200" b="1" cap="all" dirty="0"/>
              <a:t>Scheduled Components </a:t>
            </a:r>
            <a:r>
              <a:rPr lang="en-US" sz="2200" dirty="0"/>
              <a:t>– Components that must be completed during the evaluation cycle (pre-observation, observation, etc.)</a:t>
            </a:r>
            <a:br>
              <a:rPr lang="en-US" sz="2200" dirty="0"/>
            </a:br>
            <a:endParaRPr lang="en-US" sz="2200" dirty="0"/>
          </a:p>
          <a:p>
            <a:pPr lvl="1"/>
            <a:r>
              <a:rPr lang="en-US" sz="2200" b="1" cap="all" dirty="0"/>
              <a:t>PROGRESS</a:t>
            </a:r>
            <a:r>
              <a:rPr lang="en-US" sz="2200" dirty="0"/>
              <a:t>– Notification when a part of the process needs your attention. Click on the components you must complete</a:t>
            </a:r>
            <a:br>
              <a:rPr lang="en-US" sz="2200" dirty="0"/>
            </a:br>
            <a:endParaRPr lang="en-US" sz="2200" dirty="0"/>
          </a:p>
          <a:p>
            <a:pPr lvl="1"/>
            <a:r>
              <a:rPr lang="en-US" sz="2200" b="1" cap="all" dirty="0"/>
              <a:t>STATUS</a:t>
            </a:r>
            <a:r>
              <a:rPr lang="en-US" sz="2200" dirty="0"/>
              <a:t>– Track the components of the evaluation process that are underway</a:t>
            </a:r>
            <a:br>
              <a:rPr lang="en-US" sz="2200" dirty="0"/>
            </a:br>
            <a:endParaRPr lang="en-US" sz="2200" dirty="0"/>
          </a:p>
          <a:p>
            <a:pPr lvl="1"/>
            <a:r>
              <a:rPr lang="en-US" sz="2200" b="1" cap="all" dirty="0"/>
              <a:t>Complete </a:t>
            </a:r>
            <a:r>
              <a:rPr lang="en-US" sz="2200" dirty="0"/>
              <a:t>– Items that have been marked complete by you and your building administrator</a:t>
            </a:r>
          </a:p>
          <a:p>
            <a:pPr marL="457200" lvl="1" indent="0">
              <a:buNone/>
            </a:pPr>
            <a:endParaRPr lang="en-US" sz="1800" dirty="0"/>
          </a:p>
        </p:txBody>
      </p:sp>
    </p:spTree>
    <p:extLst>
      <p:ext uri="{BB962C8B-B14F-4D97-AF65-F5344CB8AC3E}">
        <p14:creationId xmlns:p14="http://schemas.microsoft.com/office/powerpoint/2010/main" val="1814990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04C35-4FE3-A3D8-F4AD-74B4A53BE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40FD8-6ED6-5D90-C73A-CD37AEEA8F7D}"/>
              </a:ext>
            </a:extLst>
          </p:cNvPr>
          <p:cNvSpPr>
            <a:spLocks noGrp="1"/>
          </p:cNvSpPr>
          <p:nvPr>
            <p:ph type="title"/>
          </p:nvPr>
        </p:nvSpPr>
        <p:spPr/>
        <p:txBody>
          <a:bodyPr/>
          <a:lstStyle/>
          <a:p>
            <a:r>
              <a:rPr lang="en-US" dirty="0"/>
              <a:t>Evaluation Criteria </a:t>
            </a:r>
          </a:p>
        </p:txBody>
      </p:sp>
      <p:sp>
        <p:nvSpPr>
          <p:cNvPr id="4" name="Content Placeholder 2">
            <a:extLst>
              <a:ext uri="{FF2B5EF4-FFF2-40B4-BE49-F238E27FC236}">
                <a16:creationId xmlns:a16="http://schemas.microsoft.com/office/drawing/2014/main" id="{6A855B63-9796-80E0-9C0A-6D43349AAA2E}"/>
              </a:ext>
            </a:extLst>
          </p:cNvPr>
          <p:cNvSpPr>
            <a:spLocks noGrp="1"/>
          </p:cNvSpPr>
          <p:nvPr>
            <p:ph idx="1"/>
          </p:nvPr>
        </p:nvSpPr>
        <p:spPr>
          <a:xfrm>
            <a:off x="628650" y="1502433"/>
            <a:ext cx="7886700" cy="1514232"/>
          </a:xfrm>
        </p:spPr>
        <p:txBody>
          <a:bodyPr>
            <a:normAutofit fontScale="85000" lnSpcReduction="20000"/>
          </a:bodyPr>
          <a:lstStyle/>
          <a:p>
            <a:pPr marL="0" indent="0">
              <a:buNone/>
            </a:pPr>
            <a:r>
              <a:rPr lang="en-US" dirty="0"/>
              <a:t>The framework is a definition of what effective teaching looks like an defines what teachers should know and be able to do in the exercise of their profession. The rubric provides a common language among professionals in education.</a:t>
            </a:r>
          </a:p>
          <a:p>
            <a:pPr marL="0" indent="0">
              <a:buNone/>
            </a:pPr>
            <a:endParaRPr lang="en-US" dirty="0"/>
          </a:p>
          <a:p>
            <a:pPr marL="457200" lvl="1" indent="0">
              <a:buNone/>
            </a:pPr>
            <a:endParaRPr lang="en-US" sz="1800" dirty="0"/>
          </a:p>
        </p:txBody>
      </p:sp>
      <p:sp>
        <p:nvSpPr>
          <p:cNvPr id="3" name="Speech Bubble: Rectangle with Corners Rounded 2">
            <a:extLst>
              <a:ext uri="{FF2B5EF4-FFF2-40B4-BE49-F238E27FC236}">
                <a16:creationId xmlns:a16="http://schemas.microsoft.com/office/drawing/2014/main" id="{9A55A963-78B6-0434-8915-98D1A80D3E10}"/>
              </a:ext>
            </a:extLst>
          </p:cNvPr>
          <p:cNvSpPr/>
          <p:nvPr/>
        </p:nvSpPr>
        <p:spPr>
          <a:xfrm>
            <a:off x="1751887" y="3317395"/>
            <a:ext cx="5640225" cy="1811708"/>
          </a:xfrm>
          <a:prstGeom prst="wedgeRoundRectCallout">
            <a:avLst/>
          </a:prstGeom>
          <a:solidFill>
            <a:srgbClr val="3154A5"/>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effectLst>
                <a:innerShdw blurRad="114300">
                  <a:prstClr val="black"/>
                </a:innerShdw>
              </a:effectLst>
            </a:endParaRPr>
          </a:p>
        </p:txBody>
      </p:sp>
      <p:sp>
        <p:nvSpPr>
          <p:cNvPr id="5" name="TextBox 4">
            <a:extLst>
              <a:ext uri="{FF2B5EF4-FFF2-40B4-BE49-F238E27FC236}">
                <a16:creationId xmlns:a16="http://schemas.microsoft.com/office/drawing/2014/main" id="{C829F37E-AE5C-3839-D9D9-9D7624231EE6}"/>
              </a:ext>
            </a:extLst>
          </p:cNvPr>
          <p:cNvSpPr txBox="1"/>
          <p:nvPr/>
        </p:nvSpPr>
        <p:spPr>
          <a:xfrm>
            <a:off x="1991169" y="3530751"/>
            <a:ext cx="5161660" cy="1384995"/>
          </a:xfrm>
          <a:prstGeom prst="rect">
            <a:avLst/>
          </a:prstGeom>
          <a:noFill/>
        </p:spPr>
        <p:txBody>
          <a:bodyPr wrap="square" rtlCol="0">
            <a:spAutoFit/>
          </a:bodyPr>
          <a:lstStyle/>
          <a:p>
            <a:r>
              <a:rPr lang="en-US" sz="1400" i="1" dirty="0">
                <a:solidFill>
                  <a:schemeClr val="bg1"/>
                </a:solidFill>
                <a:latin typeface="Verdana" panose="020B0604030504040204" pitchFamily="34" charset="0"/>
                <a:ea typeface="Verdana" panose="020B0604030504040204" pitchFamily="34" charset="0"/>
              </a:rPr>
              <a:t>“So, what is good teaching? If you were to walk into a classroom right now, what might you see or hear that would convince you that you’re in the presence of an expert teacher? That is, what would make you think ‘If I had a child this age I’d want them in this room?’”</a:t>
            </a:r>
          </a:p>
          <a:p>
            <a:pPr algn="r"/>
            <a:r>
              <a:rPr lang="en-US" sz="1400" i="1" dirty="0">
                <a:solidFill>
                  <a:schemeClr val="bg1"/>
                </a:solidFill>
                <a:latin typeface="Verdana" panose="020B0604030504040204" pitchFamily="34" charset="0"/>
                <a:ea typeface="Verdana" panose="020B0604030504040204" pitchFamily="34" charset="0"/>
              </a:rPr>
              <a:t>- Charlotte Danielson</a:t>
            </a:r>
          </a:p>
        </p:txBody>
      </p:sp>
    </p:spTree>
    <p:extLst>
      <p:ext uri="{BB962C8B-B14F-4D97-AF65-F5344CB8AC3E}">
        <p14:creationId xmlns:p14="http://schemas.microsoft.com/office/powerpoint/2010/main" val="883625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2E86F-3D5D-1421-69A5-A04C0CD81C8D}"/>
              </a:ext>
            </a:extLst>
          </p:cNvPr>
          <p:cNvSpPr>
            <a:spLocks noGrp="1"/>
          </p:cNvSpPr>
          <p:nvPr>
            <p:ph type="title"/>
          </p:nvPr>
        </p:nvSpPr>
        <p:spPr/>
        <p:txBody>
          <a:bodyPr/>
          <a:lstStyle/>
          <a:p>
            <a:r>
              <a:rPr lang="en-US" dirty="0"/>
              <a:t>Evaluation Criteria </a:t>
            </a:r>
          </a:p>
        </p:txBody>
      </p:sp>
      <p:graphicFrame>
        <p:nvGraphicFramePr>
          <p:cNvPr id="4" name="Content Placeholder 3">
            <a:extLst>
              <a:ext uri="{FF2B5EF4-FFF2-40B4-BE49-F238E27FC236}">
                <a16:creationId xmlns:a16="http://schemas.microsoft.com/office/drawing/2014/main" id="{EB6E3BA3-40E3-87DD-0305-0B1D5C0DE9E5}"/>
              </a:ext>
            </a:extLst>
          </p:cNvPr>
          <p:cNvGraphicFramePr>
            <a:graphicFrameLocks noGrp="1"/>
          </p:cNvGraphicFramePr>
          <p:nvPr>
            <p:ph idx="1"/>
            <p:extLst>
              <p:ext uri="{D42A27DB-BD31-4B8C-83A1-F6EECF244321}">
                <p14:modId xmlns:p14="http://schemas.microsoft.com/office/powerpoint/2010/main" val="3899056672"/>
              </p:ext>
            </p:extLst>
          </p:nvPr>
        </p:nvGraphicFramePr>
        <p:xfrm>
          <a:off x="1224452" y="1654160"/>
          <a:ext cx="6695096" cy="3549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2543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49B390-4862-8B75-E4B1-65E2A6F878C7}"/>
              </a:ext>
            </a:extLst>
          </p:cNvPr>
          <p:cNvSpPr>
            <a:spLocks noGrp="1"/>
          </p:cNvSpPr>
          <p:nvPr>
            <p:ph type="title"/>
          </p:nvPr>
        </p:nvSpPr>
        <p:spPr>
          <a:xfrm>
            <a:off x="628650" y="231118"/>
            <a:ext cx="7886700" cy="1325563"/>
          </a:xfrm>
        </p:spPr>
        <p:txBody>
          <a:bodyPr/>
          <a:lstStyle/>
          <a:p>
            <a:r>
              <a:rPr lang="en-US" dirty="0"/>
              <a:t>Evaluation Process &amp; Timeline</a:t>
            </a:r>
          </a:p>
        </p:txBody>
      </p:sp>
      <p:graphicFrame>
        <p:nvGraphicFramePr>
          <p:cNvPr id="8" name="Content Placeholder 7">
            <a:extLst>
              <a:ext uri="{FF2B5EF4-FFF2-40B4-BE49-F238E27FC236}">
                <a16:creationId xmlns:a16="http://schemas.microsoft.com/office/drawing/2014/main" id="{41EEFCC3-16DA-4E7F-0A77-17DBA2500D3E}"/>
              </a:ext>
            </a:extLst>
          </p:cNvPr>
          <p:cNvGraphicFramePr>
            <a:graphicFrameLocks noGrp="1"/>
          </p:cNvGraphicFramePr>
          <p:nvPr>
            <p:ph idx="1"/>
            <p:extLst>
              <p:ext uri="{D42A27DB-BD31-4B8C-83A1-F6EECF244321}">
                <p14:modId xmlns:p14="http://schemas.microsoft.com/office/powerpoint/2010/main" val="2987865576"/>
              </p:ext>
            </p:extLst>
          </p:nvPr>
        </p:nvGraphicFramePr>
        <p:xfrm>
          <a:off x="628650" y="1367328"/>
          <a:ext cx="7886700" cy="43252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4531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86527-E783-45CF-77A6-23661CF14365}"/>
              </a:ext>
            </a:extLst>
          </p:cNvPr>
          <p:cNvSpPr>
            <a:spLocks noGrp="1"/>
          </p:cNvSpPr>
          <p:nvPr>
            <p:ph type="title"/>
          </p:nvPr>
        </p:nvSpPr>
        <p:spPr/>
        <p:txBody>
          <a:bodyPr/>
          <a:lstStyle/>
          <a:p>
            <a:r>
              <a:rPr lang="en-US" dirty="0"/>
              <a:t>Evaluation Process &amp; Timeline</a:t>
            </a:r>
          </a:p>
        </p:txBody>
      </p:sp>
      <p:graphicFrame>
        <p:nvGraphicFramePr>
          <p:cNvPr id="4" name="Content Placeholder 3">
            <a:extLst>
              <a:ext uri="{FF2B5EF4-FFF2-40B4-BE49-F238E27FC236}">
                <a16:creationId xmlns:a16="http://schemas.microsoft.com/office/drawing/2014/main" id="{803178FC-70DD-FB3D-4316-CC9E255D14BE}"/>
              </a:ext>
            </a:extLst>
          </p:cNvPr>
          <p:cNvGraphicFramePr>
            <a:graphicFrameLocks noGrp="1"/>
          </p:cNvGraphicFramePr>
          <p:nvPr>
            <p:ph idx="1"/>
            <p:extLst>
              <p:ext uri="{D42A27DB-BD31-4B8C-83A1-F6EECF244321}">
                <p14:modId xmlns:p14="http://schemas.microsoft.com/office/powerpoint/2010/main" val="3572525188"/>
              </p:ext>
            </p:extLst>
          </p:nvPr>
        </p:nvGraphicFramePr>
        <p:xfrm>
          <a:off x="628650" y="1841500"/>
          <a:ext cx="7886700" cy="3175000"/>
        </p:xfrm>
        <a:graphic>
          <a:graphicData uri="http://schemas.openxmlformats.org/drawingml/2006/table">
            <a:tbl>
              <a:tblPr firstRow="1" bandRow="1">
                <a:tableStyleId>{FABFCF23-3B69-468F-B69F-88F6DE6A72F2}</a:tableStyleId>
              </a:tblPr>
              <a:tblGrid>
                <a:gridCol w="3951896">
                  <a:extLst>
                    <a:ext uri="{9D8B030D-6E8A-4147-A177-3AD203B41FA5}">
                      <a16:colId xmlns:a16="http://schemas.microsoft.com/office/drawing/2014/main" val="3850293523"/>
                    </a:ext>
                  </a:extLst>
                </a:gridCol>
                <a:gridCol w="3934804">
                  <a:extLst>
                    <a:ext uri="{9D8B030D-6E8A-4147-A177-3AD203B41FA5}">
                      <a16:colId xmlns:a16="http://schemas.microsoft.com/office/drawing/2014/main" val="323530176"/>
                    </a:ext>
                  </a:extLst>
                </a:gridCol>
              </a:tblGrid>
              <a:tr h="370840">
                <a:tc>
                  <a:txBody>
                    <a:bodyPr/>
                    <a:lstStyle/>
                    <a:p>
                      <a:pPr algn="ctr"/>
                      <a:r>
                        <a:rPr lang="en-US" sz="1600" b="1" dirty="0">
                          <a:latin typeface="Verdana" panose="020B0604030504040204" pitchFamily="34" charset="0"/>
                          <a:ea typeface="Verdana" panose="020B0604030504040204" pitchFamily="34" charset="0"/>
                        </a:rPr>
                        <a:t>NON-TENURED EVALUATION TIMELINE</a:t>
                      </a:r>
                    </a:p>
                  </a:txBody>
                  <a:tcPr/>
                </a:tc>
                <a:tc>
                  <a:txBody>
                    <a:bodyPr/>
                    <a:lstStyle/>
                    <a:p>
                      <a:pPr algn="ctr"/>
                      <a:r>
                        <a:rPr lang="en-US" sz="1600" b="1" dirty="0">
                          <a:latin typeface="Verdana" panose="020B0604030504040204" pitchFamily="34" charset="0"/>
                          <a:ea typeface="Verdana" panose="020B0604030504040204" pitchFamily="34" charset="0"/>
                        </a:rPr>
                        <a:t>EVALUATION STEPS</a:t>
                      </a:r>
                    </a:p>
                  </a:txBody>
                  <a:tcPr/>
                </a:tc>
                <a:extLst>
                  <a:ext uri="{0D108BD9-81ED-4DB2-BD59-A6C34878D82A}">
                    <a16:rowId xmlns:a16="http://schemas.microsoft.com/office/drawing/2014/main" val="4291563503"/>
                  </a:ext>
                </a:extLst>
              </a:tr>
              <a:tr h="370840">
                <a:tc>
                  <a:txBody>
                    <a:bodyPr/>
                    <a:lstStyle/>
                    <a:p>
                      <a:pPr algn="l"/>
                      <a:r>
                        <a:rPr lang="en-US" sz="1200" b="1" dirty="0">
                          <a:latin typeface="Verdana" panose="020B0604030504040204" pitchFamily="34" charset="0"/>
                          <a:ea typeface="Verdana" panose="020B0604030504040204" pitchFamily="34" charset="0"/>
                        </a:rPr>
                        <a:t>SEPTEMBER 30</a:t>
                      </a:r>
                    </a:p>
                  </a:txBody>
                  <a:tcPr anchor="ctr"/>
                </a:tc>
                <a:tc>
                  <a:txBody>
                    <a:bodyPr/>
                    <a:lstStyle/>
                    <a:p>
                      <a:pPr algn="l"/>
                      <a:r>
                        <a:rPr lang="en-US" sz="1200" b="0" dirty="0">
                          <a:latin typeface="Verdana" panose="020B0604030504040204" pitchFamily="34" charset="0"/>
                          <a:ea typeface="Verdana" panose="020B0604030504040204" pitchFamily="34" charset="0"/>
                        </a:rPr>
                        <a:t>EDUCATOR SELF-REFLECTION RUBRIC</a:t>
                      </a:r>
                    </a:p>
                  </a:txBody>
                  <a:tcPr anchor="ctr"/>
                </a:tc>
                <a:extLst>
                  <a:ext uri="{0D108BD9-81ED-4DB2-BD59-A6C34878D82A}">
                    <a16:rowId xmlns:a16="http://schemas.microsoft.com/office/drawing/2014/main" val="4132727203"/>
                  </a:ext>
                </a:extLst>
              </a:tr>
              <a:tr h="370840">
                <a:tc>
                  <a:txBody>
                    <a:bodyPr/>
                    <a:lstStyle/>
                    <a:p>
                      <a:pPr algn="l"/>
                      <a:r>
                        <a:rPr lang="en-US" sz="1200" b="1" dirty="0">
                          <a:latin typeface="Verdana" panose="020B0604030504040204" pitchFamily="34" charset="0"/>
                          <a:ea typeface="Verdana" panose="020B0604030504040204" pitchFamily="34" charset="0"/>
                        </a:rPr>
                        <a:t>OCTOBER 15</a:t>
                      </a:r>
                    </a:p>
                  </a:txBody>
                  <a:tcPr anchor="ctr"/>
                </a:tc>
                <a:tc>
                  <a:txBody>
                    <a:bodyPr/>
                    <a:lstStyle/>
                    <a:p>
                      <a:pPr algn="l"/>
                      <a:r>
                        <a:rPr lang="en-US" sz="1200" b="0" dirty="0">
                          <a:latin typeface="Verdana" panose="020B0604030504040204" pitchFamily="34" charset="0"/>
                          <a:ea typeface="Verdana" panose="020B0604030504040204" pitchFamily="34" charset="0"/>
                        </a:rPr>
                        <a:t>BEGINNING OF THE YEAR CONFERENCE</a:t>
                      </a:r>
                    </a:p>
                  </a:txBody>
                  <a:tcPr anchor="ctr"/>
                </a:tc>
                <a:extLst>
                  <a:ext uri="{0D108BD9-81ED-4DB2-BD59-A6C34878D82A}">
                    <a16:rowId xmlns:a16="http://schemas.microsoft.com/office/drawing/2014/main" val="2527993302"/>
                  </a:ext>
                </a:extLst>
              </a:tr>
              <a:tr h="370840">
                <a:tc>
                  <a:txBody>
                    <a:bodyPr/>
                    <a:lstStyle/>
                    <a:p>
                      <a:pPr algn="l"/>
                      <a:r>
                        <a:rPr lang="en-US" sz="1200" b="1" dirty="0">
                          <a:latin typeface="Verdana" panose="020B0604030504040204" pitchFamily="34" charset="0"/>
                          <a:ea typeface="Verdana" panose="020B0604030504040204" pitchFamily="34" charset="0"/>
                        </a:rPr>
                        <a:t>OCTOBER 15/FEBRUARY 28</a:t>
                      </a:r>
                    </a:p>
                  </a:txBody>
                  <a:tcPr anchor="ctr"/>
                </a:tc>
                <a:tc>
                  <a:txBody>
                    <a:bodyPr/>
                    <a:lstStyle/>
                    <a:p>
                      <a:pPr algn="l"/>
                      <a:r>
                        <a:rPr lang="en-US" sz="1200" b="0" dirty="0">
                          <a:latin typeface="Verdana" panose="020B0604030504040204" pitchFamily="34" charset="0"/>
                          <a:ea typeface="Verdana" panose="020B0604030504040204" pitchFamily="34" charset="0"/>
                        </a:rPr>
                        <a:t>INFORMAL OBSERVATION #1</a:t>
                      </a:r>
                    </a:p>
                  </a:txBody>
                  <a:tcPr anchor="ctr"/>
                </a:tc>
                <a:extLst>
                  <a:ext uri="{0D108BD9-81ED-4DB2-BD59-A6C34878D82A}">
                    <a16:rowId xmlns:a16="http://schemas.microsoft.com/office/drawing/2014/main" val="1947103110"/>
                  </a:ext>
                </a:extLst>
              </a:tr>
              <a:tr h="370840">
                <a:tc>
                  <a:txBody>
                    <a:bodyPr/>
                    <a:lstStyle/>
                    <a:p>
                      <a:pPr algn="l"/>
                      <a:r>
                        <a:rPr lang="en-US" sz="1200" b="1" dirty="0">
                          <a:latin typeface="Verdana" panose="020B0604030504040204" pitchFamily="34" charset="0"/>
                          <a:ea typeface="Verdana" panose="020B0604030504040204" pitchFamily="34" charset="0"/>
                        </a:rPr>
                        <a:t>NOVEMBER 15/MARCH 30</a:t>
                      </a:r>
                    </a:p>
                  </a:txBody>
                  <a:tcPr anchor="ctr"/>
                </a:tc>
                <a:tc>
                  <a:txBody>
                    <a:bodyPr/>
                    <a:lstStyle/>
                    <a:p>
                      <a:pPr algn="l"/>
                      <a:r>
                        <a:rPr lang="en-US" sz="1200" b="0" dirty="0">
                          <a:latin typeface="Verdana" panose="020B0604030504040204" pitchFamily="34" charset="0"/>
                          <a:ea typeface="Verdana" panose="020B0604030504040204" pitchFamily="34" charset="0"/>
                        </a:rPr>
                        <a:t>INFORMAL OBSERVATION #2</a:t>
                      </a:r>
                    </a:p>
                  </a:txBody>
                  <a:tcPr anchor="ctr"/>
                </a:tc>
                <a:extLst>
                  <a:ext uri="{0D108BD9-81ED-4DB2-BD59-A6C34878D82A}">
                    <a16:rowId xmlns:a16="http://schemas.microsoft.com/office/drawing/2014/main" val="1826803352"/>
                  </a:ext>
                </a:extLst>
              </a:tr>
              <a:tr h="370840">
                <a:tc>
                  <a:txBody>
                    <a:bodyPr/>
                    <a:lstStyle/>
                    <a:p>
                      <a:pPr algn="l"/>
                      <a:r>
                        <a:rPr lang="en-US" sz="1200" b="1" dirty="0">
                          <a:latin typeface="Verdana" panose="020B0604030504040204" pitchFamily="34" charset="0"/>
                          <a:ea typeface="Verdana" panose="020B0604030504040204" pitchFamily="34" charset="0"/>
                        </a:rPr>
                        <a:t>DECEMBER 1/APRIL 15</a:t>
                      </a:r>
                    </a:p>
                  </a:txBody>
                  <a:tcPr anchor="ctr"/>
                </a:tc>
                <a:tc>
                  <a:txBody>
                    <a:bodyPr/>
                    <a:lstStyle/>
                    <a:p>
                      <a:pPr algn="l"/>
                      <a:r>
                        <a:rPr lang="en-US" sz="1200" b="0" dirty="0">
                          <a:latin typeface="Verdana" panose="020B0604030504040204" pitchFamily="34" charset="0"/>
                          <a:ea typeface="Verdana" panose="020B0604030504040204" pitchFamily="34" charset="0"/>
                        </a:rPr>
                        <a:t>FORMAL OBSERVATION</a:t>
                      </a:r>
                    </a:p>
                  </a:txBody>
                  <a:tcPr anchor="ctr"/>
                </a:tc>
                <a:extLst>
                  <a:ext uri="{0D108BD9-81ED-4DB2-BD59-A6C34878D82A}">
                    <a16:rowId xmlns:a16="http://schemas.microsoft.com/office/drawing/2014/main" val="2719522035"/>
                  </a:ext>
                </a:extLst>
              </a:tr>
              <a:tr h="370840">
                <a:tc>
                  <a:txBody>
                    <a:bodyPr/>
                    <a:lstStyle/>
                    <a:p>
                      <a:pPr algn="l"/>
                      <a:r>
                        <a:rPr lang="en-US" sz="1200" b="1" dirty="0">
                          <a:latin typeface="Verdana" panose="020B0604030504040204" pitchFamily="34" charset="0"/>
                          <a:ea typeface="Verdana" panose="020B0604030504040204" pitchFamily="34" charset="0"/>
                        </a:rPr>
                        <a:t>DECEMBER 10</a:t>
                      </a:r>
                    </a:p>
                  </a:txBody>
                  <a:tcPr anchor="ctr"/>
                </a:tc>
                <a:tc>
                  <a:txBody>
                    <a:bodyPr/>
                    <a:lstStyle/>
                    <a:p>
                      <a:pPr algn="l"/>
                      <a:r>
                        <a:rPr lang="en-US" sz="1200" b="0" dirty="0">
                          <a:latin typeface="Verdana" panose="020B0604030504040204" pitchFamily="34" charset="0"/>
                          <a:ea typeface="Verdana" panose="020B0604030504040204" pitchFamily="34" charset="0"/>
                        </a:rPr>
                        <a:t>MID-YEAR REVIEW CONFERENCE</a:t>
                      </a:r>
                    </a:p>
                  </a:txBody>
                  <a:tcPr anchor="ctr"/>
                </a:tc>
                <a:extLst>
                  <a:ext uri="{0D108BD9-81ED-4DB2-BD59-A6C34878D82A}">
                    <a16:rowId xmlns:a16="http://schemas.microsoft.com/office/drawing/2014/main" val="3583965844"/>
                  </a:ext>
                </a:extLst>
              </a:tr>
              <a:tr h="370840">
                <a:tc>
                  <a:txBody>
                    <a:bodyPr/>
                    <a:lstStyle/>
                    <a:p>
                      <a:pPr algn="l"/>
                      <a:r>
                        <a:rPr lang="en-US" sz="1200" b="1" dirty="0">
                          <a:latin typeface="Verdana" panose="020B0604030504040204" pitchFamily="34" charset="0"/>
                          <a:ea typeface="Verdana" panose="020B0604030504040204" pitchFamily="34" charset="0"/>
                        </a:rPr>
                        <a:t>MAY 1</a:t>
                      </a:r>
                    </a:p>
                  </a:txBody>
                  <a:tcPr anchor="ctr"/>
                </a:tc>
                <a:tc>
                  <a:txBody>
                    <a:bodyPr/>
                    <a:lstStyle/>
                    <a:p>
                      <a:pPr algn="l"/>
                      <a:r>
                        <a:rPr lang="en-US" sz="1200" b="0" dirty="0">
                          <a:latin typeface="Verdana" panose="020B0604030504040204" pitchFamily="34" charset="0"/>
                          <a:ea typeface="Verdana" panose="020B0604030504040204" pitchFamily="34" charset="0"/>
                        </a:rPr>
                        <a:t>FORMAL OBSERVATION CONFERENCE</a:t>
                      </a:r>
                    </a:p>
                  </a:txBody>
                  <a:tcPr anchor="ctr"/>
                </a:tc>
                <a:extLst>
                  <a:ext uri="{0D108BD9-81ED-4DB2-BD59-A6C34878D82A}">
                    <a16:rowId xmlns:a16="http://schemas.microsoft.com/office/drawing/2014/main" val="2547768317"/>
                  </a:ext>
                </a:extLst>
              </a:tr>
            </a:tbl>
          </a:graphicData>
        </a:graphic>
      </p:graphicFrame>
    </p:spTree>
    <p:extLst>
      <p:ext uri="{BB962C8B-B14F-4D97-AF65-F5344CB8AC3E}">
        <p14:creationId xmlns:p14="http://schemas.microsoft.com/office/powerpoint/2010/main" val="2382739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4BB2-7798-3965-96D3-38873072F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AB49B-C5F4-5971-6622-D943F964E60F}"/>
              </a:ext>
            </a:extLst>
          </p:cNvPr>
          <p:cNvSpPr>
            <a:spLocks noGrp="1"/>
          </p:cNvSpPr>
          <p:nvPr>
            <p:ph type="title"/>
          </p:nvPr>
        </p:nvSpPr>
        <p:spPr/>
        <p:txBody>
          <a:bodyPr/>
          <a:lstStyle/>
          <a:p>
            <a:r>
              <a:rPr lang="en-US" dirty="0"/>
              <a:t>Evaluation Process &amp; Timeline</a:t>
            </a:r>
          </a:p>
        </p:txBody>
      </p:sp>
      <p:graphicFrame>
        <p:nvGraphicFramePr>
          <p:cNvPr id="4" name="Content Placeholder 3">
            <a:extLst>
              <a:ext uri="{FF2B5EF4-FFF2-40B4-BE49-F238E27FC236}">
                <a16:creationId xmlns:a16="http://schemas.microsoft.com/office/drawing/2014/main" id="{072EEBFA-6625-9697-E8A4-71856A7852B5}"/>
              </a:ext>
            </a:extLst>
          </p:cNvPr>
          <p:cNvGraphicFramePr>
            <a:graphicFrameLocks noGrp="1"/>
          </p:cNvGraphicFramePr>
          <p:nvPr>
            <p:ph idx="1"/>
            <p:extLst>
              <p:ext uri="{D42A27DB-BD31-4B8C-83A1-F6EECF244321}">
                <p14:modId xmlns:p14="http://schemas.microsoft.com/office/powerpoint/2010/main" val="3102994207"/>
              </p:ext>
            </p:extLst>
          </p:nvPr>
        </p:nvGraphicFramePr>
        <p:xfrm>
          <a:off x="628650" y="2212340"/>
          <a:ext cx="7891507" cy="2433320"/>
        </p:xfrm>
        <a:graphic>
          <a:graphicData uri="http://schemas.openxmlformats.org/drawingml/2006/table">
            <a:tbl>
              <a:tblPr firstRow="1" bandRow="1">
                <a:tableStyleId>{FABFCF23-3B69-468F-B69F-88F6DE6A72F2}</a:tableStyleId>
              </a:tblPr>
              <a:tblGrid>
                <a:gridCol w="3956703">
                  <a:extLst>
                    <a:ext uri="{9D8B030D-6E8A-4147-A177-3AD203B41FA5}">
                      <a16:colId xmlns:a16="http://schemas.microsoft.com/office/drawing/2014/main" val="3850293523"/>
                    </a:ext>
                  </a:extLst>
                </a:gridCol>
                <a:gridCol w="3934804">
                  <a:extLst>
                    <a:ext uri="{9D8B030D-6E8A-4147-A177-3AD203B41FA5}">
                      <a16:colId xmlns:a16="http://schemas.microsoft.com/office/drawing/2014/main" val="323530176"/>
                    </a:ext>
                  </a:extLst>
                </a:gridCol>
              </a:tblGrid>
              <a:tr h="370840">
                <a:tc>
                  <a:txBody>
                    <a:bodyPr/>
                    <a:lstStyle/>
                    <a:p>
                      <a:pPr algn="ctr"/>
                      <a:r>
                        <a:rPr lang="en-US" sz="1600" b="1" dirty="0">
                          <a:latin typeface="Verdana" panose="020B0604030504040204" pitchFamily="34" charset="0"/>
                          <a:ea typeface="Verdana" panose="020B0604030504040204" pitchFamily="34" charset="0"/>
                        </a:rPr>
                        <a:t>TENURED EVALUATION TIMELINE</a:t>
                      </a:r>
                    </a:p>
                  </a:txBody>
                  <a:tcPr/>
                </a:tc>
                <a:tc>
                  <a:txBody>
                    <a:bodyPr/>
                    <a:lstStyle/>
                    <a:p>
                      <a:pPr algn="ctr"/>
                      <a:r>
                        <a:rPr lang="en-US" sz="1600" b="1" dirty="0">
                          <a:latin typeface="Verdana" panose="020B0604030504040204" pitchFamily="34" charset="0"/>
                          <a:ea typeface="Verdana" panose="020B0604030504040204" pitchFamily="34" charset="0"/>
                        </a:rPr>
                        <a:t>EVALUATION STEPS</a:t>
                      </a:r>
                    </a:p>
                  </a:txBody>
                  <a:tcPr/>
                </a:tc>
                <a:extLst>
                  <a:ext uri="{0D108BD9-81ED-4DB2-BD59-A6C34878D82A}">
                    <a16:rowId xmlns:a16="http://schemas.microsoft.com/office/drawing/2014/main" val="4291563503"/>
                  </a:ext>
                </a:extLst>
              </a:tr>
              <a:tr h="370840">
                <a:tc>
                  <a:txBody>
                    <a:bodyPr/>
                    <a:lstStyle/>
                    <a:p>
                      <a:pPr algn="l"/>
                      <a:r>
                        <a:rPr lang="en-US" sz="1200" b="1" dirty="0">
                          <a:latin typeface="Verdana" panose="020B0604030504040204" pitchFamily="34" charset="0"/>
                          <a:ea typeface="Verdana" panose="020B0604030504040204" pitchFamily="34" charset="0"/>
                        </a:rPr>
                        <a:t>SEPTEMBER 30</a:t>
                      </a:r>
                    </a:p>
                  </a:txBody>
                  <a:tcPr anchor="ctr"/>
                </a:tc>
                <a:tc>
                  <a:txBody>
                    <a:bodyPr/>
                    <a:lstStyle/>
                    <a:p>
                      <a:pPr algn="l"/>
                      <a:r>
                        <a:rPr lang="en-US" sz="1200" b="0" dirty="0">
                          <a:latin typeface="Verdana" panose="020B0604030504040204" pitchFamily="34" charset="0"/>
                          <a:ea typeface="Verdana" panose="020B0604030504040204" pitchFamily="34" charset="0"/>
                        </a:rPr>
                        <a:t>EDUCATOR SELF-REFLECTION RUBRIC</a:t>
                      </a:r>
                    </a:p>
                  </a:txBody>
                  <a:tcPr anchor="ctr"/>
                </a:tc>
                <a:extLst>
                  <a:ext uri="{0D108BD9-81ED-4DB2-BD59-A6C34878D82A}">
                    <a16:rowId xmlns:a16="http://schemas.microsoft.com/office/drawing/2014/main" val="4132727203"/>
                  </a:ext>
                </a:extLst>
              </a:tr>
              <a:tr h="370840">
                <a:tc>
                  <a:txBody>
                    <a:bodyPr/>
                    <a:lstStyle/>
                    <a:p>
                      <a:pPr algn="l"/>
                      <a:r>
                        <a:rPr lang="en-US" sz="1200" b="1" dirty="0">
                          <a:latin typeface="Verdana" panose="020B0604030504040204" pitchFamily="34" charset="0"/>
                          <a:ea typeface="Verdana" panose="020B0604030504040204" pitchFamily="34" charset="0"/>
                        </a:rPr>
                        <a:t>OCTOBER 15</a:t>
                      </a:r>
                    </a:p>
                  </a:txBody>
                  <a:tcPr anchor="ctr"/>
                </a:tc>
                <a:tc>
                  <a:txBody>
                    <a:bodyPr/>
                    <a:lstStyle/>
                    <a:p>
                      <a:pPr algn="l"/>
                      <a:r>
                        <a:rPr lang="en-US" sz="1200" b="0" dirty="0">
                          <a:latin typeface="Verdana" panose="020B0604030504040204" pitchFamily="34" charset="0"/>
                          <a:ea typeface="Verdana" panose="020B0604030504040204" pitchFamily="34" charset="0"/>
                        </a:rPr>
                        <a:t>BEGINNING OF THE YEAR CONFERENCE</a:t>
                      </a:r>
                    </a:p>
                  </a:txBody>
                  <a:tcPr anchor="ctr"/>
                </a:tc>
                <a:extLst>
                  <a:ext uri="{0D108BD9-81ED-4DB2-BD59-A6C34878D82A}">
                    <a16:rowId xmlns:a16="http://schemas.microsoft.com/office/drawing/2014/main" val="2527993302"/>
                  </a:ext>
                </a:extLst>
              </a:tr>
              <a:tr h="370840">
                <a:tc>
                  <a:txBody>
                    <a:bodyPr/>
                    <a:lstStyle/>
                    <a:p>
                      <a:pPr algn="l"/>
                      <a:r>
                        <a:rPr lang="en-US" sz="1200" b="1" dirty="0">
                          <a:latin typeface="Verdana" panose="020B0604030504040204" pitchFamily="34" charset="0"/>
                          <a:ea typeface="Verdana" panose="020B0604030504040204" pitchFamily="34" charset="0"/>
                        </a:rPr>
                        <a:t>DECEMBER 15 (RECOMMENDED)</a:t>
                      </a:r>
                    </a:p>
                  </a:txBody>
                  <a:tcPr anchor="ctr"/>
                </a:tc>
                <a:tc>
                  <a:txBody>
                    <a:bodyPr/>
                    <a:lstStyle/>
                    <a:p>
                      <a:pPr algn="l"/>
                      <a:r>
                        <a:rPr lang="en-US" sz="1200" b="0" dirty="0">
                          <a:latin typeface="Verdana" panose="020B0604030504040204" pitchFamily="34" charset="0"/>
                          <a:ea typeface="Verdana" panose="020B0604030504040204" pitchFamily="34" charset="0"/>
                        </a:rPr>
                        <a:t>INFORMAL OBSERVATION</a:t>
                      </a:r>
                    </a:p>
                  </a:txBody>
                  <a:tcPr anchor="ctr"/>
                </a:tc>
                <a:extLst>
                  <a:ext uri="{0D108BD9-81ED-4DB2-BD59-A6C34878D82A}">
                    <a16:rowId xmlns:a16="http://schemas.microsoft.com/office/drawing/2014/main" val="1947103110"/>
                  </a:ext>
                </a:extLst>
              </a:tr>
              <a:tr h="370840">
                <a:tc>
                  <a:txBody>
                    <a:bodyPr/>
                    <a:lstStyle/>
                    <a:p>
                      <a:pPr algn="l"/>
                      <a:r>
                        <a:rPr lang="en-US" sz="1200" b="1" dirty="0">
                          <a:latin typeface="Verdana" panose="020B0604030504040204" pitchFamily="34" charset="0"/>
                          <a:ea typeface="Verdana" panose="020B0604030504040204" pitchFamily="34" charset="0"/>
                        </a:rPr>
                        <a:t>JANUARY 30 (RECOMMENDED)</a:t>
                      </a:r>
                    </a:p>
                  </a:txBody>
                  <a:tcPr anchor="ctr"/>
                </a:tc>
                <a:tc>
                  <a:txBody>
                    <a:bodyPr/>
                    <a:lstStyle/>
                    <a:p>
                      <a:pPr algn="l"/>
                      <a:r>
                        <a:rPr lang="en-US" sz="1200" b="0" dirty="0">
                          <a:latin typeface="Verdana" panose="020B0604030504040204" pitchFamily="34" charset="0"/>
                          <a:ea typeface="Verdana" panose="020B0604030504040204" pitchFamily="34" charset="0"/>
                        </a:rPr>
                        <a:t>FORMAL OBSERVATION</a:t>
                      </a:r>
                    </a:p>
                  </a:txBody>
                  <a:tcPr anchor="ctr"/>
                </a:tc>
                <a:extLst>
                  <a:ext uri="{0D108BD9-81ED-4DB2-BD59-A6C34878D82A}">
                    <a16:rowId xmlns:a16="http://schemas.microsoft.com/office/drawing/2014/main" val="2719522035"/>
                  </a:ext>
                </a:extLst>
              </a:tr>
              <a:tr h="370840">
                <a:tc>
                  <a:txBody>
                    <a:bodyPr/>
                    <a:lstStyle/>
                    <a:p>
                      <a:pPr algn="l"/>
                      <a:r>
                        <a:rPr lang="en-US" sz="1200" b="1" dirty="0">
                          <a:latin typeface="Verdana" panose="020B0604030504040204" pitchFamily="34" charset="0"/>
                          <a:ea typeface="Verdana" panose="020B0604030504040204" pitchFamily="34" charset="0"/>
                        </a:rPr>
                        <a:t>FEBRUARY 15</a:t>
                      </a:r>
                    </a:p>
                  </a:txBody>
                  <a:tcPr anchor="ctr"/>
                </a:tc>
                <a:tc>
                  <a:txBody>
                    <a:bodyPr/>
                    <a:lstStyle/>
                    <a:p>
                      <a:pPr algn="l"/>
                      <a:r>
                        <a:rPr lang="en-US" sz="1200" b="0" dirty="0">
                          <a:latin typeface="Verdana" panose="020B0604030504040204" pitchFamily="34" charset="0"/>
                          <a:ea typeface="Verdana" panose="020B0604030504040204" pitchFamily="34" charset="0"/>
                        </a:rPr>
                        <a:t>FORMAL OBSERVATION CONFERENCE</a:t>
                      </a:r>
                    </a:p>
                  </a:txBody>
                  <a:tcPr anchor="ctr"/>
                </a:tc>
                <a:extLst>
                  <a:ext uri="{0D108BD9-81ED-4DB2-BD59-A6C34878D82A}">
                    <a16:rowId xmlns:a16="http://schemas.microsoft.com/office/drawing/2014/main" val="3583965844"/>
                  </a:ext>
                </a:extLst>
              </a:tr>
            </a:tbl>
          </a:graphicData>
        </a:graphic>
      </p:graphicFrame>
    </p:spTree>
    <p:extLst>
      <p:ext uri="{BB962C8B-B14F-4D97-AF65-F5344CB8AC3E}">
        <p14:creationId xmlns:p14="http://schemas.microsoft.com/office/powerpoint/2010/main" val="813436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381B4-7706-3A23-D6E5-F2BAF55441BC}"/>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F23A0CB9-4E6A-846D-98D0-76338DAB291B}"/>
              </a:ext>
            </a:extLst>
          </p:cNvPr>
          <p:cNvSpPr>
            <a:spLocks noGrp="1"/>
          </p:cNvSpPr>
          <p:nvPr>
            <p:ph type="body" idx="1"/>
          </p:nvPr>
        </p:nvSpPr>
        <p:spPr>
          <a:xfrm>
            <a:off x="623886" y="1370285"/>
            <a:ext cx="7883524" cy="526881"/>
          </a:xfrm>
        </p:spPr>
        <p:txBody>
          <a:bodyPr/>
          <a:lstStyle/>
          <a:p>
            <a:pPr algn="ctr"/>
            <a:r>
              <a:rPr lang="en-US" dirty="0"/>
              <a:t>Self-Reflection </a:t>
            </a:r>
          </a:p>
        </p:txBody>
      </p:sp>
      <p:sp>
        <p:nvSpPr>
          <p:cNvPr id="5" name="Content Placeholder 4">
            <a:extLst>
              <a:ext uri="{FF2B5EF4-FFF2-40B4-BE49-F238E27FC236}">
                <a16:creationId xmlns:a16="http://schemas.microsoft.com/office/drawing/2014/main" id="{4A3A3D5C-7D3C-B98E-27E8-D583AB433725}"/>
              </a:ext>
            </a:extLst>
          </p:cNvPr>
          <p:cNvSpPr>
            <a:spLocks noGrp="1"/>
          </p:cNvSpPr>
          <p:nvPr>
            <p:ph sz="half" idx="2"/>
          </p:nvPr>
        </p:nvSpPr>
        <p:spPr>
          <a:xfrm>
            <a:off x="623886" y="1952346"/>
            <a:ext cx="7883524" cy="3132402"/>
          </a:xfrm>
        </p:spPr>
        <p:txBody>
          <a:bodyPr>
            <a:normAutofit/>
          </a:bodyPr>
          <a:lstStyle/>
          <a:p>
            <a:pPr marL="0" indent="0" algn="ctr">
              <a:buNone/>
            </a:pPr>
            <a:r>
              <a:rPr lang="en-US" sz="2400" dirty="0"/>
              <a:t>The Self-Reflection rubric is designed to support staff self-assessment and reflection on professional practice beyond the general global judgments that may occur without intention and diligent review and analysis. This will be used as the foundation during the Beginning of the Year Conference and assist the educator and administrator in establishing evaluative focus throughout the evaluation cycle. </a:t>
            </a:r>
          </a:p>
        </p:txBody>
      </p:sp>
    </p:spTree>
    <p:extLst>
      <p:ext uri="{BB962C8B-B14F-4D97-AF65-F5344CB8AC3E}">
        <p14:creationId xmlns:p14="http://schemas.microsoft.com/office/powerpoint/2010/main" val="3660766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D15AE-9B48-B7E8-0AD1-A22439AA2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7DABD-77D7-7F36-5EF0-CEC83FBE6103}"/>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3E616D01-C3D0-E811-B12D-2C437491A25C}"/>
              </a:ext>
            </a:extLst>
          </p:cNvPr>
          <p:cNvSpPr>
            <a:spLocks noGrp="1"/>
          </p:cNvSpPr>
          <p:nvPr>
            <p:ph type="body" idx="1"/>
          </p:nvPr>
        </p:nvSpPr>
        <p:spPr>
          <a:xfrm>
            <a:off x="623886" y="1370285"/>
            <a:ext cx="7883524" cy="526881"/>
          </a:xfrm>
        </p:spPr>
        <p:txBody>
          <a:bodyPr/>
          <a:lstStyle/>
          <a:p>
            <a:pPr algn="ctr"/>
            <a:r>
              <a:rPr lang="en-US" dirty="0"/>
              <a:t>Beginning of the Year Conference</a:t>
            </a:r>
          </a:p>
        </p:txBody>
      </p:sp>
      <p:sp>
        <p:nvSpPr>
          <p:cNvPr id="5" name="Content Placeholder 4">
            <a:extLst>
              <a:ext uri="{FF2B5EF4-FFF2-40B4-BE49-F238E27FC236}">
                <a16:creationId xmlns:a16="http://schemas.microsoft.com/office/drawing/2014/main" id="{7035B055-3D0D-22F4-18CC-EA12BB514A89}"/>
              </a:ext>
            </a:extLst>
          </p:cNvPr>
          <p:cNvSpPr>
            <a:spLocks noGrp="1"/>
          </p:cNvSpPr>
          <p:nvPr>
            <p:ph sz="half" idx="2"/>
          </p:nvPr>
        </p:nvSpPr>
        <p:spPr>
          <a:xfrm>
            <a:off x="623886" y="1952346"/>
            <a:ext cx="7883524" cy="3132402"/>
          </a:xfrm>
        </p:spPr>
        <p:txBody>
          <a:bodyPr>
            <a:normAutofit/>
          </a:bodyPr>
          <a:lstStyle/>
          <a:p>
            <a:pPr marL="0" indent="0" algn="ctr">
              <a:buNone/>
            </a:pPr>
            <a:r>
              <a:rPr lang="en-US" sz="2400" dirty="0"/>
              <a:t>The Beginning of the Year Conference allows the certified staff member and the administrator an opportunity to discuss expectations through the evaluation cycle. Expectations should reflect the anticipated growth in the classroom and identity goals to maximize educator effectiveness. Artifacts and additional components will be identified at the conference, along with any additional components beyond what is required.  </a:t>
            </a:r>
          </a:p>
        </p:txBody>
      </p:sp>
    </p:spTree>
    <p:extLst>
      <p:ext uri="{BB962C8B-B14F-4D97-AF65-F5344CB8AC3E}">
        <p14:creationId xmlns:p14="http://schemas.microsoft.com/office/powerpoint/2010/main" val="724698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02121-EA41-5413-65EF-3AEF8DB23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72419-88FE-0284-D9EB-687276A7D984}"/>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E6B0CC27-1B6A-2AC5-4734-AA917A7E9F6D}"/>
              </a:ext>
            </a:extLst>
          </p:cNvPr>
          <p:cNvSpPr>
            <a:spLocks noGrp="1"/>
          </p:cNvSpPr>
          <p:nvPr>
            <p:ph type="body" idx="1"/>
          </p:nvPr>
        </p:nvSpPr>
        <p:spPr>
          <a:xfrm>
            <a:off x="623886" y="1370285"/>
            <a:ext cx="7883524" cy="526881"/>
          </a:xfrm>
        </p:spPr>
        <p:txBody>
          <a:bodyPr/>
          <a:lstStyle/>
          <a:p>
            <a:pPr algn="ctr"/>
            <a:r>
              <a:rPr lang="en-US" dirty="0"/>
              <a:t>Artifacts </a:t>
            </a:r>
          </a:p>
        </p:txBody>
      </p:sp>
      <p:sp>
        <p:nvSpPr>
          <p:cNvPr id="5" name="Content Placeholder 4">
            <a:extLst>
              <a:ext uri="{FF2B5EF4-FFF2-40B4-BE49-F238E27FC236}">
                <a16:creationId xmlns:a16="http://schemas.microsoft.com/office/drawing/2014/main" id="{86B22377-DE23-3165-72AA-68D0FEED64CA}"/>
              </a:ext>
            </a:extLst>
          </p:cNvPr>
          <p:cNvSpPr>
            <a:spLocks noGrp="1"/>
          </p:cNvSpPr>
          <p:nvPr>
            <p:ph sz="half" idx="2"/>
          </p:nvPr>
        </p:nvSpPr>
        <p:spPr>
          <a:xfrm>
            <a:off x="623886" y="1952346"/>
            <a:ext cx="7883524" cy="3132402"/>
          </a:xfrm>
        </p:spPr>
        <p:txBody>
          <a:bodyPr>
            <a:normAutofit/>
          </a:bodyPr>
          <a:lstStyle/>
          <a:p>
            <a:pPr marL="0" indent="0" algn="ctr">
              <a:buNone/>
            </a:pPr>
            <a:r>
              <a:rPr lang="en-US" sz="2400" dirty="0"/>
              <a:t>Artifacts provide evidence of performance on various components of the dreamwork and are essential for staff to demonstrate their skills in specific areas. Required artifacts during the evaluation cycle will be discussed at the Beginning of the Year Conference. The administrator’s assessment of the artifacts will be discussed and reviewed during the  summative conference at the end of the evaluation cycle. </a:t>
            </a:r>
          </a:p>
        </p:txBody>
      </p:sp>
    </p:spTree>
    <p:extLst>
      <p:ext uri="{BB962C8B-B14F-4D97-AF65-F5344CB8AC3E}">
        <p14:creationId xmlns:p14="http://schemas.microsoft.com/office/powerpoint/2010/main" val="565826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18986-6E69-C4C1-5A24-C56A78EA69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40340-1330-C332-FF18-A864882CD2BC}"/>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240DD2A3-646C-AB23-6FF8-A1427201CB7D}"/>
              </a:ext>
            </a:extLst>
          </p:cNvPr>
          <p:cNvSpPr>
            <a:spLocks noGrp="1"/>
          </p:cNvSpPr>
          <p:nvPr>
            <p:ph type="body" idx="1"/>
          </p:nvPr>
        </p:nvSpPr>
        <p:spPr>
          <a:xfrm>
            <a:off x="623886" y="1370285"/>
            <a:ext cx="7883524" cy="526881"/>
          </a:xfrm>
        </p:spPr>
        <p:txBody>
          <a:bodyPr/>
          <a:lstStyle/>
          <a:p>
            <a:pPr algn="ctr"/>
            <a:r>
              <a:rPr lang="en-US" dirty="0"/>
              <a:t>Informal Observation</a:t>
            </a:r>
          </a:p>
        </p:txBody>
      </p:sp>
      <p:sp>
        <p:nvSpPr>
          <p:cNvPr id="5" name="Content Placeholder 4">
            <a:extLst>
              <a:ext uri="{FF2B5EF4-FFF2-40B4-BE49-F238E27FC236}">
                <a16:creationId xmlns:a16="http://schemas.microsoft.com/office/drawing/2014/main" id="{CF435B8A-8021-27B4-ECCB-4D797F443202}"/>
              </a:ext>
            </a:extLst>
          </p:cNvPr>
          <p:cNvSpPr>
            <a:spLocks noGrp="1"/>
          </p:cNvSpPr>
          <p:nvPr>
            <p:ph sz="half" idx="2"/>
          </p:nvPr>
        </p:nvSpPr>
        <p:spPr>
          <a:xfrm>
            <a:off x="623886" y="1952346"/>
            <a:ext cx="7883524" cy="3132402"/>
          </a:xfrm>
        </p:spPr>
        <p:txBody>
          <a:bodyPr>
            <a:normAutofit/>
          </a:bodyPr>
          <a:lstStyle/>
          <a:p>
            <a:pPr marL="0" indent="0" algn="ctr">
              <a:buNone/>
            </a:pPr>
            <a:r>
              <a:rPr lang="en-US" sz="2400" dirty="0"/>
              <a:t>Informal Observations may include observable behaviors or circumstances outside of the traditional classroom setting. Informal Observations are recommended to last for a duration between five and fifteen minutes and may be unannounced. These observations will be documented with the date and time and shared with the educator during the summative conference.</a:t>
            </a:r>
          </a:p>
        </p:txBody>
      </p:sp>
    </p:spTree>
    <p:extLst>
      <p:ext uri="{BB962C8B-B14F-4D97-AF65-F5344CB8AC3E}">
        <p14:creationId xmlns:p14="http://schemas.microsoft.com/office/powerpoint/2010/main" val="252427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33C8-C826-8011-BBA6-6F605EB35F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C3279-2DF9-D843-35CA-1092A9E2F424}"/>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F673E885-DD00-8C22-0FAF-47B42F129BE9}"/>
              </a:ext>
            </a:extLst>
          </p:cNvPr>
          <p:cNvSpPr>
            <a:spLocks noGrp="1"/>
          </p:cNvSpPr>
          <p:nvPr>
            <p:ph type="body" idx="1"/>
          </p:nvPr>
        </p:nvSpPr>
        <p:spPr>
          <a:xfrm>
            <a:off x="623886" y="1370285"/>
            <a:ext cx="7883524" cy="526881"/>
          </a:xfrm>
        </p:spPr>
        <p:txBody>
          <a:bodyPr/>
          <a:lstStyle/>
          <a:p>
            <a:pPr algn="ctr"/>
            <a:r>
              <a:rPr lang="en-US" dirty="0"/>
              <a:t>Formal Observation</a:t>
            </a:r>
          </a:p>
        </p:txBody>
      </p:sp>
      <p:sp>
        <p:nvSpPr>
          <p:cNvPr id="5" name="Content Placeholder 4">
            <a:extLst>
              <a:ext uri="{FF2B5EF4-FFF2-40B4-BE49-F238E27FC236}">
                <a16:creationId xmlns:a16="http://schemas.microsoft.com/office/drawing/2014/main" id="{1328FCDD-2450-B90F-00E3-E665D6AB949C}"/>
              </a:ext>
            </a:extLst>
          </p:cNvPr>
          <p:cNvSpPr>
            <a:spLocks noGrp="1"/>
          </p:cNvSpPr>
          <p:nvPr>
            <p:ph sz="half" idx="2"/>
          </p:nvPr>
        </p:nvSpPr>
        <p:spPr>
          <a:xfrm>
            <a:off x="623886" y="1952346"/>
            <a:ext cx="7883524" cy="3132402"/>
          </a:xfrm>
        </p:spPr>
        <p:txBody>
          <a:bodyPr>
            <a:normAutofit/>
          </a:bodyPr>
          <a:lstStyle/>
          <a:p>
            <a:pPr marL="0" indent="0" algn="ctr">
              <a:buNone/>
            </a:pPr>
            <a:r>
              <a:rPr lang="en-US" sz="2400" dirty="0"/>
              <a:t>One Formal Observation is required to be completed during the evaluation cycle. The Formal Observation must be scheduled in advance and must be for a duration of not less than thirty minutes. Feedback on the Formal Observation must be provided to the educator within two working days. </a:t>
            </a:r>
          </a:p>
        </p:txBody>
      </p:sp>
    </p:spTree>
    <p:extLst>
      <p:ext uri="{BB962C8B-B14F-4D97-AF65-F5344CB8AC3E}">
        <p14:creationId xmlns:p14="http://schemas.microsoft.com/office/powerpoint/2010/main" val="2996370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CEEB2-0E56-F1D3-5042-D3EA8DB0E0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0E25F-5449-241C-941C-BEC47749CAE3}"/>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5110FB7D-1DCB-95A3-6790-79C689331932}"/>
              </a:ext>
            </a:extLst>
          </p:cNvPr>
          <p:cNvSpPr>
            <a:spLocks noGrp="1"/>
          </p:cNvSpPr>
          <p:nvPr>
            <p:ph type="body" idx="1"/>
          </p:nvPr>
        </p:nvSpPr>
        <p:spPr>
          <a:xfrm>
            <a:off x="623886" y="1370285"/>
            <a:ext cx="7883524" cy="526881"/>
          </a:xfrm>
        </p:spPr>
        <p:txBody>
          <a:bodyPr/>
          <a:lstStyle/>
          <a:p>
            <a:pPr algn="ctr"/>
            <a:r>
              <a:rPr lang="en-US" dirty="0"/>
              <a:t>Mid-Year Review</a:t>
            </a:r>
          </a:p>
        </p:txBody>
      </p:sp>
      <p:sp>
        <p:nvSpPr>
          <p:cNvPr id="5" name="Content Placeholder 4">
            <a:extLst>
              <a:ext uri="{FF2B5EF4-FFF2-40B4-BE49-F238E27FC236}">
                <a16:creationId xmlns:a16="http://schemas.microsoft.com/office/drawing/2014/main" id="{301B8F80-89DF-3653-0CA7-7313D64AD002}"/>
              </a:ext>
            </a:extLst>
          </p:cNvPr>
          <p:cNvSpPr>
            <a:spLocks noGrp="1"/>
          </p:cNvSpPr>
          <p:nvPr>
            <p:ph sz="half" idx="2"/>
          </p:nvPr>
        </p:nvSpPr>
        <p:spPr>
          <a:xfrm>
            <a:off x="623886" y="1952346"/>
            <a:ext cx="7883524" cy="3132402"/>
          </a:xfrm>
        </p:spPr>
        <p:txBody>
          <a:bodyPr>
            <a:normAutofit/>
          </a:bodyPr>
          <a:lstStyle/>
          <a:p>
            <a:pPr marL="0" indent="0" algn="ctr">
              <a:buNone/>
            </a:pPr>
            <a:r>
              <a:rPr lang="en-US" sz="2400" dirty="0"/>
              <a:t>The Mid-Year Review Conference will serve as a feedback session for all non-tenured staff members. The administrator evaluating the educator will complete the Mid-Year Review assessment which will include a compilation of completed observations and submitted artifacts. </a:t>
            </a:r>
          </a:p>
        </p:txBody>
      </p:sp>
    </p:spTree>
    <p:extLst>
      <p:ext uri="{BB962C8B-B14F-4D97-AF65-F5344CB8AC3E}">
        <p14:creationId xmlns:p14="http://schemas.microsoft.com/office/powerpoint/2010/main" val="3239014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36D2C-BC40-0B49-C8BF-B205595E20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704DF-923A-E610-8ECC-EA93E1E77E1F}"/>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D4AD93F0-D327-EADB-2F8C-A8DC4CA534EA}"/>
              </a:ext>
            </a:extLst>
          </p:cNvPr>
          <p:cNvSpPr>
            <a:spLocks noGrp="1"/>
          </p:cNvSpPr>
          <p:nvPr>
            <p:ph type="body" idx="1"/>
          </p:nvPr>
        </p:nvSpPr>
        <p:spPr>
          <a:xfrm>
            <a:off x="623886" y="1370285"/>
            <a:ext cx="7883524" cy="526881"/>
          </a:xfrm>
        </p:spPr>
        <p:txBody>
          <a:bodyPr/>
          <a:lstStyle/>
          <a:p>
            <a:pPr algn="ctr"/>
            <a:r>
              <a:rPr lang="en-US" dirty="0"/>
              <a:t>Summative Evaluation Conference</a:t>
            </a:r>
          </a:p>
        </p:txBody>
      </p:sp>
      <p:sp>
        <p:nvSpPr>
          <p:cNvPr id="5" name="Content Placeholder 4">
            <a:extLst>
              <a:ext uri="{FF2B5EF4-FFF2-40B4-BE49-F238E27FC236}">
                <a16:creationId xmlns:a16="http://schemas.microsoft.com/office/drawing/2014/main" id="{255556C5-DB3B-14DB-F4BD-F8DF82814318}"/>
              </a:ext>
            </a:extLst>
          </p:cNvPr>
          <p:cNvSpPr>
            <a:spLocks noGrp="1"/>
          </p:cNvSpPr>
          <p:nvPr>
            <p:ph sz="half" idx="2"/>
          </p:nvPr>
        </p:nvSpPr>
        <p:spPr>
          <a:xfrm>
            <a:off x="623886" y="1952346"/>
            <a:ext cx="7883524" cy="3764790"/>
          </a:xfrm>
        </p:spPr>
        <p:txBody>
          <a:bodyPr>
            <a:normAutofit fontScale="85000" lnSpcReduction="10000"/>
          </a:bodyPr>
          <a:lstStyle/>
          <a:p>
            <a:pPr marL="0" indent="0" algn="ctr">
              <a:buNone/>
            </a:pPr>
            <a:r>
              <a:rPr lang="en-US" sz="2400" dirty="0"/>
              <a:t>The Summative Evaluation Conference will include all components during the evaluation cycle to form a Summative Evaluation. The educator will be provided a copy of the Summative Evaluation form which will include a rating of unsatisfactory, basic, proficient, or exemplary on each required component. Educators are provided with two working days to sign the Summative Evaluation and a total of five working days to write and submit a written respond to the evaluation if desired. If the educator refuses to sign the evaluation, the administrator will notate this on the form and finalize without acknowledgement. An educator who fails to provide a written response within five days forfeits any right to submit a written response. Written responses will be retained with the final summative evaluation and held in the employee’s personnel file.</a:t>
            </a:r>
          </a:p>
        </p:txBody>
      </p:sp>
    </p:spTree>
    <p:extLst>
      <p:ext uri="{BB962C8B-B14F-4D97-AF65-F5344CB8AC3E}">
        <p14:creationId xmlns:p14="http://schemas.microsoft.com/office/powerpoint/2010/main" val="381753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E3634-C97F-44F4-2C99-D14FAB40D7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DC40A4-D657-164A-182D-645F4B755CBC}"/>
              </a:ext>
            </a:extLst>
          </p:cNvPr>
          <p:cNvSpPr>
            <a:spLocks noGrp="1"/>
          </p:cNvSpPr>
          <p:nvPr>
            <p:ph type="title"/>
          </p:nvPr>
        </p:nvSpPr>
        <p:spPr>
          <a:xfrm>
            <a:off x="623886" y="560731"/>
            <a:ext cx="7886700" cy="754374"/>
          </a:xfrm>
        </p:spPr>
        <p:txBody>
          <a:bodyPr>
            <a:normAutofit/>
          </a:bodyPr>
          <a:lstStyle/>
          <a:p>
            <a:r>
              <a:rPr lang="en-US" dirty="0"/>
              <a:t>Evaluation Components</a:t>
            </a:r>
          </a:p>
        </p:txBody>
      </p:sp>
      <p:sp>
        <p:nvSpPr>
          <p:cNvPr id="4" name="Text Placeholder 3">
            <a:extLst>
              <a:ext uri="{FF2B5EF4-FFF2-40B4-BE49-F238E27FC236}">
                <a16:creationId xmlns:a16="http://schemas.microsoft.com/office/drawing/2014/main" id="{F3A65E10-F0BF-73CD-7A39-C261B197C8E7}"/>
              </a:ext>
            </a:extLst>
          </p:cNvPr>
          <p:cNvSpPr>
            <a:spLocks noGrp="1"/>
          </p:cNvSpPr>
          <p:nvPr>
            <p:ph type="body" idx="1"/>
          </p:nvPr>
        </p:nvSpPr>
        <p:spPr>
          <a:xfrm>
            <a:off x="623886" y="1370285"/>
            <a:ext cx="7883524" cy="526881"/>
          </a:xfrm>
        </p:spPr>
        <p:txBody>
          <a:bodyPr/>
          <a:lstStyle/>
          <a:p>
            <a:pPr algn="ctr"/>
            <a:r>
              <a:rPr lang="en-US" dirty="0"/>
              <a:t>Evaluation Waiver</a:t>
            </a:r>
          </a:p>
        </p:txBody>
      </p:sp>
      <p:sp>
        <p:nvSpPr>
          <p:cNvPr id="5" name="Content Placeholder 4">
            <a:extLst>
              <a:ext uri="{FF2B5EF4-FFF2-40B4-BE49-F238E27FC236}">
                <a16:creationId xmlns:a16="http://schemas.microsoft.com/office/drawing/2014/main" id="{FBC78896-D5DA-B62D-5C28-592480FA4ED5}"/>
              </a:ext>
            </a:extLst>
          </p:cNvPr>
          <p:cNvSpPr>
            <a:spLocks noGrp="1"/>
          </p:cNvSpPr>
          <p:nvPr>
            <p:ph sz="half" idx="2"/>
          </p:nvPr>
        </p:nvSpPr>
        <p:spPr>
          <a:xfrm>
            <a:off x="623886" y="1952346"/>
            <a:ext cx="7883524" cy="3764790"/>
          </a:xfrm>
        </p:spPr>
        <p:txBody>
          <a:bodyPr>
            <a:normAutofit fontScale="85000" lnSpcReduction="10000"/>
          </a:bodyPr>
          <a:lstStyle/>
          <a:p>
            <a:pPr marL="0" indent="0" algn="ctr">
              <a:buNone/>
            </a:pPr>
            <a:r>
              <a:rPr lang="en-US" sz="2400" dirty="0"/>
              <a:t>A tenured employee who after their fifth year of employment receives a rating of “exemplary” in at least one component with no components rated below proficient will be considered to have exceeded the District’s performance standards and will be eligible to be evaluated once every two years. To continue to be eligible, the employee must have achieved a rating of “exemplary” on at least one component with no components rated below proficient on their most recent evaluation. No later than October 30</a:t>
            </a:r>
            <a:r>
              <a:rPr lang="en-US" sz="2400" baseline="30000" dirty="0"/>
              <a:t>th</a:t>
            </a:r>
            <a:r>
              <a:rPr lang="en-US" sz="2400" dirty="0"/>
              <a:t> of the skip year, the employee must complete and submit the Evaluation Waiver form. The decision to use the evaluation waiver requires mutual consent of both the educator and the evaluating administrator, upon the request of either party, an annual evaluation must be completed. </a:t>
            </a:r>
          </a:p>
        </p:txBody>
      </p:sp>
    </p:spTree>
    <p:extLst>
      <p:ext uri="{BB962C8B-B14F-4D97-AF65-F5344CB8AC3E}">
        <p14:creationId xmlns:p14="http://schemas.microsoft.com/office/powerpoint/2010/main" val="292085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B228B-3A19-4028-0E37-4F621A59C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AF5EDE-1616-C5FA-00F5-A55424D4BF1B}"/>
              </a:ext>
            </a:extLst>
          </p:cNvPr>
          <p:cNvSpPr>
            <a:spLocks noGrp="1"/>
          </p:cNvSpPr>
          <p:nvPr>
            <p:ph type="title"/>
          </p:nvPr>
        </p:nvSpPr>
        <p:spPr/>
        <p:txBody>
          <a:bodyPr/>
          <a:lstStyle/>
          <a:p>
            <a:r>
              <a:rPr lang="en-US" dirty="0"/>
              <a:t>Employee Evaluation Groups</a:t>
            </a:r>
          </a:p>
        </p:txBody>
      </p:sp>
      <p:graphicFrame>
        <p:nvGraphicFramePr>
          <p:cNvPr id="4" name="Content Placeholder 3">
            <a:extLst>
              <a:ext uri="{FF2B5EF4-FFF2-40B4-BE49-F238E27FC236}">
                <a16:creationId xmlns:a16="http://schemas.microsoft.com/office/drawing/2014/main" id="{367D2CB2-0ECD-B12C-C273-7161E4AE3778}"/>
              </a:ext>
            </a:extLst>
          </p:cNvPr>
          <p:cNvGraphicFramePr>
            <a:graphicFrameLocks noGrp="1"/>
          </p:cNvGraphicFramePr>
          <p:nvPr>
            <p:ph idx="1"/>
            <p:extLst>
              <p:ext uri="{D42A27DB-BD31-4B8C-83A1-F6EECF244321}">
                <p14:modId xmlns:p14="http://schemas.microsoft.com/office/powerpoint/2010/main" val="1751690444"/>
              </p:ext>
            </p:extLst>
          </p:nvPr>
        </p:nvGraphicFramePr>
        <p:xfrm>
          <a:off x="628650" y="1690688"/>
          <a:ext cx="7886700" cy="3556000"/>
        </p:xfrm>
        <a:graphic>
          <a:graphicData uri="http://schemas.openxmlformats.org/drawingml/2006/table">
            <a:tbl>
              <a:tblPr firstRow="1" bandRow="1">
                <a:tableStyleId>{FABFCF23-3B69-468F-B69F-88F6DE6A72F2}</a:tableStyleId>
              </a:tblPr>
              <a:tblGrid>
                <a:gridCol w="3951896">
                  <a:extLst>
                    <a:ext uri="{9D8B030D-6E8A-4147-A177-3AD203B41FA5}">
                      <a16:colId xmlns:a16="http://schemas.microsoft.com/office/drawing/2014/main" val="3850293523"/>
                    </a:ext>
                  </a:extLst>
                </a:gridCol>
                <a:gridCol w="3934804">
                  <a:extLst>
                    <a:ext uri="{9D8B030D-6E8A-4147-A177-3AD203B41FA5}">
                      <a16:colId xmlns:a16="http://schemas.microsoft.com/office/drawing/2014/main" val="323530176"/>
                    </a:ext>
                  </a:extLst>
                </a:gridCol>
              </a:tblGrid>
              <a:tr h="370840">
                <a:tc>
                  <a:txBody>
                    <a:bodyPr/>
                    <a:lstStyle/>
                    <a:p>
                      <a:pPr algn="ctr"/>
                      <a:r>
                        <a:rPr lang="en-US" sz="1400" b="1" dirty="0">
                          <a:latin typeface="Verdana" panose="020B0604030504040204" pitchFamily="34" charset="0"/>
                          <a:ea typeface="Verdana" panose="020B0604030504040204" pitchFamily="34" charset="0"/>
                        </a:rPr>
                        <a:t>Evaluation </a:t>
                      </a:r>
                    </a:p>
                    <a:p>
                      <a:pPr algn="ctr"/>
                      <a:r>
                        <a:rPr lang="en-US" sz="1400" b="1" dirty="0">
                          <a:latin typeface="Verdana" panose="020B0604030504040204" pitchFamily="34" charset="0"/>
                          <a:ea typeface="Verdana" panose="020B0604030504040204" pitchFamily="34" charset="0"/>
                        </a:rPr>
                        <a:t>Category Group</a:t>
                      </a:r>
                    </a:p>
                  </a:txBody>
                  <a:tcPr/>
                </a:tc>
                <a:tc>
                  <a:txBody>
                    <a:bodyPr/>
                    <a:lstStyle/>
                    <a:p>
                      <a:pPr algn="ctr"/>
                      <a:r>
                        <a:rPr lang="en-US" sz="1400" b="1" dirty="0">
                          <a:latin typeface="Verdana" panose="020B0604030504040204" pitchFamily="34" charset="0"/>
                          <a:ea typeface="Verdana" panose="020B0604030504040204" pitchFamily="34" charset="0"/>
                        </a:rPr>
                        <a:t>Matanuska Susitna Borough School District Position Examples</a:t>
                      </a:r>
                    </a:p>
                  </a:txBody>
                  <a:tcPr/>
                </a:tc>
                <a:extLst>
                  <a:ext uri="{0D108BD9-81ED-4DB2-BD59-A6C34878D82A}">
                    <a16:rowId xmlns:a16="http://schemas.microsoft.com/office/drawing/2014/main" val="4291563503"/>
                  </a:ext>
                </a:extLst>
              </a:tr>
              <a:tr h="370840">
                <a:tc>
                  <a:txBody>
                    <a:bodyPr/>
                    <a:lstStyle/>
                    <a:p>
                      <a:pPr algn="l"/>
                      <a:r>
                        <a:rPr lang="en-US" sz="1200" b="1" dirty="0">
                          <a:latin typeface="Verdana" panose="020B0604030504040204" pitchFamily="34" charset="0"/>
                          <a:ea typeface="Verdana" panose="020B0604030504040204" pitchFamily="34" charset="0"/>
                        </a:rPr>
                        <a:t>Teacher</a:t>
                      </a:r>
                    </a:p>
                  </a:txBody>
                  <a:tcPr anchor="ctr"/>
                </a:tc>
                <a:tc>
                  <a:txBody>
                    <a:bodyPr/>
                    <a:lstStyle/>
                    <a:p>
                      <a:pPr algn="l"/>
                      <a:r>
                        <a:rPr lang="en-US" sz="1200" b="0" dirty="0">
                          <a:latin typeface="Verdana" panose="020B0604030504040204" pitchFamily="34" charset="0"/>
                          <a:ea typeface="Verdana" panose="020B0604030504040204" pitchFamily="34" charset="0"/>
                        </a:rPr>
                        <a:t>Teachers in Regular Education, Special Education, Music, Art, Physical Education, etc. </a:t>
                      </a:r>
                    </a:p>
                  </a:txBody>
                  <a:tcPr anchor="ctr"/>
                </a:tc>
                <a:extLst>
                  <a:ext uri="{0D108BD9-81ED-4DB2-BD59-A6C34878D82A}">
                    <a16:rowId xmlns:a16="http://schemas.microsoft.com/office/drawing/2014/main" val="4132727203"/>
                  </a:ext>
                </a:extLst>
              </a:tr>
              <a:tr h="370840">
                <a:tc>
                  <a:txBody>
                    <a:bodyPr/>
                    <a:lstStyle/>
                    <a:p>
                      <a:pPr algn="l"/>
                      <a:r>
                        <a:rPr lang="en-US" sz="1200" b="1" dirty="0">
                          <a:latin typeface="Verdana" panose="020B0604030504040204" pitchFamily="34" charset="0"/>
                          <a:ea typeface="Verdana" panose="020B0604030504040204" pitchFamily="34" charset="0"/>
                        </a:rPr>
                        <a:t>Instructional Specialist</a:t>
                      </a:r>
                    </a:p>
                  </a:txBody>
                  <a:tcPr anchor="ctr"/>
                </a:tc>
                <a:tc>
                  <a:txBody>
                    <a:bodyPr/>
                    <a:lstStyle/>
                    <a:p>
                      <a:pPr algn="l"/>
                      <a:r>
                        <a:rPr lang="en-US" sz="1200" b="0" dirty="0">
                          <a:latin typeface="Verdana" panose="020B0604030504040204" pitchFamily="34" charset="0"/>
                          <a:ea typeface="Verdana" panose="020B0604030504040204" pitchFamily="34" charset="0"/>
                        </a:rPr>
                        <a:t>Instructional Coach, ELL Teacher, TOSA, Resource Specialist, Athletic Director, Correspondence Teacher</a:t>
                      </a:r>
                    </a:p>
                  </a:txBody>
                  <a:tcPr anchor="ctr"/>
                </a:tc>
                <a:extLst>
                  <a:ext uri="{0D108BD9-81ED-4DB2-BD59-A6C34878D82A}">
                    <a16:rowId xmlns:a16="http://schemas.microsoft.com/office/drawing/2014/main" val="2527993302"/>
                  </a:ext>
                </a:extLst>
              </a:tr>
              <a:tr h="370840">
                <a:tc>
                  <a:txBody>
                    <a:bodyPr/>
                    <a:lstStyle/>
                    <a:p>
                      <a:pPr algn="l"/>
                      <a:r>
                        <a:rPr lang="en-US" sz="1200" b="1" dirty="0">
                          <a:latin typeface="Verdana" panose="020B0604030504040204" pitchFamily="34" charset="0"/>
                          <a:ea typeface="Verdana" panose="020B0604030504040204" pitchFamily="34" charset="0"/>
                        </a:rPr>
                        <a:t>Library Media Specialist</a:t>
                      </a:r>
                    </a:p>
                  </a:txBody>
                  <a:tcPr anchor="ctr"/>
                </a:tc>
                <a:tc>
                  <a:txBody>
                    <a:bodyPr/>
                    <a:lstStyle/>
                    <a:p>
                      <a:pPr algn="l"/>
                      <a:r>
                        <a:rPr lang="en-US" sz="1200" b="0" dirty="0">
                          <a:latin typeface="Verdana" panose="020B0604030504040204" pitchFamily="34" charset="0"/>
                          <a:ea typeface="Verdana" panose="020B0604030504040204" pitchFamily="34" charset="0"/>
                        </a:rPr>
                        <a:t>School Librarians, Media Specialist</a:t>
                      </a:r>
                    </a:p>
                  </a:txBody>
                  <a:tcPr anchor="ctr"/>
                </a:tc>
                <a:extLst>
                  <a:ext uri="{0D108BD9-81ED-4DB2-BD59-A6C34878D82A}">
                    <a16:rowId xmlns:a16="http://schemas.microsoft.com/office/drawing/2014/main" val="1947103110"/>
                  </a:ext>
                </a:extLst>
              </a:tr>
              <a:tr h="370840">
                <a:tc>
                  <a:txBody>
                    <a:bodyPr/>
                    <a:lstStyle/>
                    <a:p>
                      <a:pPr algn="l"/>
                      <a:r>
                        <a:rPr lang="en-US" sz="1200" b="1" dirty="0">
                          <a:latin typeface="Verdana" panose="020B0604030504040204" pitchFamily="34" charset="0"/>
                          <a:ea typeface="Verdana" panose="020B0604030504040204" pitchFamily="34" charset="0"/>
                        </a:rPr>
                        <a:t>School Counselor</a:t>
                      </a:r>
                    </a:p>
                  </a:txBody>
                  <a:tcPr anchor="ctr"/>
                </a:tc>
                <a:tc>
                  <a:txBody>
                    <a:bodyPr/>
                    <a:lstStyle/>
                    <a:p>
                      <a:pPr algn="l"/>
                      <a:r>
                        <a:rPr lang="en-US" sz="1200" b="0" dirty="0">
                          <a:latin typeface="Verdana" panose="020B0604030504040204" pitchFamily="34" charset="0"/>
                          <a:ea typeface="Verdana" panose="020B0604030504040204" pitchFamily="34" charset="0"/>
                        </a:rPr>
                        <a:t>School Counselors</a:t>
                      </a:r>
                    </a:p>
                  </a:txBody>
                  <a:tcPr anchor="ctr"/>
                </a:tc>
                <a:extLst>
                  <a:ext uri="{0D108BD9-81ED-4DB2-BD59-A6C34878D82A}">
                    <a16:rowId xmlns:a16="http://schemas.microsoft.com/office/drawing/2014/main" val="1826803352"/>
                  </a:ext>
                </a:extLst>
              </a:tr>
              <a:tr h="370840">
                <a:tc>
                  <a:txBody>
                    <a:bodyPr/>
                    <a:lstStyle/>
                    <a:p>
                      <a:pPr algn="l"/>
                      <a:r>
                        <a:rPr lang="en-US" sz="1200" b="1" dirty="0">
                          <a:latin typeface="Verdana" panose="020B0604030504040204" pitchFamily="34" charset="0"/>
                          <a:ea typeface="Verdana" panose="020B0604030504040204" pitchFamily="34" charset="0"/>
                        </a:rPr>
                        <a:t>School Nurse</a:t>
                      </a:r>
                    </a:p>
                  </a:txBody>
                  <a:tcPr anchor="ctr"/>
                </a:tc>
                <a:tc>
                  <a:txBody>
                    <a:bodyPr/>
                    <a:lstStyle/>
                    <a:p>
                      <a:pPr algn="l"/>
                      <a:r>
                        <a:rPr lang="en-US" sz="1200" b="0" dirty="0">
                          <a:latin typeface="Verdana" panose="020B0604030504040204" pitchFamily="34" charset="0"/>
                          <a:ea typeface="Verdana" panose="020B0604030504040204" pitchFamily="34" charset="0"/>
                        </a:rPr>
                        <a:t>School Nurses</a:t>
                      </a:r>
                    </a:p>
                  </a:txBody>
                  <a:tcPr anchor="ctr"/>
                </a:tc>
                <a:extLst>
                  <a:ext uri="{0D108BD9-81ED-4DB2-BD59-A6C34878D82A}">
                    <a16:rowId xmlns:a16="http://schemas.microsoft.com/office/drawing/2014/main" val="2719522035"/>
                  </a:ext>
                </a:extLst>
              </a:tr>
              <a:tr h="370840">
                <a:tc>
                  <a:txBody>
                    <a:bodyPr/>
                    <a:lstStyle/>
                    <a:p>
                      <a:pPr algn="l"/>
                      <a:r>
                        <a:rPr lang="en-US" sz="1200" b="1" dirty="0">
                          <a:latin typeface="Verdana" panose="020B0604030504040204" pitchFamily="34" charset="0"/>
                          <a:ea typeface="Verdana" panose="020B0604030504040204" pitchFamily="34" charset="0"/>
                        </a:rPr>
                        <a:t>School Psychologist</a:t>
                      </a:r>
                    </a:p>
                  </a:txBody>
                  <a:tcPr anchor="ctr"/>
                </a:tc>
                <a:tc>
                  <a:txBody>
                    <a:bodyPr/>
                    <a:lstStyle/>
                    <a:p>
                      <a:pPr algn="l"/>
                      <a:r>
                        <a:rPr lang="en-US" sz="1200" b="0" dirty="0">
                          <a:latin typeface="Verdana" panose="020B0604030504040204" pitchFamily="34" charset="0"/>
                          <a:ea typeface="Verdana" panose="020B0604030504040204" pitchFamily="34" charset="0"/>
                        </a:rPr>
                        <a:t>School Psychologists</a:t>
                      </a:r>
                    </a:p>
                  </a:txBody>
                  <a:tcPr anchor="ctr"/>
                </a:tc>
                <a:extLst>
                  <a:ext uri="{0D108BD9-81ED-4DB2-BD59-A6C34878D82A}">
                    <a16:rowId xmlns:a16="http://schemas.microsoft.com/office/drawing/2014/main" val="3583965844"/>
                  </a:ext>
                </a:extLst>
              </a:tr>
              <a:tr h="370840">
                <a:tc>
                  <a:txBody>
                    <a:bodyPr/>
                    <a:lstStyle/>
                    <a:p>
                      <a:pPr algn="l"/>
                      <a:r>
                        <a:rPr lang="en-US" sz="1200" b="1" dirty="0">
                          <a:latin typeface="Verdana" panose="020B0604030504040204" pitchFamily="34" charset="0"/>
                          <a:ea typeface="Verdana" panose="020B0604030504040204" pitchFamily="34" charset="0"/>
                        </a:rPr>
                        <a:t>Therapeutic Specialist</a:t>
                      </a:r>
                    </a:p>
                  </a:txBody>
                  <a:tcPr anchor="ctr"/>
                </a:tc>
                <a:tc>
                  <a:txBody>
                    <a:bodyPr/>
                    <a:lstStyle/>
                    <a:p>
                      <a:pPr algn="l"/>
                      <a:r>
                        <a:rPr lang="en-US" sz="1200" b="0" dirty="0">
                          <a:latin typeface="Verdana" panose="020B0604030504040204" pitchFamily="34" charset="0"/>
                          <a:ea typeface="Verdana" panose="020B0604030504040204" pitchFamily="34" charset="0"/>
                        </a:rPr>
                        <a:t>Occupational Therapist, Physical Therapist, Speech Language Pathologist, Audiologist, etc. </a:t>
                      </a:r>
                    </a:p>
                  </a:txBody>
                  <a:tcPr anchor="ctr"/>
                </a:tc>
                <a:extLst>
                  <a:ext uri="{0D108BD9-81ED-4DB2-BD59-A6C34878D82A}">
                    <a16:rowId xmlns:a16="http://schemas.microsoft.com/office/drawing/2014/main" val="2547768317"/>
                  </a:ext>
                </a:extLst>
              </a:tr>
            </a:tbl>
          </a:graphicData>
        </a:graphic>
      </p:graphicFrame>
    </p:spTree>
    <p:extLst>
      <p:ext uri="{BB962C8B-B14F-4D97-AF65-F5344CB8AC3E}">
        <p14:creationId xmlns:p14="http://schemas.microsoft.com/office/powerpoint/2010/main" val="3740102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326B7-60EB-3293-9790-37207BF224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270D6-0844-7F5B-965E-AA97B9EEAD7C}"/>
              </a:ext>
            </a:extLst>
          </p:cNvPr>
          <p:cNvSpPr>
            <a:spLocks noGrp="1"/>
          </p:cNvSpPr>
          <p:nvPr>
            <p:ph type="title"/>
          </p:nvPr>
        </p:nvSpPr>
        <p:spPr/>
        <p:txBody>
          <a:bodyPr/>
          <a:lstStyle/>
          <a:p>
            <a:r>
              <a:rPr lang="en-US" dirty="0"/>
              <a:t>Evaluation Ratings</a:t>
            </a:r>
            <a:br>
              <a:rPr lang="en-US" dirty="0"/>
            </a:br>
            <a:endParaRPr lang="en-US" dirty="0"/>
          </a:p>
        </p:txBody>
      </p:sp>
      <p:sp>
        <p:nvSpPr>
          <p:cNvPr id="4" name="Text Placeholder 3">
            <a:extLst>
              <a:ext uri="{FF2B5EF4-FFF2-40B4-BE49-F238E27FC236}">
                <a16:creationId xmlns:a16="http://schemas.microsoft.com/office/drawing/2014/main" id="{81320411-92E1-53CE-7C96-BDE531B8B11D}"/>
              </a:ext>
            </a:extLst>
          </p:cNvPr>
          <p:cNvSpPr>
            <a:spLocks noGrp="1"/>
          </p:cNvSpPr>
          <p:nvPr>
            <p:ph type="body" idx="1"/>
          </p:nvPr>
        </p:nvSpPr>
        <p:spPr>
          <a:xfrm>
            <a:off x="627062" y="1515625"/>
            <a:ext cx="7883524" cy="823912"/>
          </a:xfrm>
        </p:spPr>
        <p:txBody>
          <a:bodyPr/>
          <a:lstStyle/>
          <a:p>
            <a:pPr algn="ctr"/>
            <a:r>
              <a:rPr lang="en-US" dirty="0"/>
              <a:t>Unsatisfactory – Requires Immediate Intervention</a:t>
            </a:r>
          </a:p>
        </p:txBody>
      </p:sp>
      <p:sp>
        <p:nvSpPr>
          <p:cNvPr id="5" name="Content Placeholder 4">
            <a:extLst>
              <a:ext uri="{FF2B5EF4-FFF2-40B4-BE49-F238E27FC236}">
                <a16:creationId xmlns:a16="http://schemas.microsoft.com/office/drawing/2014/main" id="{B02E3779-79FA-E036-2E2F-268D704C8475}"/>
              </a:ext>
            </a:extLst>
          </p:cNvPr>
          <p:cNvSpPr>
            <a:spLocks noGrp="1"/>
          </p:cNvSpPr>
          <p:nvPr>
            <p:ph sz="half" idx="2"/>
          </p:nvPr>
        </p:nvSpPr>
        <p:spPr>
          <a:xfrm>
            <a:off x="627062" y="2394717"/>
            <a:ext cx="7883524" cy="3684588"/>
          </a:xfrm>
        </p:spPr>
        <p:txBody>
          <a:bodyPr/>
          <a:lstStyle/>
          <a:p>
            <a:pPr marL="0" indent="0" algn="ctr">
              <a:buNone/>
            </a:pPr>
            <a:r>
              <a:rPr lang="en-US" dirty="0"/>
              <a:t>Professional practice at the unsatisfactory level shows evidence of not understanding the concepts underlying individual components. This level of practice is ineffective and inefficient and may represent practice that is harmful or detrimental. </a:t>
            </a:r>
          </a:p>
        </p:txBody>
      </p:sp>
      <p:graphicFrame>
        <p:nvGraphicFramePr>
          <p:cNvPr id="8" name="Diagram 7">
            <a:extLst>
              <a:ext uri="{FF2B5EF4-FFF2-40B4-BE49-F238E27FC236}">
                <a16:creationId xmlns:a16="http://schemas.microsoft.com/office/drawing/2014/main" id="{E80CF3C2-EC6B-AA8F-8193-3454B826217B}"/>
              </a:ext>
            </a:extLst>
          </p:cNvPr>
          <p:cNvGraphicFramePr/>
          <p:nvPr/>
        </p:nvGraphicFramePr>
        <p:xfrm>
          <a:off x="1520824" y="5037082"/>
          <a:ext cx="6096000" cy="841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1175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44711-0515-85DF-9FFC-D02E9C8F6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8786D2-9131-2DBC-001E-8E33A3B57FE3}"/>
              </a:ext>
            </a:extLst>
          </p:cNvPr>
          <p:cNvSpPr>
            <a:spLocks noGrp="1"/>
          </p:cNvSpPr>
          <p:nvPr>
            <p:ph type="title"/>
          </p:nvPr>
        </p:nvSpPr>
        <p:spPr/>
        <p:txBody>
          <a:bodyPr/>
          <a:lstStyle/>
          <a:p>
            <a:r>
              <a:rPr lang="en-US" dirty="0"/>
              <a:t>Evaluation Ratings</a:t>
            </a:r>
          </a:p>
        </p:txBody>
      </p:sp>
      <p:sp>
        <p:nvSpPr>
          <p:cNvPr id="4" name="Text Placeholder 3">
            <a:extLst>
              <a:ext uri="{FF2B5EF4-FFF2-40B4-BE49-F238E27FC236}">
                <a16:creationId xmlns:a16="http://schemas.microsoft.com/office/drawing/2014/main" id="{4DB11760-85C1-94B9-1A97-6F20735F2676}"/>
              </a:ext>
            </a:extLst>
          </p:cNvPr>
          <p:cNvSpPr>
            <a:spLocks noGrp="1"/>
          </p:cNvSpPr>
          <p:nvPr>
            <p:ph type="body" idx="1"/>
          </p:nvPr>
        </p:nvSpPr>
        <p:spPr>
          <a:xfrm>
            <a:off x="627062" y="1515625"/>
            <a:ext cx="7883524" cy="823912"/>
          </a:xfrm>
        </p:spPr>
        <p:txBody>
          <a:bodyPr/>
          <a:lstStyle/>
          <a:p>
            <a:pPr algn="ctr"/>
            <a:r>
              <a:rPr lang="en-US" dirty="0"/>
              <a:t>Basic – Improvement Needed</a:t>
            </a:r>
          </a:p>
        </p:txBody>
      </p:sp>
      <p:sp>
        <p:nvSpPr>
          <p:cNvPr id="5" name="Content Placeholder 4">
            <a:extLst>
              <a:ext uri="{FF2B5EF4-FFF2-40B4-BE49-F238E27FC236}">
                <a16:creationId xmlns:a16="http://schemas.microsoft.com/office/drawing/2014/main" id="{038547B3-AA19-788D-6F7C-81193E5022F7}"/>
              </a:ext>
            </a:extLst>
          </p:cNvPr>
          <p:cNvSpPr>
            <a:spLocks noGrp="1"/>
          </p:cNvSpPr>
          <p:nvPr>
            <p:ph sz="half" idx="2"/>
          </p:nvPr>
        </p:nvSpPr>
        <p:spPr>
          <a:xfrm>
            <a:off x="627062" y="2394717"/>
            <a:ext cx="7883524" cy="3684588"/>
          </a:xfrm>
        </p:spPr>
        <p:txBody>
          <a:bodyPr/>
          <a:lstStyle/>
          <a:p>
            <a:pPr marL="0" indent="0" algn="ctr">
              <a:buNone/>
            </a:pPr>
            <a:r>
              <a:rPr lang="en-US" dirty="0"/>
              <a:t>Professional practice at the basic level shows evidence of knowledge and skills required, but performance is inconsistent over a period of time due to lack of experience, expertise, and/or commitment.</a:t>
            </a:r>
          </a:p>
        </p:txBody>
      </p:sp>
      <p:graphicFrame>
        <p:nvGraphicFramePr>
          <p:cNvPr id="8" name="Diagram 7">
            <a:extLst>
              <a:ext uri="{FF2B5EF4-FFF2-40B4-BE49-F238E27FC236}">
                <a16:creationId xmlns:a16="http://schemas.microsoft.com/office/drawing/2014/main" id="{4890C6CD-9656-725B-77AF-2FF137BCF3ED}"/>
              </a:ext>
            </a:extLst>
          </p:cNvPr>
          <p:cNvGraphicFramePr/>
          <p:nvPr/>
        </p:nvGraphicFramePr>
        <p:xfrm>
          <a:off x="1520824" y="5037082"/>
          <a:ext cx="6096000" cy="841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8176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157ED-C060-3BD6-A015-556A6659A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16788-629D-EA78-816D-D28935CF3E41}"/>
              </a:ext>
            </a:extLst>
          </p:cNvPr>
          <p:cNvSpPr>
            <a:spLocks noGrp="1"/>
          </p:cNvSpPr>
          <p:nvPr>
            <p:ph type="title"/>
          </p:nvPr>
        </p:nvSpPr>
        <p:spPr/>
        <p:txBody>
          <a:bodyPr/>
          <a:lstStyle/>
          <a:p>
            <a:r>
              <a:rPr lang="en-US" dirty="0"/>
              <a:t>Evaluation Ratings</a:t>
            </a:r>
          </a:p>
        </p:txBody>
      </p:sp>
      <p:sp>
        <p:nvSpPr>
          <p:cNvPr id="4" name="Text Placeholder 3">
            <a:extLst>
              <a:ext uri="{FF2B5EF4-FFF2-40B4-BE49-F238E27FC236}">
                <a16:creationId xmlns:a16="http://schemas.microsoft.com/office/drawing/2014/main" id="{6FD7FC65-37AA-A345-FD16-F109220AD209}"/>
              </a:ext>
            </a:extLst>
          </p:cNvPr>
          <p:cNvSpPr>
            <a:spLocks noGrp="1"/>
          </p:cNvSpPr>
          <p:nvPr>
            <p:ph type="body" idx="1"/>
          </p:nvPr>
        </p:nvSpPr>
        <p:spPr>
          <a:xfrm>
            <a:off x="627062" y="1515625"/>
            <a:ext cx="7883524" cy="823912"/>
          </a:xfrm>
        </p:spPr>
        <p:txBody>
          <a:bodyPr/>
          <a:lstStyle/>
          <a:p>
            <a:pPr algn="ctr"/>
            <a:r>
              <a:rPr lang="en-US" dirty="0"/>
              <a:t>Proficient – Expectations Consistently Met</a:t>
            </a:r>
          </a:p>
        </p:txBody>
      </p:sp>
      <p:sp>
        <p:nvSpPr>
          <p:cNvPr id="5" name="Content Placeholder 4">
            <a:extLst>
              <a:ext uri="{FF2B5EF4-FFF2-40B4-BE49-F238E27FC236}">
                <a16:creationId xmlns:a16="http://schemas.microsoft.com/office/drawing/2014/main" id="{FC11036C-2F14-3CCC-A9DA-073DD1863429}"/>
              </a:ext>
            </a:extLst>
          </p:cNvPr>
          <p:cNvSpPr>
            <a:spLocks noGrp="1"/>
          </p:cNvSpPr>
          <p:nvPr>
            <p:ph sz="half" idx="2"/>
          </p:nvPr>
        </p:nvSpPr>
        <p:spPr>
          <a:xfrm>
            <a:off x="627062" y="2394717"/>
            <a:ext cx="7883524" cy="3684588"/>
          </a:xfrm>
        </p:spPr>
        <p:txBody>
          <a:bodyPr/>
          <a:lstStyle/>
          <a:p>
            <a:pPr marL="0" indent="0" algn="ctr">
              <a:buNone/>
            </a:pPr>
            <a:r>
              <a:rPr lang="en-US" dirty="0"/>
              <a:t>Professional practice at the proficient level shows evidence of thorough knowledge of all aspects of the profession. This is successful, accomplished, professional and effective practice.</a:t>
            </a:r>
          </a:p>
        </p:txBody>
      </p:sp>
      <p:graphicFrame>
        <p:nvGraphicFramePr>
          <p:cNvPr id="8" name="Diagram 7">
            <a:extLst>
              <a:ext uri="{FF2B5EF4-FFF2-40B4-BE49-F238E27FC236}">
                <a16:creationId xmlns:a16="http://schemas.microsoft.com/office/drawing/2014/main" id="{6BB58A07-766D-BD57-F13E-5AC88D43D2B1}"/>
              </a:ext>
            </a:extLst>
          </p:cNvPr>
          <p:cNvGraphicFramePr/>
          <p:nvPr/>
        </p:nvGraphicFramePr>
        <p:xfrm>
          <a:off x="1520824" y="5037082"/>
          <a:ext cx="6096000" cy="841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5984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ECE3-60B1-4A4E-3B0F-AE3BED461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431D6-C75B-3B9E-AC18-6DA250EB5B1F}"/>
              </a:ext>
            </a:extLst>
          </p:cNvPr>
          <p:cNvSpPr>
            <a:spLocks noGrp="1"/>
          </p:cNvSpPr>
          <p:nvPr>
            <p:ph type="title"/>
          </p:nvPr>
        </p:nvSpPr>
        <p:spPr/>
        <p:txBody>
          <a:bodyPr/>
          <a:lstStyle/>
          <a:p>
            <a:r>
              <a:rPr lang="en-US" dirty="0"/>
              <a:t>Evaluation Ratings</a:t>
            </a:r>
          </a:p>
        </p:txBody>
      </p:sp>
      <p:sp>
        <p:nvSpPr>
          <p:cNvPr id="4" name="Text Placeholder 3">
            <a:extLst>
              <a:ext uri="{FF2B5EF4-FFF2-40B4-BE49-F238E27FC236}">
                <a16:creationId xmlns:a16="http://schemas.microsoft.com/office/drawing/2014/main" id="{FB82748D-2A39-96FD-6D08-828C0EF4F6F1}"/>
              </a:ext>
            </a:extLst>
          </p:cNvPr>
          <p:cNvSpPr>
            <a:spLocks noGrp="1"/>
          </p:cNvSpPr>
          <p:nvPr>
            <p:ph type="body" idx="1"/>
          </p:nvPr>
        </p:nvSpPr>
        <p:spPr>
          <a:xfrm>
            <a:off x="627062" y="1515625"/>
            <a:ext cx="7883524" cy="823912"/>
          </a:xfrm>
        </p:spPr>
        <p:txBody>
          <a:bodyPr/>
          <a:lstStyle/>
          <a:p>
            <a:pPr algn="ctr"/>
            <a:r>
              <a:rPr lang="en-US" dirty="0"/>
              <a:t>Exemplary – Far Exceeds Expectations</a:t>
            </a:r>
          </a:p>
        </p:txBody>
      </p:sp>
      <p:sp>
        <p:nvSpPr>
          <p:cNvPr id="5" name="Content Placeholder 4">
            <a:extLst>
              <a:ext uri="{FF2B5EF4-FFF2-40B4-BE49-F238E27FC236}">
                <a16:creationId xmlns:a16="http://schemas.microsoft.com/office/drawing/2014/main" id="{66D9E57B-0EEB-F6A4-5FED-AE9543814B6A}"/>
              </a:ext>
            </a:extLst>
          </p:cNvPr>
          <p:cNvSpPr>
            <a:spLocks noGrp="1"/>
          </p:cNvSpPr>
          <p:nvPr>
            <p:ph sz="half" idx="2"/>
          </p:nvPr>
        </p:nvSpPr>
        <p:spPr>
          <a:xfrm>
            <a:off x="627062" y="2394717"/>
            <a:ext cx="7883524" cy="3684588"/>
          </a:xfrm>
        </p:spPr>
        <p:txBody>
          <a:bodyPr>
            <a:normAutofit/>
          </a:bodyPr>
          <a:lstStyle/>
          <a:p>
            <a:pPr marL="0" indent="0" algn="ctr">
              <a:buNone/>
            </a:pPr>
            <a:r>
              <a:rPr lang="en-US" sz="2400" dirty="0"/>
              <a:t>Professional practice at the exemplary level is that of a master professional who practices and operates at the quantitively different level from those of other professional peers. Ongoing reflective practice is demonstrated through the highest level of expertise and commitment to all learning, professional growth, and collaborative leadership. </a:t>
            </a:r>
          </a:p>
        </p:txBody>
      </p:sp>
      <p:graphicFrame>
        <p:nvGraphicFramePr>
          <p:cNvPr id="8" name="Diagram 7">
            <a:extLst>
              <a:ext uri="{FF2B5EF4-FFF2-40B4-BE49-F238E27FC236}">
                <a16:creationId xmlns:a16="http://schemas.microsoft.com/office/drawing/2014/main" id="{B776E403-A069-7C78-CD0C-21562A698CCD}"/>
              </a:ext>
            </a:extLst>
          </p:cNvPr>
          <p:cNvGraphicFramePr/>
          <p:nvPr/>
        </p:nvGraphicFramePr>
        <p:xfrm>
          <a:off x="1520824" y="5037082"/>
          <a:ext cx="6096000" cy="841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402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47461-4E66-7E75-B9D5-F633D60EA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D2BD2-EF13-3D57-39B3-D09F332FF278}"/>
              </a:ext>
            </a:extLst>
          </p:cNvPr>
          <p:cNvSpPr>
            <a:spLocks noGrp="1"/>
          </p:cNvSpPr>
          <p:nvPr>
            <p:ph type="title"/>
          </p:nvPr>
        </p:nvSpPr>
        <p:spPr/>
        <p:txBody>
          <a:bodyPr/>
          <a:lstStyle/>
          <a:p>
            <a:r>
              <a:rPr lang="en-US" dirty="0"/>
              <a:t>Evaluation Ratings</a:t>
            </a:r>
          </a:p>
        </p:txBody>
      </p:sp>
      <p:sp>
        <p:nvSpPr>
          <p:cNvPr id="4" name="Text Placeholder 3">
            <a:extLst>
              <a:ext uri="{FF2B5EF4-FFF2-40B4-BE49-F238E27FC236}">
                <a16:creationId xmlns:a16="http://schemas.microsoft.com/office/drawing/2014/main" id="{8E5696F7-AF34-F16C-6D90-CBE3EEAB5344}"/>
              </a:ext>
            </a:extLst>
          </p:cNvPr>
          <p:cNvSpPr>
            <a:spLocks noGrp="1"/>
          </p:cNvSpPr>
          <p:nvPr>
            <p:ph type="body" idx="1"/>
          </p:nvPr>
        </p:nvSpPr>
        <p:spPr>
          <a:xfrm>
            <a:off x="627062" y="1515625"/>
            <a:ext cx="7883524" cy="526820"/>
          </a:xfrm>
        </p:spPr>
        <p:txBody>
          <a:bodyPr/>
          <a:lstStyle/>
          <a:p>
            <a:pPr algn="ctr"/>
            <a:r>
              <a:rPr lang="en-US" dirty="0"/>
              <a:t>Domain Rating Guidelines </a:t>
            </a:r>
          </a:p>
        </p:txBody>
      </p:sp>
      <p:graphicFrame>
        <p:nvGraphicFramePr>
          <p:cNvPr id="7" name="Content Placeholder 6">
            <a:extLst>
              <a:ext uri="{FF2B5EF4-FFF2-40B4-BE49-F238E27FC236}">
                <a16:creationId xmlns:a16="http://schemas.microsoft.com/office/drawing/2014/main" id="{A2D288CA-CD18-2DA2-799F-A30F4D195667}"/>
              </a:ext>
            </a:extLst>
          </p:cNvPr>
          <p:cNvGraphicFramePr>
            <a:graphicFrameLocks noGrp="1"/>
          </p:cNvGraphicFramePr>
          <p:nvPr>
            <p:ph sz="half" idx="2"/>
            <p:extLst>
              <p:ext uri="{D42A27DB-BD31-4B8C-83A1-F6EECF244321}">
                <p14:modId xmlns:p14="http://schemas.microsoft.com/office/powerpoint/2010/main" val="1180227995"/>
              </p:ext>
            </p:extLst>
          </p:nvPr>
        </p:nvGraphicFramePr>
        <p:xfrm>
          <a:off x="620710" y="2042445"/>
          <a:ext cx="7886700"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3534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BDF5B-F627-C10A-3FDE-33CF42552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8ADC1-F13A-9DF1-B9EA-FF2A0D5568CC}"/>
              </a:ext>
            </a:extLst>
          </p:cNvPr>
          <p:cNvSpPr>
            <a:spLocks noGrp="1"/>
          </p:cNvSpPr>
          <p:nvPr>
            <p:ph type="title"/>
          </p:nvPr>
        </p:nvSpPr>
        <p:spPr/>
        <p:txBody>
          <a:bodyPr/>
          <a:lstStyle/>
          <a:p>
            <a:r>
              <a:rPr lang="en-US" dirty="0"/>
              <a:t>Evaluation Ratings</a:t>
            </a:r>
          </a:p>
        </p:txBody>
      </p:sp>
      <p:sp>
        <p:nvSpPr>
          <p:cNvPr id="4" name="Text Placeholder 3">
            <a:extLst>
              <a:ext uri="{FF2B5EF4-FFF2-40B4-BE49-F238E27FC236}">
                <a16:creationId xmlns:a16="http://schemas.microsoft.com/office/drawing/2014/main" id="{43DB90BA-417F-BF1D-81A2-9A760324C0B6}"/>
              </a:ext>
            </a:extLst>
          </p:cNvPr>
          <p:cNvSpPr>
            <a:spLocks noGrp="1"/>
          </p:cNvSpPr>
          <p:nvPr>
            <p:ph type="body" idx="1"/>
          </p:nvPr>
        </p:nvSpPr>
        <p:spPr>
          <a:xfrm>
            <a:off x="627062" y="1515625"/>
            <a:ext cx="7883524" cy="526820"/>
          </a:xfrm>
        </p:spPr>
        <p:txBody>
          <a:bodyPr/>
          <a:lstStyle/>
          <a:p>
            <a:pPr algn="ctr"/>
            <a:r>
              <a:rPr lang="en-US" dirty="0"/>
              <a:t>Domain Rating – Level of Support</a:t>
            </a:r>
          </a:p>
        </p:txBody>
      </p:sp>
      <p:graphicFrame>
        <p:nvGraphicFramePr>
          <p:cNvPr id="7" name="Content Placeholder 6">
            <a:extLst>
              <a:ext uri="{FF2B5EF4-FFF2-40B4-BE49-F238E27FC236}">
                <a16:creationId xmlns:a16="http://schemas.microsoft.com/office/drawing/2014/main" id="{89931FCD-9184-DBB6-3B4B-4F79BC1B7160}"/>
              </a:ext>
            </a:extLst>
          </p:cNvPr>
          <p:cNvGraphicFramePr>
            <a:graphicFrameLocks noGrp="1"/>
          </p:cNvGraphicFramePr>
          <p:nvPr>
            <p:ph sz="half" idx="2"/>
            <p:extLst>
              <p:ext uri="{D42A27DB-BD31-4B8C-83A1-F6EECF244321}">
                <p14:modId xmlns:p14="http://schemas.microsoft.com/office/powerpoint/2010/main" val="252454194"/>
              </p:ext>
            </p:extLst>
          </p:nvPr>
        </p:nvGraphicFramePr>
        <p:xfrm>
          <a:off x="623886" y="2042445"/>
          <a:ext cx="7886700"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8877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D9BB8-7108-65A9-2767-C5F670697BE3}"/>
              </a:ext>
            </a:extLst>
          </p:cNvPr>
          <p:cNvSpPr>
            <a:spLocks noGrp="1"/>
          </p:cNvSpPr>
          <p:nvPr>
            <p:ph type="title"/>
          </p:nvPr>
        </p:nvSpPr>
        <p:spPr/>
        <p:txBody>
          <a:bodyPr/>
          <a:lstStyle/>
          <a:p>
            <a:r>
              <a:rPr lang="en-US" dirty="0"/>
              <a:t>Evaluation Ratings</a:t>
            </a:r>
          </a:p>
        </p:txBody>
      </p:sp>
      <p:sp>
        <p:nvSpPr>
          <p:cNvPr id="7" name="Text Placeholder 6">
            <a:extLst>
              <a:ext uri="{FF2B5EF4-FFF2-40B4-BE49-F238E27FC236}">
                <a16:creationId xmlns:a16="http://schemas.microsoft.com/office/drawing/2014/main" id="{6A089071-CE58-3254-757F-688A7AC71DF0}"/>
              </a:ext>
            </a:extLst>
          </p:cNvPr>
          <p:cNvSpPr>
            <a:spLocks noGrp="1"/>
          </p:cNvSpPr>
          <p:nvPr>
            <p:ph type="body" idx="1"/>
          </p:nvPr>
        </p:nvSpPr>
        <p:spPr>
          <a:xfrm>
            <a:off x="630238" y="1584434"/>
            <a:ext cx="7883524" cy="455558"/>
          </a:xfrm>
        </p:spPr>
        <p:txBody>
          <a:bodyPr/>
          <a:lstStyle/>
          <a:p>
            <a:pPr algn="ctr"/>
            <a:r>
              <a:rPr lang="en-US" dirty="0"/>
              <a:t>Common Descriptors for Rating Levels</a:t>
            </a:r>
          </a:p>
        </p:txBody>
      </p:sp>
      <p:graphicFrame>
        <p:nvGraphicFramePr>
          <p:cNvPr id="11" name="Content Placeholder 10">
            <a:extLst>
              <a:ext uri="{FF2B5EF4-FFF2-40B4-BE49-F238E27FC236}">
                <a16:creationId xmlns:a16="http://schemas.microsoft.com/office/drawing/2014/main" id="{3BD4F790-1F62-2F5B-1399-BD2AB7FE79C3}"/>
              </a:ext>
            </a:extLst>
          </p:cNvPr>
          <p:cNvGraphicFramePr>
            <a:graphicFrameLocks noGrp="1"/>
          </p:cNvGraphicFramePr>
          <p:nvPr>
            <p:ph sz="half" idx="2"/>
            <p:extLst>
              <p:ext uri="{D42A27DB-BD31-4B8C-83A1-F6EECF244321}">
                <p14:modId xmlns:p14="http://schemas.microsoft.com/office/powerpoint/2010/main" val="1687229401"/>
              </p:ext>
            </p:extLst>
          </p:nvPr>
        </p:nvGraphicFramePr>
        <p:xfrm>
          <a:off x="1359776" y="2349061"/>
          <a:ext cx="6424448" cy="3070411"/>
        </p:xfrm>
        <a:graphic>
          <a:graphicData uri="http://schemas.openxmlformats.org/drawingml/2006/table">
            <a:tbl>
              <a:tblPr firstRow="1" bandRow="1">
                <a:tableStyleId>{7DF18680-E054-41AD-8BC1-D1AEF772440D}</a:tableStyleId>
              </a:tblPr>
              <a:tblGrid>
                <a:gridCol w="1606112">
                  <a:extLst>
                    <a:ext uri="{9D8B030D-6E8A-4147-A177-3AD203B41FA5}">
                      <a16:colId xmlns:a16="http://schemas.microsoft.com/office/drawing/2014/main" val="1197746126"/>
                    </a:ext>
                  </a:extLst>
                </a:gridCol>
                <a:gridCol w="1606112">
                  <a:extLst>
                    <a:ext uri="{9D8B030D-6E8A-4147-A177-3AD203B41FA5}">
                      <a16:colId xmlns:a16="http://schemas.microsoft.com/office/drawing/2014/main" val="2333314207"/>
                    </a:ext>
                  </a:extLst>
                </a:gridCol>
                <a:gridCol w="1606112">
                  <a:extLst>
                    <a:ext uri="{9D8B030D-6E8A-4147-A177-3AD203B41FA5}">
                      <a16:colId xmlns:a16="http://schemas.microsoft.com/office/drawing/2014/main" val="3334091676"/>
                    </a:ext>
                  </a:extLst>
                </a:gridCol>
                <a:gridCol w="1606112">
                  <a:extLst>
                    <a:ext uri="{9D8B030D-6E8A-4147-A177-3AD203B41FA5}">
                      <a16:colId xmlns:a16="http://schemas.microsoft.com/office/drawing/2014/main" val="1057543786"/>
                    </a:ext>
                  </a:extLst>
                </a:gridCol>
              </a:tblGrid>
              <a:tr h="536029">
                <a:tc>
                  <a:txBody>
                    <a:bodyPr/>
                    <a:lstStyle/>
                    <a:p>
                      <a:pPr algn="ctr"/>
                      <a:r>
                        <a:rPr lang="en-US" sz="1200" dirty="0">
                          <a:latin typeface="Verdana" panose="020B0604030504040204" pitchFamily="34" charset="0"/>
                          <a:ea typeface="Verdana" panose="020B0604030504040204" pitchFamily="34" charset="0"/>
                        </a:rPr>
                        <a:t>Unsatisfactory</a:t>
                      </a:r>
                    </a:p>
                  </a:txBody>
                  <a:tcPr anchor="ctr"/>
                </a:tc>
                <a:tc>
                  <a:txBody>
                    <a:bodyPr/>
                    <a:lstStyle/>
                    <a:p>
                      <a:pPr algn="ctr"/>
                      <a:r>
                        <a:rPr lang="en-US" sz="1200" dirty="0">
                          <a:latin typeface="Verdana" panose="020B0604030504040204" pitchFamily="34" charset="0"/>
                          <a:ea typeface="Verdana" panose="020B0604030504040204" pitchFamily="34" charset="0"/>
                        </a:rPr>
                        <a:t>Basic</a:t>
                      </a:r>
                    </a:p>
                  </a:txBody>
                  <a:tcPr anchor="ctr"/>
                </a:tc>
                <a:tc>
                  <a:txBody>
                    <a:bodyPr/>
                    <a:lstStyle/>
                    <a:p>
                      <a:pPr algn="ctr"/>
                      <a:r>
                        <a:rPr lang="en-US" sz="1200" dirty="0">
                          <a:latin typeface="Verdana" panose="020B0604030504040204" pitchFamily="34" charset="0"/>
                          <a:ea typeface="Verdana" panose="020B0604030504040204" pitchFamily="34" charset="0"/>
                        </a:rPr>
                        <a:t>Proficient</a:t>
                      </a:r>
                    </a:p>
                  </a:txBody>
                  <a:tcPr anchor="ctr"/>
                </a:tc>
                <a:tc>
                  <a:txBody>
                    <a:bodyPr/>
                    <a:lstStyle/>
                    <a:p>
                      <a:pPr algn="ctr"/>
                      <a:r>
                        <a:rPr lang="en-US" sz="1200" dirty="0">
                          <a:latin typeface="Verdana" panose="020B0604030504040204" pitchFamily="34" charset="0"/>
                          <a:ea typeface="Verdana" panose="020B0604030504040204" pitchFamily="34" charset="0"/>
                        </a:rPr>
                        <a:t>Exemplary</a:t>
                      </a:r>
                    </a:p>
                  </a:txBody>
                  <a:tcPr anchor="ctr"/>
                </a:tc>
                <a:extLst>
                  <a:ext uri="{0D108BD9-81ED-4DB2-BD59-A6C34878D82A}">
                    <a16:rowId xmlns:a16="http://schemas.microsoft.com/office/drawing/2014/main" val="3504989613"/>
                  </a:ext>
                </a:extLst>
              </a:tr>
              <a:tr h="2534382">
                <a:tc>
                  <a:txBody>
                    <a:bodyPr/>
                    <a:lstStyle/>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No</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Not</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Not Clear</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Unaware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Does not Respond</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Poor</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Not Congruent</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Little Low</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Inadequate</a:t>
                      </a:r>
                    </a:p>
                  </a:txBody>
                  <a:tcPr/>
                </a:tc>
                <a:tc>
                  <a:txBody>
                    <a:bodyPr/>
                    <a:lstStyle/>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Some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Attempts To</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Limited</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Moderate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Uneven</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Inconsistent</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Rudimentary</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Emerging</a:t>
                      </a:r>
                    </a:p>
                  </a:txBody>
                  <a:tcPr/>
                </a:tc>
                <a:tc>
                  <a:txBody>
                    <a:bodyPr/>
                    <a:lstStyle/>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Consistent</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High Quality</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Timely</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Accurate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Appropriate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Clear</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Effective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High Expectations</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Aligned</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Solid</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Smoothly</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Productive</a:t>
                      </a:r>
                    </a:p>
                  </a:txBody>
                  <a:tcPr/>
                </a:tc>
                <a:tc>
                  <a:txBody>
                    <a:bodyPr/>
                    <a:lstStyle/>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Highly Effective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Entirely Appropriate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Adaptable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Fully Aligned</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Extensive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Highly Developed</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Extensive</a:t>
                      </a:r>
                    </a:p>
                    <a:p>
                      <a:pPr marL="285750" indent="-285750" algn="l">
                        <a:buFont typeface="Arial" panose="020B0604020202020204" pitchFamily="34" charset="0"/>
                        <a:buChar char="•"/>
                      </a:pPr>
                      <a:r>
                        <a:rPr lang="en-US" sz="1200" dirty="0">
                          <a:latin typeface="Verdana" panose="020B0604030504040204" pitchFamily="34" charset="0"/>
                          <a:ea typeface="Verdana" panose="020B0604030504040204" pitchFamily="34" charset="0"/>
                        </a:rPr>
                        <a:t>Routinely</a:t>
                      </a:r>
                    </a:p>
                  </a:txBody>
                  <a:tcPr/>
                </a:tc>
                <a:extLst>
                  <a:ext uri="{0D108BD9-81ED-4DB2-BD59-A6C34878D82A}">
                    <a16:rowId xmlns:a16="http://schemas.microsoft.com/office/drawing/2014/main" val="4065826454"/>
                  </a:ext>
                </a:extLst>
              </a:tr>
            </a:tbl>
          </a:graphicData>
        </a:graphic>
      </p:graphicFrame>
    </p:spTree>
    <p:extLst>
      <p:ext uri="{BB962C8B-B14F-4D97-AF65-F5344CB8AC3E}">
        <p14:creationId xmlns:p14="http://schemas.microsoft.com/office/powerpoint/2010/main" val="2425519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AA5F9-520D-22A8-11DA-94D01B1CBD79}"/>
              </a:ext>
            </a:extLst>
          </p:cNvPr>
          <p:cNvSpPr>
            <a:spLocks noGrp="1"/>
          </p:cNvSpPr>
          <p:nvPr>
            <p:ph type="title"/>
          </p:nvPr>
        </p:nvSpPr>
        <p:spPr/>
        <p:txBody>
          <a:bodyPr/>
          <a:lstStyle/>
          <a:p>
            <a:r>
              <a:rPr lang="en-US" dirty="0"/>
              <a:t>Evaluation Component Rubric </a:t>
            </a:r>
          </a:p>
        </p:txBody>
      </p:sp>
      <p:graphicFrame>
        <p:nvGraphicFramePr>
          <p:cNvPr id="3" name="Content Placeholder 2">
            <a:extLst>
              <a:ext uri="{FF2B5EF4-FFF2-40B4-BE49-F238E27FC236}">
                <a16:creationId xmlns:a16="http://schemas.microsoft.com/office/drawing/2014/main" id="{DC6B25CA-D432-B554-D03D-D6ADEC4BA801}"/>
              </a:ext>
            </a:extLst>
          </p:cNvPr>
          <p:cNvGraphicFramePr>
            <a:graphicFrameLocks noGrp="1"/>
          </p:cNvGraphicFramePr>
          <p:nvPr>
            <p:ph idx="1"/>
            <p:extLst>
              <p:ext uri="{D42A27DB-BD31-4B8C-83A1-F6EECF244321}">
                <p14:modId xmlns:p14="http://schemas.microsoft.com/office/powerpoint/2010/main" val="582957887"/>
              </p:ext>
            </p:extLst>
          </p:nvPr>
        </p:nvGraphicFramePr>
        <p:xfrm>
          <a:off x="628650" y="1825625"/>
          <a:ext cx="7886700" cy="3723640"/>
        </p:xfrm>
        <a:graphic>
          <a:graphicData uri="http://schemas.openxmlformats.org/drawingml/2006/table">
            <a:tbl>
              <a:tblPr firstRow="1" bandRow="1">
                <a:tableStyleId>{7DF18680-E054-41AD-8BC1-D1AEF772440D}</a:tableStyleId>
              </a:tblPr>
              <a:tblGrid>
                <a:gridCol w="3943350">
                  <a:extLst>
                    <a:ext uri="{9D8B030D-6E8A-4147-A177-3AD203B41FA5}">
                      <a16:colId xmlns:a16="http://schemas.microsoft.com/office/drawing/2014/main" val="183804328"/>
                    </a:ext>
                  </a:extLst>
                </a:gridCol>
                <a:gridCol w="3943350">
                  <a:extLst>
                    <a:ext uri="{9D8B030D-6E8A-4147-A177-3AD203B41FA5}">
                      <a16:colId xmlns:a16="http://schemas.microsoft.com/office/drawing/2014/main" val="1949680035"/>
                    </a:ext>
                  </a:extLst>
                </a:gridCol>
              </a:tblGrid>
              <a:tr h="370840">
                <a:tc gridSpan="2">
                  <a:txBody>
                    <a:bodyPr/>
                    <a:lstStyle/>
                    <a:p>
                      <a:r>
                        <a:rPr lang="en-US" sz="1600" dirty="0">
                          <a:latin typeface="Verdana" panose="020B0604030504040204" pitchFamily="34" charset="0"/>
                          <a:ea typeface="Verdana" panose="020B0604030504040204" pitchFamily="34" charset="0"/>
                        </a:rPr>
                        <a:t>Required Components </a:t>
                      </a:r>
                    </a:p>
                  </a:txBody>
                  <a:tcPr/>
                </a:tc>
                <a:tc hMerge="1">
                  <a:txBody>
                    <a:bodyPr/>
                    <a:lstStyle/>
                    <a:p>
                      <a:endParaRPr lang="en-US" dirty="0"/>
                    </a:p>
                  </a:txBody>
                  <a:tcPr/>
                </a:tc>
                <a:extLst>
                  <a:ext uri="{0D108BD9-81ED-4DB2-BD59-A6C34878D82A}">
                    <a16:rowId xmlns:a16="http://schemas.microsoft.com/office/drawing/2014/main" val="1949515842"/>
                  </a:ext>
                </a:extLst>
              </a:tr>
              <a:tr h="370840">
                <a:tc>
                  <a:txBody>
                    <a:bodyPr/>
                    <a:lstStyle/>
                    <a:p>
                      <a:r>
                        <a:rPr lang="en-US" sz="1400" dirty="0">
                          <a:latin typeface="Verdana" panose="020B0604030504040204" pitchFamily="34" charset="0"/>
                          <a:ea typeface="Verdana" panose="020B0604030504040204" pitchFamily="34" charset="0"/>
                        </a:rPr>
                        <a:t>Domain 1: Planning and Preparation</a:t>
                      </a:r>
                    </a:p>
                  </a:txBody>
                  <a:tcPr/>
                </a:tc>
                <a:tc>
                  <a:txBody>
                    <a:bodyPr/>
                    <a:lstStyle/>
                    <a:p>
                      <a:r>
                        <a:rPr lang="en-US" sz="1400" dirty="0">
                          <a:latin typeface="Verdana" panose="020B0604030504040204" pitchFamily="34" charset="0"/>
                          <a:ea typeface="Verdana" panose="020B0604030504040204" pitchFamily="34" charset="0"/>
                        </a:rPr>
                        <a:t>1b. Knowledge of Students</a:t>
                      </a:r>
                    </a:p>
                    <a:p>
                      <a:r>
                        <a:rPr lang="en-US" sz="1400" dirty="0">
                          <a:latin typeface="Verdana" panose="020B0604030504040204" pitchFamily="34" charset="0"/>
                          <a:ea typeface="Verdana" panose="020B0604030504040204" pitchFamily="34" charset="0"/>
                        </a:rPr>
                        <a:t>1e. Designing Coherent Instruction</a:t>
                      </a:r>
                    </a:p>
                    <a:p>
                      <a:r>
                        <a:rPr lang="en-US" sz="1400" dirty="0">
                          <a:latin typeface="Verdana" panose="020B0604030504040204" pitchFamily="34" charset="0"/>
                          <a:ea typeface="Verdana" panose="020B0604030504040204" pitchFamily="34" charset="0"/>
                        </a:rPr>
                        <a:t>1f. Designing Student Assessments</a:t>
                      </a:r>
                    </a:p>
                  </a:txBody>
                  <a:tcPr/>
                </a:tc>
                <a:extLst>
                  <a:ext uri="{0D108BD9-81ED-4DB2-BD59-A6C34878D82A}">
                    <a16:rowId xmlns:a16="http://schemas.microsoft.com/office/drawing/2014/main" val="4226769470"/>
                  </a:ext>
                </a:extLst>
              </a:tr>
              <a:tr h="370840">
                <a:tc>
                  <a:txBody>
                    <a:bodyPr/>
                    <a:lstStyle/>
                    <a:p>
                      <a:r>
                        <a:rPr lang="en-US" sz="1400" dirty="0">
                          <a:latin typeface="Verdana" panose="020B0604030504040204" pitchFamily="34" charset="0"/>
                          <a:ea typeface="Verdana" panose="020B0604030504040204" pitchFamily="34" charset="0"/>
                        </a:rPr>
                        <a:t>Domain 2: The Classroom Environment</a:t>
                      </a:r>
                    </a:p>
                  </a:txBody>
                  <a:tcPr/>
                </a:tc>
                <a:tc>
                  <a:txBody>
                    <a:bodyPr/>
                    <a:lstStyle/>
                    <a:p>
                      <a:r>
                        <a:rPr lang="en-US" sz="1400" dirty="0">
                          <a:latin typeface="Verdana" panose="020B0604030504040204" pitchFamily="34" charset="0"/>
                          <a:ea typeface="Verdana" panose="020B0604030504040204" pitchFamily="34" charset="0"/>
                        </a:rPr>
                        <a:t>2a. Creating an Environment of Respect and Rapport</a:t>
                      </a:r>
                    </a:p>
                    <a:p>
                      <a:r>
                        <a:rPr lang="en-US" sz="1400" dirty="0">
                          <a:latin typeface="Verdana" panose="020B0604030504040204" pitchFamily="34" charset="0"/>
                          <a:ea typeface="Verdana" panose="020B0604030504040204" pitchFamily="34" charset="0"/>
                        </a:rPr>
                        <a:t>2c. Managing Classroom Procedures</a:t>
                      </a:r>
                    </a:p>
                    <a:p>
                      <a:r>
                        <a:rPr lang="en-US" sz="1400" dirty="0">
                          <a:latin typeface="Verdana" panose="020B0604030504040204" pitchFamily="34" charset="0"/>
                          <a:ea typeface="Verdana" panose="020B0604030504040204" pitchFamily="34" charset="0"/>
                        </a:rPr>
                        <a:t>2d. Managing Student Behaviors</a:t>
                      </a:r>
                    </a:p>
                  </a:txBody>
                  <a:tcPr/>
                </a:tc>
                <a:extLst>
                  <a:ext uri="{0D108BD9-81ED-4DB2-BD59-A6C34878D82A}">
                    <a16:rowId xmlns:a16="http://schemas.microsoft.com/office/drawing/2014/main" val="3292030045"/>
                  </a:ext>
                </a:extLst>
              </a:tr>
              <a:tr h="370840">
                <a:tc>
                  <a:txBody>
                    <a:bodyPr/>
                    <a:lstStyle/>
                    <a:p>
                      <a:r>
                        <a:rPr lang="en-US" sz="1400" dirty="0">
                          <a:latin typeface="Verdana" panose="020B0604030504040204" pitchFamily="34" charset="0"/>
                          <a:ea typeface="Verdana" panose="020B0604030504040204" pitchFamily="34" charset="0"/>
                        </a:rPr>
                        <a:t>Domain 3: Instruction</a:t>
                      </a:r>
                    </a:p>
                  </a:txBody>
                  <a:tcPr/>
                </a:tc>
                <a:tc>
                  <a:txBody>
                    <a:bodyPr/>
                    <a:lstStyle/>
                    <a:p>
                      <a:r>
                        <a:rPr lang="en-US" sz="1400" dirty="0">
                          <a:latin typeface="Verdana" panose="020B0604030504040204" pitchFamily="34" charset="0"/>
                          <a:ea typeface="Verdana" panose="020B0604030504040204" pitchFamily="34" charset="0"/>
                        </a:rPr>
                        <a:t>3b. Using Questioning and Discussion Techniques </a:t>
                      </a:r>
                    </a:p>
                    <a:p>
                      <a:r>
                        <a:rPr lang="en-US" sz="1400" dirty="0">
                          <a:latin typeface="Verdana" panose="020B0604030504040204" pitchFamily="34" charset="0"/>
                          <a:ea typeface="Verdana" panose="020B0604030504040204" pitchFamily="34" charset="0"/>
                        </a:rPr>
                        <a:t>3c. Engaging Students in Learning</a:t>
                      </a:r>
                    </a:p>
                    <a:p>
                      <a:r>
                        <a:rPr lang="en-US" sz="1400" dirty="0">
                          <a:latin typeface="Verdana" panose="020B0604030504040204" pitchFamily="34" charset="0"/>
                          <a:ea typeface="Verdana" panose="020B0604030504040204" pitchFamily="34" charset="0"/>
                        </a:rPr>
                        <a:t>3d. Using Assessment in Instruction</a:t>
                      </a:r>
                    </a:p>
                  </a:txBody>
                  <a:tcPr/>
                </a:tc>
                <a:extLst>
                  <a:ext uri="{0D108BD9-81ED-4DB2-BD59-A6C34878D82A}">
                    <a16:rowId xmlns:a16="http://schemas.microsoft.com/office/drawing/2014/main" val="2258561640"/>
                  </a:ext>
                </a:extLst>
              </a:tr>
              <a:tr h="370840">
                <a:tc>
                  <a:txBody>
                    <a:bodyPr/>
                    <a:lstStyle/>
                    <a:p>
                      <a:r>
                        <a:rPr lang="en-US" sz="1400" dirty="0">
                          <a:latin typeface="Verdana" panose="020B0604030504040204" pitchFamily="34" charset="0"/>
                          <a:ea typeface="Verdana" panose="020B0604030504040204" pitchFamily="34" charset="0"/>
                        </a:rPr>
                        <a:t>Domain 4: Professional Responsibilities</a:t>
                      </a:r>
                    </a:p>
                  </a:txBody>
                  <a:tcPr/>
                </a:tc>
                <a:tc>
                  <a:txBody>
                    <a:bodyPr/>
                    <a:lstStyle/>
                    <a:p>
                      <a:r>
                        <a:rPr lang="en-US" sz="1400" dirty="0">
                          <a:latin typeface="Verdana" panose="020B0604030504040204" pitchFamily="34" charset="0"/>
                          <a:ea typeface="Verdana" panose="020B0604030504040204" pitchFamily="34" charset="0"/>
                        </a:rPr>
                        <a:t>4b. Maintain Accurate Records</a:t>
                      </a:r>
                    </a:p>
                    <a:p>
                      <a:r>
                        <a:rPr lang="en-US" sz="1400" dirty="0">
                          <a:latin typeface="Verdana" panose="020B0604030504040204" pitchFamily="34" charset="0"/>
                          <a:ea typeface="Verdana" panose="020B0604030504040204" pitchFamily="34" charset="0"/>
                        </a:rPr>
                        <a:t>4c. Communicating with Families</a:t>
                      </a:r>
                    </a:p>
                    <a:p>
                      <a:r>
                        <a:rPr lang="en-US" sz="1400" dirty="0">
                          <a:latin typeface="Verdana" panose="020B0604030504040204" pitchFamily="34" charset="0"/>
                          <a:ea typeface="Verdana" panose="020B0604030504040204" pitchFamily="34" charset="0"/>
                        </a:rPr>
                        <a:t>4f. Showing Professionalism </a:t>
                      </a:r>
                    </a:p>
                  </a:txBody>
                  <a:tcPr/>
                </a:tc>
                <a:extLst>
                  <a:ext uri="{0D108BD9-81ED-4DB2-BD59-A6C34878D82A}">
                    <a16:rowId xmlns:a16="http://schemas.microsoft.com/office/drawing/2014/main" val="3025941407"/>
                  </a:ext>
                </a:extLst>
              </a:tr>
            </a:tbl>
          </a:graphicData>
        </a:graphic>
      </p:graphicFrame>
    </p:spTree>
    <p:extLst>
      <p:ext uri="{BB962C8B-B14F-4D97-AF65-F5344CB8AC3E}">
        <p14:creationId xmlns:p14="http://schemas.microsoft.com/office/powerpoint/2010/main" val="4103177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E1F49-5E9D-7204-D575-5AA6BA336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D4DA4-D09A-0FA6-72F3-FB94C2327EDE}"/>
              </a:ext>
            </a:extLst>
          </p:cNvPr>
          <p:cNvSpPr>
            <a:spLocks noGrp="1"/>
          </p:cNvSpPr>
          <p:nvPr>
            <p:ph type="title"/>
          </p:nvPr>
        </p:nvSpPr>
        <p:spPr/>
        <p:txBody>
          <a:bodyPr>
            <a:normAutofit/>
          </a:bodyPr>
          <a:lstStyle/>
          <a:p>
            <a:pPr algn="ctr"/>
            <a:r>
              <a:rPr lang="en-US" dirty="0"/>
              <a:t>Plan for Professional Growth &amp; Plan of Improvement</a:t>
            </a:r>
          </a:p>
        </p:txBody>
      </p:sp>
      <p:sp>
        <p:nvSpPr>
          <p:cNvPr id="4" name="Content Placeholder 2">
            <a:extLst>
              <a:ext uri="{FF2B5EF4-FFF2-40B4-BE49-F238E27FC236}">
                <a16:creationId xmlns:a16="http://schemas.microsoft.com/office/drawing/2014/main" id="{B0A5A4C3-0284-8FE0-0A1C-FC62C3262100}"/>
              </a:ext>
            </a:extLst>
          </p:cNvPr>
          <p:cNvSpPr txBox="1">
            <a:spLocks/>
          </p:cNvSpPr>
          <p:nvPr/>
        </p:nvSpPr>
        <p:spPr>
          <a:xfrm>
            <a:off x="628650" y="1690688"/>
            <a:ext cx="7886700" cy="16763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t>There are two types of structured assistance plans for certified staff members: a </a:t>
            </a:r>
            <a:r>
              <a:rPr lang="en-US" sz="1800" b="1" dirty="0"/>
              <a:t>Plan for Professional Growth </a:t>
            </a:r>
            <a:r>
              <a:rPr lang="en-US" sz="1800" dirty="0"/>
              <a:t>and a </a:t>
            </a:r>
            <a:r>
              <a:rPr lang="en-US" sz="1800" b="1" dirty="0"/>
              <a:t>Plan of Improvement</a:t>
            </a:r>
            <a:r>
              <a:rPr lang="en-US" sz="1800" dirty="0"/>
              <a:t>. The purpose of the plan is to document performance concerns and clearly state what the employee must accomplish to meet District performance expectations.</a:t>
            </a:r>
          </a:p>
        </p:txBody>
      </p:sp>
      <p:graphicFrame>
        <p:nvGraphicFramePr>
          <p:cNvPr id="3" name="Diagram 2">
            <a:extLst>
              <a:ext uri="{FF2B5EF4-FFF2-40B4-BE49-F238E27FC236}">
                <a16:creationId xmlns:a16="http://schemas.microsoft.com/office/drawing/2014/main" id="{186D8833-9015-015C-1D79-50527C3DD329}"/>
              </a:ext>
            </a:extLst>
          </p:cNvPr>
          <p:cNvGraphicFramePr/>
          <p:nvPr>
            <p:extLst>
              <p:ext uri="{D42A27DB-BD31-4B8C-83A1-F6EECF244321}">
                <p14:modId xmlns:p14="http://schemas.microsoft.com/office/powerpoint/2010/main" val="3744746627"/>
              </p:ext>
            </p:extLst>
          </p:nvPr>
        </p:nvGraphicFramePr>
        <p:xfrm>
          <a:off x="1524000" y="235295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78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60485-A951-931E-4D3C-6055E527F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D5150-FF78-FCD2-8FCF-88788148485C}"/>
              </a:ext>
            </a:extLst>
          </p:cNvPr>
          <p:cNvSpPr>
            <a:spLocks noGrp="1"/>
          </p:cNvSpPr>
          <p:nvPr>
            <p:ph type="title"/>
          </p:nvPr>
        </p:nvSpPr>
        <p:spPr/>
        <p:txBody>
          <a:bodyPr/>
          <a:lstStyle/>
          <a:p>
            <a:r>
              <a:rPr lang="en-US" dirty="0"/>
              <a:t>Plan for Professional Growth</a:t>
            </a:r>
          </a:p>
        </p:txBody>
      </p:sp>
      <p:sp>
        <p:nvSpPr>
          <p:cNvPr id="4" name="Content Placeholder 2">
            <a:extLst>
              <a:ext uri="{FF2B5EF4-FFF2-40B4-BE49-F238E27FC236}">
                <a16:creationId xmlns:a16="http://schemas.microsoft.com/office/drawing/2014/main" id="{19B85624-0236-3D75-4C3E-61985FA1B4EC}"/>
              </a:ext>
            </a:extLst>
          </p:cNvPr>
          <p:cNvSpPr txBox="1">
            <a:spLocks/>
          </p:cNvSpPr>
          <p:nvPr/>
        </p:nvSpPr>
        <p:spPr>
          <a:xfrm>
            <a:off x="628650" y="1552463"/>
            <a:ext cx="7886700" cy="428431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700" dirty="0"/>
              <a:t>A Plan for Professional Growth is recommended for any staff member, tenured or non-tenured, who receive two or more components rated as “Basic” but may be implemented for any employee who receives a rating of “Basic” in one ore more components when no component is rated as “Unsatisfactory”, unless the District is recommending non-retention of the educator.</a:t>
            </a:r>
          </a:p>
          <a:p>
            <a:pPr lvl="1"/>
            <a:r>
              <a:rPr lang="en-US" sz="1600" dirty="0"/>
              <a:t>The Administrator shall schedule a conference with the educator to develop a plan.</a:t>
            </a:r>
          </a:p>
          <a:p>
            <a:pPr lvl="1"/>
            <a:r>
              <a:rPr lang="en-US" sz="1600" dirty="0"/>
              <a:t>The employee may be accompanied by a representative of the Association or a person of their choice.</a:t>
            </a:r>
          </a:p>
          <a:p>
            <a:pPr lvl="1"/>
            <a:r>
              <a:rPr lang="en-US" sz="1600" dirty="0"/>
              <a:t>The purpose of the conference will be set develop a plan for professionally growth which shall set clear and specific performance expectation on how the employee’s performance can be improved.</a:t>
            </a:r>
          </a:p>
          <a:p>
            <a:pPr lvl="1"/>
            <a:r>
              <a:rPr lang="en-US" sz="1600" dirty="0"/>
              <a:t> The plan shall include a timeline to be followed including scheduled meeting to review progress and specific assistant and support/resources.</a:t>
            </a:r>
          </a:p>
          <a:p>
            <a:pPr lvl="1"/>
            <a:r>
              <a:rPr lang="en-US" sz="1600" dirty="0"/>
              <a:t>For tenured staff, the Plan for Professional Growth must last no less than 60 workdays and no more than 120 workdays unless shortened by mutual agreement.</a:t>
            </a:r>
          </a:p>
          <a:p>
            <a:pPr lvl="1"/>
            <a:r>
              <a:rPr lang="en-US" sz="1600" dirty="0"/>
              <a:t>For non-tenured staff, the Plan for Professional Growth must last no less than 30 workdays and the duration of the plan shall be determined by the evaluator.</a:t>
            </a:r>
          </a:p>
        </p:txBody>
      </p:sp>
    </p:spTree>
    <p:extLst>
      <p:ext uri="{BB962C8B-B14F-4D97-AF65-F5344CB8AC3E}">
        <p14:creationId xmlns:p14="http://schemas.microsoft.com/office/powerpoint/2010/main" val="2287913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2CA60-F2BD-D3BF-F000-8BBC67989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76EF7-BAD1-3330-2EC4-A0B60B69A79D}"/>
              </a:ext>
            </a:extLst>
          </p:cNvPr>
          <p:cNvSpPr>
            <a:spLocks noGrp="1"/>
          </p:cNvSpPr>
          <p:nvPr>
            <p:ph type="title"/>
          </p:nvPr>
        </p:nvSpPr>
        <p:spPr/>
        <p:txBody>
          <a:bodyPr/>
          <a:lstStyle/>
          <a:p>
            <a:r>
              <a:rPr lang="en-US" dirty="0"/>
              <a:t>Plan of Improvement </a:t>
            </a:r>
          </a:p>
        </p:txBody>
      </p:sp>
      <p:sp>
        <p:nvSpPr>
          <p:cNvPr id="4" name="Content Placeholder 2">
            <a:extLst>
              <a:ext uri="{FF2B5EF4-FFF2-40B4-BE49-F238E27FC236}">
                <a16:creationId xmlns:a16="http://schemas.microsoft.com/office/drawing/2014/main" id="{8C452953-1761-5024-32A4-3F1A273ECF2B}"/>
              </a:ext>
            </a:extLst>
          </p:cNvPr>
          <p:cNvSpPr txBox="1">
            <a:spLocks/>
          </p:cNvSpPr>
          <p:nvPr/>
        </p:nvSpPr>
        <p:spPr>
          <a:xfrm>
            <a:off x="628650" y="1552463"/>
            <a:ext cx="7886700" cy="428431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700" dirty="0"/>
              <a:t>A Plan of Improvement is required to be implemented for any staff member, tenured or non-tenured, who received at least one component rating of “Unsatisfactory”. However, an administrator may recommend non-retention according to State Statute or Board Policy. </a:t>
            </a:r>
          </a:p>
          <a:p>
            <a:pPr lvl="1"/>
            <a:r>
              <a:rPr lang="en-US" sz="1600" dirty="0"/>
              <a:t>The Administrator shall schedule a conference with the educator to develop a plan.</a:t>
            </a:r>
          </a:p>
          <a:p>
            <a:pPr lvl="1"/>
            <a:r>
              <a:rPr lang="en-US" sz="1600" dirty="0"/>
              <a:t>The employee may be accompanied by a representative of the Association or a person of their choice.</a:t>
            </a:r>
          </a:p>
          <a:p>
            <a:pPr lvl="1"/>
            <a:r>
              <a:rPr lang="en-US" sz="1600" dirty="0"/>
              <a:t>The purpose of the conference will be set develop a plan for professionally growth which shall set clear and specific performance expectation on how the employee’s performance can be improved.</a:t>
            </a:r>
          </a:p>
          <a:p>
            <a:pPr lvl="1"/>
            <a:r>
              <a:rPr lang="en-US" sz="1600" dirty="0"/>
              <a:t> The plan shall include a timeline to be followed including scheduled meeting to review progress and specific assistant and support/resources.</a:t>
            </a:r>
          </a:p>
          <a:p>
            <a:pPr lvl="1"/>
            <a:r>
              <a:rPr lang="en-US" sz="1600" dirty="0"/>
              <a:t>The administrator retains final authority to determine the various components to be included in the plan. </a:t>
            </a:r>
          </a:p>
          <a:p>
            <a:pPr lvl="1"/>
            <a:r>
              <a:rPr lang="en-US" sz="1600" dirty="0"/>
              <a:t>For tenured staff, the Plan for Professional Growth must last no less than 90 workdays and no more than 180 workdays unless shortened by mutual agreement.</a:t>
            </a:r>
          </a:p>
          <a:p>
            <a:pPr lvl="1"/>
            <a:r>
              <a:rPr lang="en-US" sz="1600" dirty="0"/>
              <a:t>For non-tenured staff, the Plan for Professional Growth must last no less than 30 workdays and the duration of the plan shall be determined by the evaluator.</a:t>
            </a:r>
          </a:p>
        </p:txBody>
      </p:sp>
    </p:spTree>
    <p:extLst>
      <p:ext uri="{BB962C8B-B14F-4D97-AF65-F5344CB8AC3E}">
        <p14:creationId xmlns:p14="http://schemas.microsoft.com/office/powerpoint/2010/main" val="2476151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FF0C8-B93C-0B36-DDA2-8182F6DF0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7C5E4-74EB-935C-D365-2C7DE4485CE7}"/>
              </a:ext>
            </a:extLst>
          </p:cNvPr>
          <p:cNvSpPr>
            <a:spLocks noGrp="1"/>
          </p:cNvSpPr>
          <p:nvPr>
            <p:ph type="title"/>
          </p:nvPr>
        </p:nvSpPr>
        <p:spPr/>
        <p:txBody>
          <a:bodyPr/>
          <a:lstStyle/>
          <a:p>
            <a:r>
              <a:rPr lang="en-US" dirty="0"/>
              <a:t>Frequently Asked Questions</a:t>
            </a:r>
          </a:p>
        </p:txBody>
      </p:sp>
      <p:sp>
        <p:nvSpPr>
          <p:cNvPr id="3" name="Content Placeholder 2">
            <a:extLst>
              <a:ext uri="{FF2B5EF4-FFF2-40B4-BE49-F238E27FC236}">
                <a16:creationId xmlns:a16="http://schemas.microsoft.com/office/drawing/2014/main" id="{596A7DE4-2E2B-DE41-9DFB-A26D1C272458}"/>
              </a:ext>
            </a:extLst>
          </p:cNvPr>
          <p:cNvSpPr>
            <a:spLocks noGrp="1"/>
          </p:cNvSpPr>
          <p:nvPr>
            <p:ph idx="1"/>
          </p:nvPr>
        </p:nvSpPr>
        <p:spPr>
          <a:xfrm>
            <a:off x="628650" y="1450428"/>
            <a:ext cx="7886700" cy="4789597"/>
          </a:xfrm>
        </p:spPr>
        <p:txBody>
          <a:bodyPr>
            <a:normAutofit fontScale="55000" lnSpcReduction="20000"/>
          </a:bodyPr>
          <a:lstStyle/>
          <a:p>
            <a:r>
              <a:rPr lang="en-US" dirty="0"/>
              <a:t>Where can an educator learn more about the Danielson Framework model?</a:t>
            </a:r>
          </a:p>
          <a:p>
            <a:pPr lvl="1"/>
            <a:r>
              <a:rPr lang="en-US" dirty="0"/>
              <a:t>Supplemental training materials are available to be check out from the Office of Teaching &amp; Learning to include resource materials and books about the evaluation system fundamentals. </a:t>
            </a:r>
          </a:p>
          <a:p>
            <a:r>
              <a:rPr lang="en-US" dirty="0"/>
              <a:t>How are the evaluation components determined?</a:t>
            </a:r>
          </a:p>
          <a:p>
            <a:pPr lvl="1"/>
            <a:r>
              <a:rPr lang="en-US" dirty="0"/>
              <a:t>There are twelve required components in the evaluation model. Per administrator discretion, they may require an educator to be evaluated on any of the remaining ten components. These must be identified at the Beginning of the Year Conference.</a:t>
            </a:r>
          </a:p>
          <a:p>
            <a:r>
              <a:rPr lang="en-US" dirty="0"/>
              <a:t>Is a non-tenured teacher required to complete a Self-Reflection and Beginning of the Year Conference more than one time per year?</a:t>
            </a:r>
          </a:p>
          <a:p>
            <a:pPr lvl="1"/>
            <a:r>
              <a:rPr lang="en-US" dirty="0"/>
              <a:t>No, a non-tenured teacher is only required to complete one component of each at the beginning of the evaluation cycle. </a:t>
            </a:r>
          </a:p>
          <a:p>
            <a:r>
              <a:rPr lang="en-US" dirty="0"/>
              <a:t>What is an Artifact?</a:t>
            </a:r>
          </a:p>
          <a:p>
            <a:pPr lvl="1"/>
            <a:r>
              <a:rPr lang="en-US" dirty="0"/>
              <a:t>Artifacts provide evidence of performance on various components. These could include examples of lesson plans, social contracts, grade reports, etc. </a:t>
            </a:r>
          </a:p>
          <a:p>
            <a:r>
              <a:rPr lang="en-US" dirty="0"/>
              <a:t>How many Artifacts should an educator submit?</a:t>
            </a:r>
          </a:p>
          <a:p>
            <a:pPr lvl="1"/>
            <a:r>
              <a:rPr lang="en-US" dirty="0"/>
              <a:t>Each required component must have at least one Artifact or observation evidence identified. An Artifact may count for more than one component. </a:t>
            </a:r>
          </a:p>
          <a:p>
            <a:r>
              <a:rPr lang="en-US" dirty="0"/>
              <a:t>What if my administrator or I miss a deadline according to the evaluation timeline?</a:t>
            </a:r>
          </a:p>
          <a:p>
            <a:pPr lvl="1"/>
            <a:r>
              <a:rPr lang="en-US" dirty="0"/>
              <a:t>A date may be extended if mutually agreed upon by the administrator and the </a:t>
            </a:r>
            <a:r>
              <a:rPr lang="en-US"/>
              <a:t>educator.</a:t>
            </a:r>
            <a:br>
              <a:rPr lang="en-US" dirty="0"/>
            </a:br>
            <a:endParaRPr lang="en-US" dirty="0"/>
          </a:p>
          <a:p>
            <a:endParaRPr lang="en-US" dirty="0"/>
          </a:p>
        </p:txBody>
      </p:sp>
    </p:spTree>
    <p:extLst>
      <p:ext uri="{BB962C8B-B14F-4D97-AF65-F5344CB8AC3E}">
        <p14:creationId xmlns:p14="http://schemas.microsoft.com/office/powerpoint/2010/main" val="22356948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SBSD Slide Master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BSD PPT Template - Mountains.pptx" id="{6C35B155-002C-4BB6-A788-6A31CF95E0E4}" vid="{A7E6C092-6867-403C-ADAC-1980EF8E07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CreateDate xmlns="16BC572A-A765-48B6-910B-C317786075D4" xsi:nil="true"/>
    <Graphic_x0020_Element xmlns="16bc572a-a765-48b6-910b-c317786075d4">Template</Graphic_x0020_Element>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5C679F29B17D5949AE687C1D4657F4D6" ma:contentTypeVersion="10" ma:contentTypeDescription="Upload an image." ma:contentTypeScope="" ma:versionID="1e84d74652d922fbead0cef47a2ed622">
  <xsd:schema xmlns:xsd="http://www.w3.org/2001/XMLSchema" xmlns:xs="http://www.w3.org/2001/XMLSchema" xmlns:p="http://schemas.microsoft.com/office/2006/metadata/properties" xmlns:ns1="http://schemas.microsoft.com/sharepoint/v3" xmlns:ns2="16BC572A-A765-48B6-910B-C317786075D4" xmlns:ns3="http://schemas.microsoft.com/sharepoint/v3/fields" xmlns:ns4="16bc572a-a765-48b6-910b-c317786075d4" xmlns:ns5="d37df9e2-92b0-415e-a5b2-d9900022e358" targetNamespace="http://schemas.microsoft.com/office/2006/metadata/properties" ma:root="true" ma:fieldsID="07ceeec072b415e6fc5384b40ea9672a" ns1:_="" ns2:_="" ns3:_="" ns4:_="" ns5:_="">
    <xsd:import namespace="http://schemas.microsoft.com/sharepoint/v3"/>
    <xsd:import namespace="16BC572A-A765-48B6-910B-C317786075D4"/>
    <xsd:import namespace="http://schemas.microsoft.com/sharepoint/v3/fields"/>
    <xsd:import namespace="16bc572a-a765-48b6-910b-c317786075d4"/>
    <xsd:import namespace="d37df9e2-92b0-415e-a5b2-d9900022e358"/>
    <xsd:element name="properties">
      <xsd:complexType>
        <xsd:sequence>
          <xsd:element name="documentManagement">
            <xsd:complexType>
              <xsd:all>
                <xsd:element ref="ns1:File_x0020_Type" minOccurs="0"/>
                <xsd:element ref="ns1:HTML_x0020_File_x0020_Type" minOccurs="0"/>
                <xsd:element ref="ns2:ImageWidth" minOccurs="0"/>
                <xsd:element ref="ns2:ImageHeight" minOccurs="0"/>
                <xsd:element ref="ns2:ImageCreateDate" minOccurs="0"/>
                <xsd:element ref="ns2:ThumbnailExists" minOccurs="0"/>
                <xsd:element ref="ns2:PreviewExists" minOccurs="0"/>
                <xsd:element ref="ns3:wic_System_Copyright" minOccurs="0"/>
                <xsd:element ref="ns4:Graphic_x0020_Element" minOccurs="0"/>
                <xsd:element ref="ns1:FileRef" minOccurs="0"/>
                <xsd:element ref="ns1:FSObjType" minOccurs="0"/>
                <xsd:element ref="ns5:SharedWithUsers" minOccurs="0"/>
                <xsd:element ref="ns5: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_x0020_Type" ma:index="3" nillable="true" ma:displayName="File Type" ma:hidden="true" ma:internalName="File_x0020_Type" ma:readOnly="true">
      <xsd:simpleType>
        <xsd:restriction base="dms:Text"/>
      </xsd:simpleType>
    </xsd:element>
    <xsd:element name="HTML_x0020_File_x0020_Type" ma:index="4" nillable="true" ma:displayName="HTML File Type" ma:hidden="true" ma:internalName="HTML_x0020_File_x0020_Type" ma:readOnly="true">
      <xsd:simpleType>
        <xsd:restriction base="dms:Text"/>
      </xsd:simpleType>
    </xsd:element>
    <xsd:element name="FileRef" ma:index="24" nillable="true" ma:displayName="URL Path" ma:hidden="true" ma:list="Docs" ma:internalName="FileRef" ma:readOnly="true" ma:showField="FullUrl">
      <xsd:simpleType>
        <xsd:restriction base="dms:Lookup"/>
      </xsd:simpleType>
    </xsd:element>
    <xsd:element name="FSObjType" ma:index="25"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16BC572A-A765-48B6-910B-C317786075D4" elementFormDefault="qualified">
    <xsd:import namespace="http://schemas.microsoft.com/office/2006/documentManagement/types"/>
    <xsd:import namespace="http://schemas.microsoft.com/office/infopath/2007/PartnerControls"/>
    <xsd:element name="ImageWidth" ma:index="10" nillable="true" ma:displayName="Width" ma:internalName="ImageWidth" ma:readOnly="true">
      <xsd:simpleType>
        <xsd:restriction base="dms:Unknown"/>
      </xsd:simpleType>
    </xsd:element>
    <xsd:element name="ImageHeight" ma:index="11" nillable="true" ma:displayName="Height" ma:internalName="ImageHeight" ma:readOnly="true">
      <xsd:simpleType>
        <xsd:restriction base="dms:Unknown"/>
      </xsd:simpleType>
    </xsd:element>
    <xsd:element name="ImageCreateDate" ma:index="12" nillable="true" ma:displayName="Date Picture Taken" ma:format="DateTime" ma:hidden="true" ma:internalName="ImageCreateDate">
      <xsd:simpleType>
        <xsd:restriction base="dms:DateTime"/>
      </xsd:simpleType>
    </xsd:element>
    <xsd:element name="ThumbnailExists" ma:index="14" nillable="true" ma:displayName="Thumbnail Exists" ma:default="FALSE" ma:hidden="true" ma:internalName="ThumbnailExists" ma:readOnly="true">
      <xsd:simpleType>
        <xsd:restriction base="dms:Boolean"/>
      </xsd:simpleType>
    </xsd:element>
    <xsd:element name="PreviewExists" ma:index="15" nillable="true" ma:displayName="Preview Exists" ma:default="FALSE" ma:hidden="true" ma:internalName="PreviewExists"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19"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bc572a-a765-48b6-910b-c317786075d4" elementFormDefault="qualified">
    <xsd:import namespace="http://schemas.microsoft.com/office/2006/documentManagement/types"/>
    <xsd:import namespace="http://schemas.microsoft.com/office/infopath/2007/PartnerControls"/>
    <xsd:element name="Graphic_x0020_Element" ma:index="20" nillable="true" ma:displayName="Graphic Element" ma:default="Logo Banner" ma:format="Dropdown" ma:internalName="Graphic_x0020_Element" ma:readOnly="false">
      <xsd:simpleType>
        <xsd:restriction base="dms:Choice">
          <xsd:enumeration value="Logo Banner"/>
          <xsd:enumeration value="Logo Tabs"/>
          <xsd:enumeration value="Footers"/>
          <xsd:enumeration value="Tagline"/>
          <xsd:enumeration value="Horizontal Logo"/>
          <xsd:enumeration value="Logomark Seal"/>
          <xsd:enumeration value="Slogan Seal"/>
          <xsd:enumeration value="Stacked Logo"/>
          <xsd:enumeration value="Wordmark"/>
          <xsd:enumeration value="Wordmark Seal"/>
          <xsd:enumeration value="Font"/>
          <xsd:enumeration value="Template"/>
          <xsd:enumeration value="3Rs"/>
        </xsd:restriction>
      </xsd:simpleType>
    </xsd:element>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7df9e2-92b0-415e-a5b2-d9900022e358" elementFormDefault="qualified">
    <xsd:import namespace="http://schemas.microsoft.com/office/2006/documentManagement/types"/>
    <xsd:import namespace="http://schemas.microsoft.com/office/infopath/2007/PartnerControls"/>
    <xsd:element name="SharedWithUsers" ma:index="2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7" ma:displayName="Author"/>
        <xsd:element ref="dcterms:created" minOccurs="0" maxOccurs="1"/>
        <xsd:element ref="dc:identifier" minOccurs="0" maxOccurs="1"/>
        <xsd:element name="contentType" minOccurs="0" maxOccurs="1" type="xsd:string" ma:index="21" ma:displayName="Content Type"/>
        <xsd:element ref="dc:title" minOccurs="0" maxOccurs="1" ma:index="9" ma:displayName="Title"/>
        <xsd:element ref="dc:subject" minOccurs="0" maxOccurs="1"/>
        <xsd:element ref="dc:description" minOccurs="0" maxOccurs="1" ma:index="13" ma:displayName="Comments"/>
        <xsd:element name="keywords" minOccurs="0" maxOccurs="1" type="xsd:string" ma:index="18"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B5E320-C049-4D68-83DD-AE6F739C1E44}">
  <ds:schemaRefs>
    <ds:schemaRef ds:uri="http://schemas.microsoft.com/office/2006/metadata/properties"/>
    <ds:schemaRef ds:uri="http://schemas.microsoft.com/office/infopath/2007/PartnerControls"/>
    <ds:schemaRef ds:uri="16BC572A-A765-48B6-910B-C317786075D4"/>
    <ds:schemaRef ds:uri="16bc572a-a765-48b6-910b-c317786075d4"/>
    <ds:schemaRef ds:uri="http://schemas.microsoft.com/sharepoint/v3/fields"/>
  </ds:schemaRefs>
</ds:datastoreItem>
</file>

<file path=customXml/itemProps2.xml><?xml version="1.0" encoding="utf-8"?>
<ds:datastoreItem xmlns:ds="http://schemas.openxmlformats.org/officeDocument/2006/customXml" ds:itemID="{9BE52C1F-37E2-486F-8C1A-B28A4EEB8147}">
  <ds:schemaRefs>
    <ds:schemaRef ds:uri="http://schemas.microsoft.com/sharepoint/v3/contenttype/forms"/>
  </ds:schemaRefs>
</ds:datastoreItem>
</file>

<file path=customXml/itemProps3.xml><?xml version="1.0" encoding="utf-8"?>
<ds:datastoreItem xmlns:ds="http://schemas.openxmlformats.org/officeDocument/2006/customXml" ds:itemID="{0FE2FCA0-DA24-460E-88C0-4DAE9E829A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6BC572A-A765-48B6-910B-C317786075D4"/>
    <ds:schemaRef ds:uri="http://schemas.microsoft.com/sharepoint/v3/fields"/>
    <ds:schemaRef ds:uri="16bc572a-a765-48b6-910b-c317786075d4"/>
    <ds:schemaRef ds:uri="d37df9e2-92b0-415e-a5b2-d9900022e3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MSBSD PPT Template - Mountains (4)</Template>
  <TotalTime>332</TotalTime>
  <Words>2617</Words>
  <Application>Microsoft Office PowerPoint</Application>
  <PresentationFormat>On-screen Show (4:3)</PresentationFormat>
  <Paragraphs>310</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Verdana</vt:lpstr>
      <vt:lpstr>MSBSD Slide Master 2</vt:lpstr>
      <vt:lpstr>Frontline Professional Growth</vt:lpstr>
      <vt:lpstr>Overview</vt:lpstr>
      <vt:lpstr>Frontline Professional Growth Access</vt:lpstr>
      <vt:lpstr>Evaluation Purpose</vt:lpstr>
      <vt:lpstr>Danielson Framework Model</vt:lpstr>
      <vt:lpstr>Evaluation Overview </vt:lpstr>
      <vt:lpstr>Evaluation Criteria </vt:lpstr>
      <vt:lpstr>Evaluation Criteria </vt:lpstr>
      <vt:lpstr>Evaluation Process &amp; Timeline</vt:lpstr>
      <vt:lpstr>Evaluation Process &amp; Timeline</vt:lpstr>
      <vt:lpstr>Evaluation Process &amp; Timeline</vt:lpstr>
      <vt:lpstr>Evaluation Components</vt:lpstr>
      <vt:lpstr>Evaluation Components</vt:lpstr>
      <vt:lpstr>Evaluation Components</vt:lpstr>
      <vt:lpstr>Evaluation Components</vt:lpstr>
      <vt:lpstr>Evaluation Components</vt:lpstr>
      <vt:lpstr>Evaluation Components</vt:lpstr>
      <vt:lpstr>Evaluation Components</vt:lpstr>
      <vt:lpstr>Evaluation Components</vt:lpstr>
      <vt:lpstr>Employee Evaluation Groups</vt:lpstr>
      <vt:lpstr>Evaluation Ratings </vt:lpstr>
      <vt:lpstr>Evaluation Ratings</vt:lpstr>
      <vt:lpstr>Evaluation Ratings</vt:lpstr>
      <vt:lpstr>Evaluation Ratings</vt:lpstr>
      <vt:lpstr>Evaluation Ratings</vt:lpstr>
      <vt:lpstr>Evaluation Ratings</vt:lpstr>
      <vt:lpstr>Evaluation Ratings</vt:lpstr>
      <vt:lpstr>Evaluation Component Rubric </vt:lpstr>
      <vt:lpstr>Plan for Professional Growth &amp; Plan of Improvement</vt:lpstr>
      <vt:lpstr>Plan for Professional Growth</vt:lpstr>
      <vt:lpstr>Plan of Improvement </vt:lpstr>
      <vt:lpstr>Frequently Asked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BREANNA HOMESTEAD</dc:creator>
  <cp:keywords/>
  <dc:description/>
  <cp:lastModifiedBy>BREANNA HOMESTEAD</cp:lastModifiedBy>
  <cp:revision>6</cp:revision>
  <dcterms:created xsi:type="dcterms:W3CDTF">2025-06-03T20:59:06Z</dcterms:created>
  <dcterms:modified xsi:type="dcterms:W3CDTF">2025-09-25T19:44:55Z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57117FE0-83BF-4A78-8A23-421569DDBEA2</vt:lpwstr>
  </property>
  <property fmtid="{D5CDD505-2E9C-101B-9397-08002B2CF9AE}" pid="3" name="ArticulatePath">
    <vt:lpwstr>Presentation1</vt:lpwstr>
  </property>
  <property fmtid="{D5CDD505-2E9C-101B-9397-08002B2CF9AE}" pid="4" name="ContentTypeId">
    <vt:lpwstr>0x0101009148F5A04DDD49CBA7127AADA5FB792B00AADE34325A8B49CDA8BB4DB53328F214005C679F29B17D5949AE687C1D4657F4D6</vt:lpwstr>
  </property>
  <property fmtid="{D5CDD505-2E9C-101B-9397-08002B2CF9AE}" pid="5" name="VideoSetEmbedCode">
    <vt:lpwstr/>
  </property>
  <property fmtid="{D5CDD505-2E9C-101B-9397-08002B2CF9AE}" pid="6" name="AlternateThumbnailUrl">
    <vt:lpwstr/>
  </property>
  <property fmtid="{D5CDD505-2E9C-101B-9397-08002B2CF9AE}" pid="7" name="PeopleInMedia">
    <vt:lpwstr/>
  </property>
  <property fmtid="{D5CDD505-2E9C-101B-9397-08002B2CF9AE}" pid="8" name="VideoSetDescription">
    <vt:lpwstr/>
  </property>
  <property fmtid="{D5CDD505-2E9C-101B-9397-08002B2CF9AE}" pid="9" name="VideoSetUserOverrideEncoding">
    <vt:lpwstr/>
  </property>
  <property fmtid="{D5CDD505-2E9C-101B-9397-08002B2CF9AE}" pid="10" name="VideoSetDefaultEncoding">
    <vt:lpwstr/>
  </property>
  <property fmtid="{D5CDD505-2E9C-101B-9397-08002B2CF9AE}" pid="11" name="VideoSetExternalLink">
    <vt:lpwstr/>
  </property>
  <property fmtid="{D5CDD505-2E9C-101B-9397-08002B2CF9AE}" pid="12" name="VideoSetRenditionsInfo">
    <vt:lpwstr/>
  </property>
  <property fmtid="{D5CDD505-2E9C-101B-9397-08002B2CF9AE}" pid="13" name="VideoRenditionLabel">
    <vt:lpwstr/>
  </property>
</Properties>
</file>