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Sacramento"/>
      <p:regular r:id="rId31"/>
    </p:embeddedFont>
    <p:embeddedFont>
      <p:font typeface="Shadows Into Light Two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acramen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ShadowsIntoLightTwo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88f7a70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88f7a70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8a7d6f760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8a7d6f760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88f7a70a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f88f7a70a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8a7d6f760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8a7d6f760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f88f7a70a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f88f7a70a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88f7a70a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f88f7a70a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 monthly </a:t>
            </a:r>
            <a:r>
              <a:rPr lang="en"/>
              <a:t>newsletters for events and information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a7d6f760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a7d6f760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a7d6f760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8a7d6f760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5a597d87b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5a597d87b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the Annual Title 1 Meeting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family engagement-family tree lighting, boo bash, stem night, strong </a:t>
            </a:r>
            <a:r>
              <a:rPr lang="en"/>
              <a:t>father’s, patriot picnic, music programs, grade level events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5a597d87b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5a597d87b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5a597d87b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5a597d87b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5a597d87b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5a597d87b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5a597d87b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5a597d87b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5a597d87b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5a597d87b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5a597d87b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5a597d87b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Plans for 22-23 school year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5a597d87b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5a597d87b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5a597d87b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5a597d87b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have printed copies and they are posted on the webpage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a597d87b5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a597d87b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5a597d87b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5a597d87b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PTO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VIPs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Attend events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Free and reduced lunch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5a597d87b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5a597d87b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5a597d87b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5a597d87b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Natalie is in cafe to assist with applying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a7d6f760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8a7d6f760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PatriotHub Link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5a597d87b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5a597d87b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 Up for those </a:t>
            </a:r>
            <a:r>
              <a:rPr lang="en"/>
              <a:t>interested</a:t>
            </a:r>
            <a:r>
              <a:rPr lang="en"/>
              <a:t> in being on the site base team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f88f7a70a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f88f7a70a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schoolcafe.com/sanangeloisd" TargetMode="External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bowie.saisd.org/families/the-patriot-family-hub" TargetMode="External"/><Relationship Id="rId4" Type="http://schemas.openxmlformats.org/officeDocument/2006/relationships/image" Target="../media/image23.png"/><Relationship Id="rId5" Type="http://schemas.openxmlformats.org/officeDocument/2006/relationships/image" Target="../media/image1.gif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4EAE5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Open House Cover 25-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648" y="-245187"/>
            <a:ext cx="6720601" cy="56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EDA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Patriots Grow Togeth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462" y="0"/>
            <a:ext cx="9348926" cy="525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background for open hous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31050" y="0"/>
            <a:ext cx="13377575" cy="495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6" title="Screenshot 2025-09-17 at 9.29.34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4750" y="-74950"/>
            <a:ext cx="3761699" cy="502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4808" y="-33325"/>
            <a:ext cx="9262531" cy="521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0758" y="-22925"/>
            <a:ext cx="9225509" cy="518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8" title="Open House Upcoming Events.png"/>
          <p:cNvPicPr preferRelativeResize="0"/>
          <p:nvPr/>
        </p:nvPicPr>
        <p:blipFill rotWithShape="1">
          <a:blip r:embed="rId4">
            <a:alphaModFix/>
          </a:blip>
          <a:srcRect b="0" l="5899" r="8601" t="0"/>
          <a:stretch/>
        </p:blipFill>
        <p:spPr>
          <a:xfrm>
            <a:off x="4877800" y="1019400"/>
            <a:ext cx="4154050" cy="407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 title="Screenshot 2025-09-17 at 9.59.2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200" y="-91974"/>
            <a:ext cx="4974274" cy="543362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9"/>
          <p:cNvSpPr txBox="1"/>
          <p:nvPr/>
        </p:nvSpPr>
        <p:spPr>
          <a:xfrm>
            <a:off x="0" y="1325225"/>
            <a:ext cx="41082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74E13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Sign up for My PowerHub and PowerSchool Parent Portal and stay connected!</a:t>
            </a:r>
            <a:endParaRPr b="1" sz="3000">
              <a:solidFill>
                <a:srgbClr val="274E13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pic>
        <p:nvPicPr>
          <p:cNvPr descr="an illustration of a potted plant with a green leaf (Provided by Tenor)" id="88" name="Google Shape;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8525" y="2571750"/>
            <a:ext cx="1886125" cy="256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" y="0"/>
            <a:ext cx="913374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1"/>
          <p:cNvSpPr/>
          <p:nvPr/>
        </p:nvSpPr>
        <p:spPr>
          <a:xfrm>
            <a:off x="4777701" y="3663675"/>
            <a:ext cx="2518800" cy="792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acramento"/>
                <a:ea typeface="Sacramento"/>
                <a:cs typeface="Sacramento"/>
                <a:sym typeface="Sacramento"/>
              </a:rPr>
              <a:t>Bowie Elementary 2025-2026</a:t>
            </a:r>
            <a:endParaRPr b="1" sz="2500">
              <a:latin typeface="Sacramento"/>
              <a:ea typeface="Sacramento"/>
              <a:cs typeface="Sacramento"/>
              <a:sym typeface="Sacramen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1" y="0"/>
            <a:ext cx="910003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61"/>
            <a:ext cx="9144001" cy="5134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Google Shape;12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703"/>
            <a:ext cx="9144001" cy="5078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" y="0"/>
            <a:ext cx="912114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03" y="0"/>
            <a:ext cx="911019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2" y="0"/>
            <a:ext cx="911462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87" y="0"/>
            <a:ext cx="911462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" y="0"/>
            <a:ext cx="912114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042"/>
            <a:ext cx="9144000" cy="5091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336"/>
            <a:ext cx="9143999" cy="510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91" y="0"/>
            <a:ext cx="910661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1" name="Google Shape;191;p3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529"/>
            <a:ext cx="9144001" cy="5128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3C47D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/>
          <p:nvPr/>
        </p:nvSpPr>
        <p:spPr>
          <a:xfrm>
            <a:off x="0" y="1666725"/>
            <a:ext cx="9144000" cy="1819500"/>
          </a:xfrm>
          <a:prstGeom prst="rect">
            <a:avLst/>
          </a:prstGeom>
          <a:solidFill>
            <a:srgbClr val="DA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Google Shape;197;p35" title="Follow Us Website-bowie.saisd.org Facebook-httpsfacebook.comBowiePatiots X-@BowiePatriots (1)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6096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/>
          <p:nvPr/>
        </p:nvSpPr>
        <p:spPr>
          <a:xfrm>
            <a:off x="73732" y="2189901"/>
            <a:ext cx="4136496" cy="763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2"/>
                </a:solidFill>
                <a:latin typeface="Life Savers"/>
              </a:rPr>
              <a:t>Connect with Us</a:t>
            </a:r>
          </a:p>
        </p:txBody>
      </p:sp>
      <p:pic>
        <p:nvPicPr>
          <p:cNvPr descr="an illustration of a potted plant with a green leaf (Provided by Tenor)" id="199" name="Google Shape;19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1750" y="2334675"/>
            <a:ext cx="2064300" cy="28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2475"/>
            <a:ext cx="9255048" cy="52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"/>
            <a:ext cx="9144000" cy="5143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