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 id="257" r:id="rId3"/>
    <p:sldId id="266" r:id="rId4"/>
    <p:sldId id="268" r:id="rId5"/>
    <p:sldId id="275" r:id="rId6"/>
    <p:sldId id="271" r:id="rId7"/>
    <p:sldId id="26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26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BFCD"/>
    <a:srgbClr val="A5A38A"/>
    <a:srgbClr val="C9E0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9B5678-48C5-C345-BC7C-80E4DA9381B1}" v="3" dt="2025-09-15T16:24:00.1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11"/>
    <p:restoredTop sz="94471"/>
  </p:normalViewPr>
  <p:slideViewPr>
    <p:cSldViewPr snapToGrid="0">
      <p:cViewPr varScale="1">
        <p:scale>
          <a:sx n="98" d="100"/>
          <a:sy n="98" d="100"/>
        </p:scale>
        <p:origin x="2696" y="152"/>
      </p:cViewPr>
      <p:guideLst>
        <p:guide orient="horz" pos="2448"/>
        <p:guide pos="2616"/>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b, Shannon" userId="S::sleib@cdschools.org::7e305538-7cb6-415f-85ea-dccb93b5509f" providerId="AD" clId="Web-{4E739972-7355-2EA7-AAFC-0C1F1550D8D9}"/>
    <pc:docChg chg="addSld">
      <pc:chgData name="Leib, Shannon" userId="S::sleib@cdschools.org::7e305538-7cb6-415f-85ea-dccb93b5509f" providerId="AD" clId="Web-{4E739972-7355-2EA7-AAFC-0C1F1550D8D9}" dt="2025-08-20T19:59:17.936" v="0"/>
      <pc:docMkLst>
        <pc:docMk/>
      </pc:docMkLst>
      <pc:sldChg chg="new">
        <pc:chgData name="Leib, Shannon" userId="S::sleib@cdschools.org::7e305538-7cb6-415f-85ea-dccb93b5509f" providerId="AD" clId="Web-{4E739972-7355-2EA7-AAFC-0C1F1550D8D9}" dt="2025-08-20T19:59:17.936" v="0"/>
        <pc:sldMkLst>
          <pc:docMk/>
          <pc:sldMk cId="3580127324" sldId="276"/>
        </pc:sldMkLst>
      </pc:sldChg>
    </pc:docChg>
  </pc:docChgLst>
  <pc:docChgLst>
    <pc:chgData name="Leib, Shannon" userId="S::sleib@cdschools.org::7e305538-7cb6-415f-85ea-dccb93b5509f" providerId="AD" clId="Web-{C4F1F5FE-5562-7326-EC90-47F3F34B6D33}"/>
    <pc:docChg chg="modSld">
      <pc:chgData name="Leib, Shannon" userId="S::sleib@cdschools.org::7e305538-7cb6-415f-85ea-dccb93b5509f" providerId="AD" clId="Web-{C4F1F5FE-5562-7326-EC90-47F3F34B6D33}" dt="2025-07-24T12:09:39.933" v="50" actId="20577"/>
      <pc:docMkLst>
        <pc:docMk/>
      </pc:docMkLst>
      <pc:sldChg chg="modSp">
        <pc:chgData name="Leib, Shannon" userId="S::sleib@cdschools.org::7e305538-7cb6-415f-85ea-dccb93b5509f" providerId="AD" clId="Web-{C4F1F5FE-5562-7326-EC90-47F3F34B6D33}" dt="2025-07-24T12:09:39.933" v="50" actId="20577"/>
        <pc:sldMkLst>
          <pc:docMk/>
          <pc:sldMk cId="343987827" sldId="271"/>
        </pc:sldMkLst>
      </pc:sldChg>
      <pc:sldChg chg="modSp">
        <pc:chgData name="Leib, Shannon" userId="S::sleib@cdschools.org::7e305538-7cb6-415f-85ea-dccb93b5509f" providerId="AD" clId="Web-{C4F1F5FE-5562-7326-EC90-47F3F34B6D33}" dt="2025-07-24T12:09:25.886" v="34" actId="20577"/>
        <pc:sldMkLst>
          <pc:docMk/>
          <pc:sldMk cId="3924367384" sldId="275"/>
        </pc:sldMkLst>
      </pc:sldChg>
    </pc:docChg>
  </pc:docChgLst>
  <pc:docChgLst>
    <pc:chgData name="Turman, Eric" userId="S::eturman@cdschools.org::d5e038cc-4bb2-434c-895d-2ab1b01391d6" providerId="AD" clId="Web-{BDF28163-DA20-E657-82DD-FC8E0C2969BA}"/>
    <pc:docChg chg="modSld">
      <pc:chgData name="Turman, Eric" userId="S::eturman@cdschools.org::d5e038cc-4bb2-434c-895d-2ab1b01391d6" providerId="AD" clId="Web-{BDF28163-DA20-E657-82DD-FC8E0C2969BA}" dt="2025-07-24T19:08:12.434" v="416" actId="1076"/>
      <pc:docMkLst>
        <pc:docMk/>
      </pc:docMkLst>
      <pc:sldChg chg="modSp">
        <pc:chgData name="Turman, Eric" userId="S::eturman@cdschools.org::d5e038cc-4bb2-434c-895d-2ab1b01391d6" providerId="AD" clId="Web-{BDF28163-DA20-E657-82DD-FC8E0C2969BA}" dt="2025-07-24T17:23:48.934" v="1" actId="20577"/>
        <pc:sldMkLst>
          <pc:docMk/>
          <pc:sldMk cId="4054721137" sldId="257"/>
        </pc:sldMkLst>
      </pc:sldChg>
      <pc:sldChg chg="modSp">
        <pc:chgData name="Turman, Eric" userId="S::eturman@cdschools.org::d5e038cc-4bb2-434c-895d-2ab1b01391d6" providerId="AD" clId="Web-{BDF28163-DA20-E657-82DD-FC8E0C2969BA}" dt="2025-07-24T17:26:36.549" v="18" actId="20577"/>
        <pc:sldMkLst>
          <pc:docMk/>
          <pc:sldMk cId="497492494" sldId="266"/>
        </pc:sldMkLst>
      </pc:sldChg>
      <pc:sldChg chg="modSp">
        <pc:chgData name="Turman, Eric" userId="S::eturman@cdschools.org::d5e038cc-4bb2-434c-895d-2ab1b01391d6" providerId="AD" clId="Web-{BDF28163-DA20-E657-82DD-FC8E0C2969BA}" dt="2025-07-24T18:47:02.272" v="35" actId="20577"/>
        <pc:sldMkLst>
          <pc:docMk/>
          <pc:sldMk cId="343987827" sldId="271"/>
        </pc:sldMkLst>
      </pc:sldChg>
      <pc:sldChg chg="addSp delSp modSp">
        <pc:chgData name="Turman, Eric" userId="S::eturman@cdschools.org::d5e038cc-4bb2-434c-895d-2ab1b01391d6" providerId="AD" clId="Web-{BDF28163-DA20-E657-82DD-FC8E0C2969BA}" dt="2025-07-24T19:08:12.434" v="416" actId="1076"/>
        <pc:sldMkLst>
          <pc:docMk/>
          <pc:sldMk cId="3924367384" sldId="275"/>
        </pc:sldMkLst>
      </pc:sldChg>
    </pc:docChg>
  </pc:docChgLst>
  <pc:docChgLst>
    <pc:chgData name="Leib, Shannon" userId="S::sleib@cdschools.org::7e305538-7cb6-415f-85ea-dccb93b5509f" providerId="AD" clId="Web-{419E7727-6F39-932E-A018-778EE26AAA2E}"/>
    <pc:docChg chg="delSld modSld">
      <pc:chgData name="Leib, Shannon" userId="S::sleib@cdschools.org::7e305538-7cb6-415f-85ea-dccb93b5509f" providerId="AD" clId="Web-{419E7727-6F39-932E-A018-778EE26AAA2E}" dt="2025-07-23T13:03:54.511" v="88"/>
      <pc:docMkLst>
        <pc:docMk/>
      </pc:docMkLst>
      <pc:sldChg chg="del">
        <pc:chgData name="Leib, Shannon" userId="S::sleib@cdschools.org::7e305538-7cb6-415f-85ea-dccb93b5509f" providerId="AD" clId="Web-{419E7727-6F39-932E-A018-778EE26AAA2E}" dt="2025-07-23T13:03:54.511" v="88"/>
        <pc:sldMkLst>
          <pc:docMk/>
          <pc:sldMk cId="2693499937" sldId="262"/>
        </pc:sldMkLst>
      </pc:sldChg>
      <pc:sldChg chg="del">
        <pc:chgData name="Leib, Shannon" userId="S::sleib@cdschools.org::7e305538-7cb6-415f-85ea-dccb93b5509f" providerId="AD" clId="Web-{419E7727-6F39-932E-A018-778EE26AAA2E}" dt="2025-07-23T13:03:43.620" v="85"/>
        <pc:sldMkLst>
          <pc:docMk/>
          <pc:sldMk cId="1678034094" sldId="264"/>
        </pc:sldMkLst>
      </pc:sldChg>
      <pc:sldChg chg="del">
        <pc:chgData name="Leib, Shannon" userId="S::sleib@cdschools.org::7e305538-7cb6-415f-85ea-dccb93b5509f" providerId="AD" clId="Web-{419E7727-6F39-932E-A018-778EE26AAA2E}" dt="2025-07-23T13:03:46.964" v="86"/>
        <pc:sldMkLst>
          <pc:docMk/>
          <pc:sldMk cId="325008241" sldId="265"/>
        </pc:sldMkLst>
      </pc:sldChg>
      <pc:sldChg chg="modSp">
        <pc:chgData name="Leib, Shannon" userId="S::sleib@cdschools.org::7e305538-7cb6-415f-85ea-dccb93b5509f" providerId="AD" clId="Web-{419E7727-6F39-932E-A018-778EE26AAA2E}" dt="2025-07-23T13:02:34.385" v="80" actId="20577"/>
        <pc:sldMkLst>
          <pc:docMk/>
          <pc:sldMk cId="2677999145" sldId="268"/>
        </pc:sldMkLst>
      </pc:sldChg>
      <pc:sldChg chg="del">
        <pc:chgData name="Leib, Shannon" userId="S::sleib@cdschools.org::7e305538-7cb6-415f-85ea-dccb93b5509f" providerId="AD" clId="Web-{419E7727-6F39-932E-A018-778EE26AAA2E}" dt="2025-07-23T13:03:29.589" v="81"/>
        <pc:sldMkLst>
          <pc:docMk/>
          <pc:sldMk cId="314575403" sldId="269"/>
        </pc:sldMkLst>
      </pc:sldChg>
      <pc:sldChg chg="del">
        <pc:chgData name="Leib, Shannon" userId="S::sleib@cdschools.org::7e305538-7cb6-415f-85ea-dccb93b5509f" providerId="AD" clId="Web-{419E7727-6F39-932E-A018-778EE26AAA2E}" dt="2025-07-23T13:03:32.964" v="82"/>
        <pc:sldMkLst>
          <pc:docMk/>
          <pc:sldMk cId="1740610676" sldId="270"/>
        </pc:sldMkLst>
      </pc:sldChg>
      <pc:sldChg chg="del">
        <pc:chgData name="Leib, Shannon" userId="S::sleib@cdschools.org::7e305538-7cb6-415f-85ea-dccb93b5509f" providerId="AD" clId="Web-{419E7727-6F39-932E-A018-778EE26AAA2E}" dt="2025-07-23T13:03:49.292" v="87"/>
        <pc:sldMkLst>
          <pc:docMk/>
          <pc:sldMk cId="2457960065" sldId="272"/>
        </pc:sldMkLst>
      </pc:sldChg>
      <pc:sldChg chg="del">
        <pc:chgData name="Leib, Shannon" userId="S::sleib@cdschools.org::7e305538-7cb6-415f-85ea-dccb93b5509f" providerId="AD" clId="Web-{419E7727-6F39-932E-A018-778EE26AAA2E}" dt="2025-07-23T13:03:36.183" v="83"/>
        <pc:sldMkLst>
          <pc:docMk/>
          <pc:sldMk cId="1314763528" sldId="273"/>
        </pc:sldMkLst>
      </pc:sldChg>
      <pc:sldChg chg="del">
        <pc:chgData name="Leib, Shannon" userId="S::sleib@cdschools.org::7e305538-7cb6-415f-85ea-dccb93b5509f" providerId="AD" clId="Web-{419E7727-6F39-932E-A018-778EE26AAA2E}" dt="2025-07-23T13:03:40.776" v="84"/>
        <pc:sldMkLst>
          <pc:docMk/>
          <pc:sldMk cId="907409053" sldId="274"/>
        </pc:sldMkLst>
      </pc:sldChg>
    </pc:docChg>
  </pc:docChgLst>
  <pc:docChgLst>
    <pc:chgData name="O'Neill, Irene" userId="45064475-10e8-4711-a4b2-3cba6f1c558c" providerId="ADAL" clId="{FB9B5678-48C5-C345-BC7C-80E4DA9381B1}"/>
    <pc:docChg chg="undo redo custSel addSld delSld modSld sldOrd modMainMaster">
      <pc:chgData name="O'Neill, Irene" userId="45064475-10e8-4711-a4b2-3cba6f1c558c" providerId="ADAL" clId="{FB9B5678-48C5-C345-BC7C-80E4DA9381B1}" dt="2025-07-23T19:14:48.774" v="2697" actId="1076"/>
      <pc:docMkLst>
        <pc:docMk/>
      </pc:docMkLst>
      <pc:sldChg chg="addSp delSp modSp mod setBg delDesignElem">
        <pc:chgData name="O'Neill, Irene" userId="45064475-10e8-4711-a4b2-3cba6f1c558c" providerId="ADAL" clId="{FB9B5678-48C5-C345-BC7C-80E4DA9381B1}" dt="2025-07-23T17:25:41.583" v="2551" actId="1076"/>
        <pc:sldMkLst>
          <pc:docMk/>
          <pc:sldMk cId="1510295187" sldId="256"/>
        </pc:sldMkLst>
      </pc:sldChg>
      <pc:sldChg chg="addSp delSp modSp mod setBg addAnim delDesignElem">
        <pc:chgData name="O'Neill, Irene" userId="45064475-10e8-4711-a4b2-3cba6f1c558c" providerId="ADAL" clId="{FB9B5678-48C5-C345-BC7C-80E4DA9381B1}" dt="2025-07-23T17:34:04.930" v="2663" actId="1036"/>
        <pc:sldMkLst>
          <pc:docMk/>
          <pc:sldMk cId="4054721137" sldId="257"/>
        </pc:sldMkLst>
      </pc:sldChg>
      <pc:sldChg chg="addSp delSp modSp del mod">
        <pc:chgData name="O'Neill, Irene" userId="45064475-10e8-4711-a4b2-3cba6f1c558c" providerId="ADAL" clId="{FB9B5678-48C5-C345-BC7C-80E4DA9381B1}" dt="2025-07-22T16:30:30.496" v="488" actId="2696"/>
        <pc:sldMkLst>
          <pc:docMk/>
          <pc:sldMk cId="267990444" sldId="258"/>
        </pc:sldMkLst>
      </pc:sldChg>
      <pc:sldChg chg="addSp delSp modSp del mod">
        <pc:chgData name="O'Neill, Irene" userId="45064475-10e8-4711-a4b2-3cba6f1c558c" providerId="ADAL" clId="{FB9B5678-48C5-C345-BC7C-80E4DA9381B1}" dt="2025-07-22T16:27:33.745" v="480" actId="2696"/>
        <pc:sldMkLst>
          <pc:docMk/>
          <pc:sldMk cId="3120090392" sldId="259"/>
        </pc:sldMkLst>
      </pc:sldChg>
      <pc:sldChg chg="del">
        <pc:chgData name="O'Neill, Irene" userId="45064475-10e8-4711-a4b2-3cba6f1c558c" providerId="ADAL" clId="{FB9B5678-48C5-C345-BC7C-80E4DA9381B1}" dt="2025-07-22T15:45:41.564" v="122" actId="2696"/>
        <pc:sldMkLst>
          <pc:docMk/>
          <pc:sldMk cId="539675139" sldId="260"/>
        </pc:sldMkLst>
      </pc:sldChg>
      <pc:sldChg chg="modSp del mod">
        <pc:chgData name="O'Neill, Irene" userId="45064475-10e8-4711-a4b2-3cba6f1c558c" providerId="ADAL" clId="{FB9B5678-48C5-C345-BC7C-80E4DA9381B1}" dt="2025-07-22T17:25:34.563" v="920" actId="2696"/>
        <pc:sldMkLst>
          <pc:docMk/>
          <pc:sldMk cId="2216697890" sldId="261"/>
        </pc:sldMkLst>
      </pc:sldChg>
      <pc:sldChg chg="addSp delSp modSp mod modShow">
        <pc:chgData name="O'Neill, Irene" userId="45064475-10e8-4711-a4b2-3cba6f1c558c" providerId="ADAL" clId="{FB9B5678-48C5-C345-BC7C-80E4DA9381B1}" dt="2025-07-22T19:48:21.924" v="1931" actId="729"/>
        <pc:sldMkLst>
          <pc:docMk/>
          <pc:sldMk cId="2693499937" sldId="262"/>
        </pc:sldMkLst>
      </pc:sldChg>
      <pc:sldChg chg="del">
        <pc:chgData name="O'Neill, Irene" userId="45064475-10e8-4711-a4b2-3cba6f1c558c" providerId="ADAL" clId="{FB9B5678-48C5-C345-BC7C-80E4DA9381B1}" dt="2025-07-22T15:45:46.418" v="123" actId="2696"/>
        <pc:sldMkLst>
          <pc:docMk/>
          <pc:sldMk cId="803379222" sldId="263"/>
        </pc:sldMkLst>
      </pc:sldChg>
      <pc:sldChg chg="addSp delSp modSp new del mod ord setBg">
        <pc:chgData name="O'Neill, Irene" userId="45064475-10e8-4711-a4b2-3cba6f1c558c" providerId="ADAL" clId="{FB9B5678-48C5-C345-BC7C-80E4DA9381B1}" dt="2025-07-22T17:25:25.603" v="919" actId="2696"/>
        <pc:sldMkLst>
          <pc:docMk/>
          <pc:sldMk cId="3051835135" sldId="263"/>
        </pc:sldMkLst>
      </pc:sldChg>
      <pc:sldChg chg="addSp delSp modSp add mod ord setBg modClrScheme delDesignElem chgLayout">
        <pc:chgData name="O'Neill, Irene" userId="45064475-10e8-4711-a4b2-3cba6f1c558c" providerId="ADAL" clId="{FB9B5678-48C5-C345-BC7C-80E4DA9381B1}" dt="2025-07-23T17:33:22.086" v="2658" actId="14100"/>
        <pc:sldMkLst>
          <pc:docMk/>
          <pc:sldMk cId="1678034094" sldId="264"/>
        </pc:sldMkLst>
      </pc:sldChg>
      <pc:sldChg chg="addSp modSp add del mod">
        <pc:chgData name="O'Neill, Irene" userId="45064475-10e8-4711-a4b2-3cba6f1c558c" providerId="ADAL" clId="{FB9B5678-48C5-C345-BC7C-80E4DA9381B1}" dt="2025-07-22T15:35:27.456" v="92" actId="2696"/>
        <pc:sldMkLst>
          <pc:docMk/>
          <pc:sldMk cId="3479672364" sldId="264"/>
        </pc:sldMkLst>
      </pc:sldChg>
      <pc:sldChg chg="addSp delSp modSp add mod ord delDesignElem modShow">
        <pc:chgData name="O'Neill, Irene" userId="45064475-10e8-4711-a4b2-3cba6f1c558c" providerId="ADAL" clId="{FB9B5678-48C5-C345-BC7C-80E4DA9381B1}" dt="2025-07-22T19:48:21.924" v="1931" actId="729"/>
        <pc:sldMkLst>
          <pc:docMk/>
          <pc:sldMk cId="325008241" sldId="265"/>
        </pc:sldMkLst>
      </pc:sldChg>
      <pc:sldChg chg="addSp delSp modSp add mod ord setBg delDesignElem">
        <pc:chgData name="O'Neill, Irene" userId="45064475-10e8-4711-a4b2-3cba6f1c558c" providerId="ADAL" clId="{FB9B5678-48C5-C345-BC7C-80E4DA9381B1}" dt="2025-07-23T17:34:14.569" v="2669" actId="1036"/>
        <pc:sldMkLst>
          <pc:docMk/>
          <pc:sldMk cId="497492494" sldId="266"/>
        </pc:sldMkLst>
      </pc:sldChg>
      <pc:sldChg chg="addSp delSp modSp new del mod">
        <pc:chgData name="O'Neill, Irene" userId="45064475-10e8-4711-a4b2-3cba6f1c558c" providerId="ADAL" clId="{FB9B5678-48C5-C345-BC7C-80E4DA9381B1}" dt="2025-07-22T17:19:59.970" v="783" actId="2696"/>
        <pc:sldMkLst>
          <pc:docMk/>
          <pc:sldMk cId="1417497139" sldId="267"/>
        </pc:sldMkLst>
      </pc:sldChg>
      <pc:sldChg chg="addSp delSp modSp add mod ord delAnim">
        <pc:chgData name="O'Neill, Irene" userId="45064475-10e8-4711-a4b2-3cba6f1c558c" providerId="ADAL" clId="{FB9B5678-48C5-C345-BC7C-80E4DA9381B1}" dt="2025-07-23T19:10:32.386" v="2682" actId="20577"/>
        <pc:sldMkLst>
          <pc:docMk/>
          <pc:sldMk cId="2677999145" sldId="268"/>
        </pc:sldMkLst>
      </pc:sldChg>
      <pc:sldChg chg="addSp delSp modSp add mod ord modShow">
        <pc:chgData name="O'Neill, Irene" userId="45064475-10e8-4711-a4b2-3cba6f1c558c" providerId="ADAL" clId="{FB9B5678-48C5-C345-BC7C-80E4DA9381B1}" dt="2025-07-22T19:48:21.924" v="1931" actId="729"/>
        <pc:sldMkLst>
          <pc:docMk/>
          <pc:sldMk cId="314575403" sldId="269"/>
        </pc:sldMkLst>
      </pc:sldChg>
      <pc:sldChg chg="modSp add mod ord modShow">
        <pc:chgData name="O'Neill, Irene" userId="45064475-10e8-4711-a4b2-3cba6f1c558c" providerId="ADAL" clId="{FB9B5678-48C5-C345-BC7C-80E4DA9381B1}" dt="2025-07-22T19:48:21.924" v="1931" actId="729"/>
        <pc:sldMkLst>
          <pc:docMk/>
          <pc:sldMk cId="1740610676" sldId="270"/>
        </pc:sldMkLst>
      </pc:sldChg>
      <pc:sldChg chg="addSp delSp modSp add del mod ord">
        <pc:chgData name="O'Neill, Irene" userId="45064475-10e8-4711-a4b2-3cba6f1c558c" providerId="ADAL" clId="{FB9B5678-48C5-C345-BC7C-80E4DA9381B1}" dt="2025-07-23T17:34:57.626" v="2680"/>
        <pc:sldMkLst>
          <pc:docMk/>
          <pc:sldMk cId="343987827" sldId="271"/>
        </pc:sldMkLst>
      </pc:sldChg>
      <pc:sldChg chg="addSp delSp modSp add mod ord modShow">
        <pc:chgData name="O'Neill, Irene" userId="45064475-10e8-4711-a4b2-3cba6f1c558c" providerId="ADAL" clId="{FB9B5678-48C5-C345-BC7C-80E4DA9381B1}" dt="2025-07-22T19:48:21.924" v="1931" actId="729"/>
        <pc:sldMkLst>
          <pc:docMk/>
          <pc:sldMk cId="2457960065" sldId="272"/>
        </pc:sldMkLst>
      </pc:sldChg>
      <pc:sldChg chg="addSp delSp modSp add mod setBg modShow">
        <pc:chgData name="O'Neill, Irene" userId="45064475-10e8-4711-a4b2-3cba6f1c558c" providerId="ADAL" clId="{FB9B5678-48C5-C345-BC7C-80E4DA9381B1}" dt="2025-07-22T19:48:21.924" v="1931" actId="729"/>
        <pc:sldMkLst>
          <pc:docMk/>
          <pc:sldMk cId="1314763528" sldId="273"/>
        </pc:sldMkLst>
      </pc:sldChg>
      <pc:sldChg chg="addSp delSp modSp add mod modShow">
        <pc:chgData name="O'Neill, Irene" userId="45064475-10e8-4711-a4b2-3cba6f1c558c" providerId="ADAL" clId="{FB9B5678-48C5-C345-BC7C-80E4DA9381B1}" dt="2025-07-22T19:48:21.924" v="1931" actId="729"/>
        <pc:sldMkLst>
          <pc:docMk/>
          <pc:sldMk cId="907409053" sldId="274"/>
        </pc:sldMkLst>
      </pc:sldChg>
      <pc:sldChg chg="addSp delSp modSp add mod ord">
        <pc:chgData name="O'Neill, Irene" userId="45064475-10e8-4711-a4b2-3cba6f1c558c" providerId="ADAL" clId="{FB9B5678-48C5-C345-BC7C-80E4DA9381B1}" dt="2025-07-23T19:14:48.774" v="2697" actId="1076"/>
        <pc:sldMkLst>
          <pc:docMk/>
          <pc:sldMk cId="3924367384" sldId="275"/>
        </pc:sldMkLst>
      </pc:sldChg>
      <pc:sldMasterChg chg="modSldLayout">
        <pc:chgData name="O'Neill, Irene" userId="45064475-10e8-4711-a4b2-3cba6f1c558c" providerId="ADAL" clId="{FB9B5678-48C5-C345-BC7C-80E4DA9381B1}" dt="2025-07-22T18:28:46.141" v="1191" actId="735"/>
        <pc:sldMasterMkLst>
          <pc:docMk/>
          <pc:sldMasterMk cId="3622005700" sldId="2147483648"/>
        </pc:sldMasterMkLst>
        <pc:sldLayoutChg chg="modSp">
          <pc:chgData name="O'Neill, Irene" userId="45064475-10e8-4711-a4b2-3cba6f1c558c" providerId="ADAL" clId="{FB9B5678-48C5-C345-BC7C-80E4DA9381B1}" dt="2025-07-22T18:28:46.141" v="1191" actId="735"/>
          <pc:sldLayoutMkLst>
            <pc:docMk/>
            <pc:sldMasterMk cId="3622005700" sldId="2147483648"/>
            <pc:sldLayoutMk cId="3219720453" sldId="2147483649"/>
          </pc:sldLayoutMkLst>
        </pc:sldLayoutChg>
      </pc:sldMasterChg>
    </pc:docChg>
  </pc:docChgLst>
  <pc:docChgLst>
    <pc:chgData name="Turman, Eric" userId="S::eturman@cdschools.org::d5e038cc-4bb2-434c-895d-2ab1b01391d6" providerId="AD" clId="Web-{DABD4019-D898-7AB5-5C1C-4DD3D7D731C1}"/>
    <pc:docChg chg="modSld">
      <pc:chgData name="Turman, Eric" userId="S::eturman@cdschools.org::d5e038cc-4bb2-434c-895d-2ab1b01391d6" providerId="AD" clId="Web-{DABD4019-D898-7AB5-5C1C-4DD3D7D731C1}" dt="2025-08-20T16:54:14.853" v="8" actId="20577"/>
      <pc:docMkLst>
        <pc:docMk/>
      </pc:docMkLst>
      <pc:sldChg chg="modSp">
        <pc:chgData name="Turman, Eric" userId="S::eturman@cdschools.org::d5e038cc-4bb2-434c-895d-2ab1b01391d6" providerId="AD" clId="Web-{DABD4019-D898-7AB5-5C1C-4DD3D7D731C1}" dt="2025-08-20T16:54:14.853" v="8" actId="20577"/>
        <pc:sldMkLst>
          <pc:docMk/>
          <pc:sldMk cId="3924367384" sldId="275"/>
        </pc:sldMkLst>
        <pc:spChg chg="mod">
          <ac:chgData name="Turman, Eric" userId="S::eturman@cdschools.org::d5e038cc-4bb2-434c-895d-2ab1b01391d6" providerId="AD" clId="Web-{DABD4019-D898-7AB5-5C1C-4DD3D7D731C1}" dt="2025-08-20T16:54:14.853" v="8" actId="20577"/>
          <ac:spMkLst>
            <pc:docMk/>
            <pc:sldMk cId="3924367384" sldId="275"/>
            <ac:spMk id="6" creationId="{D835731A-50D3-E69B-1B29-450C88756EE4}"/>
          </ac:spMkLst>
        </pc:spChg>
      </pc:sldChg>
    </pc:docChg>
  </pc:docChgLst>
  <pc:docChgLst>
    <pc:chgData name="Leib, Shannon" userId="7e305538-7cb6-415f-85ea-dccb93b5509f" providerId="ADAL" clId="{07A7BAE0-B45A-42D9-9C44-6170B2C19E45}"/>
    <pc:docChg chg="custSel modSld">
      <pc:chgData name="Leib, Shannon" userId="7e305538-7cb6-415f-85ea-dccb93b5509f" providerId="ADAL" clId="{07A7BAE0-B45A-42D9-9C44-6170B2C19E45}" dt="2025-09-15T14:06:02.346" v="2" actId="478"/>
      <pc:docMkLst>
        <pc:docMk/>
      </pc:docMkLst>
      <pc:sldChg chg="delSp modSp mod">
        <pc:chgData name="Leib, Shannon" userId="7e305538-7cb6-415f-85ea-dccb93b5509f" providerId="ADAL" clId="{07A7BAE0-B45A-42D9-9C44-6170B2C19E45}" dt="2025-09-15T14:06:02.346" v="2" actId="478"/>
        <pc:sldMkLst>
          <pc:docMk/>
          <pc:sldMk cId="343987827" sldId="271"/>
        </pc:sldMkLst>
        <pc:spChg chg="del mod">
          <ac:chgData name="Leib, Shannon" userId="7e305538-7cb6-415f-85ea-dccb93b5509f" providerId="ADAL" clId="{07A7BAE0-B45A-42D9-9C44-6170B2C19E45}" dt="2025-09-15T14:06:02.346" v="2" actId="478"/>
          <ac:spMkLst>
            <pc:docMk/>
            <pc:sldMk cId="343987827" sldId="271"/>
            <ac:spMk id="4" creationId="{C0D18676-D5BF-FB8C-134D-7D28D8570185}"/>
          </ac:spMkLst>
        </pc:spChg>
      </pc:sldChg>
      <pc:sldChg chg="modSp mod">
        <pc:chgData name="Leib, Shannon" userId="7e305538-7cb6-415f-85ea-dccb93b5509f" providerId="ADAL" clId="{07A7BAE0-B45A-42D9-9C44-6170B2C19E45}" dt="2025-09-15T14:05:48.194" v="0" actId="6549"/>
        <pc:sldMkLst>
          <pc:docMk/>
          <pc:sldMk cId="3924367384" sldId="275"/>
        </pc:sldMkLst>
        <pc:spChg chg="mod">
          <ac:chgData name="Leib, Shannon" userId="7e305538-7cb6-415f-85ea-dccb93b5509f" providerId="ADAL" clId="{07A7BAE0-B45A-42D9-9C44-6170B2C19E45}" dt="2025-09-15T14:05:48.194" v="0" actId="6549"/>
          <ac:spMkLst>
            <pc:docMk/>
            <pc:sldMk cId="3924367384" sldId="275"/>
            <ac:spMk id="6" creationId="{D835731A-50D3-E69B-1B29-450C88756EE4}"/>
          </ac:spMkLst>
        </pc:spChg>
      </pc:sldChg>
    </pc:docChg>
  </pc:docChgLst>
  <pc:docChgLst>
    <pc:chgData name="Leib, Shannon" userId="S::sleib@cdschools.org::7e305538-7cb6-415f-85ea-dccb93b5509f" providerId="AD" clId="Web-{B733653B-F8CE-BED5-3801-172F0A2C4B75}"/>
    <pc:docChg chg="modSld">
      <pc:chgData name="Leib, Shannon" userId="S::sleib@cdschools.org::7e305538-7cb6-415f-85ea-dccb93b5509f" providerId="AD" clId="Web-{B733653B-F8CE-BED5-3801-172F0A2C4B75}" dt="2025-07-23T19:08:51.453" v="169" actId="1076"/>
      <pc:docMkLst>
        <pc:docMk/>
      </pc:docMkLst>
      <pc:sldChg chg="modSp">
        <pc:chgData name="Leib, Shannon" userId="S::sleib@cdschools.org::7e305538-7cb6-415f-85ea-dccb93b5509f" providerId="AD" clId="Web-{B733653B-F8CE-BED5-3801-172F0A2C4B75}" dt="2025-07-23T19:08:14.186" v="167" actId="20577"/>
        <pc:sldMkLst>
          <pc:docMk/>
          <pc:sldMk cId="2677999145" sldId="268"/>
        </pc:sldMkLst>
      </pc:sldChg>
      <pc:sldChg chg="modSp">
        <pc:chgData name="Leib, Shannon" userId="S::sleib@cdschools.org::7e305538-7cb6-415f-85ea-dccb93b5509f" providerId="AD" clId="Web-{B733653B-F8CE-BED5-3801-172F0A2C4B75}" dt="2025-07-23T19:02:30.265" v="66" actId="20577"/>
        <pc:sldMkLst>
          <pc:docMk/>
          <pc:sldMk cId="343987827" sldId="271"/>
        </pc:sldMkLst>
      </pc:sldChg>
      <pc:sldChg chg="addSp delSp modSp">
        <pc:chgData name="Leib, Shannon" userId="S::sleib@cdschools.org::7e305538-7cb6-415f-85ea-dccb93b5509f" providerId="AD" clId="Web-{B733653B-F8CE-BED5-3801-172F0A2C4B75}" dt="2025-07-23T19:08:51.453" v="169" actId="1076"/>
        <pc:sldMkLst>
          <pc:docMk/>
          <pc:sldMk cId="3924367384" sldId="275"/>
        </pc:sldMkLst>
      </pc:sldChg>
    </pc:docChg>
  </pc:docChgLst>
  <pc:docChgLst>
    <pc:chgData name="Leib, Shannon" userId="S::sleib@cdschools.org::7e305538-7cb6-415f-85ea-dccb93b5509f" providerId="AD" clId="Web-{301CBFC6-666B-8504-3912-817154B6830C}"/>
    <pc:docChg chg="addSld delSld">
      <pc:chgData name="Leib, Shannon" userId="S::sleib@cdschools.org::7e305538-7cb6-415f-85ea-dccb93b5509f" providerId="AD" clId="Web-{301CBFC6-666B-8504-3912-817154B6830C}" dt="2025-07-23T13:24:04.346" v="3"/>
      <pc:docMkLst>
        <pc:docMk/>
      </pc:docMkLst>
      <pc:sldChg chg="new add del">
        <pc:chgData name="Leib, Shannon" userId="S::sleib@cdschools.org::7e305538-7cb6-415f-85ea-dccb93b5509f" providerId="AD" clId="Web-{301CBFC6-666B-8504-3912-817154B6830C}" dt="2025-07-23T13:24:04.346" v="3"/>
        <pc:sldMkLst>
          <pc:docMk/>
          <pc:sldMk cId="413718656" sldId="276"/>
        </pc:sldMkLst>
      </pc:sldChg>
    </pc:docChg>
  </pc:docChgLst>
  <pc:docChgLst>
    <pc:chgData name="Leib, Shannon" userId="S::sleib@cdschools.org::7e305538-7cb6-415f-85ea-dccb93b5509f" providerId="AD" clId="Web-{6B7B147E-2888-6700-323E-8E9171D0EA0E}"/>
    <pc:docChg chg="modSld">
      <pc:chgData name="Leib, Shannon" userId="S::sleib@cdschools.org::7e305538-7cb6-415f-85ea-dccb93b5509f" providerId="AD" clId="Web-{6B7B147E-2888-6700-323E-8E9171D0EA0E}" dt="2025-07-22T19:33:49.377" v="700" actId="20577"/>
      <pc:docMkLst>
        <pc:docMk/>
      </pc:docMkLst>
      <pc:sldChg chg="delSp modSp">
        <pc:chgData name="Leib, Shannon" userId="S::sleib@cdschools.org::7e305538-7cb6-415f-85ea-dccb93b5509f" providerId="AD" clId="Web-{6B7B147E-2888-6700-323E-8E9171D0EA0E}" dt="2025-07-22T19:00:53.372" v="141"/>
        <pc:sldMkLst>
          <pc:docMk/>
          <pc:sldMk cId="2677999145" sldId="268"/>
        </pc:sldMkLst>
      </pc:sldChg>
      <pc:sldChg chg="modSp">
        <pc:chgData name="Leib, Shannon" userId="S::sleib@cdschools.org::7e305538-7cb6-415f-85ea-dccb93b5509f" providerId="AD" clId="Web-{6B7B147E-2888-6700-323E-8E9171D0EA0E}" dt="2025-07-22T19:01:57.593" v="142"/>
        <pc:sldMkLst>
          <pc:docMk/>
          <pc:sldMk cId="314575403" sldId="269"/>
        </pc:sldMkLst>
      </pc:sldChg>
      <pc:sldChg chg="addSp delSp modSp">
        <pc:chgData name="Leib, Shannon" userId="S::sleib@cdschools.org::7e305538-7cb6-415f-85ea-dccb93b5509f" providerId="AD" clId="Web-{6B7B147E-2888-6700-323E-8E9171D0EA0E}" dt="2025-07-22T19:33:49.377" v="700" actId="20577"/>
        <pc:sldMkLst>
          <pc:docMk/>
          <pc:sldMk cId="3924367384" sldId="275"/>
        </pc:sldMkLst>
      </pc:sldChg>
    </pc:docChg>
  </pc:docChgLst>
  <pc:docChgLst>
    <pc:chgData name="O'Neill, Irene" userId="45064475-10e8-4711-a4b2-3cba6f1c558c" providerId="ADAL" clId="{842B0FB6-66F1-5978-8081-13BA505D6891}"/>
    <pc:docChg chg="undo custSel delSld modSld modMainMaster modShowInfo">
      <pc:chgData name="O'Neill, Irene" userId="45064475-10e8-4711-a4b2-3cba6f1c558c" providerId="ADAL" clId="{842B0FB6-66F1-5978-8081-13BA505D6891}" dt="2025-09-15T16:24:18.911" v="502"/>
      <pc:docMkLst>
        <pc:docMk/>
      </pc:docMkLst>
      <pc:sldChg chg="modSp mod modTransition">
        <pc:chgData name="O'Neill, Irene" userId="45064475-10e8-4711-a4b2-3cba6f1c558c" providerId="ADAL" clId="{842B0FB6-66F1-5978-8081-13BA505D6891}" dt="2025-08-22T14:18:30.321" v="490"/>
        <pc:sldMkLst>
          <pc:docMk/>
          <pc:sldMk cId="1510295187" sldId="256"/>
        </pc:sldMkLst>
        <pc:spChg chg="mod">
          <ac:chgData name="O'Neill, Irene" userId="45064475-10e8-4711-a4b2-3cba6f1c558c" providerId="ADAL" clId="{842B0FB6-66F1-5978-8081-13BA505D6891}" dt="2025-08-20T15:26:54.661" v="285" actId="14100"/>
          <ac:spMkLst>
            <pc:docMk/>
            <pc:sldMk cId="1510295187" sldId="256"/>
            <ac:spMk id="2" creationId="{0D8E7476-5CE7-8CC0-058A-8E61FED3D778}"/>
          </ac:spMkLst>
        </pc:spChg>
        <pc:spChg chg="mod">
          <ac:chgData name="O'Neill, Irene" userId="45064475-10e8-4711-a4b2-3cba6f1c558c" providerId="ADAL" clId="{842B0FB6-66F1-5978-8081-13BA505D6891}" dt="2025-08-20T14:45:37.241" v="66" actId="1076"/>
          <ac:spMkLst>
            <pc:docMk/>
            <pc:sldMk cId="1510295187" sldId="256"/>
            <ac:spMk id="34" creationId="{DC3CF114-1379-135C-D252-D30C193022A2}"/>
          </ac:spMkLst>
        </pc:spChg>
      </pc:sldChg>
      <pc:sldChg chg="addSp delSp modSp mod modTransition modAnim">
        <pc:chgData name="O'Neill, Irene" userId="45064475-10e8-4711-a4b2-3cba6f1c558c" providerId="ADAL" clId="{842B0FB6-66F1-5978-8081-13BA505D6891}" dt="2025-09-15T14:51:25.144" v="495"/>
        <pc:sldMkLst>
          <pc:docMk/>
          <pc:sldMk cId="4054721137" sldId="257"/>
        </pc:sldMkLst>
        <pc:spChg chg="mod">
          <ac:chgData name="O'Neill, Irene" userId="45064475-10e8-4711-a4b2-3cba6f1c558c" providerId="ADAL" clId="{842B0FB6-66F1-5978-8081-13BA505D6891}" dt="2025-08-20T15:27:12.650" v="288" actId="1037"/>
          <ac:spMkLst>
            <pc:docMk/>
            <pc:sldMk cId="4054721137" sldId="257"/>
            <ac:spMk id="2" creationId="{CC34B16B-8C91-B6E8-3881-521E93DC5BA6}"/>
          </ac:spMkLst>
        </pc:spChg>
        <pc:spChg chg="add del mod">
          <ac:chgData name="O'Neill, Irene" userId="45064475-10e8-4711-a4b2-3cba6f1c558c" providerId="ADAL" clId="{842B0FB6-66F1-5978-8081-13BA505D6891}" dt="2025-09-15T14:51:25.144" v="495"/>
          <ac:spMkLst>
            <pc:docMk/>
            <pc:sldMk cId="4054721137" sldId="257"/>
            <ac:spMk id="3" creationId="{E0E991E6-3D14-B416-F615-9AFDF4306068}"/>
          </ac:spMkLst>
        </pc:spChg>
      </pc:sldChg>
      <pc:sldChg chg="addSp delSp modSp mod modTransition">
        <pc:chgData name="O'Neill, Irene" userId="45064475-10e8-4711-a4b2-3cba6f1c558c" providerId="ADAL" clId="{842B0FB6-66F1-5978-8081-13BA505D6891}" dt="2025-09-15T16:24:18.911" v="502"/>
        <pc:sldMkLst>
          <pc:docMk/>
          <pc:sldMk cId="1678034094" sldId="264"/>
        </pc:sldMkLst>
        <pc:spChg chg="add del mod">
          <ac:chgData name="O'Neill, Irene" userId="45064475-10e8-4711-a4b2-3cba6f1c558c" providerId="ADAL" clId="{842B0FB6-66F1-5978-8081-13BA505D6891}" dt="2025-09-15T16:24:17.661" v="500"/>
          <ac:spMkLst>
            <pc:docMk/>
            <pc:sldMk cId="1678034094" sldId="264"/>
            <ac:spMk id="2" creationId="{8FACFEFC-9AA6-6ED3-650F-A1FD592DC132}"/>
          </ac:spMkLst>
        </pc:spChg>
        <pc:spChg chg="mod">
          <ac:chgData name="O'Neill, Irene" userId="45064475-10e8-4711-a4b2-3cba6f1c558c" providerId="ADAL" clId="{842B0FB6-66F1-5978-8081-13BA505D6891}" dt="2025-08-20T20:10:58.232" v="305" actId="1076"/>
          <ac:spMkLst>
            <pc:docMk/>
            <pc:sldMk cId="1678034094" sldId="264"/>
            <ac:spMk id="9" creationId="{D073376D-3A9B-0919-285C-AE9890FB1E92}"/>
          </ac:spMkLst>
        </pc:spChg>
        <pc:spChg chg="add del mod">
          <ac:chgData name="O'Neill, Irene" userId="45064475-10e8-4711-a4b2-3cba6f1c558c" providerId="ADAL" clId="{842B0FB6-66F1-5978-8081-13BA505D6891}" dt="2025-09-15T16:24:18.911" v="502"/>
          <ac:spMkLst>
            <pc:docMk/>
            <pc:sldMk cId="1678034094" sldId="264"/>
            <ac:spMk id="10" creationId="{582F68BB-DE9D-B3F3-7FC8-0831DA8096CA}"/>
          </ac:spMkLst>
        </pc:spChg>
      </pc:sldChg>
      <pc:sldChg chg="modSp mod modTransition">
        <pc:chgData name="O'Neill, Irene" userId="45064475-10e8-4711-a4b2-3cba6f1c558c" providerId="ADAL" clId="{842B0FB6-66F1-5978-8081-13BA505D6891}" dt="2025-08-22T14:18:30.321" v="490"/>
        <pc:sldMkLst>
          <pc:docMk/>
          <pc:sldMk cId="497492494" sldId="266"/>
        </pc:sldMkLst>
        <pc:spChg chg="mod">
          <ac:chgData name="O'Neill, Irene" userId="45064475-10e8-4711-a4b2-3cba6f1c558c" providerId="ADAL" clId="{842B0FB6-66F1-5978-8081-13BA505D6891}" dt="2025-08-20T15:23:35.276" v="254" actId="20577"/>
          <ac:spMkLst>
            <pc:docMk/>
            <pc:sldMk cId="497492494" sldId="266"/>
            <ac:spMk id="5" creationId="{BCEFE4F0-CBE1-F33E-5C39-6EF2DD2C5C86}"/>
          </ac:spMkLst>
        </pc:spChg>
      </pc:sldChg>
      <pc:sldChg chg="modTransition">
        <pc:chgData name="O'Neill, Irene" userId="45064475-10e8-4711-a4b2-3cba6f1c558c" providerId="ADAL" clId="{842B0FB6-66F1-5978-8081-13BA505D6891}" dt="2025-08-22T14:18:30.321" v="490"/>
        <pc:sldMkLst>
          <pc:docMk/>
          <pc:sldMk cId="2677999145" sldId="268"/>
        </pc:sldMkLst>
      </pc:sldChg>
      <pc:sldChg chg="addSp modSp mod modTransition">
        <pc:chgData name="O'Neill, Irene" userId="45064475-10e8-4711-a4b2-3cba6f1c558c" providerId="ADAL" clId="{842B0FB6-66F1-5978-8081-13BA505D6891}" dt="2025-08-22T14:18:30.321" v="490"/>
        <pc:sldMkLst>
          <pc:docMk/>
          <pc:sldMk cId="343987827" sldId="271"/>
        </pc:sldMkLst>
        <pc:spChg chg="mod">
          <ac:chgData name="O'Neill, Irene" userId="45064475-10e8-4711-a4b2-3cba6f1c558c" providerId="ADAL" clId="{842B0FB6-66F1-5978-8081-13BA505D6891}" dt="2025-08-20T20:07:56.181" v="302" actId="20577"/>
          <ac:spMkLst>
            <pc:docMk/>
            <pc:sldMk cId="343987827" sldId="271"/>
            <ac:spMk id="43" creationId="{D98F55E2-BF5B-EFC3-9092-9B6501DBA10E}"/>
          </ac:spMkLst>
        </pc:spChg>
      </pc:sldChg>
      <pc:sldChg chg="addSp delSp modSp mod modTransition">
        <pc:chgData name="O'Neill, Irene" userId="45064475-10e8-4711-a4b2-3cba6f1c558c" providerId="ADAL" clId="{842B0FB6-66F1-5978-8081-13BA505D6891}" dt="2025-08-22T14:18:30.321" v="490"/>
        <pc:sldMkLst>
          <pc:docMk/>
          <pc:sldMk cId="3924367384" sldId="275"/>
        </pc:sldMkLst>
        <pc:spChg chg="mod">
          <ac:chgData name="O'Neill, Irene" userId="45064475-10e8-4711-a4b2-3cba6f1c558c" providerId="ADAL" clId="{842B0FB6-66F1-5978-8081-13BA505D6891}" dt="2025-08-21T12:46:15.644" v="486" actId="948"/>
          <ac:spMkLst>
            <pc:docMk/>
            <pc:sldMk cId="3924367384" sldId="275"/>
            <ac:spMk id="6" creationId="{D835731A-50D3-E69B-1B29-450C88756EE4}"/>
          </ac:spMkLst>
        </pc:spChg>
        <pc:spChg chg="mod">
          <ac:chgData name="O'Neill, Irene" userId="45064475-10e8-4711-a4b2-3cba6f1c558c" providerId="ADAL" clId="{842B0FB6-66F1-5978-8081-13BA505D6891}" dt="2025-08-20T15:24:50.155" v="270" actId="20577"/>
          <ac:spMkLst>
            <pc:docMk/>
            <pc:sldMk cId="3924367384" sldId="275"/>
            <ac:spMk id="11" creationId="{8D23FD6D-D306-0F5D-0395-17B81D3F1BFE}"/>
          </ac:spMkLst>
        </pc:spChg>
        <pc:spChg chg="mod">
          <ac:chgData name="O'Neill, Irene" userId="45064475-10e8-4711-a4b2-3cba6f1c558c" providerId="ADAL" clId="{842B0FB6-66F1-5978-8081-13BA505D6891}" dt="2025-08-20T15:25:54.253" v="281" actId="1076"/>
          <ac:spMkLst>
            <pc:docMk/>
            <pc:sldMk cId="3924367384" sldId="275"/>
            <ac:spMk id="25" creationId="{4B9A02B1-9CBD-1208-1FB9-BD5829E659A4}"/>
          </ac:spMkLst>
        </pc:spChg>
        <pc:grpChg chg="mod">
          <ac:chgData name="O'Neill, Irene" userId="45064475-10e8-4711-a4b2-3cba6f1c558c" providerId="ADAL" clId="{842B0FB6-66F1-5978-8081-13BA505D6891}" dt="2025-08-20T15:25:50.510" v="280" actId="1076"/>
          <ac:grpSpMkLst>
            <pc:docMk/>
            <pc:sldMk cId="3924367384" sldId="275"/>
            <ac:grpSpMk id="19" creationId="{4A32DE67-6AE7-BFAE-FE72-5F76DB479A62}"/>
          </ac:grpSpMkLst>
        </pc:grpChg>
        <pc:graphicFrameChg chg="mod modGraphic">
          <ac:chgData name="O'Neill, Irene" userId="45064475-10e8-4711-a4b2-3cba6f1c558c" providerId="ADAL" clId="{842B0FB6-66F1-5978-8081-13BA505D6891}" dt="2025-08-20T15:27:27.437" v="291" actId="14100"/>
          <ac:graphicFrameMkLst>
            <pc:docMk/>
            <pc:sldMk cId="3924367384" sldId="275"/>
            <ac:graphicFrameMk id="3" creationId="{31227D36-8FCC-BCEA-85A8-094C67FEA79D}"/>
          </ac:graphicFrameMkLst>
        </pc:graphicFrameChg>
        <pc:picChg chg="mod">
          <ac:chgData name="O'Neill, Irene" userId="45064475-10e8-4711-a4b2-3cba6f1c558c" providerId="ADAL" clId="{842B0FB6-66F1-5978-8081-13BA505D6891}" dt="2025-08-20T15:25:50.510" v="280" actId="1076"/>
          <ac:picMkLst>
            <pc:docMk/>
            <pc:sldMk cId="3924367384" sldId="275"/>
            <ac:picMk id="13" creationId="{D5199423-2AE5-F0E2-058E-FBB81455CFC0}"/>
          </ac:picMkLst>
        </pc:picChg>
        <pc:picChg chg="mod">
          <ac:chgData name="O'Neill, Irene" userId="45064475-10e8-4711-a4b2-3cba6f1c558c" providerId="ADAL" clId="{842B0FB6-66F1-5978-8081-13BA505D6891}" dt="2025-08-20T15:25:56.396" v="282" actId="1076"/>
          <ac:picMkLst>
            <pc:docMk/>
            <pc:sldMk cId="3924367384" sldId="275"/>
            <ac:picMk id="30" creationId="{B05CA593-21BA-C6E4-EC3E-2C668E67C98D}"/>
          </ac:picMkLst>
        </pc:picChg>
      </pc:sldChg>
      <pc:sldChg chg="del">
        <pc:chgData name="O'Neill, Irene" userId="45064475-10e8-4711-a4b2-3cba6f1c558c" providerId="ADAL" clId="{842B0FB6-66F1-5978-8081-13BA505D6891}" dt="2025-08-20T20:02:23.860" v="292" actId="2696"/>
        <pc:sldMkLst>
          <pc:docMk/>
          <pc:sldMk cId="3580127324" sldId="276"/>
        </pc:sldMkLst>
      </pc:sldChg>
      <pc:sldMasterChg chg="modSldLayout">
        <pc:chgData name="O'Neill, Irene" userId="45064475-10e8-4711-a4b2-3cba6f1c558c" providerId="ADAL" clId="{842B0FB6-66F1-5978-8081-13BA505D6891}" dt="2025-09-15T14:51:27.557" v="496" actId="735"/>
        <pc:sldMasterMkLst>
          <pc:docMk/>
          <pc:sldMasterMk cId="3622005700" sldId="2147483648"/>
        </pc:sldMasterMkLst>
        <pc:sldLayoutChg chg="modSp">
          <pc:chgData name="O'Neill, Irene" userId="45064475-10e8-4711-a4b2-3cba6f1c558c" providerId="ADAL" clId="{842B0FB6-66F1-5978-8081-13BA505D6891}" dt="2025-09-15T14:51:27.557" v="496" actId="735"/>
          <pc:sldLayoutMkLst>
            <pc:docMk/>
            <pc:sldMasterMk cId="3622005700" sldId="2147483648"/>
            <pc:sldLayoutMk cId="2709982141" sldId="214748365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6F7AF-3387-148E-885D-0B8907F9D3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872AA5-D739-9362-4551-5EF88A6E4C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1E65DA-E211-315D-D5D7-CA74099AAA24}"/>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5" name="Footer Placeholder 4">
            <a:extLst>
              <a:ext uri="{FF2B5EF4-FFF2-40B4-BE49-F238E27FC236}">
                <a16:creationId xmlns:a16="http://schemas.microsoft.com/office/drawing/2014/main" id="{15E82946-3E1E-B43B-79B2-B22C64A046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808524-244B-E1E5-ACD5-BB4524FBC8AD}"/>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32197204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03D8A-F8F4-C525-C966-7F92EA9343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D37F7B-56DE-F68D-456B-CF9EEE4525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52A0A5-C4EF-096B-172F-787F5A786E79}"/>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5" name="Footer Placeholder 4">
            <a:extLst>
              <a:ext uri="{FF2B5EF4-FFF2-40B4-BE49-F238E27FC236}">
                <a16:creationId xmlns:a16="http://schemas.microsoft.com/office/drawing/2014/main" id="{FD4EB042-C02D-3BBF-C8AA-D11C201052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F3A3C0-814E-D71C-E691-6C843C8445DD}"/>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27099821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70A09-5A28-F56D-8568-BD6625BD6B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19D57D2-FE15-3AC6-FF56-F1CF7D0E65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3851180-7739-ECE1-9F78-3BA9CCFD499F}"/>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5" name="Footer Placeholder 4">
            <a:extLst>
              <a:ext uri="{FF2B5EF4-FFF2-40B4-BE49-F238E27FC236}">
                <a16:creationId xmlns:a16="http://schemas.microsoft.com/office/drawing/2014/main" id="{9D0D8343-EFA4-79CC-6A4C-8C59E83898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D3DDD0-F8D5-A0A4-A8DB-E4E589EE1D88}"/>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1960445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C29D2-827F-172C-FC28-8E8896BA36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C98F4C-2607-E629-89CD-BD05BD385E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C4DA2D-8950-70B3-A586-C4866F41F9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A8377A-A260-45DC-E680-F415F8DFCD86}"/>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6" name="Footer Placeholder 5">
            <a:extLst>
              <a:ext uri="{FF2B5EF4-FFF2-40B4-BE49-F238E27FC236}">
                <a16:creationId xmlns:a16="http://schemas.microsoft.com/office/drawing/2014/main" id="{43589ED9-73C3-5D07-81D0-540787A2ED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DA8890-ABC5-9C86-0E39-1AB2F98DF072}"/>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219895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FED2-065D-867E-E016-0C67D488C2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822C463-B535-C45E-54C5-74E4F5EA3F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2536A9-2537-D7B6-E10F-48716E74AD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31C62A-9070-400E-81A9-8147B6953A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333996-6C66-C995-EBF1-2178101B88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77B635-9A89-7728-3946-AA29603A93D1}"/>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8" name="Footer Placeholder 7">
            <a:extLst>
              <a:ext uri="{FF2B5EF4-FFF2-40B4-BE49-F238E27FC236}">
                <a16:creationId xmlns:a16="http://schemas.microsoft.com/office/drawing/2014/main" id="{42526CD4-FF3F-8A4D-159D-D3B2EFB244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74D15C-8F21-F41B-3646-7358E73DF76C}"/>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379438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8F79-2691-1F3D-B4B3-4168F915B5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F9AEB7-A487-1BA0-288F-C759788D6F6F}"/>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4" name="Footer Placeholder 3">
            <a:extLst>
              <a:ext uri="{FF2B5EF4-FFF2-40B4-BE49-F238E27FC236}">
                <a16:creationId xmlns:a16="http://schemas.microsoft.com/office/drawing/2014/main" id="{650CB847-B15F-11A5-2D9C-17DDF78C1B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1FA8CD-12DF-D70F-5D6E-C125AE72C6A5}"/>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2670209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8261F1-7506-52D6-38FC-B5D51315017E}"/>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3" name="Footer Placeholder 2">
            <a:extLst>
              <a:ext uri="{FF2B5EF4-FFF2-40B4-BE49-F238E27FC236}">
                <a16:creationId xmlns:a16="http://schemas.microsoft.com/office/drawing/2014/main" id="{6C03E405-BBC9-86AF-82F5-B24F2F7363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9F0668-F4EB-EE9A-ACB8-01CC094A3F71}"/>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1064838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9370-D0D1-64E5-97D3-0CA93F3C27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28D955-25D9-5C0E-78AA-79E8DD90C6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632223-D0B9-4AB4-BE36-98855B8513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E1A58A-14B8-BE42-FB89-B525EEFD2E04}"/>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6" name="Footer Placeholder 5">
            <a:extLst>
              <a:ext uri="{FF2B5EF4-FFF2-40B4-BE49-F238E27FC236}">
                <a16:creationId xmlns:a16="http://schemas.microsoft.com/office/drawing/2014/main" id="{82F6BD5B-641D-3E82-93D8-A914501812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B6B307-96EC-C5EC-0EE7-956E66F727C6}"/>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2118776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0FDF2-8F31-591D-B4B3-5B6EDD0628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3C00B5A-9878-7FE2-A853-984E42FB34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84D2963-AF22-A80F-7088-968EF77171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633131-EC45-9148-CB75-6CCA6C19D354}"/>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6" name="Footer Placeholder 5">
            <a:extLst>
              <a:ext uri="{FF2B5EF4-FFF2-40B4-BE49-F238E27FC236}">
                <a16:creationId xmlns:a16="http://schemas.microsoft.com/office/drawing/2014/main" id="{D508641B-8173-1CA3-AB4C-CBA351AF8C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BE871F-FA32-BDD2-EC3C-7914D4E0AC10}"/>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1208815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22E86-9B97-12B3-694C-F855BE4684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9D6A1B-09EC-E0D3-7E52-069BCD981D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143CCB-B418-2B16-7C80-C7D019555133}"/>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5" name="Footer Placeholder 4">
            <a:extLst>
              <a:ext uri="{FF2B5EF4-FFF2-40B4-BE49-F238E27FC236}">
                <a16:creationId xmlns:a16="http://schemas.microsoft.com/office/drawing/2014/main" id="{280988DD-A954-72EE-8192-4891957444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468CB2-4C6B-C13E-E7E0-963BFA610132}"/>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1070070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2C8FE0-8AD7-9F32-4571-63E8DF96AE5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A37FDC-D0A0-AB67-F860-2F607B8D42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E2838D-AC8A-E8A1-9248-DC318DB64913}"/>
              </a:ext>
            </a:extLst>
          </p:cNvPr>
          <p:cNvSpPr>
            <a:spLocks noGrp="1"/>
          </p:cNvSpPr>
          <p:nvPr>
            <p:ph type="dt" sz="half" idx="10"/>
          </p:nvPr>
        </p:nvSpPr>
        <p:spPr/>
        <p:txBody>
          <a:bodyPr/>
          <a:lstStyle/>
          <a:p>
            <a:fld id="{B639F82F-CB70-4170-8C7D-CA3554FD3CEE}" type="datetimeFigureOut">
              <a:rPr lang="en-US" smtClean="0"/>
              <a:t>9/15/25</a:t>
            </a:fld>
            <a:endParaRPr lang="en-US"/>
          </a:p>
        </p:txBody>
      </p:sp>
      <p:sp>
        <p:nvSpPr>
          <p:cNvPr id="5" name="Footer Placeholder 4">
            <a:extLst>
              <a:ext uri="{FF2B5EF4-FFF2-40B4-BE49-F238E27FC236}">
                <a16:creationId xmlns:a16="http://schemas.microsoft.com/office/drawing/2014/main" id="{6264F2E6-F545-3419-AC9B-19288DDF4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F8F87E-1D1E-6D1F-6B63-33FAEB86D43F}"/>
              </a:ext>
            </a:extLst>
          </p:cNvPr>
          <p:cNvSpPr>
            <a:spLocks noGrp="1"/>
          </p:cNvSpPr>
          <p:nvPr>
            <p:ph type="sldNum" sz="quarter" idx="12"/>
          </p:nvPr>
        </p:nvSpPr>
        <p:spPr/>
        <p:txBody>
          <a:bodyPr/>
          <a:lstStyle/>
          <a:p>
            <a:fld id="{79F006D7-8342-482D-9A4C-48A9161BDFCF}" type="slidenum">
              <a:rPr lang="en-US" smtClean="0"/>
              <a:t>‹#›</a:t>
            </a:fld>
            <a:endParaRPr lang="en-US"/>
          </a:p>
        </p:txBody>
      </p:sp>
    </p:spTree>
    <p:extLst>
      <p:ext uri="{BB962C8B-B14F-4D97-AF65-F5344CB8AC3E}">
        <p14:creationId xmlns:p14="http://schemas.microsoft.com/office/powerpoint/2010/main" val="1040241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5455C6-5440-4596-CA84-01AF751604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6BF7CD-3676-AD5A-C038-A6768F8624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E2609A-CD28-FF9B-8D8A-8BF679090E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639F82F-CB70-4170-8C7D-CA3554FD3CEE}" type="datetimeFigureOut">
              <a:rPr lang="en-US" smtClean="0"/>
              <a:t>9/15/25</a:t>
            </a:fld>
            <a:endParaRPr lang="en-US"/>
          </a:p>
        </p:txBody>
      </p:sp>
      <p:sp>
        <p:nvSpPr>
          <p:cNvPr id="5" name="Footer Placeholder 4">
            <a:extLst>
              <a:ext uri="{FF2B5EF4-FFF2-40B4-BE49-F238E27FC236}">
                <a16:creationId xmlns:a16="http://schemas.microsoft.com/office/drawing/2014/main" id="{EC832238-BB7D-0537-D88D-3EBD9696F8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69FD2A9-1C08-CB59-F63D-EC6FCB8D91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9F006D7-8342-482D-9A4C-48A9161BDFCF}" type="slidenum">
              <a:rPr lang="en-US" smtClean="0"/>
              <a:t>‹#›</a:t>
            </a:fld>
            <a:endParaRPr lang="en-US"/>
          </a:p>
        </p:txBody>
      </p:sp>
    </p:spTree>
    <p:extLst>
      <p:ext uri="{BB962C8B-B14F-4D97-AF65-F5344CB8AC3E}">
        <p14:creationId xmlns:p14="http://schemas.microsoft.com/office/powerpoint/2010/main" val="36220057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292AEA-2528-46C0-B426-95822B6141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8B7B198-E4DF-43CD-AD8C-199884323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2BE67753-EA0E-4819-8D22-0B6600CF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76D63AC-0421-45EC-B383-E79A61A78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B997A32E-7032-4107-9C8B-99DB59EDD5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943BB27F-1470-42CA-91FF-D94BC691C8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E997B002-17FD-47B3-A06A-76802FE15C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E401EA35-9D2E-43B7-860F-EBB8A6C3E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F8C44827-3D81-4FF9-B4A5-5650D1B20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613D97F-F6DF-4D32-AD91-209A80E7A2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82B0ED5C-927D-4C5F-8F27-1B403820B9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grpSp>
      <p:sp>
        <p:nvSpPr>
          <p:cNvPr id="2" name="Title 1">
            <a:extLst>
              <a:ext uri="{FF2B5EF4-FFF2-40B4-BE49-F238E27FC236}">
                <a16:creationId xmlns:a16="http://schemas.microsoft.com/office/drawing/2014/main" id="{0D8E7476-5CE7-8CC0-058A-8E61FED3D778}"/>
              </a:ext>
            </a:extLst>
          </p:cNvPr>
          <p:cNvSpPr>
            <a:spLocks noGrp="1"/>
          </p:cNvSpPr>
          <p:nvPr>
            <p:ph type="ctrTitle"/>
          </p:nvPr>
        </p:nvSpPr>
        <p:spPr>
          <a:xfrm>
            <a:off x="8026" y="343303"/>
            <a:ext cx="12183973" cy="2387918"/>
          </a:xfrm>
        </p:spPr>
        <p:txBody>
          <a:bodyPr anchor="b">
            <a:normAutofit/>
          </a:bodyPr>
          <a:lstStyle/>
          <a:p>
            <a:r>
              <a:rPr lang="en-US">
                <a:solidFill>
                  <a:schemeClr val="tx2"/>
                </a:solidFill>
              </a:rPr>
              <a:t>BUSINESS SPONSORSHIP OPPORTUNITIES</a:t>
            </a:r>
          </a:p>
        </p:txBody>
      </p:sp>
      <p:grpSp>
        <p:nvGrpSpPr>
          <p:cNvPr id="23" name="Group 22">
            <a:extLst>
              <a:ext uri="{FF2B5EF4-FFF2-40B4-BE49-F238E27FC236}">
                <a16:creationId xmlns:a16="http://schemas.microsoft.com/office/drawing/2014/main" id="{87F87F1B-42BA-4AC7-A4E2-41544DDB2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68B53067-4E48-4E71-A6A9-A8CAABAFBF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6D1A0D3-4BB8-41D9-9CE7-2884C83F44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81E20F06-3B09-4B89-A36B-AB8BFBCCA5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DAE6C3D7-7D5B-4926-877D-45F117BB6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967346A5-7569-4F15-AB5D-BE3DADF192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E1951533-A568-4765-AB1F-F71D9AFDEA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7214F52-4F3F-4C96-A62E-F1401D6C04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23146A1-291C-4FA0-AB5B-EB04D4239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62977932-2B03-4899-8306-5002CEE68E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A logo of a ram and a panther&#10;&#10;AI-generated content may be incorrect.">
            <a:extLst>
              <a:ext uri="{FF2B5EF4-FFF2-40B4-BE49-F238E27FC236}">
                <a16:creationId xmlns:a16="http://schemas.microsoft.com/office/drawing/2014/main" id="{6DB6496C-7EC9-DD00-666E-A48D8B409E7F}"/>
              </a:ext>
            </a:extLst>
          </p:cNvPr>
          <p:cNvPicPr>
            <a:picLocks noChangeAspect="1"/>
          </p:cNvPicPr>
          <p:nvPr/>
        </p:nvPicPr>
        <p:blipFill>
          <a:blip r:embed="rId2">
            <a:extLst>
              <a:ext uri="{28A0092B-C50C-407E-A947-70E740481C1C}">
                <a14:useLocalDpi xmlns:a14="http://schemas.microsoft.com/office/drawing/2010/main" val="0"/>
              </a:ext>
            </a:extLst>
          </a:blip>
          <a:srcRect t="27661" b="23814"/>
          <a:stretch>
            <a:fillRect/>
          </a:stretch>
        </p:blipFill>
        <p:spPr>
          <a:xfrm>
            <a:off x="3455177" y="2539658"/>
            <a:ext cx="5293437" cy="3327835"/>
          </a:xfrm>
          <a:prstGeom prst="rect">
            <a:avLst/>
          </a:prstGeom>
        </p:spPr>
      </p:pic>
      <p:sp>
        <p:nvSpPr>
          <p:cNvPr id="34" name="Text Placeholder 3">
            <a:extLst>
              <a:ext uri="{FF2B5EF4-FFF2-40B4-BE49-F238E27FC236}">
                <a16:creationId xmlns:a16="http://schemas.microsoft.com/office/drawing/2014/main" id="{DC3CF114-1379-135C-D252-D30C193022A2}"/>
              </a:ext>
            </a:extLst>
          </p:cNvPr>
          <p:cNvSpPr txBox="1">
            <a:spLocks/>
          </p:cNvSpPr>
          <p:nvPr/>
        </p:nvSpPr>
        <p:spPr>
          <a:xfrm>
            <a:off x="8027" y="5803236"/>
            <a:ext cx="12191695" cy="107957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2000"/>
              <a:t>Please contact Shannon Leib at the Central Dauphin School District </a:t>
            </a:r>
            <a:br>
              <a:rPr lang="en-US" sz="2000"/>
            </a:br>
            <a:r>
              <a:rPr lang="en-US" sz="2000"/>
              <a:t>at 717-545-4703, x 70217 for more information.</a:t>
            </a:r>
          </a:p>
        </p:txBody>
      </p:sp>
    </p:spTree>
    <p:extLst>
      <p:ext uri="{BB962C8B-B14F-4D97-AF65-F5344CB8AC3E}">
        <p14:creationId xmlns:p14="http://schemas.microsoft.com/office/powerpoint/2010/main" val="151029518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2" name="Freeform: Shape 3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37" name="Freeform: Shape 3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C34B16B-8C91-B6E8-3881-521E93DC5BA6}"/>
              </a:ext>
            </a:extLst>
          </p:cNvPr>
          <p:cNvSpPr>
            <a:spLocks noGrp="1"/>
          </p:cNvSpPr>
          <p:nvPr>
            <p:ph type="title"/>
          </p:nvPr>
        </p:nvSpPr>
        <p:spPr>
          <a:xfrm>
            <a:off x="414901" y="1357006"/>
            <a:ext cx="11429781" cy="2310312"/>
          </a:xfrm>
        </p:spPr>
        <p:txBody>
          <a:bodyPr vert="horz" lIns="91440" tIns="45720" rIns="91440" bIns="45720" rtlCol="0" anchor="b">
            <a:noAutofit/>
          </a:bodyPr>
          <a:lstStyle/>
          <a:p>
            <a:pPr algn="ctr"/>
            <a:r>
              <a:rPr lang="en-US" sz="2400" kern="1200" dirty="0">
                <a:solidFill>
                  <a:schemeClr val="tx2"/>
                </a:solidFill>
                <a:latin typeface="+mj-lt"/>
                <a:ea typeface="+mj-ea"/>
                <a:cs typeface="+mj-cs"/>
              </a:rPr>
              <a:t>The Central Dauphin School District is pleased to offer businesses and organizations throughout the community</a:t>
            </a:r>
            <a:r>
              <a:rPr lang="en-US" sz="2400" dirty="0">
                <a:solidFill>
                  <a:schemeClr val="tx2"/>
                </a:solidFill>
              </a:rPr>
              <a:t>,</a:t>
            </a:r>
            <a:r>
              <a:rPr lang="en-US" sz="2400" kern="1200" dirty="0">
                <a:solidFill>
                  <a:schemeClr val="tx2"/>
                </a:solidFill>
                <a:latin typeface="+mj-lt"/>
                <a:ea typeface="+mj-ea"/>
                <a:cs typeface="+mj-cs"/>
              </a:rPr>
              <a:t> the opportunity to partner with the district through digital advertising and sponsorships.  Funds raised through these partnerships </a:t>
            </a:r>
            <a:br>
              <a:rPr lang="en-US" sz="2400" kern="1200" dirty="0"/>
            </a:br>
            <a:r>
              <a:rPr lang="en-US" sz="2400" kern="1200" dirty="0">
                <a:solidFill>
                  <a:schemeClr val="tx2"/>
                </a:solidFill>
                <a:latin typeface="+mj-lt"/>
                <a:ea typeface="+mj-ea"/>
                <a:cs typeface="+mj-cs"/>
              </a:rPr>
              <a:t>will support programs for our students.</a:t>
            </a:r>
          </a:p>
        </p:txBody>
      </p:sp>
      <p:pic>
        <p:nvPicPr>
          <p:cNvPr id="42" name="Picture 41" descr="A logo of a ram and a panther&#10;&#10;AI-generated content may be incorrect.">
            <a:extLst>
              <a:ext uri="{FF2B5EF4-FFF2-40B4-BE49-F238E27FC236}">
                <a16:creationId xmlns:a16="http://schemas.microsoft.com/office/drawing/2014/main" id="{A140A807-AE0C-D5CF-D529-1981B1C8EDD1}"/>
              </a:ext>
            </a:extLst>
          </p:cNvPr>
          <p:cNvPicPr>
            <a:picLocks noChangeAspect="1"/>
          </p:cNvPicPr>
          <p:nvPr/>
        </p:nvPicPr>
        <p:blipFill>
          <a:blip r:embed="rId2">
            <a:extLst>
              <a:ext uri="{28A0092B-C50C-407E-A947-70E740481C1C}">
                <a14:useLocalDpi xmlns:a14="http://schemas.microsoft.com/office/drawing/2010/main" val="0"/>
              </a:ext>
            </a:extLst>
          </a:blip>
          <a:srcRect t="26263" b="21184"/>
          <a:stretch>
            <a:fillRect/>
          </a:stretch>
        </p:blipFill>
        <p:spPr>
          <a:xfrm>
            <a:off x="4798577" y="151994"/>
            <a:ext cx="2368946" cy="1612900"/>
          </a:xfrm>
          <a:prstGeom prst="rect">
            <a:avLst/>
          </a:prstGeom>
        </p:spPr>
      </p:pic>
      <p:pic>
        <p:nvPicPr>
          <p:cNvPr id="44" name="Picture 43">
            <a:extLst>
              <a:ext uri="{FF2B5EF4-FFF2-40B4-BE49-F238E27FC236}">
                <a16:creationId xmlns:a16="http://schemas.microsoft.com/office/drawing/2014/main" id="{61E68480-3DFA-B55F-14FC-78A3481FF5BD}"/>
              </a:ext>
            </a:extLst>
          </p:cNvPr>
          <p:cNvPicPr>
            <a:picLocks noChangeAspect="1"/>
          </p:cNvPicPr>
          <p:nvPr/>
        </p:nvPicPr>
        <p:blipFill>
          <a:blip r:embed="rId3">
            <a:extLst>
              <a:ext uri="{28A0092B-C50C-407E-A947-70E740481C1C}">
                <a14:useLocalDpi xmlns:a14="http://schemas.microsoft.com/office/drawing/2010/main" val="0"/>
              </a:ext>
            </a:extLst>
          </a:blip>
          <a:srcRect l="33674" t="22092" r="34031" b="8377"/>
          <a:stretch>
            <a:fillRect/>
          </a:stretch>
        </p:blipFill>
        <p:spPr>
          <a:xfrm>
            <a:off x="6130774" y="3837887"/>
            <a:ext cx="2274671" cy="2628900"/>
          </a:xfrm>
          <a:prstGeom prst="rect">
            <a:avLst/>
          </a:prstGeom>
          <a:ln>
            <a:solidFill>
              <a:schemeClr val="bg1"/>
            </a:solidFill>
          </a:ln>
          <a:effectLst>
            <a:outerShdw blurRad="50800" dist="63500" dir="2700000" algn="tl" rotWithShape="0">
              <a:prstClr val="black">
                <a:alpha val="40000"/>
              </a:prstClr>
            </a:outerShdw>
          </a:effectLst>
        </p:spPr>
      </p:pic>
      <p:pic>
        <p:nvPicPr>
          <p:cNvPr id="50" name="Picture 49" descr="A group of football players on a field&#10;&#10;AI-generated content may be incorrect.">
            <a:extLst>
              <a:ext uri="{FF2B5EF4-FFF2-40B4-BE49-F238E27FC236}">
                <a16:creationId xmlns:a16="http://schemas.microsoft.com/office/drawing/2014/main" id="{8BDFD0FA-B06D-DC1A-AA26-D2EB0F8B11DB}"/>
              </a:ext>
            </a:extLst>
          </p:cNvPr>
          <p:cNvPicPr>
            <a:picLocks noChangeAspect="1"/>
          </p:cNvPicPr>
          <p:nvPr/>
        </p:nvPicPr>
        <p:blipFill>
          <a:blip r:embed="rId4">
            <a:extLst>
              <a:ext uri="{28A0092B-C50C-407E-A947-70E740481C1C}">
                <a14:useLocalDpi xmlns:a14="http://schemas.microsoft.com/office/drawing/2010/main" val="0"/>
              </a:ext>
            </a:extLst>
          </a:blip>
          <a:srcRect t="22634" r="62654" b="19988"/>
          <a:stretch>
            <a:fillRect/>
          </a:stretch>
        </p:blipFill>
        <p:spPr>
          <a:xfrm>
            <a:off x="3749419" y="3837887"/>
            <a:ext cx="2221160" cy="2609617"/>
          </a:xfrm>
          <a:prstGeom prst="rect">
            <a:avLst/>
          </a:prstGeom>
          <a:ln>
            <a:solidFill>
              <a:schemeClr val="bg1"/>
            </a:solidFill>
          </a:ln>
          <a:effectLst>
            <a:outerShdw blurRad="50800" dist="63500" dir="2700000" algn="tl" rotWithShape="0">
              <a:prstClr val="black">
                <a:alpha val="40000"/>
              </a:prstClr>
            </a:outerShdw>
          </a:effectLst>
        </p:spPr>
      </p:pic>
      <p:pic>
        <p:nvPicPr>
          <p:cNvPr id="51" name="Picture 50">
            <a:extLst>
              <a:ext uri="{FF2B5EF4-FFF2-40B4-BE49-F238E27FC236}">
                <a16:creationId xmlns:a16="http://schemas.microsoft.com/office/drawing/2014/main" id="{715C673D-88AE-EA4E-39BC-69C3057EAF16}"/>
              </a:ext>
            </a:extLst>
          </p:cNvPr>
          <p:cNvPicPr>
            <a:picLocks noChangeAspect="1"/>
          </p:cNvPicPr>
          <p:nvPr/>
        </p:nvPicPr>
        <p:blipFill>
          <a:blip r:embed="rId5">
            <a:extLst>
              <a:ext uri="{28A0092B-C50C-407E-A947-70E740481C1C}">
                <a14:useLocalDpi xmlns:a14="http://schemas.microsoft.com/office/drawing/2010/main" val="0"/>
              </a:ext>
            </a:extLst>
          </a:blip>
          <a:srcRect l="1932" t="28949" r="19688" b="28652"/>
          <a:stretch>
            <a:fillRect/>
          </a:stretch>
        </p:blipFill>
        <p:spPr>
          <a:xfrm>
            <a:off x="1368064" y="3837886"/>
            <a:ext cx="2221160" cy="2609617"/>
          </a:xfrm>
          <a:prstGeom prst="rect">
            <a:avLst/>
          </a:prstGeom>
          <a:ln>
            <a:solidFill>
              <a:schemeClr val="bg1"/>
            </a:solidFill>
          </a:ln>
          <a:effectLst>
            <a:outerShdw blurRad="50800" dist="63500" dir="2700000" algn="tl" rotWithShape="0">
              <a:prstClr val="black">
                <a:alpha val="40000"/>
              </a:prstClr>
            </a:outerShdw>
          </a:effectLst>
        </p:spPr>
      </p:pic>
      <p:pic>
        <p:nvPicPr>
          <p:cNvPr id="52" name="Picture 51">
            <a:extLst>
              <a:ext uri="{FF2B5EF4-FFF2-40B4-BE49-F238E27FC236}">
                <a16:creationId xmlns:a16="http://schemas.microsoft.com/office/drawing/2014/main" id="{DF0AFB47-28A6-D140-6DEA-1120788873C0}"/>
              </a:ext>
            </a:extLst>
          </p:cNvPr>
          <p:cNvPicPr>
            <a:picLocks noChangeAspect="1"/>
          </p:cNvPicPr>
          <p:nvPr/>
        </p:nvPicPr>
        <p:blipFill>
          <a:blip r:embed="rId6">
            <a:extLst>
              <a:ext uri="{28A0092B-C50C-407E-A947-70E740481C1C}">
                <a14:useLocalDpi xmlns:a14="http://schemas.microsoft.com/office/drawing/2010/main" val="0"/>
              </a:ext>
            </a:extLst>
          </a:blip>
          <a:srcRect l="35721" t="32628" r="50" b="32628"/>
          <a:stretch>
            <a:fillRect/>
          </a:stretch>
        </p:blipFill>
        <p:spPr>
          <a:xfrm>
            <a:off x="8565641" y="3837885"/>
            <a:ext cx="2221160" cy="2609617"/>
          </a:xfrm>
          <a:prstGeom prst="rect">
            <a:avLst/>
          </a:prstGeom>
          <a:ln>
            <a:solidFill>
              <a:schemeClr val="bg1"/>
            </a:solidFill>
          </a:ln>
          <a:effectLst>
            <a:outerShdw blurRad="50800" dist="63500" dir="2700000" algn="tl" rotWithShape="0">
              <a:prstClr val="black">
                <a:alpha val="40000"/>
              </a:prstClr>
            </a:outerShdw>
          </a:effectLst>
        </p:spPr>
      </p:pic>
      <p:sp>
        <p:nvSpPr>
          <p:cNvPr id="4" name="Title 1">
            <a:extLst>
              <a:ext uri="{FF2B5EF4-FFF2-40B4-BE49-F238E27FC236}">
                <a16:creationId xmlns:a16="http://schemas.microsoft.com/office/drawing/2014/main" id="{E701E3E4-7087-A8CC-490C-1C27CF13A96F}"/>
              </a:ext>
            </a:extLst>
          </p:cNvPr>
          <p:cNvSpPr txBox="1">
            <a:spLocks/>
          </p:cNvSpPr>
          <p:nvPr/>
        </p:nvSpPr>
        <p:spPr>
          <a:xfrm>
            <a:off x="3444389" y="1382172"/>
            <a:ext cx="5186842" cy="102942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dirty="0">
                <a:solidFill>
                  <a:schemeClr val="tx2"/>
                </a:solidFill>
              </a:rPr>
              <a:t>Welcome</a:t>
            </a:r>
          </a:p>
        </p:txBody>
      </p:sp>
    </p:spTree>
    <p:extLst>
      <p:ext uri="{BB962C8B-B14F-4D97-AF65-F5344CB8AC3E}">
        <p14:creationId xmlns:p14="http://schemas.microsoft.com/office/powerpoint/2010/main" val="4054721137"/>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9E0CF"/>
        </a:solidFill>
        <a:effectLst/>
      </p:bgPr>
    </p:bg>
    <p:spTree>
      <p:nvGrpSpPr>
        <p:cNvPr id="1" name="">
          <a:extLst>
            <a:ext uri="{FF2B5EF4-FFF2-40B4-BE49-F238E27FC236}">
              <a16:creationId xmlns:a16="http://schemas.microsoft.com/office/drawing/2014/main" id="{CF72E1FE-7F53-B29F-01E1-E81AB6185BF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7EE02A-26EA-4890-50C7-570DA0768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FA6EF91-E566-261A-84A9-6D45B71194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2" name="Freeform: Shape 11">
            <a:extLst>
              <a:ext uri="{FF2B5EF4-FFF2-40B4-BE49-F238E27FC236}">
                <a16:creationId xmlns:a16="http://schemas.microsoft.com/office/drawing/2014/main" id="{48ADF5FB-F45C-5C48-CA08-897517481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96934" y="3984"/>
            <a:ext cx="9376632" cy="6858000"/>
          </a:xfrm>
          <a:custGeom>
            <a:avLst/>
            <a:gdLst>
              <a:gd name="connsiteX0" fmla="*/ 1691615 w 9376632"/>
              <a:gd name="connsiteY0" fmla="*/ 0 h 6858000"/>
              <a:gd name="connsiteX1" fmla="*/ 7685017 w 9376632"/>
              <a:gd name="connsiteY1" fmla="*/ 0 h 6858000"/>
              <a:gd name="connsiteX2" fmla="*/ 7840634 w 9376632"/>
              <a:gd name="connsiteY2" fmla="*/ 134799 h 6858000"/>
              <a:gd name="connsiteX3" fmla="*/ 9376632 w 9376632"/>
              <a:gd name="connsiteY3" fmla="*/ 3605175 h 6858000"/>
              <a:gd name="connsiteX4" fmla="*/ 8158692 w 9376632"/>
              <a:gd name="connsiteY4" fmla="*/ 6757493 h 6858000"/>
              <a:gd name="connsiteX5" fmla="*/ 8062868 w 9376632"/>
              <a:gd name="connsiteY5" fmla="*/ 6858000 h 6858000"/>
              <a:gd name="connsiteX6" fmla="*/ 1313765 w 9376632"/>
              <a:gd name="connsiteY6" fmla="*/ 6858000 h 6858000"/>
              <a:gd name="connsiteX7" fmla="*/ 1217940 w 9376632"/>
              <a:gd name="connsiteY7" fmla="*/ 6757493 h 6858000"/>
              <a:gd name="connsiteX8" fmla="*/ 0 w 9376632"/>
              <a:gd name="connsiteY8" fmla="*/ 3605175 h 6858000"/>
              <a:gd name="connsiteX9" fmla="*/ 1535999 w 9376632"/>
              <a:gd name="connsiteY9" fmla="*/ 1347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76632" h="6858000">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041E939E-F7B0-5156-353B-071F7DCE05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a:solidFill>
            <a:schemeClr val="bg1">
              <a:alpha val="30000"/>
            </a:schemeClr>
          </a:solidFill>
        </p:grpSpPr>
        <p:sp>
          <p:nvSpPr>
            <p:cNvPr id="15" name="Freeform: Shape 14">
              <a:extLst>
                <a:ext uri="{FF2B5EF4-FFF2-40B4-BE49-F238E27FC236}">
                  <a16:creationId xmlns:a16="http://schemas.microsoft.com/office/drawing/2014/main" id="{0C895BB5-2E31-D872-48BB-215893A1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BCA9B0A-8E15-AF62-B939-44E05A3A5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5E3BC8BF-38FB-B273-77C6-412EAFB70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D6F163F1-CF63-0BE6-D318-7B36E1F094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126E9C71-5763-2E47-05EC-AD24715B6D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36DF67D1-8ABA-60B8-82A5-1610C39C0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1F213AE0-31AE-6EFC-E21D-FEA6285CA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grpSp>
      <p:grpSp>
        <p:nvGrpSpPr>
          <p:cNvPr id="23" name="Group 22">
            <a:extLst>
              <a:ext uri="{FF2B5EF4-FFF2-40B4-BE49-F238E27FC236}">
                <a16:creationId xmlns:a16="http://schemas.microsoft.com/office/drawing/2014/main" id="{5761090B-84F9-8D80-7446-D393DFFE1C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4155"/>
            <a:ext cx="2514948" cy="2174333"/>
            <a:chOff x="-305" y="-4155"/>
            <a:chExt cx="2514948" cy="2174333"/>
          </a:xfrm>
        </p:grpSpPr>
        <p:sp>
          <p:nvSpPr>
            <p:cNvPr id="24" name="Freeform: Shape 23">
              <a:extLst>
                <a:ext uri="{FF2B5EF4-FFF2-40B4-BE49-F238E27FC236}">
                  <a16:creationId xmlns:a16="http://schemas.microsoft.com/office/drawing/2014/main" id="{68DAF1C2-2679-4D9B-650D-56CFD237DD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F5572972-52CF-206E-A255-6B625F42A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245EB774-068D-E359-16D8-E107E29802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7" name="Freeform: Shape 26">
              <a:extLst>
                <a:ext uri="{FF2B5EF4-FFF2-40B4-BE49-F238E27FC236}">
                  <a16:creationId xmlns:a16="http://schemas.microsoft.com/office/drawing/2014/main" id="{6DA36A10-4EA4-6DE3-A0F9-2545D3E4C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7DBB19A1-1C43-277F-4528-2713B96FA08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685727" y="4683666"/>
            <a:ext cx="2514948" cy="2174333"/>
            <a:chOff x="-305" y="-4155"/>
            <a:chExt cx="2514948" cy="2174333"/>
          </a:xfrm>
        </p:grpSpPr>
        <p:sp>
          <p:nvSpPr>
            <p:cNvPr id="30" name="Freeform: Shape 29">
              <a:extLst>
                <a:ext uri="{FF2B5EF4-FFF2-40B4-BE49-F238E27FC236}">
                  <a16:creationId xmlns:a16="http://schemas.microsoft.com/office/drawing/2014/main" id="{88B012F6-A9DC-4F59-4868-64927ECB1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AC91415D-C89F-6856-B8EA-9A2C00FD40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EABB4F28-91E3-440B-E720-4E5E0245F0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3" name="Freeform: Shape 32">
              <a:extLst>
                <a:ext uri="{FF2B5EF4-FFF2-40B4-BE49-F238E27FC236}">
                  <a16:creationId xmlns:a16="http://schemas.microsoft.com/office/drawing/2014/main" id="{87404F02-21AC-742B-9314-CE320525BF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itle 1">
            <a:extLst>
              <a:ext uri="{FF2B5EF4-FFF2-40B4-BE49-F238E27FC236}">
                <a16:creationId xmlns:a16="http://schemas.microsoft.com/office/drawing/2014/main" id="{1EC00423-208C-B5AB-A57F-7291D60B4CC7}"/>
              </a:ext>
            </a:extLst>
          </p:cNvPr>
          <p:cNvSpPr txBox="1">
            <a:spLocks/>
          </p:cNvSpPr>
          <p:nvPr/>
        </p:nvSpPr>
        <p:spPr>
          <a:xfrm>
            <a:off x="3392148" y="1835860"/>
            <a:ext cx="5186842" cy="102942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a:solidFill>
                  <a:schemeClr val="tx2"/>
                </a:solidFill>
              </a:rPr>
              <a:t>About Us</a:t>
            </a:r>
          </a:p>
        </p:txBody>
      </p:sp>
      <p:pic>
        <p:nvPicPr>
          <p:cNvPr id="22" name="Picture 21" descr="A logo of a ram and a panther&#10;&#10;AI-generated content may be incorrect.">
            <a:extLst>
              <a:ext uri="{FF2B5EF4-FFF2-40B4-BE49-F238E27FC236}">
                <a16:creationId xmlns:a16="http://schemas.microsoft.com/office/drawing/2014/main" id="{E2B86761-570D-EF2E-2305-031F6BC159E5}"/>
              </a:ext>
            </a:extLst>
          </p:cNvPr>
          <p:cNvPicPr>
            <a:picLocks noChangeAspect="1"/>
          </p:cNvPicPr>
          <p:nvPr/>
        </p:nvPicPr>
        <p:blipFill>
          <a:blip r:embed="rId2">
            <a:extLst>
              <a:ext uri="{28A0092B-C50C-407E-A947-70E740481C1C}">
                <a14:useLocalDpi xmlns:a14="http://schemas.microsoft.com/office/drawing/2010/main" val="0"/>
              </a:ext>
            </a:extLst>
          </a:blip>
          <a:srcRect t="26263" b="21184"/>
          <a:stretch>
            <a:fillRect/>
          </a:stretch>
        </p:blipFill>
        <p:spPr>
          <a:xfrm>
            <a:off x="4458288" y="65975"/>
            <a:ext cx="3275117" cy="2229868"/>
          </a:xfrm>
          <a:prstGeom prst="rect">
            <a:avLst/>
          </a:prstGeom>
        </p:spPr>
      </p:pic>
      <p:graphicFrame>
        <p:nvGraphicFramePr>
          <p:cNvPr id="28" name="Table 27">
            <a:extLst>
              <a:ext uri="{FF2B5EF4-FFF2-40B4-BE49-F238E27FC236}">
                <a16:creationId xmlns:a16="http://schemas.microsoft.com/office/drawing/2014/main" id="{D404AC1E-FF8E-1209-8C9C-16D1C51427E1}"/>
              </a:ext>
            </a:extLst>
          </p:cNvPr>
          <p:cNvGraphicFramePr>
            <a:graphicFrameLocks noGrp="1"/>
          </p:cNvGraphicFramePr>
          <p:nvPr>
            <p:extLst>
              <p:ext uri="{D42A27DB-BD31-4B8C-83A1-F6EECF244321}">
                <p14:modId xmlns:p14="http://schemas.microsoft.com/office/powerpoint/2010/main" val="4042862849"/>
              </p:ext>
            </p:extLst>
          </p:nvPr>
        </p:nvGraphicFramePr>
        <p:xfrm>
          <a:off x="1" y="2836277"/>
          <a:ext cx="12200064" cy="3643591"/>
        </p:xfrm>
        <a:graphic>
          <a:graphicData uri="http://schemas.openxmlformats.org/drawingml/2006/table">
            <a:tbl>
              <a:tblPr>
                <a:tableStyleId>{5C22544A-7EE6-4342-B048-85BDC9FD1C3A}</a:tableStyleId>
              </a:tblPr>
              <a:tblGrid>
                <a:gridCol w="4066688">
                  <a:extLst>
                    <a:ext uri="{9D8B030D-6E8A-4147-A177-3AD203B41FA5}">
                      <a16:colId xmlns:a16="http://schemas.microsoft.com/office/drawing/2014/main" val="2335046282"/>
                    </a:ext>
                  </a:extLst>
                </a:gridCol>
                <a:gridCol w="4066688">
                  <a:extLst>
                    <a:ext uri="{9D8B030D-6E8A-4147-A177-3AD203B41FA5}">
                      <a16:colId xmlns:a16="http://schemas.microsoft.com/office/drawing/2014/main" val="1390951368"/>
                    </a:ext>
                  </a:extLst>
                </a:gridCol>
                <a:gridCol w="4066688">
                  <a:extLst>
                    <a:ext uri="{9D8B030D-6E8A-4147-A177-3AD203B41FA5}">
                      <a16:colId xmlns:a16="http://schemas.microsoft.com/office/drawing/2014/main" val="605611476"/>
                    </a:ext>
                  </a:extLst>
                </a:gridCol>
              </a:tblGrid>
              <a:tr h="3643591">
                <a:tc>
                  <a:txBody>
                    <a:bodyPr/>
                    <a:lstStyle/>
                    <a:p>
                      <a:endParaRPr lang="en-US">
                        <a:ln>
                          <a:solidFill>
                            <a:schemeClr val="bg1"/>
                          </a:solidFill>
                        </a:ln>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1BFCD"/>
                    </a:solidFill>
                  </a:tcPr>
                </a:tc>
                <a:tc>
                  <a:txBody>
                    <a:bodyPr/>
                    <a:lstStyle/>
                    <a:p>
                      <a:endParaRPr lang="en-US">
                        <a:ln>
                          <a:solidFill>
                            <a:schemeClr val="bg1"/>
                          </a:solidFill>
                        </a:ln>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ln>
                          <a:solidFill>
                            <a:schemeClr val="bg1"/>
                          </a:solidFill>
                        </a:ln>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9E0CF"/>
                    </a:solidFill>
                  </a:tcPr>
                </a:tc>
                <a:extLst>
                  <a:ext uri="{0D108BD9-81ED-4DB2-BD59-A6C34878D82A}">
                    <a16:rowId xmlns:a16="http://schemas.microsoft.com/office/drawing/2014/main" val="3924404079"/>
                  </a:ext>
                </a:extLst>
              </a:tr>
            </a:tbl>
          </a:graphicData>
        </a:graphic>
      </p:graphicFrame>
      <p:sp>
        <p:nvSpPr>
          <p:cNvPr id="5" name="Text Placeholder 3">
            <a:extLst>
              <a:ext uri="{FF2B5EF4-FFF2-40B4-BE49-F238E27FC236}">
                <a16:creationId xmlns:a16="http://schemas.microsoft.com/office/drawing/2014/main" id="{BCEFE4F0-CBE1-F33E-5C39-6EF2DD2C5C86}"/>
              </a:ext>
            </a:extLst>
          </p:cNvPr>
          <p:cNvSpPr txBox="1">
            <a:spLocks/>
          </p:cNvSpPr>
          <p:nvPr/>
        </p:nvSpPr>
        <p:spPr>
          <a:xfrm>
            <a:off x="839635" y="3088411"/>
            <a:ext cx="10512424" cy="3238340"/>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US" sz="2000" dirty="0"/>
              <a:t>Central Dauphin School District is a dynamic, suburban community of over 95,000 residents with a total student membership of approximately 12,000 students. It is located northeast of the city of Harrisburg within the County of Dauphin in south central Pennsylvania. The school district is the 8th largest school district in the Commonwealth and is the largest of the 10 school districts located in the county. Encompassing an area of 118.2 square miles, the district is comprised of three boroughs (Dauphin, </a:t>
            </a:r>
            <a:r>
              <a:rPr lang="en-US" sz="2000" dirty="0" err="1"/>
              <a:t>Paxtang</a:t>
            </a:r>
            <a:r>
              <a:rPr lang="en-US" sz="2000" dirty="0"/>
              <a:t> and </a:t>
            </a:r>
            <a:r>
              <a:rPr lang="en-US" sz="2000" dirty="0" err="1"/>
              <a:t>Penbrook</a:t>
            </a:r>
            <a:r>
              <a:rPr lang="en-US" sz="2000" dirty="0"/>
              <a:t>) and four townships </a:t>
            </a:r>
            <a:br>
              <a:rPr lang="en-US" sz="2000" dirty="0"/>
            </a:br>
            <a:r>
              <a:rPr lang="en-US" sz="2000" dirty="0"/>
              <a:t>(Lower Paxton, Middle Paxton, Swatara and West Hanover). </a:t>
            </a:r>
            <a:br>
              <a:rPr lang="en-US" sz="2000" dirty="0"/>
            </a:br>
            <a:r>
              <a:rPr lang="en-US" sz="2000" dirty="0"/>
              <a:t>Students attend one of 13 elementary schools, four middle schools and two high schools, </a:t>
            </a:r>
            <a:br>
              <a:rPr lang="en-US" sz="2000" dirty="0"/>
            </a:br>
            <a:r>
              <a:rPr lang="en-US" sz="2000" dirty="0"/>
              <a:t>and are transported from urban, suburban and rural areas. </a:t>
            </a:r>
          </a:p>
        </p:txBody>
      </p:sp>
    </p:spTree>
    <p:extLst>
      <p:ext uri="{BB962C8B-B14F-4D97-AF65-F5344CB8AC3E}">
        <p14:creationId xmlns:p14="http://schemas.microsoft.com/office/powerpoint/2010/main" val="497492494"/>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2D1FF9-E334-D58C-5798-FC6CAB39DE46}"/>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79556B6-71BB-F315-C76A-E9B3F4ED47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1E9D90D-167A-7FB0-BA8D-E9E0A4604C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93D8F23A-0540-94D8-D1DE-69E74638CB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2" name="Freeform: Shape 31">
              <a:extLst>
                <a:ext uri="{FF2B5EF4-FFF2-40B4-BE49-F238E27FC236}">
                  <a16:creationId xmlns:a16="http://schemas.microsoft.com/office/drawing/2014/main" id="{5C6C7E41-DB55-24D7-65A6-F86FEB2295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4AB8D97B-EF23-7E43-9C96-E91DF78588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388B1C1A-65C9-1B78-1224-8F1F2A144C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1ACA6B07-99C5-4447-130C-8F69B9D42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A1DC43B9-F27F-65DD-0BA1-051AEE1CAC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37" name="Freeform: Shape 36">
              <a:extLst>
                <a:ext uri="{FF2B5EF4-FFF2-40B4-BE49-F238E27FC236}">
                  <a16:creationId xmlns:a16="http://schemas.microsoft.com/office/drawing/2014/main" id="{47DADFBC-BD7C-9869-6B46-9B20A1E8B7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1798F465-6C09-B8C6-F77F-4C66953063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itle 1">
            <a:extLst>
              <a:ext uri="{FF2B5EF4-FFF2-40B4-BE49-F238E27FC236}">
                <a16:creationId xmlns:a16="http://schemas.microsoft.com/office/drawing/2014/main" id="{40896D78-9277-D047-0E33-27AD59F45567}"/>
              </a:ext>
            </a:extLst>
          </p:cNvPr>
          <p:cNvSpPr txBox="1">
            <a:spLocks/>
          </p:cNvSpPr>
          <p:nvPr/>
        </p:nvSpPr>
        <p:spPr>
          <a:xfrm>
            <a:off x="-305" y="1844081"/>
            <a:ext cx="12192305" cy="102942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200">
                <a:solidFill>
                  <a:schemeClr val="tx2"/>
                </a:solidFill>
              </a:rPr>
              <a:t>Facts &amp; Figures</a:t>
            </a:r>
          </a:p>
        </p:txBody>
      </p:sp>
      <p:pic>
        <p:nvPicPr>
          <p:cNvPr id="30" name="Picture 29" descr="A logo of a ram and a panther&#10;&#10;AI-generated content may be incorrect.">
            <a:extLst>
              <a:ext uri="{FF2B5EF4-FFF2-40B4-BE49-F238E27FC236}">
                <a16:creationId xmlns:a16="http://schemas.microsoft.com/office/drawing/2014/main" id="{147E60EC-C733-FB86-95AD-4C896858D96B}"/>
              </a:ext>
            </a:extLst>
          </p:cNvPr>
          <p:cNvPicPr>
            <a:picLocks noChangeAspect="1"/>
          </p:cNvPicPr>
          <p:nvPr/>
        </p:nvPicPr>
        <p:blipFill>
          <a:blip r:embed="rId2">
            <a:extLst>
              <a:ext uri="{28A0092B-C50C-407E-A947-70E740481C1C}">
                <a14:useLocalDpi xmlns:a14="http://schemas.microsoft.com/office/drawing/2010/main" val="0"/>
              </a:ext>
            </a:extLst>
          </a:blip>
          <a:srcRect t="26263" b="21184"/>
          <a:stretch>
            <a:fillRect/>
          </a:stretch>
        </p:blipFill>
        <p:spPr>
          <a:xfrm>
            <a:off x="4453368" y="61992"/>
            <a:ext cx="2986098" cy="2033089"/>
          </a:xfrm>
          <a:prstGeom prst="rect">
            <a:avLst/>
          </a:prstGeom>
        </p:spPr>
      </p:pic>
      <p:graphicFrame>
        <p:nvGraphicFramePr>
          <p:cNvPr id="10" name="Table 9">
            <a:extLst>
              <a:ext uri="{FF2B5EF4-FFF2-40B4-BE49-F238E27FC236}">
                <a16:creationId xmlns:a16="http://schemas.microsoft.com/office/drawing/2014/main" id="{A81480B6-AD4D-D27D-72AC-40C8E71090C2}"/>
              </a:ext>
            </a:extLst>
          </p:cNvPr>
          <p:cNvGraphicFramePr>
            <a:graphicFrameLocks noGrp="1"/>
          </p:cNvGraphicFramePr>
          <p:nvPr>
            <p:extLst>
              <p:ext uri="{D42A27DB-BD31-4B8C-83A1-F6EECF244321}">
                <p14:modId xmlns:p14="http://schemas.microsoft.com/office/powerpoint/2010/main" val="157320141"/>
              </p:ext>
            </p:extLst>
          </p:nvPr>
        </p:nvGraphicFramePr>
        <p:xfrm>
          <a:off x="0" y="2875494"/>
          <a:ext cx="12192000" cy="3982506"/>
        </p:xfrm>
        <a:graphic>
          <a:graphicData uri="http://schemas.openxmlformats.org/drawingml/2006/table">
            <a:tbl>
              <a:tblPr>
                <a:tableStyleId>{5C22544A-7EE6-4342-B048-85BDC9FD1C3A}</a:tableStyleId>
              </a:tblPr>
              <a:tblGrid>
                <a:gridCol w="4152900">
                  <a:extLst>
                    <a:ext uri="{9D8B030D-6E8A-4147-A177-3AD203B41FA5}">
                      <a16:colId xmlns:a16="http://schemas.microsoft.com/office/drawing/2014/main" val="2335046282"/>
                    </a:ext>
                  </a:extLst>
                </a:gridCol>
                <a:gridCol w="3975100">
                  <a:extLst>
                    <a:ext uri="{9D8B030D-6E8A-4147-A177-3AD203B41FA5}">
                      <a16:colId xmlns:a16="http://schemas.microsoft.com/office/drawing/2014/main" val="1390951368"/>
                    </a:ext>
                  </a:extLst>
                </a:gridCol>
                <a:gridCol w="4064000">
                  <a:extLst>
                    <a:ext uri="{9D8B030D-6E8A-4147-A177-3AD203B41FA5}">
                      <a16:colId xmlns:a16="http://schemas.microsoft.com/office/drawing/2014/main" val="605611476"/>
                    </a:ext>
                  </a:extLst>
                </a:gridCol>
              </a:tblGrid>
              <a:tr h="3982506">
                <a:tc>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24404079"/>
                  </a:ext>
                </a:extLst>
              </a:tr>
            </a:tbl>
          </a:graphicData>
        </a:graphic>
      </p:graphicFrame>
      <p:grpSp>
        <p:nvGrpSpPr>
          <p:cNvPr id="2" name="Group 1">
            <a:extLst>
              <a:ext uri="{FF2B5EF4-FFF2-40B4-BE49-F238E27FC236}">
                <a16:creationId xmlns:a16="http://schemas.microsoft.com/office/drawing/2014/main" id="{17F70D01-1981-53A0-95A9-A799747C67E0}"/>
              </a:ext>
            </a:extLst>
          </p:cNvPr>
          <p:cNvGrpSpPr/>
          <p:nvPr/>
        </p:nvGrpSpPr>
        <p:grpSpPr>
          <a:xfrm>
            <a:off x="444941" y="3251786"/>
            <a:ext cx="3398027" cy="853440"/>
            <a:chOff x="386573" y="3251786"/>
            <a:chExt cx="3398027" cy="853440"/>
          </a:xfrm>
        </p:grpSpPr>
        <p:sp>
          <p:nvSpPr>
            <p:cNvPr id="13" name="Rounded Rectangle 12">
              <a:extLst>
                <a:ext uri="{FF2B5EF4-FFF2-40B4-BE49-F238E27FC236}">
                  <a16:creationId xmlns:a16="http://schemas.microsoft.com/office/drawing/2014/main" id="{E14BA687-55D8-0041-E7E8-5530EDEFACFB}"/>
                </a:ext>
              </a:extLst>
            </p:cNvPr>
            <p:cNvSpPr/>
            <p:nvPr/>
          </p:nvSpPr>
          <p:spPr>
            <a:xfrm>
              <a:off x="397823" y="3251786"/>
              <a:ext cx="3386777" cy="853440"/>
            </a:xfrm>
            <a:prstGeom prst="roundRect">
              <a:avLst/>
            </a:prstGeom>
            <a:solidFill>
              <a:srgbClr val="A1BFCD"/>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TextBox 27">
              <a:extLst>
                <a:ext uri="{FF2B5EF4-FFF2-40B4-BE49-F238E27FC236}">
                  <a16:creationId xmlns:a16="http://schemas.microsoft.com/office/drawing/2014/main" id="{2A7A6975-AE74-976D-A4DF-AC4668393C53}"/>
                </a:ext>
              </a:extLst>
            </p:cNvPr>
            <p:cNvSpPr txBox="1"/>
            <p:nvPr/>
          </p:nvSpPr>
          <p:spPr>
            <a:xfrm>
              <a:off x="386573" y="3339830"/>
              <a:ext cx="3386777" cy="679444"/>
            </a:xfrm>
            <a:prstGeom prst="rect">
              <a:avLst/>
            </a:prstGeom>
          </p:spPr>
          <p:txBody>
            <a:bodyPr wrap="square" lIns="0" tIns="0" rIns="0" bIns="0" rtlCol="0" anchor="t">
              <a:spAutoFit/>
            </a:bodyPr>
            <a:lstStyle/>
            <a:p>
              <a:pPr marL="0" lvl="0" indent="0" algn="ctr">
                <a:lnSpc>
                  <a:spcPts val="5600"/>
                </a:lnSpc>
                <a:spcBef>
                  <a:spcPct val="0"/>
                </a:spcBef>
              </a:pPr>
              <a:r>
                <a:rPr lang="en-US" sz="4000" i="1">
                  <a:latin typeface="Baskerville Display PT Italics"/>
                  <a:ea typeface="Baskerville Display PT Italics"/>
                  <a:cs typeface="Baskerville Display PT Italics"/>
                  <a:sym typeface="Baskerville Display PT Italics"/>
                </a:rPr>
                <a:t>Landis Field</a:t>
              </a:r>
            </a:p>
          </p:txBody>
        </p:sp>
      </p:grpSp>
      <p:grpSp>
        <p:nvGrpSpPr>
          <p:cNvPr id="3" name="Group 2">
            <a:extLst>
              <a:ext uri="{FF2B5EF4-FFF2-40B4-BE49-F238E27FC236}">
                <a16:creationId xmlns:a16="http://schemas.microsoft.com/office/drawing/2014/main" id="{2FEDB3BF-4F11-84DF-8E8B-A7D1C8C405AC}"/>
              </a:ext>
            </a:extLst>
          </p:cNvPr>
          <p:cNvGrpSpPr/>
          <p:nvPr/>
        </p:nvGrpSpPr>
        <p:grpSpPr>
          <a:xfrm>
            <a:off x="4442118" y="3240770"/>
            <a:ext cx="3398027" cy="853440"/>
            <a:chOff x="4442118" y="3240770"/>
            <a:chExt cx="3398027" cy="853440"/>
          </a:xfrm>
        </p:grpSpPr>
        <p:sp>
          <p:nvSpPr>
            <p:cNvPr id="12" name="Rounded Rectangle 11">
              <a:extLst>
                <a:ext uri="{FF2B5EF4-FFF2-40B4-BE49-F238E27FC236}">
                  <a16:creationId xmlns:a16="http://schemas.microsoft.com/office/drawing/2014/main" id="{4F294E61-37C8-7E4A-0892-F14DA59C6C0D}"/>
                </a:ext>
              </a:extLst>
            </p:cNvPr>
            <p:cNvSpPr/>
            <p:nvPr/>
          </p:nvSpPr>
          <p:spPr>
            <a:xfrm>
              <a:off x="4453368" y="3240770"/>
              <a:ext cx="3386777" cy="853440"/>
            </a:xfrm>
            <a:prstGeom prst="roundRect">
              <a:avLst/>
            </a:prstGeom>
            <a:solidFill>
              <a:srgbClr val="A1BFCD"/>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TextBox 29">
              <a:extLst>
                <a:ext uri="{FF2B5EF4-FFF2-40B4-BE49-F238E27FC236}">
                  <a16:creationId xmlns:a16="http://schemas.microsoft.com/office/drawing/2014/main" id="{8743A1A5-2778-7D2E-E202-15E6C47C05A1}"/>
                </a:ext>
              </a:extLst>
            </p:cNvPr>
            <p:cNvSpPr txBox="1"/>
            <p:nvPr/>
          </p:nvSpPr>
          <p:spPr>
            <a:xfrm>
              <a:off x="4442118" y="3337005"/>
              <a:ext cx="3386776" cy="679444"/>
            </a:xfrm>
            <a:prstGeom prst="rect">
              <a:avLst/>
            </a:prstGeom>
          </p:spPr>
          <p:txBody>
            <a:bodyPr wrap="square" lIns="0" tIns="0" rIns="0" bIns="0" rtlCol="0" anchor="t">
              <a:spAutoFit/>
            </a:bodyPr>
            <a:lstStyle/>
            <a:p>
              <a:pPr marL="0" lvl="0" indent="0" algn="ctr">
                <a:lnSpc>
                  <a:spcPts val="5600"/>
                </a:lnSpc>
                <a:spcBef>
                  <a:spcPct val="0"/>
                </a:spcBef>
              </a:pPr>
              <a:r>
                <a:rPr lang="en-US" sz="4000" i="1">
                  <a:latin typeface="Baskerville Display PT Italics"/>
                  <a:ea typeface="Baskerville Display PT Italics"/>
                  <a:cs typeface="Baskerville Display PT Italics"/>
                  <a:sym typeface="Baskerville Display PT Italics"/>
                </a:rPr>
                <a:t>Gymnasiums</a:t>
              </a:r>
            </a:p>
          </p:txBody>
        </p:sp>
      </p:grpSp>
      <p:sp>
        <p:nvSpPr>
          <p:cNvPr id="16" name="TextBox 31">
            <a:extLst>
              <a:ext uri="{FF2B5EF4-FFF2-40B4-BE49-F238E27FC236}">
                <a16:creationId xmlns:a16="http://schemas.microsoft.com/office/drawing/2014/main" id="{282ED494-1118-BC55-C23E-06BA85A53744}"/>
              </a:ext>
            </a:extLst>
          </p:cNvPr>
          <p:cNvSpPr txBox="1"/>
          <p:nvPr/>
        </p:nvSpPr>
        <p:spPr>
          <a:xfrm>
            <a:off x="270697" y="4366013"/>
            <a:ext cx="3696334" cy="1384995"/>
          </a:xfrm>
          <a:prstGeom prst="rect">
            <a:avLst/>
          </a:prstGeom>
        </p:spPr>
        <p:txBody>
          <a:bodyPr wrap="square" lIns="0" tIns="0" rIns="0" bIns="0" rtlCol="0" anchor="t">
            <a:spAutoFit/>
          </a:bodyPr>
          <a:lstStyle/>
          <a:p>
            <a:pPr algn="ctr"/>
            <a:r>
              <a:rPr lang="en-US"/>
              <a:t>Capacity: 8,000</a:t>
            </a:r>
          </a:p>
          <a:p>
            <a:pPr algn="ctr"/>
            <a:r>
              <a:rPr lang="en-US"/>
              <a:t>Average Football Attendance:  2,700</a:t>
            </a:r>
          </a:p>
          <a:p>
            <a:pPr algn="ctr"/>
            <a:r>
              <a:rPr lang="en-US"/>
              <a:t>Events Hosted:  Big 33 Football, District Championships, </a:t>
            </a:r>
            <a:br>
              <a:rPr lang="en-US"/>
            </a:br>
            <a:r>
              <a:rPr lang="en-US"/>
              <a:t>Band Competitions</a:t>
            </a:r>
          </a:p>
        </p:txBody>
      </p:sp>
      <p:sp>
        <p:nvSpPr>
          <p:cNvPr id="18" name="TextBox 32">
            <a:extLst>
              <a:ext uri="{FF2B5EF4-FFF2-40B4-BE49-F238E27FC236}">
                <a16:creationId xmlns:a16="http://schemas.microsoft.com/office/drawing/2014/main" id="{3117005B-4304-095A-09AC-0647E6A82AEF}"/>
              </a:ext>
            </a:extLst>
          </p:cNvPr>
          <p:cNvSpPr txBox="1"/>
          <p:nvPr/>
        </p:nvSpPr>
        <p:spPr>
          <a:xfrm>
            <a:off x="4453368" y="4366013"/>
            <a:ext cx="3386777" cy="1107996"/>
          </a:xfrm>
          <a:prstGeom prst="rect">
            <a:avLst/>
          </a:prstGeom>
        </p:spPr>
        <p:txBody>
          <a:bodyPr wrap="square" lIns="0" tIns="0" rIns="0" bIns="0" rtlCol="0" anchor="t">
            <a:spAutoFit/>
          </a:bodyPr>
          <a:lstStyle/>
          <a:p>
            <a:pPr algn="ctr"/>
            <a:r>
              <a:rPr lang="en-US"/>
              <a:t>CD High and CD East High </a:t>
            </a:r>
            <a:br>
              <a:rPr lang="en-US"/>
            </a:br>
            <a:r>
              <a:rPr lang="en-US"/>
              <a:t>Main Gymnasium – </a:t>
            </a:r>
          </a:p>
          <a:p>
            <a:pPr algn="ctr"/>
            <a:r>
              <a:rPr lang="en-US"/>
              <a:t>2000 seats per gymnasium</a:t>
            </a:r>
          </a:p>
          <a:p>
            <a:pPr algn="ctr"/>
            <a:endParaRPr lang="en-US"/>
          </a:p>
        </p:txBody>
      </p:sp>
      <p:grpSp>
        <p:nvGrpSpPr>
          <p:cNvPr id="6" name="Group 5">
            <a:extLst>
              <a:ext uri="{FF2B5EF4-FFF2-40B4-BE49-F238E27FC236}">
                <a16:creationId xmlns:a16="http://schemas.microsoft.com/office/drawing/2014/main" id="{28AB2615-7632-BF1C-75F9-A9140F15EFDD}"/>
              </a:ext>
            </a:extLst>
          </p:cNvPr>
          <p:cNvGrpSpPr/>
          <p:nvPr/>
        </p:nvGrpSpPr>
        <p:grpSpPr>
          <a:xfrm>
            <a:off x="8400982" y="3231083"/>
            <a:ext cx="3386778" cy="853440"/>
            <a:chOff x="8449622" y="3231083"/>
            <a:chExt cx="3386778" cy="853440"/>
          </a:xfrm>
        </p:grpSpPr>
        <p:sp>
          <p:nvSpPr>
            <p:cNvPr id="19" name="Rounded Rectangle 18">
              <a:extLst>
                <a:ext uri="{FF2B5EF4-FFF2-40B4-BE49-F238E27FC236}">
                  <a16:creationId xmlns:a16="http://schemas.microsoft.com/office/drawing/2014/main" id="{8C6E06BE-4E62-EE95-F700-0BC544BB163D}"/>
                </a:ext>
              </a:extLst>
            </p:cNvPr>
            <p:cNvSpPr/>
            <p:nvPr/>
          </p:nvSpPr>
          <p:spPr>
            <a:xfrm>
              <a:off x="8449623" y="3231083"/>
              <a:ext cx="3386777" cy="853440"/>
            </a:xfrm>
            <a:prstGeom prst="roundRect">
              <a:avLst/>
            </a:prstGeom>
            <a:solidFill>
              <a:srgbClr val="A1BFCD"/>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TextBox 29">
              <a:extLst>
                <a:ext uri="{FF2B5EF4-FFF2-40B4-BE49-F238E27FC236}">
                  <a16:creationId xmlns:a16="http://schemas.microsoft.com/office/drawing/2014/main" id="{51301D32-4BEE-CBD2-FED6-FFB775827775}"/>
                </a:ext>
              </a:extLst>
            </p:cNvPr>
            <p:cNvSpPr txBox="1"/>
            <p:nvPr/>
          </p:nvSpPr>
          <p:spPr>
            <a:xfrm>
              <a:off x="8449622" y="3327318"/>
              <a:ext cx="3386777" cy="673069"/>
            </a:xfrm>
            <a:prstGeom prst="rect">
              <a:avLst/>
            </a:prstGeom>
          </p:spPr>
          <p:txBody>
            <a:bodyPr wrap="square" lIns="0" tIns="0" rIns="0" bIns="0" rtlCol="0" anchor="t">
              <a:spAutoFit/>
            </a:bodyPr>
            <a:lstStyle/>
            <a:p>
              <a:pPr marL="0" lvl="0" indent="0" algn="ctr">
                <a:lnSpc>
                  <a:spcPts val="5600"/>
                </a:lnSpc>
                <a:spcBef>
                  <a:spcPct val="0"/>
                </a:spcBef>
              </a:pPr>
              <a:r>
                <a:rPr lang="en-US" sz="4000" i="1">
                  <a:latin typeface="Baskerville Display PT Italics"/>
                  <a:ea typeface="Baskerville Display PT Italics"/>
                  <a:cs typeface="Baskerville Display PT Italics"/>
                  <a:sym typeface="Baskerville Display PT Italics"/>
                </a:rPr>
                <a:t>Accolades</a:t>
              </a:r>
            </a:p>
          </p:txBody>
        </p:sp>
      </p:grpSp>
      <p:sp>
        <p:nvSpPr>
          <p:cNvPr id="5" name="TextBox 32">
            <a:extLst>
              <a:ext uri="{FF2B5EF4-FFF2-40B4-BE49-F238E27FC236}">
                <a16:creationId xmlns:a16="http://schemas.microsoft.com/office/drawing/2014/main" id="{30B79E94-4830-D627-FBBF-FA222A24F4DB}"/>
              </a:ext>
            </a:extLst>
          </p:cNvPr>
          <p:cNvSpPr txBox="1"/>
          <p:nvPr/>
        </p:nvSpPr>
        <p:spPr>
          <a:xfrm>
            <a:off x="8400983" y="4362674"/>
            <a:ext cx="3386777" cy="1661993"/>
          </a:xfrm>
          <a:prstGeom prst="rect">
            <a:avLst/>
          </a:prstGeom>
        </p:spPr>
        <p:txBody>
          <a:bodyPr wrap="square" lIns="0" tIns="0" rIns="0" bIns="0" rtlCol="0" anchor="t">
            <a:spAutoFit/>
          </a:bodyPr>
          <a:lstStyle/>
          <a:p>
            <a:pPr algn="ctr"/>
            <a:r>
              <a:rPr lang="en-US"/>
              <a:t>State Championships </a:t>
            </a:r>
          </a:p>
          <a:p>
            <a:pPr algn="ctr"/>
            <a:r>
              <a:rPr lang="en-US"/>
              <a:t>Individual State Championships</a:t>
            </a:r>
          </a:p>
          <a:p>
            <a:pPr algn="ctr"/>
            <a:r>
              <a:rPr lang="en-US"/>
              <a:t>State Runner Ups</a:t>
            </a:r>
          </a:p>
          <a:p>
            <a:pPr algn="ctr"/>
            <a:r>
              <a:rPr lang="en-US"/>
              <a:t>District Titles</a:t>
            </a:r>
          </a:p>
          <a:p>
            <a:pPr algn="ctr"/>
            <a:r>
              <a:rPr lang="en-US"/>
              <a:t>Mid Penn Championships</a:t>
            </a:r>
          </a:p>
          <a:p>
            <a:pPr algn="ctr"/>
            <a:endParaRPr lang="en-US"/>
          </a:p>
        </p:txBody>
      </p:sp>
    </p:spTree>
    <p:extLst>
      <p:ext uri="{BB962C8B-B14F-4D97-AF65-F5344CB8AC3E}">
        <p14:creationId xmlns:p14="http://schemas.microsoft.com/office/powerpoint/2010/main" val="2677999145"/>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F2E441-38BF-186F-A96C-A4707F08585E}"/>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48C9579-50BF-1CA9-D04A-0C485A85FA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BD84FAB-44C9-7F78-A5E4-5534A09781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700032D2-7B7F-2D90-7EAE-8C21663277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2" name="Freeform: Shape 31">
              <a:extLst>
                <a:ext uri="{FF2B5EF4-FFF2-40B4-BE49-F238E27FC236}">
                  <a16:creationId xmlns:a16="http://schemas.microsoft.com/office/drawing/2014/main" id="{1F6602F3-DAA0-C7BC-A27A-7EFA28F9EF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D925BF12-8B3A-365A-4C15-D6ADD7A5FE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B9C4CC64-A959-D404-889A-B2046CA335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58313BE0-E8B4-2755-A652-832CAA93BC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14EABD93-1046-D182-F60B-6DF11E0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37" name="Freeform: Shape 36">
              <a:extLst>
                <a:ext uri="{FF2B5EF4-FFF2-40B4-BE49-F238E27FC236}">
                  <a16:creationId xmlns:a16="http://schemas.microsoft.com/office/drawing/2014/main" id="{3415E621-3912-7BAD-53C9-C173182E3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AE3ED04D-1CC4-B074-1F4C-B80ED5492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30" name="Picture 29" descr="A logo of a ram and a panther&#10;&#10;AI-generated content may be incorrect.">
            <a:extLst>
              <a:ext uri="{FF2B5EF4-FFF2-40B4-BE49-F238E27FC236}">
                <a16:creationId xmlns:a16="http://schemas.microsoft.com/office/drawing/2014/main" id="{B05CA593-21BA-C6E4-EC3E-2C668E67C98D}"/>
              </a:ext>
            </a:extLst>
          </p:cNvPr>
          <p:cNvPicPr>
            <a:picLocks noChangeAspect="1"/>
          </p:cNvPicPr>
          <p:nvPr/>
        </p:nvPicPr>
        <p:blipFill>
          <a:blip r:embed="rId2">
            <a:extLst>
              <a:ext uri="{28A0092B-C50C-407E-A947-70E740481C1C}">
                <a14:useLocalDpi xmlns:a14="http://schemas.microsoft.com/office/drawing/2010/main" val="0"/>
              </a:ext>
            </a:extLst>
          </a:blip>
          <a:srcRect t="26263" b="21184"/>
          <a:stretch>
            <a:fillRect/>
          </a:stretch>
        </p:blipFill>
        <p:spPr>
          <a:xfrm>
            <a:off x="4853337" y="235995"/>
            <a:ext cx="2499872" cy="1702041"/>
          </a:xfrm>
          <a:prstGeom prst="rect">
            <a:avLst/>
          </a:prstGeom>
        </p:spPr>
      </p:pic>
      <p:graphicFrame>
        <p:nvGraphicFramePr>
          <p:cNvPr id="3" name="Table 2">
            <a:extLst>
              <a:ext uri="{FF2B5EF4-FFF2-40B4-BE49-F238E27FC236}">
                <a16:creationId xmlns:a16="http://schemas.microsoft.com/office/drawing/2014/main" id="{31227D36-8FCC-BCEA-85A8-094C67FEA79D}"/>
              </a:ext>
            </a:extLst>
          </p:cNvPr>
          <p:cNvGraphicFramePr>
            <a:graphicFrameLocks noGrp="1"/>
          </p:cNvGraphicFramePr>
          <p:nvPr>
            <p:extLst>
              <p:ext uri="{D42A27DB-BD31-4B8C-83A1-F6EECF244321}">
                <p14:modId xmlns:p14="http://schemas.microsoft.com/office/powerpoint/2010/main" val="2376929258"/>
              </p:ext>
            </p:extLst>
          </p:nvPr>
        </p:nvGraphicFramePr>
        <p:xfrm>
          <a:off x="0" y="3237276"/>
          <a:ext cx="12192000" cy="3339547"/>
        </p:xfrm>
        <a:graphic>
          <a:graphicData uri="http://schemas.openxmlformats.org/drawingml/2006/table">
            <a:tbl>
              <a:tblPr>
                <a:tableStyleId>{5C22544A-7EE6-4342-B048-85BDC9FD1C3A}</a:tableStyleId>
              </a:tblPr>
              <a:tblGrid>
                <a:gridCol w="12192000">
                  <a:extLst>
                    <a:ext uri="{9D8B030D-6E8A-4147-A177-3AD203B41FA5}">
                      <a16:colId xmlns:a16="http://schemas.microsoft.com/office/drawing/2014/main" val="2335046282"/>
                    </a:ext>
                  </a:extLst>
                </a:gridCol>
              </a:tblGrid>
              <a:tr h="3339547">
                <a:tc>
                  <a:txBody>
                    <a:bodyPr/>
                    <a:lstStyle/>
                    <a:p>
                      <a:endParaRPr lang="en-US" dirty="0"/>
                    </a:p>
                    <a:p>
                      <a:pPr lvl="0">
                        <a:buNone/>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9E0CF"/>
                    </a:solidFill>
                  </a:tcPr>
                </a:tc>
                <a:extLst>
                  <a:ext uri="{0D108BD9-81ED-4DB2-BD59-A6C34878D82A}">
                    <a16:rowId xmlns:a16="http://schemas.microsoft.com/office/drawing/2014/main" val="3924404079"/>
                  </a:ext>
                </a:extLst>
              </a:tr>
            </a:tbl>
          </a:graphicData>
        </a:graphic>
      </p:graphicFrame>
      <p:grpSp>
        <p:nvGrpSpPr>
          <p:cNvPr id="19" name="Group 18">
            <a:extLst>
              <a:ext uri="{FF2B5EF4-FFF2-40B4-BE49-F238E27FC236}">
                <a16:creationId xmlns:a16="http://schemas.microsoft.com/office/drawing/2014/main" id="{4A32DE67-6AE7-BFAE-FE72-5F76DB479A62}"/>
              </a:ext>
            </a:extLst>
          </p:cNvPr>
          <p:cNvGrpSpPr/>
          <p:nvPr/>
        </p:nvGrpSpPr>
        <p:grpSpPr>
          <a:xfrm>
            <a:off x="333375" y="3358324"/>
            <a:ext cx="11553825" cy="853440"/>
            <a:chOff x="370952" y="3506912"/>
            <a:chExt cx="3594242" cy="853440"/>
          </a:xfrm>
        </p:grpSpPr>
        <p:sp>
          <p:nvSpPr>
            <p:cNvPr id="5" name="Rounded Rectangle 4">
              <a:extLst>
                <a:ext uri="{FF2B5EF4-FFF2-40B4-BE49-F238E27FC236}">
                  <a16:creationId xmlns:a16="http://schemas.microsoft.com/office/drawing/2014/main" id="{D9B8A32B-7E19-525A-7238-76512696C10F}"/>
                </a:ext>
              </a:extLst>
            </p:cNvPr>
            <p:cNvSpPr/>
            <p:nvPr/>
          </p:nvSpPr>
          <p:spPr>
            <a:xfrm>
              <a:off x="371873" y="3506912"/>
              <a:ext cx="3593321" cy="853440"/>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27">
              <a:extLst>
                <a:ext uri="{FF2B5EF4-FFF2-40B4-BE49-F238E27FC236}">
                  <a16:creationId xmlns:a16="http://schemas.microsoft.com/office/drawing/2014/main" id="{8D23FD6D-D306-0F5D-0395-17B81D3F1BFE}"/>
                </a:ext>
              </a:extLst>
            </p:cNvPr>
            <p:cNvSpPr txBox="1"/>
            <p:nvPr/>
          </p:nvSpPr>
          <p:spPr>
            <a:xfrm>
              <a:off x="370952" y="3574397"/>
              <a:ext cx="3593321" cy="679444"/>
            </a:xfrm>
            <a:prstGeom prst="rect">
              <a:avLst/>
            </a:prstGeom>
          </p:spPr>
          <p:txBody>
            <a:bodyPr wrap="square" lIns="0" tIns="0" rIns="0" bIns="0" rtlCol="0" anchor="t">
              <a:spAutoFit/>
            </a:bodyPr>
            <a:lstStyle/>
            <a:p>
              <a:pPr marL="0" lvl="0" indent="0" algn="ctr">
                <a:lnSpc>
                  <a:spcPts val="5600"/>
                </a:lnSpc>
                <a:spcBef>
                  <a:spcPct val="0"/>
                </a:spcBef>
              </a:pPr>
              <a:r>
                <a:rPr lang="en-US" sz="4000" i="1">
                  <a:solidFill>
                    <a:srgbClr val="A1BFCD"/>
                  </a:solidFill>
                  <a:latin typeface="Baskerville Display PT Italics"/>
                  <a:ea typeface="Baskerville Display PT Italics"/>
                  <a:cs typeface="Baskerville Display PT Italics"/>
                  <a:sym typeface="Baskerville Display PT Italics"/>
                </a:rPr>
                <a:t>Package - Field Fence Sign</a:t>
              </a:r>
            </a:p>
          </p:txBody>
        </p:sp>
      </p:grpSp>
      <p:sp>
        <p:nvSpPr>
          <p:cNvPr id="25" name="Title 1">
            <a:extLst>
              <a:ext uri="{FF2B5EF4-FFF2-40B4-BE49-F238E27FC236}">
                <a16:creationId xmlns:a16="http://schemas.microsoft.com/office/drawing/2014/main" id="{4B9A02B1-9CBD-1208-1FB9-BD5829E659A4}"/>
              </a:ext>
            </a:extLst>
          </p:cNvPr>
          <p:cNvSpPr txBox="1">
            <a:spLocks/>
          </p:cNvSpPr>
          <p:nvPr/>
        </p:nvSpPr>
        <p:spPr>
          <a:xfrm>
            <a:off x="183997" y="1795041"/>
            <a:ext cx="11823698" cy="12663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4800"/>
              <a:t>LANDIS FIELD SPONSORSHIP PACKAGE </a:t>
            </a:r>
            <a:br>
              <a:rPr lang="en-US" sz="4800"/>
            </a:br>
            <a:r>
              <a:rPr lang="en-US" sz="2800"/>
              <a:t>Landis Field – Home to the CD High Rams and East High Panthers</a:t>
            </a:r>
            <a:endParaRPr lang="en-US" sz="4800"/>
          </a:p>
        </p:txBody>
      </p:sp>
      <p:pic>
        <p:nvPicPr>
          <p:cNvPr id="13" name="Picture 12" descr="A logo for a dental care company&#10;&#10;AI-generated content may be incorrect.">
            <a:extLst>
              <a:ext uri="{FF2B5EF4-FFF2-40B4-BE49-F238E27FC236}">
                <a16:creationId xmlns:a16="http://schemas.microsoft.com/office/drawing/2014/main" id="{D5199423-2AE5-F0E2-058E-FBB81455CF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75" y="4563439"/>
            <a:ext cx="3203824" cy="1325244"/>
          </a:xfrm>
          <a:prstGeom prst="rect">
            <a:avLst/>
          </a:prstGeom>
        </p:spPr>
      </p:pic>
      <p:sp>
        <p:nvSpPr>
          <p:cNvPr id="6" name="TextBox 5">
            <a:extLst>
              <a:ext uri="{FF2B5EF4-FFF2-40B4-BE49-F238E27FC236}">
                <a16:creationId xmlns:a16="http://schemas.microsoft.com/office/drawing/2014/main" id="{D835731A-50D3-E69B-1B29-450C88756EE4}"/>
              </a:ext>
            </a:extLst>
          </p:cNvPr>
          <p:cNvSpPr txBox="1"/>
          <p:nvPr/>
        </p:nvSpPr>
        <p:spPr>
          <a:xfrm>
            <a:off x="3709408" y="4300522"/>
            <a:ext cx="8380537" cy="15234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000"/>
              </a:lnSpc>
            </a:pPr>
            <a:r>
              <a:rPr lang="en-US" sz="2000" dirty="0"/>
              <a:t>On field fence signage (20 available).</a:t>
            </a:r>
          </a:p>
          <a:p>
            <a:pPr>
              <a:lnSpc>
                <a:spcPts val="3000"/>
              </a:lnSpc>
            </a:pPr>
            <a:r>
              <a:rPr lang="en-US" sz="2000" dirty="0"/>
              <a:t>$1,000 plus cost of sign per year.</a:t>
            </a:r>
          </a:p>
          <a:p>
            <a:pPr>
              <a:lnSpc>
                <a:spcPts val="3000"/>
              </a:lnSpc>
            </a:pPr>
            <a:r>
              <a:rPr lang="en-US" sz="2000" dirty="0"/>
              <a:t>Sign will be placed on the fence between both 30 - yard markers.</a:t>
            </a:r>
          </a:p>
          <a:p>
            <a:endParaRPr lang="en-US" dirty="0"/>
          </a:p>
        </p:txBody>
      </p:sp>
    </p:spTree>
    <p:extLst>
      <p:ext uri="{BB962C8B-B14F-4D97-AF65-F5344CB8AC3E}">
        <p14:creationId xmlns:p14="http://schemas.microsoft.com/office/powerpoint/2010/main" val="392436738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5549F4-C3BF-9327-AA4F-34151F700CBF}"/>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4BC390D0-CA6A-70EE-0299-D2494235C4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13F6452-21E8-AF42-EF76-C2606D93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D0231B43-DC46-95D2-54C5-781D4DE852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32" name="Freeform: Shape 31">
              <a:extLst>
                <a:ext uri="{FF2B5EF4-FFF2-40B4-BE49-F238E27FC236}">
                  <a16:creationId xmlns:a16="http://schemas.microsoft.com/office/drawing/2014/main" id="{A198E157-27D1-D856-096D-49B3DAF30E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04A8E290-6151-A22B-95CB-A69AAD4BE3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0BB3F025-C776-E776-D5D1-A50422725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298C1095-0593-450F-F83F-8BB4F2FF8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03E66396-09E9-D9FB-D817-0F34409F3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sp>
          <p:nvSpPr>
            <p:cNvPr id="37" name="Freeform: Shape 36">
              <a:extLst>
                <a:ext uri="{FF2B5EF4-FFF2-40B4-BE49-F238E27FC236}">
                  <a16:creationId xmlns:a16="http://schemas.microsoft.com/office/drawing/2014/main" id="{46B3086E-96AA-9209-6218-890EB7E735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08EECEC9-15FB-0C50-6150-615448C74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aphicFrame>
        <p:nvGraphicFramePr>
          <p:cNvPr id="3" name="Table 2">
            <a:extLst>
              <a:ext uri="{FF2B5EF4-FFF2-40B4-BE49-F238E27FC236}">
                <a16:creationId xmlns:a16="http://schemas.microsoft.com/office/drawing/2014/main" id="{880B0C9E-5F68-0045-84A2-91DAF5A15105}"/>
              </a:ext>
            </a:extLst>
          </p:cNvPr>
          <p:cNvGraphicFramePr>
            <a:graphicFrameLocks noGrp="1"/>
          </p:cNvGraphicFramePr>
          <p:nvPr>
            <p:extLst>
              <p:ext uri="{D42A27DB-BD31-4B8C-83A1-F6EECF244321}">
                <p14:modId xmlns:p14="http://schemas.microsoft.com/office/powerpoint/2010/main" val="2304862475"/>
              </p:ext>
            </p:extLst>
          </p:nvPr>
        </p:nvGraphicFramePr>
        <p:xfrm>
          <a:off x="183995" y="3085254"/>
          <a:ext cx="11823699" cy="3643591"/>
        </p:xfrm>
        <a:graphic>
          <a:graphicData uri="http://schemas.openxmlformats.org/drawingml/2006/table">
            <a:tbl>
              <a:tblPr>
                <a:tableStyleId>{5C22544A-7EE6-4342-B048-85BDC9FD1C3A}</a:tableStyleId>
              </a:tblPr>
              <a:tblGrid>
                <a:gridCol w="3941233">
                  <a:extLst>
                    <a:ext uri="{9D8B030D-6E8A-4147-A177-3AD203B41FA5}">
                      <a16:colId xmlns:a16="http://schemas.microsoft.com/office/drawing/2014/main" val="2335046282"/>
                    </a:ext>
                  </a:extLst>
                </a:gridCol>
                <a:gridCol w="3941233">
                  <a:extLst>
                    <a:ext uri="{9D8B030D-6E8A-4147-A177-3AD203B41FA5}">
                      <a16:colId xmlns:a16="http://schemas.microsoft.com/office/drawing/2014/main" val="1390951368"/>
                    </a:ext>
                  </a:extLst>
                </a:gridCol>
                <a:gridCol w="3941233">
                  <a:extLst>
                    <a:ext uri="{9D8B030D-6E8A-4147-A177-3AD203B41FA5}">
                      <a16:colId xmlns:a16="http://schemas.microsoft.com/office/drawing/2014/main" val="605611476"/>
                    </a:ext>
                  </a:extLst>
                </a:gridCol>
              </a:tblGrid>
              <a:tr h="3643591">
                <a:tc>
                  <a:txBody>
                    <a:bodyPr/>
                    <a:lstStyle/>
                    <a:p>
                      <a:endParaRPr lang="en-US" dirty="0">
                        <a:ln>
                          <a:solidFill>
                            <a:schemeClr val="bg1"/>
                          </a:solidFill>
                        </a:ln>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1BFCD"/>
                    </a:solidFill>
                  </a:tcPr>
                </a:tc>
                <a:tc>
                  <a:txBody>
                    <a:bodyPr/>
                    <a:lstStyle/>
                    <a:p>
                      <a:endParaRPr lang="en-US">
                        <a:ln>
                          <a:solidFill>
                            <a:schemeClr val="bg1"/>
                          </a:solidFill>
                        </a:ln>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US" dirty="0">
                        <a:ln>
                          <a:solidFill>
                            <a:schemeClr val="bg1"/>
                          </a:solidFill>
                        </a:ln>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9E0CF"/>
                    </a:solidFill>
                  </a:tcPr>
                </a:tc>
                <a:extLst>
                  <a:ext uri="{0D108BD9-81ED-4DB2-BD59-A6C34878D82A}">
                    <a16:rowId xmlns:a16="http://schemas.microsoft.com/office/drawing/2014/main" val="3924404079"/>
                  </a:ext>
                </a:extLst>
              </a:tr>
            </a:tbl>
          </a:graphicData>
        </a:graphic>
      </p:graphicFrame>
      <p:grpSp>
        <p:nvGrpSpPr>
          <p:cNvPr id="46" name="Group 45">
            <a:extLst>
              <a:ext uri="{FF2B5EF4-FFF2-40B4-BE49-F238E27FC236}">
                <a16:creationId xmlns:a16="http://schemas.microsoft.com/office/drawing/2014/main" id="{3DE043DC-9465-9671-BA91-524ED2CA7AE6}"/>
              </a:ext>
            </a:extLst>
          </p:cNvPr>
          <p:cNvGrpSpPr/>
          <p:nvPr/>
        </p:nvGrpSpPr>
        <p:grpSpPr>
          <a:xfrm>
            <a:off x="313057" y="3226123"/>
            <a:ext cx="11506760" cy="853440"/>
            <a:chOff x="371873" y="3506912"/>
            <a:chExt cx="11506760" cy="853440"/>
          </a:xfrm>
        </p:grpSpPr>
        <p:sp>
          <p:nvSpPr>
            <p:cNvPr id="5" name="Rounded Rectangle 4">
              <a:extLst>
                <a:ext uri="{FF2B5EF4-FFF2-40B4-BE49-F238E27FC236}">
                  <a16:creationId xmlns:a16="http://schemas.microsoft.com/office/drawing/2014/main" id="{B4508F54-9DFB-404A-FADE-1D4E53BB5431}"/>
                </a:ext>
              </a:extLst>
            </p:cNvPr>
            <p:cNvSpPr/>
            <p:nvPr/>
          </p:nvSpPr>
          <p:spPr>
            <a:xfrm>
              <a:off x="371873" y="3506912"/>
              <a:ext cx="11506760" cy="853440"/>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27">
              <a:extLst>
                <a:ext uri="{FF2B5EF4-FFF2-40B4-BE49-F238E27FC236}">
                  <a16:creationId xmlns:a16="http://schemas.microsoft.com/office/drawing/2014/main" id="{827E9595-BEB9-80DC-541D-C0D27E3DC742}"/>
                </a:ext>
              </a:extLst>
            </p:cNvPr>
            <p:cNvSpPr txBox="1"/>
            <p:nvPr/>
          </p:nvSpPr>
          <p:spPr>
            <a:xfrm>
              <a:off x="464427" y="3574397"/>
              <a:ext cx="11321652" cy="679444"/>
            </a:xfrm>
            <a:prstGeom prst="rect">
              <a:avLst/>
            </a:prstGeom>
          </p:spPr>
          <p:txBody>
            <a:bodyPr wrap="square" lIns="0" tIns="0" rIns="0" bIns="0" rtlCol="0" anchor="t">
              <a:spAutoFit/>
            </a:bodyPr>
            <a:lstStyle/>
            <a:p>
              <a:pPr marL="0" lvl="0" indent="0" algn="ctr">
                <a:lnSpc>
                  <a:spcPts val="5600"/>
                </a:lnSpc>
                <a:spcBef>
                  <a:spcPct val="0"/>
                </a:spcBef>
              </a:pPr>
              <a:r>
                <a:rPr lang="en-US" sz="4000" i="1">
                  <a:solidFill>
                    <a:srgbClr val="A1BFCD"/>
                  </a:solidFill>
                  <a:latin typeface="Baskerville Display PT Italics"/>
                  <a:ea typeface="Baskerville Display PT Italics"/>
                  <a:cs typeface="Baskerville Display PT Italics"/>
                  <a:sym typeface="Baskerville Display PT Italics"/>
                </a:rPr>
                <a:t>Package Includes</a:t>
              </a:r>
            </a:p>
          </p:txBody>
        </p:sp>
      </p:grpSp>
      <p:sp>
        <p:nvSpPr>
          <p:cNvPr id="25" name="Title 1">
            <a:extLst>
              <a:ext uri="{FF2B5EF4-FFF2-40B4-BE49-F238E27FC236}">
                <a16:creationId xmlns:a16="http://schemas.microsoft.com/office/drawing/2014/main" id="{F160C179-714D-BC17-79C9-549F13BA5B87}"/>
              </a:ext>
            </a:extLst>
          </p:cNvPr>
          <p:cNvSpPr txBox="1">
            <a:spLocks/>
          </p:cNvSpPr>
          <p:nvPr/>
        </p:nvSpPr>
        <p:spPr>
          <a:xfrm>
            <a:off x="313057" y="1689702"/>
            <a:ext cx="11565576" cy="1266398"/>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4800"/>
              <a:t>GYMNASIUM SPONSORSHIP PACKAGE </a:t>
            </a:r>
            <a:br>
              <a:rPr lang="en-US" sz="4800"/>
            </a:br>
            <a:r>
              <a:rPr lang="en-US" sz="2800"/>
              <a:t>Central Dauphin High School &amp; Central Dauphin East High School Gymnasiums</a:t>
            </a:r>
            <a:endParaRPr lang="en-US" sz="4800"/>
          </a:p>
        </p:txBody>
      </p:sp>
      <p:sp>
        <p:nvSpPr>
          <p:cNvPr id="43" name="TextBox 31">
            <a:extLst>
              <a:ext uri="{FF2B5EF4-FFF2-40B4-BE49-F238E27FC236}">
                <a16:creationId xmlns:a16="http://schemas.microsoft.com/office/drawing/2014/main" id="{D98F55E2-BF5B-EFC3-9092-9B6501DBA10E}"/>
              </a:ext>
            </a:extLst>
          </p:cNvPr>
          <p:cNvSpPr txBox="1"/>
          <p:nvPr/>
        </p:nvSpPr>
        <p:spPr>
          <a:xfrm>
            <a:off x="532383" y="4297825"/>
            <a:ext cx="11253695" cy="1384995"/>
          </a:xfrm>
          <a:prstGeom prst="rect">
            <a:avLst/>
          </a:prstGeom>
        </p:spPr>
        <p:txBody>
          <a:bodyPr wrap="square" lIns="0" tIns="0" rIns="0" bIns="0" rtlCol="0" anchor="t">
            <a:spAutoFit/>
          </a:bodyPr>
          <a:lstStyle/>
          <a:p>
            <a:pPr marL="285750" indent="-285750" algn="ctr">
              <a:buFont typeface="Arial" panose="020B0604020202020204" pitchFamily="34" charset="0"/>
              <a:buChar char="•"/>
            </a:pPr>
            <a:r>
              <a:rPr lang="en-US" sz="2400" dirty="0"/>
              <a:t>Game Day Sponsorship – Winter through Spring - $2,000 plus cost of sign</a:t>
            </a:r>
          </a:p>
          <a:p>
            <a:pPr marL="285750" indent="-285750" algn="ctr">
              <a:buFont typeface="Arial" panose="020B0604020202020204" pitchFamily="34" charset="0"/>
              <a:buChar char="•"/>
            </a:pPr>
            <a:r>
              <a:rPr lang="en-US" sz="2400" dirty="0"/>
              <a:t>Static Signage on gymnasium wall</a:t>
            </a:r>
          </a:p>
          <a:p>
            <a:pPr marL="285750" indent="-285750" algn="ctr">
              <a:buFont typeface="Arial" panose="020B0604020202020204" pitchFamily="34" charset="0"/>
              <a:buChar char="•"/>
            </a:pPr>
            <a:r>
              <a:rPr lang="en-US" sz="2400" dirty="0"/>
              <a:t>Announcer recognition during the athletic contest</a:t>
            </a:r>
            <a:endParaRPr lang="en-US" dirty="0"/>
          </a:p>
          <a:p>
            <a:pPr marL="285750" indent="-285750">
              <a:buFont typeface="Arial" panose="020B0604020202020204" pitchFamily="34" charset="0"/>
              <a:buChar char="•"/>
            </a:pPr>
            <a:endParaRPr lang="en-US" dirty="0"/>
          </a:p>
        </p:txBody>
      </p:sp>
      <p:pic>
        <p:nvPicPr>
          <p:cNvPr id="2" name="Picture 1" descr="A logo of a ram and a panther&#10;&#10;AI-generated content may be incorrect.">
            <a:extLst>
              <a:ext uri="{FF2B5EF4-FFF2-40B4-BE49-F238E27FC236}">
                <a16:creationId xmlns:a16="http://schemas.microsoft.com/office/drawing/2014/main" id="{1B1ABA15-6E69-84A4-2AC3-10691F8B827D}"/>
              </a:ext>
            </a:extLst>
          </p:cNvPr>
          <p:cNvPicPr>
            <a:picLocks noChangeAspect="1"/>
          </p:cNvPicPr>
          <p:nvPr/>
        </p:nvPicPr>
        <p:blipFill>
          <a:blip r:embed="rId2">
            <a:extLst>
              <a:ext uri="{28A0092B-C50C-407E-A947-70E740481C1C}">
                <a14:useLocalDpi xmlns:a14="http://schemas.microsoft.com/office/drawing/2010/main" val="0"/>
              </a:ext>
            </a:extLst>
          </a:blip>
          <a:srcRect t="26263" b="21184"/>
          <a:stretch>
            <a:fillRect/>
          </a:stretch>
        </p:blipFill>
        <p:spPr>
          <a:xfrm>
            <a:off x="4853337" y="178873"/>
            <a:ext cx="2499872" cy="1702041"/>
          </a:xfrm>
          <a:prstGeom prst="rect">
            <a:avLst/>
          </a:prstGeom>
        </p:spPr>
      </p:pic>
    </p:spTree>
    <p:extLst>
      <p:ext uri="{BB962C8B-B14F-4D97-AF65-F5344CB8AC3E}">
        <p14:creationId xmlns:p14="http://schemas.microsoft.com/office/powerpoint/2010/main" val="343987827"/>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1CE0E-57F8-C9C8-6105-D3513A336BCE}"/>
            </a:ext>
          </a:extLst>
        </p:cNvPr>
        <p:cNvGrpSpPr/>
        <p:nvPr/>
      </p:nvGrpSpPr>
      <p:grpSpPr>
        <a:xfrm>
          <a:off x="0" y="0"/>
          <a:ext cx="0" cy="0"/>
          <a:chOff x="0" y="0"/>
          <a:chExt cx="0" cy="0"/>
        </a:xfrm>
      </p:grpSpPr>
      <p:pic>
        <p:nvPicPr>
          <p:cNvPr id="13" name="Picture 12" descr="A logo of a ram and a panther&#10;&#10;AI-generated content may be incorrect.">
            <a:extLst>
              <a:ext uri="{FF2B5EF4-FFF2-40B4-BE49-F238E27FC236}">
                <a16:creationId xmlns:a16="http://schemas.microsoft.com/office/drawing/2014/main" id="{B6B744B0-9B9F-5303-6187-5749EBA0166A}"/>
              </a:ext>
            </a:extLst>
          </p:cNvPr>
          <p:cNvPicPr>
            <a:picLocks noChangeAspect="1"/>
          </p:cNvPicPr>
          <p:nvPr/>
        </p:nvPicPr>
        <p:blipFill>
          <a:blip r:embed="rId2">
            <a:extLst>
              <a:ext uri="{28A0092B-C50C-407E-A947-70E740481C1C}">
                <a14:useLocalDpi xmlns:a14="http://schemas.microsoft.com/office/drawing/2010/main" val="0"/>
              </a:ext>
            </a:extLst>
          </a:blip>
          <a:srcRect t="28077" b="23991"/>
          <a:stretch>
            <a:fillRect/>
          </a:stretch>
        </p:blipFill>
        <p:spPr>
          <a:xfrm>
            <a:off x="7683707" y="2489975"/>
            <a:ext cx="4289841" cy="2661762"/>
          </a:xfrm>
          <a:prstGeom prst="rect">
            <a:avLst/>
          </a:prstGeom>
        </p:spPr>
      </p:pic>
      <p:sp>
        <p:nvSpPr>
          <p:cNvPr id="37" name="Text Placeholder 3">
            <a:extLst>
              <a:ext uri="{FF2B5EF4-FFF2-40B4-BE49-F238E27FC236}">
                <a16:creationId xmlns:a16="http://schemas.microsoft.com/office/drawing/2014/main" id="{E3324D24-2020-719D-104C-CE832427675F}"/>
              </a:ext>
            </a:extLst>
          </p:cNvPr>
          <p:cNvSpPr txBox="1">
            <a:spLocks/>
          </p:cNvSpPr>
          <p:nvPr/>
        </p:nvSpPr>
        <p:spPr>
          <a:xfrm>
            <a:off x="3320230" y="6400797"/>
            <a:ext cx="8726954" cy="49141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1600">
                <a:solidFill>
                  <a:schemeClr val="bg1"/>
                </a:solidFill>
              </a:rPr>
              <a:t>Please contact the Central Dauphin School District at 717-545-4703 for more information.</a:t>
            </a:r>
          </a:p>
        </p:txBody>
      </p:sp>
      <p:sp useBgFill="1">
        <p:nvSpPr>
          <p:cNvPr id="3" name="Rectangle 2">
            <a:extLst>
              <a:ext uri="{FF2B5EF4-FFF2-40B4-BE49-F238E27FC236}">
                <a16:creationId xmlns:a16="http://schemas.microsoft.com/office/drawing/2014/main" id="{7B4F32DA-8FE5-B319-9BEB-78BA849259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2400" y="152400"/>
            <a:ext cx="12047184"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30BC3AB5-2BC8-EE22-0FDC-D5CB7EB3BC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0" y="4174614"/>
            <a:ext cx="12199584"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F79F1DA-B734-4416-18F2-83F0F72E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191000" y="4174620"/>
            <a:ext cx="8008584"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DED7EED-53B5-6FC7-A2C7-B20626438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4174619"/>
            <a:ext cx="12192000"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ogo of a ram and a panther&#10;&#10;AI-generated content may be incorrect.">
            <a:extLst>
              <a:ext uri="{FF2B5EF4-FFF2-40B4-BE49-F238E27FC236}">
                <a16:creationId xmlns:a16="http://schemas.microsoft.com/office/drawing/2014/main" id="{3A07EDC1-526F-DB51-D0FC-F0C3FAD0B6EC}"/>
              </a:ext>
            </a:extLst>
          </p:cNvPr>
          <p:cNvPicPr>
            <a:picLocks noChangeAspect="1"/>
          </p:cNvPicPr>
          <p:nvPr/>
        </p:nvPicPr>
        <p:blipFill>
          <a:blip r:embed="rId2">
            <a:extLst>
              <a:ext uri="{28A0092B-C50C-407E-A947-70E740481C1C}">
                <a14:useLocalDpi xmlns:a14="http://schemas.microsoft.com/office/drawing/2010/main" val="0"/>
              </a:ext>
            </a:extLst>
          </a:blip>
          <a:srcRect t="28077" b="23991"/>
          <a:stretch>
            <a:fillRect/>
          </a:stretch>
        </p:blipFill>
        <p:spPr>
          <a:xfrm>
            <a:off x="7465255" y="2412269"/>
            <a:ext cx="4660693" cy="2891868"/>
          </a:xfrm>
          <a:prstGeom prst="rect">
            <a:avLst/>
          </a:prstGeom>
        </p:spPr>
      </p:pic>
      <p:sp>
        <p:nvSpPr>
          <p:cNvPr id="8" name="Rectangle 7">
            <a:extLst>
              <a:ext uri="{FF2B5EF4-FFF2-40B4-BE49-F238E27FC236}">
                <a16:creationId xmlns:a16="http://schemas.microsoft.com/office/drawing/2014/main" id="{FA8EFD6F-A489-9D02-831E-946302A04B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52400" y="6553197"/>
            <a:ext cx="12047184"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3">
            <a:extLst>
              <a:ext uri="{FF2B5EF4-FFF2-40B4-BE49-F238E27FC236}">
                <a16:creationId xmlns:a16="http://schemas.microsoft.com/office/drawing/2014/main" id="{D073376D-3A9B-0919-285C-AE9890FB1E92}"/>
              </a:ext>
            </a:extLst>
          </p:cNvPr>
          <p:cNvSpPr txBox="1">
            <a:spLocks/>
          </p:cNvSpPr>
          <p:nvPr/>
        </p:nvSpPr>
        <p:spPr>
          <a:xfrm>
            <a:off x="650789" y="6399337"/>
            <a:ext cx="11396395" cy="49141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600" dirty="0">
                <a:solidFill>
                  <a:schemeClr val="bg1"/>
                </a:solidFill>
              </a:rPr>
              <a:t>Please contact Shannon Leib at the Central Dauphin School District at 717-545-4703, x70217 for more information.</a:t>
            </a:r>
          </a:p>
        </p:txBody>
      </p:sp>
    </p:spTree>
    <p:extLst>
      <p:ext uri="{BB962C8B-B14F-4D97-AF65-F5344CB8AC3E}">
        <p14:creationId xmlns:p14="http://schemas.microsoft.com/office/powerpoint/2010/main" val="1678034094"/>
      </p:ext>
    </p:extLst>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17</TotalTime>
  <Words>386</Words>
  <Application>Microsoft Macintosh PowerPoint</Application>
  <PresentationFormat>Widescreen</PresentationFormat>
  <Paragraphs>32</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Baskerville Display PT Italics</vt:lpstr>
      <vt:lpstr>Office Theme</vt:lpstr>
      <vt:lpstr>BUSINESS SPONSORSHIP OPPORTUNITIES</vt:lpstr>
      <vt:lpstr>The Central Dauphin School District is pleased to offer businesses and organizations throughout the community, the opportunity to partner with the district through digital advertising and sponsorships.  Funds raised through these partnerships  will support programs for our students.</vt:lpstr>
      <vt:lpstr>PowerPoint Presentation</vt:lpstr>
      <vt:lpstr>PowerPoint Presentation</vt:lpstr>
      <vt:lpstr>PowerPoint Presentation</vt:lpstr>
      <vt:lpstr>PowerPoint Presentation</vt:lpstr>
      <vt:lpstr>PowerPoint Presentation</vt:lpstr>
    </vt:vector>
  </TitlesOfParts>
  <Manager/>
  <Company>Central Dauphin School District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O'Neill Irene</dc:creator>
  <cp:keywords/>
  <dc:description/>
  <cp:lastModifiedBy>O'Neill, Irene</cp:lastModifiedBy>
  <cp:revision>1</cp:revision>
  <dcterms:created xsi:type="dcterms:W3CDTF">2025-07-16T15:16:53Z</dcterms:created>
  <dcterms:modified xsi:type="dcterms:W3CDTF">2025-09-15T16:24:19Z</dcterms:modified>
  <cp:category/>
</cp:coreProperties>
</file>