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4E4_C170C40C.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3DE_DA10E057.xml" ContentType="application/vnd.ms-powerpoint.comments+xml"/>
  <Override PartName="/ppt/comments/modernComment_4E2_5773E24D.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modernComment_3DF_DCA62A31.xml" ContentType="application/vnd.ms-powerpoint.comments+xml"/>
  <Override PartName="/ppt/comments/modernComment_3F9_7BDD6B89.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comments/modernComment_4D2_171AA22F.xml" ContentType="application/vnd.ms-powerpoint.comments+xml"/>
  <Override PartName="/ppt/comments/modernComment_38A_71F13D64.xml" ContentType="application/vnd.ms-powerpoint.comments+xml"/>
  <Override PartName="/ppt/comments/modernComment_4D4_1B05013A.xml" ContentType="application/vnd.ms-powerpoint.comments+xml"/>
  <Override PartName="/ppt/comments/modernComment_4D5_BCE764C8.xml" ContentType="application/vnd.ms-powerpoint.comments+xml"/>
  <Override PartName="/ppt/comments/modernComment_3D1_F70FAD3F.xml" ContentType="application/vnd.ms-powerpoint.comments+xml"/>
  <Override PartName="/ppt/comments/modernComment_4DC_D1DE7E71.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comments/modernComment_3AB_E94BC570.xml" ContentType="application/vnd.ms-powerpoint.comments+xml"/>
  <Override PartName="/ppt/comments/modernComment_4DD_9AC0E307.xml" ContentType="application/vnd.ms-powerpoint.comments+xml"/>
  <Override PartName="/ppt/comments/modernComment_3B4_82DB1F9.xml" ContentType="application/vnd.ms-powerpoint.comments+xml"/>
  <Override PartName="/ppt/comments/modernComment_4C4_125EEEBC.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omments/modernComment_3AE_61E0E90.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comments/modernComment_3E1_353BEF7F.xml" ContentType="application/vnd.ms-powerpoint.comments+xml"/>
  <Override PartName="/ppt/notesSlides/notesSlide7.xml" ContentType="application/vnd.openxmlformats-officedocument.presentationml.notesSlide+xml"/>
  <Override PartName="/ppt/comments/modernComment_4D6_A7064C9D.xml" ContentType="application/vnd.ms-powerpoint.comment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modernComment_3E3_81A06FF6.xml" ContentType="application/vnd.ms-powerpoint.comments+xml"/>
  <Override PartName="/ppt/comments/modernComment_DDA_746AE6EF.xml" ContentType="application/vnd.ms-powerpoint.comments+xml"/>
  <Override PartName="/ppt/notesSlides/notesSlide8.xml" ContentType="application/vnd.openxmlformats-officedocument.presentationml.notesSlide+xml"/>
  <Override PartName="/ppt/comments/modernComment_DDC_29B14BAD.xml" ContentType="application/vnd.ms-powerpoint.comments+xml"/>
  <Override PartName="/ppt/comments/modernComment_DDE_E067F6A.xml" ContentType="application/vnd.ms-powerpoint.comments+xml"/>
  <Override PartName="/ppt/comments/modernComment_DDF_52D7B58C.xml" ContentType="application/vnd.ms-powerpoint.comments+xml"/>
  <Override PartName="/ppt/notesSlides/notesSlide9.xml" ContentType="application/vnd.openxmlformats-officedocument.presentationml.notesSlide+xml"/>
  <Override PartName="/ppt/comments/modernComment_DE1_4C467080.xml" ContentType="application/vnd.ms-powerpoint.comments+xml"/>
  <Override PartName="/ppt/comments/modernComment_DE2_6EF22D7.xml" ContentType="application/vnd.ms-powerpoint.comments+xml"/>
  <Override PartName="/ppt/notesSlides/notesSlide10.xml" ContentType="application/vnd.openxmlformats-officedocument.presentationml.notesSlide+xml"/>
  <Override PartName="/ppt/comments/modernComment_DE3_B261D1C7.xml" ContentType="application/vnd.ms-powerpoint.comments+xml"/>
  <Override PartName="/ppt/notesSlides/notesSlide11.xml" ContentType="application/vnd.openxmlformats-officedocument.presentationml.notesSlide+xml"/>
  <Override PartName="/ppt/comments/modernComment_4E9_2DBC003C.xml" ContentType="application/vnd.ms-powerpoint.comments+xml"/>
  <Override PartName="/ppt/comments/modernComment_4EA_832C3004.xml" ContentType="application/vnd.ms-powerpoint.comments+xml"/>
  <Override PartName="/ppt/notesSlides/notesSlide12.xml" ContentType="application/vnd.openxmlformats-officedocument.presentationml.notesSlide+xml"/>
  <Override PartName="/ppt/comments/modernComment_2EF_2F8283C5.xml" ContentType="application/vnd.ms-powerpoint.comments+xml"/>
  <Override PartName="/ppt/notesSlides/notesSlide13.xml" ContentType="application/vnd.openxmlformats-officedocument.presentationml.notesSlide+xml"/>
  <Override PartName="/ppt/comments/modernComment_282_76E53589.xml" ContentType="application/vnd.ms-powerpoint.comments+xml"/>
  <Override PartName="/ppt/notesSlides/notesSlide14.xml" ContentType="application/vnd.openxmlformats-officedocument.presentationml.notesSlide+xml"/>
  <Override PartName="/ppt/comments/modernComment_449_20EA7C13.xml" ContentType="application/vnd.ms-powerpoint.comments+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9"/>
  </p:notesMasterIdLst>
  <p:handoutMasterIdLst>
    <p:handoutMasterId r:id="rId60"/>
  </p:handoutMasterIdLst>
  <p:sldIdLst>
    <p:sldId id="610" r:id="rId2"/>
    <p:sldId id="1131" r:id="rId3"/>
    <p:sldId id="3558" r:id="rId4"/>
    <p:sldId id="959" r:id="rId5"/>
    <p:sldId id="1252" r:id="rId6"/>
    <p:sldId id="3544" r:id="rId7"/>
    <p:sldId id="945" r:id="rId8"/>
    <p:sldId id="946" r:id="rId9"/>
    <p:sldId id="990" r:id="rId10"/>
    <p:sldId id="1250" r:id="rId11"/>
    <p:sldId id="991" r:id="rId12"/>
    <p:sldId id="1017" r:id="rId13"/>
    <p:sldId id="1234" r:id="rId14"/>
    <p:sldId id="906" r:id="rId15"/>
    <p:sldId id="915" r:id="rId16"/>
    <p:sldId id="916" r:id="rId17"/>
    <p:sldId id="1235" r:id="rId18"/>
    <p:sldId id="1236" r:id="rId19"/>
    <p:sldId id="1237" r:id="rId20"/>
    <p:sldId id="977" r:id="rId21"/>
    <p:sldId id="1244" r:id="rId22"/>
    <p:sldId id="939" r:id="rId23"/>
    <p:sldId id="3556" r:id="rId24"/>
    <p:sldId id="1245" r:id="rId25"/>
    <p:sldId id="948" r:id="rId26"/>
    <p:sldId id="1220" r:id="rId27"/>
    <p:sldId id="2985" r:id="rId28"/>
    <p:sldId id="1019" r:id="rId29"/>
    <p:sldId id="942" r:id="rId30"/>
    <p:sldId id="952" r:id="rId31"/>
    <p:sldId id="1249" r:id="rId32"/>
    <p:sldId id="1129" r:id="rId33"/>
    <p:sldId id="997" r:id="rId34"/>
    <p:sldId id="993" r:id="rId35"/>
    <p:sldId id="1238" r:id="rId36"/>
    <p:sldId id="1020" r:id="rId37"/>
    <p:sldId id="995" r:id="rId38"/>
    <p:sldId id="3546" r:id="rId39"/>
    <p:sldId id="3548" r:id="rId40"/>
    <p:sldId id="3550" r:id="rId41"/>
    <p:sldId id="3551" r:id="rId42"/>
    <p:sldId id="3553" r:id="rId43"/>
    <p:sldId id="3554" r:id="rId44"/>
    <p:sldId id="3555" r:id="rId45"/>
    <p:sldId id="1257" r:id="rId46"/>
    <p:sldId id="1258" r:id="rId47"/>
    <p:sldId id="751" r:id="rId48"/>
    <p:sldId id="741" r:id="rId49"/>
    <p:sldId id="1105" r:id="rId50"/>
    <p:sldId id="1239" r:id="rId51"/>
    <p:sldId id="642" r:id="rId52"/>
    <p:sldId id="3005" r:id="rId53"/>
    <p:sldId id="943" r:id="rId54"/>
    <p:sldId id="1097" r:id="rId55"/>
    <p:sldId id="3543" r:id="rId56"/>
    <p:sldId id="612" r:id="rId57"/>
    <p:sldId id="1119"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40688AA-47E1-48E5-A087-6DBE5DF0DCBA}">
          <p14:sldIdLst>
            <p14:sldId id="610"/>
            <p14:sldId id="1131"/>
            <p14:sldId id="3558"/>
            <p14:sldId id="959"/>
            <p14:sldId id="1252"/>
            <p14:sldId id="3544"/>
            <p14:sldId id="945"/>
            <p14:sldId id="946"/>
            <p14:sldId id="990"/>
            <p14:sldId id="1250"/>
            <p14:sldId id="991"/>
          </p14:sldIdLst>
        </p14:section>
        <p14:section name="Financial Aid Steps/ Intro to Financial Aid" id="{08A8DCD0-4338-4416-A340-A9DD741672EB}">
          <p14:sldIdLst>
            <p14:sldId id="1017"/>
            <p14:sldId id="1234"/>
            <p14:sldId id="906"/>
            <p14:sldId id="915"/>
            <p14:sldId id="916"/>
            <p14:sldId id="1235"/>
            <p14:sldId id="1236"/>
            <p14:sldId id="1237"/>
            <p14:sldId id="977"/>
            <p14:sldId id="1244"/>
            <p14:sldId id="939"/>
            <p14:sldId id="3556"/>
            <p14:sldId id="1245"/>
            <p14:sldId id="948"/>
            <p14:sldId id="1220"/>
            <p14:sldId id="2985"/>
            <p14:sldId id="1019"/>
            <p14:sldId id="942"/>
            <p14:sldId id="952"/>
            <p14:sldId id="1249"/>
            <p14:sldId id="1129"/>
            <p14:sldId id="997"/>
            <p14:sldId id="993"/>
            <p14:sldId id="1238"/>
            <p14:sldId id="1020"/>
            <p14:sldId id="995"/>
          </p14:sldIdLst>
        </p14:section>
        <p14:section name="Types of Financial Aid" id="{C83F0380-7EB0-45E7-BDE6-6B3C1AF0C300}">
          <p14:sldIdLst>
            <p14:sldId id="3546"/>
            <p14:sldId id="3548"/>
            <p14:sldId id="3550"/>
            <p14:sldId id="3551"/>
            <p14:sldId id="3553"/>
            <p14:sldId id="3554"/>
            <p14:sldId id="3555"/>
            <p14:sldId id="1257"/>
            <p14:sldId id="1258"/>
            <p14:sldId id="751"/>
            <p14:sldId id="741"/>
            <p14:sldId id="1105"/>
            <p14:sldId id="1239"/>
          </p14:sldIdLst>
        </p14:section>
        <p14:section name="Resources" id="{2889076D-3D90-45B0-85F7-2E3370FBA0D6}">
          <p14:sldIdLst>
            <p14:sldId id="642"/>
            <p14:sldId id="3005"/>
          </p14:sldIdLst>
        </p14:section>
        <p14:section name="Wrap-Up" id="{C4A5E421-CAC9-48DF-8453-592C453E3E4B}">
          <p14:sldIdLst>
            <p14:sldId id="943"/>
            <p14:sldId id="1097"/>
            <p14:sldId id="3543"/>
            <p14:sldId id="612"/>
            <p14:sldId id="111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F57F0A-3F26-636F-6D95-F1978444751D}" name="Dunlap, Wendy M" initials="DWM" userId="S::Wendy.Dunlap@pheaa.org::03d78936-b1b5-41d7-8da3-e754d2782adb" providerId="AD"/>
  <p188:author id="{14FF2710-91A9-B95C-5FFB-22293B178C54}" name="Kotzev, Amy L" initials="AK" userId="S::amy.kotzev@pheaa.org::54b01f32-a640-42fa-a87d-b620f20485b5" providerId="AD"/>
  <p188:author id="{4E79E3A1-22E5-522B-3A8C-172BBACD9D1D}" name="Sawdey, Amy L" initials="SAL" userId="S::Amy.Sawdey@pheaa.org::8e48b90c-3610-458d-a68c-c98356b7851d" providerId="AD"/>
  <p188:author id="{BCB432C4-0F64-69FD-FD55-6A2500BD5A49}" name="Sawdey, Amy L" initials="SAL" userId="S::Amy.Sawdey@pheaa.org::54b01f32-a640-42fa-a87d-b620f20485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wdey, Amy L" initials="SAL" lastIdx="42" clrIdx="0">
    <p:extLst>
      <p:ext uri="{19B8F6BF-5375-455C-9EA6-DF929625EA0E}">
        <p15:presenceInfo xmlns:p15="http://schemas.microsoft.com/office/powerpoint/2012/main" userId="S::Amy.Sawdey@pheaa.org::8e48b90c-3610-458d-a68c-c98356b7851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299"/>
    <a:srgbClr val="0881B0"/>
    <a:srgbClr val="41762C"/>
    <a:srgbClr val="F0F0F0"/>
    <a:srgbClr val="74278F"/>
    <a:srgbClr val="3C8A8E"/>
    <a:srgbClr val="6191B0"/>
    <a:srgbClr val="E7F4FA"/>
    <a:srgbClr val="627C9F"/>
    <a:srgbClr val="00C4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10CDF-DD26-434E-B213-8AE65D0D860C}" v="749" dt="2025-09-17T16:56:40.1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1" autoAdjust="0"/>
    <p:restoredTop sz="89294" autoAdjust="0"/>
  </p:normalViewPr>
  <p:slideViewPr>
    <p:cSldViewPr>
      <p:cViewPr varScale="1">
        <p:scale>
          <a:sx n="40" d="100"/>
          <a:sy n="40" d="100"/>
        </p:scale>
        <p:origin x="1188" y="36"/>
      </p:cViewPr>
      <p:guideLst>
        <p:guide orient="horz" pos="2160"/>
        <p:guide pos="2880"/>
      </p:guideLst>
    </p:cSldViewPr>
  </p:slideViewPr>
  <p:notesTextViewPr>
    <p:cViewPr>
      <p:scale>
        <a:sx n="130" d="100"/>
        <a:sy n="130" d="100"/>
      </p:scale>
      <p:origin x="0" y="0"/>
    </p:cViewPr>
  </p:notesTextViewPr>
  <p:sorterViewPr>
    <p:cViewPr varScale="1">
      <p:scale>
        <a:sx n="1" d="1"/>
        <a:sy n="1" d="1"/>
      </p:scale>
      <p:origin x="0" y="-195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sla, Evelyn D" userId="4c675fab-951b-44b7-9e9b-dccf54053b39" providerId="ADAL" clId="{4587D660-B9C7-4642-A9D2-E6A0E246144E}"/>
    <pc:docChg chg="custSel modSld">
      <pc:chgData name="Disla, Evelyn D" userId="4c675fab-951b-44b7-9e9b-dccf54053b39" providerId="ADAL" clId="{4587D660-B9C7-4642-A9D2-E6A0E246144E}" dt="2025-09-17T16:56:40.114" v="1411"/>
      <pc:docMkLst>
        <pc:docMk/>
      </pc:docMkLst>
      <pc:sldChg chg="addSp modSp mod">
        <pc:chgData name="Disla, Evelyn D" userId="4c675fab-951b-44b7-9e9b-dccf54053b39" providerId="ADAL" clId="{4587D660-B9C7-4642-A9D2-E6A0E246144E}" dt="2025-09-17T16:56:40.106" v="1392"/>
        <pc:sldMkLst>
          <pc:docMk/>
          <pc:sldMk cId="1507404703" sldId="612"/>
        </pc:sldMkLst>
        <pc:cxnChg chg="add mod modVis">
          <ac:chgData name="Disla, Evelyn D" userId="4c675fab-951b-44b7-9e9b-dccf54053b39" providerId="ADAL" clId="{4587D660-B9C7-4642-A9D2-E6A0E246144E}" dt="2025-09-17T16:56:40.106" v="1392"/>
          <ac:cxnSpMkLst>
            <pc:docMk/>
            <pc:sldMk cId="1507404703" sldId="612"/>
            <ac:cxnSpMk id="5" creationId="{45924C2F-8A7B-0D5C-E9D8-7AEE3FDB6B89}"/>
          </ac:cxnSpMkLst>
        </pc:cxnChg>
      </pc:sldChg>
      <pc:sldChg chg="addSp delSp modSp mod">
        <pc:chgData name="Disla, Evelyn D" userId="4c675fab-951b-44b7-9e9b-dccf54053b39" providerId="ADAL" clId="{4587D660-B9C7-4642-A9D2-E6A0E246144E}" dt="2025-09-17T16:56:40.040" v="1294"/>
        <pc:sldMkLst>
          <pc:docMk/>
          <pc:sldMk cId="1994732937" sldId="642"/>
        </pc:sldMkLst>
        <pc:spChg chg="add del mod">
          <ac:chgData name="Disla, Evelyn D" userId="4c675fab-951b-44b7-9e9b-dccf54053b39" providerId="ADAL" clId="{4587D660-B9C7-4642-A9D2-E6A0E246144E}" dt="2025-09-17T16:56:40.022" v="1275"/>
          <ac:spMkLst>
            <pc:docMk/>
            <pc:sldMk cId="1994732937" sldId="642"/>
            <ac:spMk id="5" creationId="{BBAB547D-14E6-7219-1F4D-A66531105F0F}"/>
          </ac:spMkLst>
        </pc:spChg>
        <pc:cxnChg chg="add mod modVis">
          <ac:chgData name="Disla, Evelyn D" userId="4c675fab-951b-44b7-9e9b-dccf54053b39" providerId="ADAL" clId="{4587D660-B9C7-4642-A9D2-E6A0E246144E}" dt="2025-09-17T16:56:40.040" v="1294"/>
          <ac:cxnSpMkLst>
            <pc:docMk/>
            <pc:sldMk cId="1994732937" sldId="642"/>
            <ac:cxnSpMk id="7" creationId="{D2FE3A37-6B6F-48AE-CCA1-51C9A25A9B23}"/>
          </ac:cxnSpMkLst>
        </pc:cxnChg>
      </pc:sldChg>
      <pc:sldChg chg="addSp delSp modSp mod">
        <pc:chgData name="Disla, Evelyn D" userId="4c675fab-951b-44b7-9e9b-dccf54053b39" providerId="ADAL" clId="{4587D660-B9C7-4642-A9D2-E6A0E246144E}" dt="2025-09-17T16:56:39.984" v="1231"/>
        <pc:sldMkLst>
          <pc:docMk/>
          <pc:sldMk cId="1349936782" sldId="741"/>
        </pc:sldMkLst>
        <pc:spChg chg="add del mod">
          <ac:chgData name="Disla, Evelyn D" userId="4c675fab-951b-44b7-9e9b-dccf54053b39" providerId="ADAL" clId="{4587D660-B9C7-4642-A9D2-E6A0E246144E}" dt="2025-09-17T16:56:39.973" v="1212"/>
          <ac:spMkLst>
            <pc:docMk/>
            <pc:sldMk cId="1349936782" sldId="741"/>
            <ac:spMk id="5" creationId="{AE32FAB7-8C89-0F08-CFA5-284CD7A31291}"/>
          </ac:spMkLst>
        </pc:spChg>
        <pc:cxnChg chg="add mod modVis">
          <ac:chgData name="Disla, Evelyn D" userId="4c675fab-951b-44b7-9e9b-dccf54053b39" providerId="ADAL" clId="{4587D660-B9C7-4642-A9D2-E6A0E246144E}" dt="2025-09-17T16:56:39.984" v="1231"/>
          <ac:cxnSpMkLst>
            <pc:docMk/>
            <pc:sldMk cId="1349936782" sldId="741"/>
            <ac:cxnSpMk id="6" creationId="{C5B6CC93-47E7-64EA-EF2E-9755B692A8F7}"/>
          </ac:cxnSpMkLst>
        </pc:cxnChg>
      </pc:sldChg>
      <pc:sldChg chg="addSp modSp mod">
        <pc:chgData name="Disla, Evelyn D" userId="4c675fab-951b-44b7-9e9b-dccf54053b39" providerId="ADAL" clId="{4587D660-B9C7-4642-A9D2-E6A0E246144E}" dt="2025-09-17T16:56:39.969" v="1209"/>
        <pc:sldMkLst>
          <pc:docMk/>
          <pc:sldMk cId="797082565" sldId="751"/>
        </pc:sldMkLst>
        <pc:cxnChg chg="add mod modVis">
          <ac:chgData name="Disla, Evelyn D" userId="4c675fab-951b-44b7-9e9b-dccf54053b39" providerId="ADAL" clId="{4587D660-B9C7-4642-A9D2-E6A0E246144E}" dt="2025-09-17T16:56:39.969" v="1209"/>
          <ac:cxnSpMkLst>
            <pc:docMk/>
            <pc:sldMk cId="797082565" sldId="751"/>
            <ac:cxnSpMk id="3" creationId="{37EA864A-3C3B-1670-C784-605D130B432F}"/>
          </ac:cxnSpMkLst>
        </pc:cxnChg>
      </pc:sldChg>
      <pc:sldChg chg="addSp delSp modSp mod">
        <pc:chgData name="Disla, Evelyn D" userId="4c675fab-951b-44b7-9e9b-dccf54053b39" providerId="ADAL" clId="{4587D660-B9C7-4642-A9D2-E6A0E246144E}" dt="2025-09-17T16:56:39.340" v="507"/>
        <pc:sldMkLst>
          <pc:docMk/>
          <pc:sldMk cId="1911635300" sldId="906"/>
        </pc:sldMkLst>
        <pc:spChg chg="add del mod">
          <ac:chgData name="Disla, Evelyn D" userId="4c675fab-951b-44b7-9e9b-dccf54053b39" providerId="ADAL" clId="{4587D660-B9C7-4642-A9D2-E6A0E246144E}" dt="2025-09-17T16:56:39.320" v="488"/>
          <ac:spMkLst>
            <pc:docMk/>
            <pc:sldMk cId="1911635300" sldId="906"/>
            <ac:spMk id="6" creationId="{54EF17EF-F775-6652-370D-C6886D7B9342}"/>
          </ac:spMkLst>
        </pc:spChg>
        <pc:cxnChg chg="add mod modVis">
          <ac:chgData name="Disla, Evelyn D" userId="4c675fab-951b-44b7-9e9b-dccf54053b39" providerId="ADAL" clId="{4587D660-B9C7-4642-A9D2-E6A0E246144E}" dt="2025-09-17T16:56:39.340" v="507"/>
          <ac:cxnSpMkLst>
            <pc:docMk/>
            <pc:sldMk cId="1911635300" sldId="906"/>
            <ac:cxnSpMk id="7" creationId="{EA40A915-8792-80C9-E8D3-DAE0E42AF69F}"/>
          </ac:cxnSpMkLst>
        </pc:cxnChg>
      </pc:sldChg>
      <pc:sldChg chg="addSp delSp modSp mod">
        <pc:chgData name="Disla, Evelyn D" userId="4c675fab-951b-44b7-9e9b-dccf54053b39" providerId="ADAL" clId="{4587D660-B9C7-4642-A9D2-E6A0E246144E}" dt="2025-09-17T16:56:39.360" v="529"/>
        <pc:sldMkLst>
          <pc:docMk/>
          <pc:sldMk cId="3435064769" sldId="915"/>
        </pc:sldMkLst>
        <pc:spChg chg="add del mod">
          <ac:chgData name="Disla, Evelyn D" userId="4c675fab-951b-44b7-9e9b-dccf54053b39" providerId="ADAL" clId="{4587D660-B9C7-4642-A9D2-E6A0E246144E}" dt="2025-09-17T16:56:39.344" v="510"/>
          <ac:spMkLst>
            <pc:docMk/>
            <pc:sldMk cId="3435064769" sldId="915"/>
            <ac:spMk id="6" creationId="{F997BC34-A510-C880-328A-679289277F5F}"/>
          </ac:spMkLst>
        </pc:spChg>
        <pc:cxnChg chg="add mod modVis">
          <ac:chgData name="Disla, Evelyn D" userId="4c675fab-951b-44b7-9e9b-dccf54053b39" providerId="ADAL" clId="{4587D660-B9C7-4642-A9D2-E6A0E246144E}" dt="2025-09-17T16:56:39.360" v="529"/>
          <ac:cxnSpMkLst>
            <pc:docMk/>
            <pc:sldMk cId="3435064769" sldId="915"/>
            <ac:cxnSpMk id="7" creationId="{D8EC313C-C3C3-F2C1-387A-D369D30C626E}"/>
          </ac:cxnSpMkLst>
        </pc:cxnChg>
      </pc:sldChg>
      <pc:sldChg chg="addSp delSp modSp mod">
        <pc:chgData name="Disla, Evelyn D" userId="4c675fab-951b-44b7-9e9b-dccf54053b39" providerId="ADAL" clId="{4587D660-B9C7-4642-A9D2-E6A0E246144E}" dt="2025-09-17T16:56:39.383" v="551"/>
        <pc:sldMkLst>
          <pc:docMk/>
          <pc:sldMk cId="1870251678" sldId="916"/>
        </pc:sldMkLst>
        <pc:spChg chg="add del mod">
          <ac:chgData name="Disla, Evelyn D" userId="4c675fab-951b-44b7-9e9b-dccf54053b39" providerId="ADAL" clId="{4587D660-B9C7-4642-A9D2-E6A0E246144E}" dt="2025-09-17T16:56:39.364" v="532"/>
          <ac:spMkLst>
            <pc:docMk/>
            <pc:sldMk cId="1870251678" sldId="916"/>
            <ac:spMk id="6" creationId="{52FBCAA5-9431-1CD5-EAB9-B5D85EFB5F1F}"/>
          </ac:spMkLst>
        </pc:spChg>
        <pc:cxnChg chg="add mod modVis">
          <ac:chgData name="Disla, Evelyn D" userId="4c675fab-951b-44b7-9e9b-dccf54053b39" providerId="ADAL" clId="{4587D660-B9C7-4642-A9D2-E6A0E246144E}" dt="2025-09-17T16:56:39.383" v="551"/>
          <ac:cxnSpMkLst>
            <pc:docMk/>
            <pc:sldMk cId="1870251678" sldId="916"/>
            <ac:cxnSpMk id="7" creationId="{F27F1651-DD9E-C0E5-E59D-19AAEA4F145F}"/>
          </ac:cxnSpMkLst>
        </pc:cxnChg>
      </pc:sldChg>
      <pc:sldChg chg="addSp delSp modSp mod">
        <pc:chgData name="Disla, Evelyn D" userId="4c675fab-951b-44b7-9e9b-dccf54053b39" providerId="ADAL" clId="{4587D660-B9C7-4642-A9D2-E6A0E246144E}" dt="2025-09-17T16:56:39.478" v="683"/>
        <pc:sldMkLst>
          <pc:docMk/>
          <pc:sldMk cId="3914057072" sldId="939"/>
        </pc:sldMkLst>
        <pc:spChg chg="add del mod">
          <ac:chgData name="Disla, Evelyn D" userId="4c675fab-951b-44b7-9e9b-dccf54053b39" providerId="ADAL" clId="{4587D660-B9C7-4642-A9D2-E6A0E246144E}" dt="2025-09-17T16:56:39.467" v="664"/>
          <ac:spMkLst>
            <pc:docMk/>
            <pc:sldMk cId="3914057072" sldId="939"/>
            <ac:spMk id="7" creationId="{A2DA50A6-1211-CBF0-5149-52054608BCE6}"/>
          </ac:spMkLst>
        </pc:spChg>
        <pc:cxnChg chg="add mod modVis">
          <ac:chgData name="Disla, Evelyn D" userId="4c675fab-951b-44b7-9e9b-dccf54053b39" providerId="ADAL" clId="{4587D660-B9C7-4642-A9D2-E6A0E246144E}" dt="2025-09-17T16:56:39.478" v="683"/>
          <ac:cxnSpMkLst>
            <pc:docMk/>
            <pc:sldMk cId="3914057072" sldId="939"/>
            <ac:cxnSpMk id="8" creationId="{1D5CF4BF-D7E2-A61B-9D13-7ABD8D4889ED}"/>
          </ac:cxnSpMkLst>
        </pc:cxnChg>
      </pc:sldChg>
      <pc:sldChg chg="addSp modSp mod">
        <pc:chgData name="Disla, Evelyn D" userId="4c675fab-951b-44b7-9e9b-dccf54053b39" providerId="ADAL" clId="{4587D660-B9C7-4642-A9D2-E6A0E246144E}" dt="2025-09-17T16:56:39.606" v="831"/>
        <pc:sldMkLst>
          <pc:docMk/>
          <pc:sldMk cId="102633104" sldId="942"/>
        </pc:sldMkLst>
        <pc:cxnChg chg="add mod modVis">
          <ac:chgData name="Disla, Evelyn D" userId="4c675fab-951b-44b7-9e9b-dccf54053b39" providerId="ADAL" clId="{4587D660-B9C7-4642-A9D2-E6A0E246144E}" dt="2025-09-17T16:56:39.606" v="831"/>
          <ac:cxnSpMkLst>
            <pc:docMk/>
            <pc:sldMk cId="102633104" sldId="942"/>
            <ac:cxnSpMk id="6" creationId="{A80D8468-18B0-308B-C309-015DE106ED82}"/>
          </ac:cxnSpMkLst>
        </pc:cxnChg>
      </pc:sldChg>
      <pc:sldChg chg="addSp modSp mod">
        <pc:chgData name="Disla, Evelyn D" userId="4c675fab-951b-44b7-9e9b-dccf54053b39" providerId="ADAL" clId="{4587D660-B9C7-4642-A9D2-E6A0E246144E}" dt="2025-09-17T16:56:40.063" v="1332"/>
        <pc:sldMkLst>
          <pc:docMk/>
          <pc:sldMk cId="524019542" sldId="943"/>
        </pc:sldMkLst>
        <pc:cxnChg chg="add mod modVis">
          <ac:chgData name="Disla, Evelyn D" userId="4c675fab-951b-44b7-9e9b-dccf54053b39" providerId="ADAL" clId="{4587D660-B9C7-4642-A9D2-E6A0E246144E}" dt="2025-09-17T16:56:40.063" v="1332"/>
          <ac:cxnSpMkLst>
            <pc:docMk/>
            <pc:sldMk cId="524019542" sldId="943"/>
            <ac:cxnSpMk id="5" creationId="{E833BC05-FDDF-D7AE-E462-C9D5C6F8F64B}"/>
          </ac:cxnSpMkLst>
        </pc:cxnChg>
      </pc:sldChg>
      <pc:sldChg chg="addSp delSp modSp mod">
        <pc:chgData name="Disla, Evelyn D" userId="4c675fab-951b-44b7-9e9b-dccf54053b39" providerId="ADAL" clId="{4587D660-B9C7-4642-A9D2-E6A0E246144E}" dt="2025-09-17T16:56:39.222" v="359"/>
        <pc:sldMkLst>
          <pc:docMk/>
          <pc:sldMk cId="2344498079" sldId="945"/>
        </pc:sldMkLst>
        <pc:spChg chg="add del mod">
          <ac:chgData name="Disla, Evelyn D" userId="4c675fab-951b-44b7-9e9b-dccf54053b39" providerId="ADAL" clId="{4587D660-B9C7-4642-A9D2-E6A0E246144E}" dt="2025-09-17T16:56:39.209" v="340"/>
          <ac:spMkLst>
            <pc:docMk/>
            <pc:sldMk cId="2344498079" sldId="945"/>
            <ac:spMk id="5" creationId="{6050EBCA-3707-5BBA-3DDE-D4D320568B43}"/>
          </ac:spMkLst>
        </pc:spChg>
        <pc:cxnChg chg="add mod modVis">
          <ac:chgData name="Disla, Evelyn D" userId="4c675fab-951b-44b7-9e9b-dccf54053b39" providerId="ADAL" clId="{4587D660-B9C7-4642-A9D2-E6A0E246144E}" dt="2025-09-17T16:56:39.222" v="359"/>
          <ac:cxnSpMkLst>
            <pc:docMk/>
            <pc:sldMk cId="2344498079" sldId="945"/>
            <ac:cxnSpMk id="6" creationId="{5F2A3C88-0DBB-0489-FC20-8B5F61225DAC}"/>
          </ac:cxnSpMkLst>
        </pc:cxnChg>
      </pc:sldChg>
      <pc:sldChg chg="addSp delSp modSp mod">
        <pc:chgData name="Disla, Evelyn D" userId="4c675fab-951b-44b7-9e9b-dccf54053b39" providerId="ADAL" clId="{4587D660-B9C7-4642-A9D2-E6A0E246144E}" dt="2025-09-17T16:56:39.239" v="381"/>
        <pc:sldMkLst>
          <pc:docMk/>
          <pc:sldMk cId="253053636" sldId="946"/>
        </pc:sldMkLst>
        <pc:spChg chg="add del mod">
          <ac:chgData name="Disla, Evelyn D" userId="4c675fab-951b-44b7-9e9b-dccf54053b39" providerId="ADAL" clId="{4587D660-B9C7-4642-A9D2-E6A0E246144E}" dt="2025-09-17T16:56:39.226" v="362"/>
          <ac:spMkLst>
            <pc:docMk/>
            <pc:sldMk cId="253053636" sldId="946"/>
            <ac:spMk id="5" creationId="{63AE26D9-EEE6-87ED-D9CA-7295EC976210}"/>
          </ac:spMkLst>
        </pc:spChg>
        <pc:cxnChg chg="add mod modVis">
          <ac:chgData name="Disla, Evelyn D" userId="4c675fab-951b-44b7-9e9b-dccf54053b39" providerId="ADAL" clId="{4587D660-B9C7-4642-A9D2-E6A0E246144E}" dt="2025-09-17T16:56:39.239" v="381"/>
          <ac:cxnSpMkLst>
            <pc:docMk/>
            <pc:sldMk cId="253053636" sldId="946"/>
            <ac:cxnSpMk id="6" creationId="{1F0D7A43-781C-0D0E-152E-6B97305B13F5}"/>
          </ac:cxnSpMkLst>
        </pc:cxnChg>
      </pc:sldChg>
      <pc:sldChg chg="addSp delSp modSp mod">
        <pc:chgData name="Disla, Evelyn D" userId="4c675fab-951b-44b7-9e9b-dccf54053b39" providerId="ADAL" clId="{4587D660-B9C7-4642-A9D2-E6A0E246144E}" dt="2025-09-17T16:56:39.529" v="749"/>
        <pc:sldMkLst>
          <pc:docMk/>
          <pc:sldMk cId="137212409" sldId="948"/>
        </pc:sldMkLst>
        <pc:spChg chg="add del mod">
          <ac:chgData name="Disla, Evelyn D" userId="4c675fab-951b-44b7-9e9b-dccf54053b39" providerId="ADAL" clId="{4587D660-B9C7-4642-A9D2-E6A0E246144E}" dt="2025-09-17T16:56:39.516" v="730"/>
          <ac:spMkLst>
            <pc:docMk/>
            <pc:sldMk cId="137212409" sldId="948"/>
            <ac:spMk id="7" creationId="{9D3A4F05-F0D7-3B17-5D82-8A425FCDE32C}"/>
          </ac:spMkLst>
        </pc:spChg>
        <pc:cxnChg chg="add mod modVis">
          <ac:chgData name="Disla, Evelyn D" userId="4c675fab-951b-44b7-9e9b-dccf54053b39" providerId="ADAL" clId="{4587D660-B9C7-4642-A9D2-E6A0E246144E}" dt="2025-09-17T16:56:39.529" v="749"/>
          <ac:cxnSpMkLst>
            <pc:docMk/>
            <pc:sldMk cId="137212409" sldId="948"/>
            <ac:cxnSpMk id="8" creationId="{FAECB6AC-96D8-543C-30E0-036A404820BD}"/>
          </ac:cxnSpMkLst>
        </pc:cxnChg>
      </pc:sldChg>
      <pc:sldChg chg="addSp delSp modSp mod">
        <pc:chgData name="Disla, Evelyn D" userId="4c675fab-951b-44b7-9e9b-dccf54053b39" providerId="ADAL" clId="{4587D660-B9C7-4642-A9D2-E6A0E246144E}" dt="2025-09-17T16:56:39.615" v="853"/>
        <pc:sldMkLst>
          <pc:docMk/>
          <pc:sldMk cId="3815381328" sldId="952"/>
        </pc:sldMkLst>
        <pc:spChg chg="add del mod">
          <ac:chgData name="Disla, Evelyn D" userId="4c675fab-951b-44b7-9e9b-dccf54053b39" providerId="ADAL" clId="{4587D660-B9C7-4642-A9D2-E6A0E246144E}" dt="2025-09-17T16:56:39.610" v="834"/>
          <ac:spMkLst>
            <pc:docMk/>
            <pc:sldMk cId="3815381328" sldId="952"/>
            <ac:spMk id="7" creationId="{A3ABF2AE-4E65-8776-9A46-F33D44FB8C42}"/>
          </ac:spMkLst>
        </pc:spChg>
        <pc:cxnChg chg="add mod modVis">
          <ac:chgData name="Disla, Evelyn D" userId="4c675fab-951b-44b7-9e9b-dccf54053b39" providerId="ADAL" clId="{4587D660-B9C7-4642-A9D2-E6A0E246144E}" dt="2025-09-17T16:56:39.615" v="853"/>
          <ac:cxnSpMkLst>
            <pc:docMk/>
            <pc:sldMk cId="3815381328" sldId="952"/>
            <ac:cxnSpMk id="8" creationId="{DFA58766-CC19-C8C8-435E-6AA1A4474E21}"/>
          </ac:cxnSpMkLst>
        </pc:cxnChg>
      </pc:sldChg>
      <pc:sldChg chg="addSp delSp modSp mod">
        <pc:chgData name="Disla, Evelyn D" userId="4c675fab-951b-44b7-9e9b-dccf54053b39" providerId="ADAL" clId="{4587D660-B9C7-4642-A9D2-E6A0E246144E}" dt="2025-09-17T16:56:39.169" v="293"/>
        <pc:sldMkLst>
          <pc:docMk/>
          <pc:sldMk cId="2848826402" sldId="959"/>
        </pc:sldMkLst>
        <pc:spChg chg="add del mod">
          <ac:chgData name="Disla, Evelyn D" userId="4c675fab-951b-44b7-9e9b-dccf54053b39" providerId="ADAL" clId="{4587D660-B9C7-4642-A9D2-E6A0E246144E}" dt="2025-09-17T16:56:39.157" v="274"/>
          <ac:spMkLst>
            <pc:docMk/>
            <pc:sldMk cId="2848826402" sldId="959"/>
            <ac:spMk id="5" creationId="{A6D11380-A11C-C605-05E5-6FB4C7143297}"/>
          </ac:spMkLst>
        </pc:spChg>
        <pc:cxnChg chg="add mod modVis">
          <ac:chgData name="Disla, Evelyn D" userId="4c675fab-951b-44b7-9e9b-dccf54053b39" providerId="ADAL" clId="{4587D660-B9C7-4642-A9D2-E6A0E246144E}" dt="2025-09-17T16:56:39.169" v="293"/>
          <ac:cxnSpMkLst>
            <pc:docMk/>
            <pc:sldMk cId="2848826402" sldId="959"/>
            <ac:cxnSpMk id="6" creationId="{18D967E3-D74D-7BBD-5339-1AAF6A6DD618}"/>
          </ac:cxnSpMkLst>
        </pc:cxnChg>
      </pc:sldChg>
      <pc:sldChg chg="addSp delSp modSp mod">
        <pc:chgData name="Disla, Evelyn D" userId="4c675fab-951b-44b7-9e9b-dccf54053b39" providerId="ADAL" clId="{4587D660-B9C7-4642-A9D2-E6A0E246144E}" dt="2025-09-17T16:56:39.444" v="639"/>
        <pc:sldMkLst>
          <pc:docMk/>
          <pc:sldMk cId="4144999743" sldId="977"/>
        </pc:sldMkLst>
        <pc:spChg chg="add del mod">
          <ac:chgData name="Disla, Evelyn D" userId="4c675fab-951b-44b7-9e9b-dccf54053b39" providerId="ADAL" clId="{4587D660-B9C7-4642-A9D2-E6A0E246144E}" dt="2025-09-17T16:56:39.430" v="620"/>
          <ac:spMkLst>
            <pc:docMk/>
            <pc:sldMk cId="4144999743" sldId="977"/>
            <ac:spMk id="2" creationId="{4D690E4C-225C-A9D8-E49D-318A6165CC71}"/>
          </ac:spMkLst>
        </pc:spChg>
        <pc:cxnChg chg="add mod modVis">
          <ac:chgData name="Disla, Evelyn D" userId="4c675fab-951b-44b7-9e9b-dccf54053b39" providerId="ADAL" clId="{4587D660-B9C7-4642-A9D2-E6A0E246144E}" dt="2025-09-17T16:56:39.444" v="639"/>
          <ac:cxnSpMkLst>
            <pc:docMk/>
            <pc:sldMk cId="4144999743" sldId="977"/>
            <ac:cxnSpMk id="4" creationId="{DF0B1C54-CC78-4450-B5C0-38350ED83199}"/>
          </ac:cxnSpMkLst>
        </pc:cxnChg>
      </pc:sldChg>
      <pc:sldChg chg="addSp delSp modSp mod">
        <pc:chgData name="Disla, Evelyn D" userId="4c675fab-951b-44b7-9e9b-dccf54053b39" providerId="ADAL" clId="{4587D660-B9C7-4642-A9D2-E6A0E246144E}" dt="2025-09-17T16:56:39.256" v="403"/>
        <pc:sldMkLst>
          <pc:docMk/>
          <pc:sldMk cId="3658539095" sldId="990"/>
        </pc:sldMkLst>
        <pc:spChg chg="add del mod">
          <ac:chgData name="Disla, Evelyn D" userId="4c675fab-951b-44b7-9e9b-dccf54053b39" providerId="ADAL" clId="{4587D660-B9C7-4642-A9D2-E6A0E246144E}" dt="2025-09-17T16:56:39.243" v="384"/>
          <ac:spMkLst>
            <pc:docMk/>
            <pc:sldMk cId="3658539095" sldId="990"/>
            <ac:spMk id="4" creationId="{356B11DF-005C-D643-4ABB-41B1930A4951}"/>
          </ac:spMkLst>
        </pc:spChg>
        <pc:cxnChg chg="add mod modVis">
          <ac:chgData name="Disla, Evelyn D" userId="4c675fab-951b-44b7-9e9b-dccf54053b39" providerId="ADAL" clId="{4587D660-B9C7-4642-A9D2-E6A0E246144E}" dt="2025-09-17T16:56:39.256" v="403"/>
          <ac:cxnSpMkLst>
            <pc:docMk/>
            <pc:sldMk cId="3658539095" sldId="990"/>
            <ac:cxnSpMk id="6" creationId="{F787DF84-D105-54DD-92A7-D583932151BD}"/>
          </ac:cxnSpMkLst>
        </pc:cxnChg>
      </pc:sldChg>
      <pc:sldChg chg="addSp delSp modSp mod">
        <pc:chgData name="Disla, Evelyn D" userId="4c675fab-951b-44b7-9e9b-dccf54053b39" providerId="ADAL" clId="{4587D660-B9C7-4642-A9D2-E6A0E246144E}" dt="2025-09-17T16:56:39.286" v="444"/>
        <pc:sldMkLst>
          <pc:docMk/>
          <pc:sldMk cId="3701877297" sldId="991"/>
        </pc:sldMkLst>
        <pc:spChg chg="add del mod">
          <ac:chgData name="Disla, Evelyn D" userId="4c675fab-951b-44b7-9e9b-dccf54053b39" providerId="ADAL" clId="{4587D660-B9C7-4642-A9D2-E6A0E246144E}" dt="2025-09-17T16:56:39.272" v="425"/>
          <ac:spMkLst>
            <pc:docMk/>
            <pc:sldMk cId="3701877297" sldId="991"/>
            <ac:spMk id="6" creationId="{5469BF79-1D9D-6CE1-EFB6-EE9D5ADAD8F8}"/>
          </ac:spMkLst>
        </pc:spChg>
        <pc:cxnChg chg="add mod modVis">
          <ac:chgData name="Disla, Evelyn D" userId="4c675fab-951b-44b7-9e9b-dccf54053b39" providerId="ADAL" clId="{4587D660-B9C7-4642-A9D2-E6A0E246144E}" dt="2025-09-17T16:56:39.286" v="444"/>
          <ac:cxnSpMkLst>
            <pc:docMk/>
            <pc:sldMk cId="3701877297" sldId="991"/>
            <ac:cxnSpMk id="9" creationId="{74A10EE3-2C17-340E-49DE-34F38508D4EE}"/>
          </ac:cxnSpMkLst>
        </pc:cxnChg>
      </pc:sldChg>
      <pc:sldChg chg="addSp delSp modSp mod">
        <pc:chgData name="Disla, Evelyn D" userId="4c675fab-951b-44b7-9e9b-dccf54053b39" providerId="ADAL" clId="{4587D660-B9C7-4642-A9D2-E6A0E246144E}" dt="2025-09-17T16:56:39.669" v="938"/>
        <pc:sldMkLst>
          <pc:docMk/>
          <pc:sldMk cId="893120383" sldId="993"/>
        </pc:sldMkLst>
        <pc:spChg chg="add del mod">
          <ac:chgData name="Disla, Evelyn D" userId="4c675fab-951b-44b7-9e9b-dccf54053b39" providerId="ADAL" clId="{4587D660-B9C7-4642-A9D2-E6A0E246144E}" dt="2025-09-17T16:56:39.660" v="919"/>
          <ac:spMkLst>
            <pc:docMk/>
            <pc:sldMk cId="893120383" sldId="993"/>
            <ac:spMk id="6" creationId="{48EB792A-7EF0-651D-35B4-078B7826E5E0}"/>
          </ac:spMkLst>
        </pc:spChg>
        <pc:cxnChg chg="add mod modVis">
          <ac:chgData name="Disla, Evelyn D" userId="4c675fab-951b-44b7-9e9b-dccf54053b39" providerId="ADAL" clId="{4587D660-B9C7-4642-A9D2-E6A0E246144E}" dt="2025-09-17T16:56:39.669" v="938"/>
          <ac:cxnSpMkLst>
            <pc:docMk/>
            <pc:sldMk cId="893120383" sldId="993"/>
            <ac:cxnSpMk id="7" creationId="{F8F9C908-CD00-D3C8-235C-A0569E5F2D89}"/>
          </ac:cxnSpMkLst>
        </pc:cxnChg>
      </pc:sldChg>
      <pc:sldChg chg="addSp modSp mod">
        <pc:chgData name="Disla, Evelyn D" userId="4c675fab-951b-44b7-9e9b-dccf54053b39" providerId="ADAL" clId="{4587D660-B9C7-4642-A9D2-E6A0E246144E}" dt="2025-09-17T16:56:39.723" v="998"/>
        <pc:sldMkLst>
          <pc:docMk/>
          <pc:sldMk cId="2174775286" sldId="995"/>
        </pc:sldMkLst>
        <pc:cxnChg chg="add mod modVis">
          <ac:chgData name="Disla, Evelyn D" userId="4c675fab-951b-44b7-9e9b-dccf54053b39" providerId="ADAL" clId="{4587D660-B9C7-4642-A9D2-E6A0E246144E}" dt="2025-09-17T16:56:39.723" v="998"/>
          <ac:cxnSpMkLst>
            <pc:docMk/>
            <pc:sldMk cId="2174775286" sldId="995"/>
            <ac:cxnSpMk id="6" creationId="{DB21166C-7F45-4302-3100-D14117C2AC93}"/>
          </ac:cxnSpMkLst>
        </pc:cxnChg>
      </pc:sldChg>
      <pc:sldChg chg="addSp delSp modSp mod">
        <pc:chgData name="Disla, Evelyn D" userId="4c675fab-951b-44b7-9e9b-dccf54053b39" providerId="ADAL" clId="{4587D660-B9C7-4642-A9D2-E6A0E246144E}" dt="2025-09-17T16:56:39.656" v="916"/>
        <pc:sldMkLst>
          <pc:docMk/>
          <pc:sldMk cId="3172811566" sldId="997"/>
        </pc:sldMkLst>
        <pc:spChg chg="add del mod">
          <ac:chgData name="Disla, Evelyn D" userId="4c675fab-951b-44b7-9e9b-dccf54053b39" providerId="ADAL" clId="{4587D660-B9C7-4642-A9D2-E6A0E246144E}" dt="2025-09-17T16:56:39.646" v="897"/>
          <ac:spMkLst>
            <pc:docMk/>
            <pc:sldMk cId="3172811566" sldId="997"/>
            <ac:spMk id="5" creationId="{CCC9543A-D981-56B0-DF88-63600BE8FB08}"/>
          </ac:spMkLst>
        </pc:spChg>
        <pc:cxnChg chg="add mod modVis">
          <ac:chgData name="Disla, Evelyn D" userId="4c675fab-951b-44b7-9e9b-dccf54053b39" providerId="ADAL" clId="{4587D660-B9C7-4642-A9D2-E6A0E246144E}" dt="2025-09-17T16:56:39.656" v="916"/>
          <ac:cxnSpMkLst>
            <pc:docMk/>
            <pc:sldMk cId="3172811566" sldId="997"/>
            <ac:cxnSpMk id="7" creationId="{7E987DA1-D350-79A4-6AA5-717B8DCFF74F}"/>
          </ac:cxnSpMkLst>
        </pc:cxnChg>
      </pc:sldChg>
      <pc:sldChg chg="addSp modSp mod">
        <pc:chgData name="Disla, Evelyn D" userId="4c675fab-951b-44b7-9e9b-dccf54053b39" providerId="ADAL" clId="{4587D660-B9C7-4642-A9D2-E6A0E246144E}" dt="2025-09-17T16:56:39.297" v="463"/>
        <pc:sldMkLst>
          <pc:docMk/>
          <pc:sldMk cId="2078108553" sldId="1017"/>
        </pc:sldMkLst>
        <pc:cxnChg chg="add mod modVis">
          <ac:chgData name="Disla, Evelyn D" userId="4c675fab-951b-44b7-9e9b-dccf54053b39" providerId="ADAL" clId="{4587D660-B9C7-4642-A9D2-E6A0E246144E}" dt="2025-09-17T16:56:39.297" v="463"/>
          <ac:cxnSpMkLst>
            <pc:docMk/>
            <pc:sldMk cId="2078108553" sldId="1017"/>
            <ac:cxnSpMk id="6" creationId="{4CE98C53-9D13-89E9-28AC-FCC13DB62006}"/>
          </ac:cxnSpMkLst>
        </pc:cxnChg>
      </pc:sldChg>
      <pc:sldChg chg="addSp modSp mod">
        <pc:chgData name="Disla, Evelyn D" userId="4c675fab-951b-44b7-9e9b-dccf54053b39" providerId="ADAL" clId="{4587D660-B9C7-4642-A9D2-E6A0E246144E}" dt="2025-09-17T16:56:39.598" v="812"/>
        <pc:sldMkLst>
          <pc:docMk/>
          <pc:sldMk cId="3026755986" sldId="1019"/>
        </pc:sldMkLst>
        <pc:cxnChg chg="add mod modVis">
          <ac:chgData name="Disla, Evelyn D" userId="4c675fab-951b-44b7-9e9b-dccf54053b39" providerId="ADAL" clId="{4587D660-B9C7-4642-A9D2-E6A0E246144E}" dt="2025-09-17T16:56:39.598" v="812"/>
          <ac:cxnSpMkLst>
            <pc:docMk/>
            <pc:sldMk cId="3026755986" sldId="1019"/>
            <ac:cxnSpMk id="5" creationId="{4F18C008-941D-4CC4-0E95-32B93A00BA6C}"/>
          </ac:cxnSpMkLst>
        </pc:cxnChg>
      </pc:sldChg>
      <pc:sldChg chg="addSp modSp mod">
        <pc:chgData name="Disla, Evelyn D" userId="4c675fab-951b-44b7-9e9b-dccf54053b39" providerId="ADAL" clId="{4587D660-B9C7-4642-A9D2-E6A0E246144E}" dt="2025-09-17T16:56:39.692" v="979"/>
        <pc:sldMkLst>
          <pc:docMk/>
          <pc:sldMk cId="520175848" sldId="1020"/>
        </pc:sldMkLst>
        <pc:cxnChg chg="add mod modVis">
          <ac:chgData name="Disla, Evelyn D" userId="4c675fab-951b-44b7-9e9b-dccf54053b39" providerId="ADAL" clId="{4587D660-B9C7-4642-A9D2-E6A0E246144E}" dt="2025-09-17T16:56:39.692" v="979"/>
          <ac:cxnSpMkLst>
            <pc:docMk/>
            <pc:sldMk cId="520175848" sldId="1020"/>
            <ac:cxnSpMk id="4" creationId="{7624CCDE-FC43-4F96-8A53-4B7AC57AAC4B}"/>
          </ac:cxnSpMkLst>
        </pc:cxnChg>
      </pc:sldChg>
      <pc:sldChg chg="addSp modSp mod">
        <pc:chgData name="Disla, Evelyn D" userId="4c675fab-951b-44b7-9e9b-dccf54053b39" providerId="ADAL" clId="{4587D660-B9C7-4642-A9D2-E6A0E246144E}" dt="2025-09-17T16:56:40.075" v="1351"/>
        <pc:sldMkLst>
          <pc:docMk/>
          <pc:sldMk cId="552238099" sldId="1097"/>
        </pc:sldMkLst>
        <pc:cxnChg chg="add mod modVis">
          <ac:chgData name="Disla, Evelyn D" userId="4c675fab-951b-44b7-9e9b-dccf54053b39" providerId="ADAL" clId="{4587D660-B9C7-4642-A9D2-E6A0E246144E}" dt="2025-09-17T16:56:40.075" v="1351"/>
          <ac:cxnSpMkLst>
            <pc:docMk/>
            <pc:sldMk cId="552238099" sldId="1097"/>
            <ac:cxnSpMk id="4" creationId="{CE5D94A5-364F-1643-E5C0-8525D23853FC}"/>
          </ac:cxnSpMkLst>
        </pc:cxnChg>
      </pc:sldChg>
      <pc:sldChg chg="addSp modSp mod">
        <pc:chgData name="Disla, Evelyn D" userId="4c675fab-951b-44b7-9e9b-dccf54053b39" providerId="ADAL" clId="{4587D660-B9C7-4642-A9D2-E6A0E246144E}" dt="2025-09-17T16:56:39.997" v="1250"/>
        <pc:sldMkLst>
          <pc:docMk/>
          <pc:sldMk cId="2034703503" sldId="1105"/>
        </pc:sldMkLst>
        <pc:cxnChg chg="add mod modVis">
          <ac:chgData name="Disla, Evelyn D" userId="4c675fab-951b-44b7-9e9b-dccf54053b39" providerId="ADAL" clId="{4587D660-B9C7-4642-A9D2-E6A0E246144E}" dt="2025-09-17T16:56:39.997" v="1250"/>
          <ac:cxnSpMkLst>
            <pc:docMk/>
            <pc:sldMk cId="2034703503" sldId="1105"/>
            <ac:cxnSpMk id="4" creationId="{FB61FC58-A4BE-14E5-1DAE-E96C16BF50F8}"/>
          </ac:cxnSpMkLst>
        </pc:cxnChg>
      </pc:sldChg>
      <pc:sldChg chg="addSp modSp mod">
        <pc:chgData name="Disla, Evelyn D" userId="4c675fab-951b-44b7-9e9b-dccf54053b39" providerId="ADAL" clId="{4587D660-B9C7-4642-A9D2-E6A0E246144E}" dt="2025-09-17T16:56:40.114" v="1411"/>
        <pc:sldMkLst>
          <pc:docMk/>
          <pc:sldMk cId="2020156927" sldId="1119"/>
        </pc:sldMkLst>
        <pc:cxnChg chg="add mod modVis">
          <ac:chgData name="Disla, Evelyn D" userId="4c675fab-951b-44b7-9e9b-dccf54053b39" providerId="ADAL" clId="{4587D660-B9C7-4642-A9D2-E6A0E246144E}" dt="2025-09-17T16:56:40.114" v="1411"/>
          <ac:cxnSpMkLst>
            <pc:docMk/>
            <pc:sldMk cId="2020156927" sldId="1119"/>
            <ac:cxnSpMk id="3" creationId="{1955275D-217C-B663-B7F0-91708D0A9BE7}"/>
          </ac:cxnSpMkLst>
        </pc:cxnChg>
      </pc:sldChg>
      <pc:sldChg chg="addSp modSp mod">
        <pc:chgData name="Disla, Evelyn D" userId="4c675fab-951b-44b7-9e9b-dccf54053b39" providerId="ADAL" clId="{4587D660-B9C7-4642-A9D2-E6A0E246144E}" dt="2025-09-17T16:56:39.642" v="894"/>
        <pc:sldMkLst>
          <pc:docMk/>
          <pc:sldMk cId="1783130158" sldId="1129"/>
        </pc:sldMkLst>
        <pc:cxnChg chg="add mod modVis">
          <ac:chgData name="Disla, Evelyn D" userId="4c675fab-951b-44b7-9e9b-dccf54053b39" providerId="ADAL" clId="{4587D660-B9C7-4642-A9D2-E6A0E246144E}" dt="2025-09-17T16:56:39.642" v="894"/>
          <ac:cxnSpMkLst>
            <pc:docMk/>
            <pc:sldMk cId="1783130158" sldId="1129"/>
            <ac:cxnSpMk id="2" creationId="{D1587BD7-E0C8-2427-85F3-885E339728D5}"/>
          </ac:cxnSpMkLst>
        </pc:cxnChg>
      </pc:sldChg>
      <pc:sldChg chg="addSp modSp mod">
        <pc:chgData name="Disla, Evelyn D" userId="4c675fab-951b-44b7-9e9b-dccf54053b39" providerId="ADAL" clId="{4587D660-B9C7-4642-A9D2-E6A0E246144E}" dt="2025-09-17T16:56:39.135" v="252"/>
        <pc:sldMkLst>
          <pc:docMk/>
          <pc:sldMk cId="1022968413" sldId="1131"/>
        </pc:sldMkLst>
        <pc:cxnChg chg="add mod modVis">
          <ac:chgData name="Disla, Evelyn D" userId="4c675fab-951b-44b7-9e9b-dccf54053b39" providerId="ADAL" clId="{4587D660-B9C7-4642-A9D2-E6A0E246144E}" dt="2025-09-17T16:56:39.135" v="252"/>
          <ac:cxnSpMkLst>
            <pc:docMk/>
            <pc:sldMk cId="1022968413" sldId="1131"/>
            <ac:cxnSpMk id="2" creationId="{88B4BC80-8889-6335-6E8E-E05891C38020}"/>
          </ac:cxnSpMkLst>
        </pc:cxnChg>
      </pc:sldChg>
      <pc:sldChg chg="addSp delSp modSp mod">
        <pc:chgData name="Disla, Evelyn D" userId="4c675fab-951b-44b7-9e9b-dccf54053b39" providerId="ADAL" clId="{4587D660-B9C7-4642-A9D2-E6A0E246144E}" dt="2025-09-17T16:56:39.563" v="771"/>
        <pc:sldMkLst>
          <pc:docMk/>
          <pc:sldMk cId="308211388" sldId="1220"/>
        </pc:sldMkLst>
        <pc:spChg chg="add del mod">
          <ac:chgData name="Disla, Evelyn D" userId="4c675fab-951b-44b7-9e9b-dccf54053b39" providerId="ADAL" clId="{4587D660-B9C7-4642-A9D2-E6A0E246144E}" dt="2025-09-17T16:56:39.535" v="752"/>
          <ac:spMkLst>
            <pc:docMk/>
            <pc:sldMk cId="308211388" sldId="1220"/>
            <ac:spMk id="5" creationId="{B1081DC4-98B5-2FC8-EC45-323554497D1F}"/>
          </ac:spMkLst>
        </pc:spChg>
        <pc:cxnChg chg="add mod modVis">
          <ac:chgData name="Disla, Evelyn D" userId="4c675fab-951b-44b7-9e9b-dccf54053b39" providerId="ADAL" clId="{4587D660-B9C7-4642-A9D2-E6A0E246144E}" dt="2025-09-17T16:56:39.563" v="771"/>
          <ac:cxnSpMkLst>
            <pc:docMk/>
            <pc:sldMk cId="308211388" sldId="1220"/>
            <ac:cxnSpMk id="7" creationId="{FDE61542-0201-2877-C656-FE924AD8ED36}"/>
          </ac:cxnSpMkLst>
        </pc:cxnChg>
      </pc:sldChg>
      <pc:sldChg chg="addSp delSp modSp mod">
        <pc:chgData name="Disla, Evelyn D" userId="4c675fab-951b-44b7-9e9b-dccf54053b39" providerId="ADAL" clId="{4587D660-B9C7-4642-A9D2-E6A0E246144E}" dt="2025-09-17T16:56:39.315" v="485"/>
        <pc:sldMkLst>
          <pc:docMk/>
          <pc:sldMk cId="387621423" sldId="1234"/>
        </pc:sldMkLst>
        <pc:spChg chg="add del mod">
          <ac:chgData name="Disla, Evelyn D" userId="4c675fab-951b-44b7-9e9b-dccf54053b39" providerId="ADAL" clId="{4587D660-B9C7-4642-A9D2-E6A0E246144E}" dt="2025-09-17T16:56:39.302" v="466"/>
          <ac:spMkLst>
            <pc:docMk/>
            <pc:sldMk cId="387621423" sldId="1234"/>
            <ac:spMk id="6" creationId="{0F34DC27-8FD7-9EB6-AD1A-33283646B2B3}"/>
          </ac:spMkLst>
        </pc:spChg>
        <pc:cxnChg chg="add mod modVis">
          <ac:chgData name="Disla, Evelyn D" userId="4c675fab-951b-44b7-9e9b-dccf54053b39" providerId="ADAL" clId="{4587D660-B9C7-4642-A9D2-E6A0E246144E}" dt="2025-09-17T16:56:39.315" v="485"/>
          <ac:cxnSpMkLst>
            <pc:docMk/>
            <pc:sldMk cId="387621423" sldId="1234"/>
            <ac:cxnSpMk id="7" creationId="{DB18C43F-AB1D-8A39-6305-55744945D883}"/>
          </ac:cxnSpMkLst>
        </pc:cxnChg>
      </pc:sldChg>
      <pc:sldChg chg="addSp delSp modSp mod">
        <pc:chgData name="Disla, Evelyn D" userId="4c675fab-951b-44b7-9e9b-dccf54053b39" providerId="ADAL" clId="{4587D660-B9C7-4642-A9D2-E6A0E246144E}" dt="2025-09-17T16:56:39.397" v="573"/>
        <pc:sldMkLst>
          <pc:docMk/>
          <pc:sldMk cId="895987497" sldId="1235"/>
        </pc:sldMkLst>
        <pc:spChg chg="add del mod">
          <ac:chgData name="Disla, Evelyn D" userId="4c675fab-951b-44b7-9e9b-dccf54053b39" providerId="ADAL" clId="{4587D660-B9C7-4642-A9D2-E6A0E246144E}" dt="2025-09-17T16:56:39.387" v="554"/>
          <ac:spMkLst>
            <pc:docMk/>
            <pc:sldMk cId="895987497" sldId="1235"/>
            <ac:spMk id="5" creationId="{BD44DAFB-5C76-E647-3686-C85B7F72D87E}"/>
          </ac:spMkLst>
        </pc:spChg>
        <pc:cxnChg chg="add mod modVis">
          <ac:chgData name="Disla, Evelyn D" userId="4c675fab-951b-44b7-9e9b-dccf54053b39" providerId="ADAL" clId="{4587D660-B9C7-4642-A9D2-E6A0E246144E}" dt="2025-09-17T16:56:39.397" v="573"/>
          <ac:cxnSpMkLst>
            <pc:docMk/>
            <pc:sldMk cId="895987497" sldId="1235"/>
            <ac:cxnSpMk id="6" creationId="{742246F0-8892-9E54-E7DA-098C005F336F}"/>
          </ac:cxnSpMkLst>
        </pc:cxnChg>
      </pc:sldChg>
      <pc:sldChg chg="addSp delSp modSp mod">
        <pc:chgData name="Disla, Evelyn D" userId="4c675fab-951b-44b7-9e9b-dccf54053b39" providerId="ADAL" clId="{4587D660-B9C7-4642-A9D2-E6A0E246144E}" dt="2025-09-17T16:56:39.414" v="595"/>
        <pc:sldMkLst>
          <pc:docMk/>
          <pc:sldMk cId="453312826" sldId="1236"/>
        </pc:sldMkLst>
        <pc:spChg chg="add del mod">
          <ac:chgData name="Disla, Evelyn D" userId="4c675fab-951b-44b7-9e9b-dccf54053b39" providerId="ADAL" clId="{4587D660-B9C7-4642-A9D2-E6A0E246144E}" dt="2025-09-17T16:56:39.401" v="576"/>
          <ac:spMkLst>
            <pc:docMk/>
            <pc:sldMk cId="453312826" sldId="1236"/>
            <ac:spMk id="8" creationId="{A5933F35-E356-CEB7-47F3-C9A7D63168A9}"/>
          </ac:spMkLst>
        </pc:spChg>
        <pc:cxnChg chg="add mod modVis">
          <ac:chgData name="Disla, Evelyn D" userId="4c675fab-951b-44b7-9e9b-dccf54053b39" providerId="ADAL" clId="{4587D660-B9C7-4642-A9D2-E6A0E246144E}" dt="2025-09-17T16:56:39.414" v="595"/>
          <ac:cxnSpMkLst>
            <pc:docMk/>
            <pc:sldMk cId="453312826" sldId="1236"/>
            <ac:cxnSpMk id="9" creationId="{F08AF271-B52E-B572-C667-49D4A0342FDE}"/>
          </ac:cxnSpMkLst>
        </pc:cxnChg>
      </pc:sldChg>
      <pc:sldChg chg="addSp delSp modSp mod">
        <pc:chgData name="Disla, Evelyn D" userId="4c675fab-951b-44b7-9e9b-dccf54053b39" providerId="ADAL" clId="{4587D660-B9C7-4642-A9D2-E6A0E246144E}" dt="2025-09-17T16:56:39.426" v="617"/>
        <pc:sldMkLst>
          <pc:docMk/>
          <pc:sldMk cId="3169281224" sldId="1237"/>
        </pc:sldMkLst>
        <pc:spChg chg="add del mod">
          <ac:chgData name="Disla, Evelyn D" userId="4c675fab-951b-44b7-9e9b-dccf54053b39" providerId="ADAL" clId="{4587D660-B9C7-4642-A9D2-E6A0E246144E}" dt="2025-09-17T16:56:39.418" v="598"/>
          <ac:spMkLst>
            <pc:docMk/>
            <pc:sldMk cId="3169281224" sldId="1237"/>
            <ac:spMk id="6" creationId="{6FB3FD5A-D3D1-9031-911E-C7432F0491BD}"/>
          </ac:spMkLst>
        </pc:spChg>
        <pc:cxnChg chg="add mod modVis">
          <ac:chgData name="Disla, Evelyn D" userId="4c675fab-951b-44b7-9e9b-dccf54053b39" providerId="ADAL" clId="{4587D660-B9C7-4642-A9D2-E6A0E246144E}" dt="2025-09-17T16:56:39.426" v="617"/>
          <ac:cxnSpMkLst>
            <pc:docMk/>
            <pc:sldMk cId="3169281224" sldId="1237"/>
            <ac:cxnSpMk id="7" creationId="{77F47E78-B0BC-B5B2-979D-7D13EE29B4F6}"/>
          </ac:cxnSpMkLst>
        </pc:cxnChg>
      </pc:sldChg>
      <pc:sldChg chg="addSp delSp modSp mod">
        <pc:chgData name="Disla, Evelyn D" userId="4c675fab-951b-44b7-9e9b-dccf54053b39" providerId="ADAL" clId="{4587D660-B9C7-4642-A9D2-E6A0E246144E}" dt="2025-09-17T16:56:39.684" v="960"/>
        <pc:sldMkLst>
          <pc:docMk/>
          <pc:sldMk cId="2802207901" sldId="1238"/>
        </pc:sldMkLst>
        <pc:spChg chg="add del mod">
          <ac:chgData name="Disla, Evelyn D" userId="4c675fab-951b-44b7-9e9b-dccf54053b39" providerId="ADAL" clId="{4587D660-B9C7-4642-A9D2-E6A0E246144E}" dt="2025-09-17T16:56:39.675" v="941"/>
          <ac:spMkLst>
            <pc:docMk/>
            <pc:sldMk cId="2802207901" sldId="1238"/>
            <ac:spMk id="6" creationId="{E8B21D2D-C7BD-6E16-6916-4C2F70D1B5CE}"/>
          </ac:spMkLst>
        </pc:spChg>
        <pc:cxnChg chg="add mod modVis">
          <ac:chgData name="Disla, Evelyn D" userId="4c675fab-951b-44b7-9e9b-dccf54053b39" providerId="ADAL" clId="{4587D660-B9C7-4642-A9D2-E6A0E246144E}" dt="2025-09-17T16:56:39.684" v="960"/>
          <ac:cxnSpMkLst>
            <pc:docMk/>
            <pc:sldMk cId="2802207901" sldId="1238"/>
            <ac:cxnSpMk id="8" creationId="{535B44B0-0417-A9F3-B2A8-4F76E0A03C38}"/>
          </ac:cxnSpMkLst>
        </pc:cxnChg>
      </pc:sldChg>
      <pc:sldChg chg="addSp delSp modSp mod">
        <pc:chgData name="Disla, Evelyn D" userId="4c675fab-951b-44b7-9e9b-dccf54053b39" providerId="ADAL" clId="{4587D660-B9C7-4642-A9D2-E6A0E246144E}" dt="2025-09-17T16:56:40.017" v="1272"/>
        <pc:sldMkLst>
          <pc:docMk/>
          <pc:sldMk cId="3317902236" sldId="1239"/>
        </pc:sldMkLst>
        <pc:spChg chg="add del mod">
          <ac:chgData name="Disla, Evelyn D" userId="4c675fab-951b-44b7-9e9b-dccf54053b39" providerId="ADAL" clId="{4587D660-B9C7-4642-A9D2-E6A0E246144E}" dt="2025-09-17T16:56:40.004" v="1253"/>
          <ac:spMkLst>
            <pc:docMk/>
            <pc:sldMk cId="3317902236" sldId="1239"/>
            <ac:spMk id="5" creationId="{ADB3E3CC-9268-F10A-2F97-C0F85709ED66}"/>
          </ac:spMkLst>
        </pc:spChg>
        <pc:cxnChg chg="add mod modVis">
          <ac:chgData name="Disla, Evelyn D" userId="4c675fab-951b-44b7-9e9b-dccf54053b39" providerId="ADAL" clId="{4587D660-B9C7-4642-A9D2-E6A0E246144E}" dt="2025-09-17T16:56:40.017" v="1272"/>
          <ac:cxnSpMkLst>
            <pc:docMk/>
            <pc:sldMk cId="3317902236" sldId="1239"/>
            <ac:cxnSpMk id="7" creationId="{45EB9D95-A6BF-3C47-AEE3-C563EA28F496}"/>
          </ac:cxnSpMkLst>
        </pc:cxnChg>
      </pc:sldChg>
      <pc:sldChg chg="addSp delSp modSp mod">
        <pc:chgData name="Disla, Evelyn D" userId="4c675fab-951b-44b7-9e9b-dccf54053b39" providerId="ADAL" clId="{4587D660-B9C7-4642-A9D2-E6A0E246144E}" dt="2025-09-17T16:56:39.463" v="661"/>
        <pc:sldMkLst>
          <pc:docMk/>
          <pc:sldMk cId="3521019505" sldId="1244"/>
        </pc:sldMkLst>
        <pc:spChg chg="add del mod">
          <ac:chgData name="Disla, Evelyn D" userId="4c675fab-951b-44b7-9e9b-dccf54053b39" providerId="ADAL" clId="{4587D660-B9C7-4642-A9D2-E6A0E246144E}" dt="2025-09-17T16:56:39.449" v="642"/>
          <ac:spMkLst>
            <pc:docMk/>
            <pc:sldMk cId="3521019505" sldId="1244"/>
            <ac:spMk id="7" creationId="{8765D50E-18CD-D19E-49E6-CC51226C4105}"/>
          </ac:spMkLst>
        </pc:spChg>
        <pc:cxnChg chg="add mod modVis">
          <ac:chgData name="Disla, Evelyn D" userId="4c675fab-951b-44b7-9e9b-dccf54053b39" providerId="ADAL" clId="{4587D660-B9C7-4642-A9D2-E6A0E246144E}" dt="2025-09-17T16:56:39.463" v="661"/>
          <ac:cxnSpMkLst>
            <pc:docMk/>
            <pc:sldMk cId="3521019505" sldId="1244"/>
            <ac:cxnSpMk id="8" creationId="{4AECDD0F-5CF8-C71F-E728-A1CF00820318}"/>
          </ac:cxnSpMkLst>
        </pc:cxnChg>
      </pc:sldChg>
      <pc:sldChg chg="addSp delSp modSp mod">
        <pc:chgData name="Disla, Evelyn D" userId="4c675fab-951b-44b7-9e9b-dccf54053b39" providerId="ADAL" clId="{4587D660-B9C7-4642-A9D2-E6A0E246144E}" dt="2025-09-17T16:56:39.511" v="727"/>
        <pc:sldMkLst>
          <pc:docMk/>
          <pc:sldMk cId="2596332295" sldId="1245"/>
        </pc:sldMkLst>
        <pc:spChg chg="add del mod">
          <ac:chgData name="Disla, Evelyn D" userId="4c675fab-951b-44b7-9e9b-dccf54053b39" providerId="ADAL" clId="{4587D660-B9C7-4642-A9D2-E6A0E246144E}" dt="2025-09-17T16:56:39.496" v="708"/>
          <ac:spMkLst>
            <pc:docMk/>
            <pc:sldMk cId="2596332295" sldId="1245"/>
            <ac:spMk id="5" creationId="{6E06A2ED-ED07-7633-D794-FC64C23E62D7}"/>
          </ac:spMkLst>
        </pc:spChg>
        <pc:cxnChg chg="add mod modVis">
          <ac:chgData name="Disla, Evelyn D" userId="4c675fab-951b-44b7-9e9b-dccf54053b39" providerId="ADAL" clId="{4587D660-B9C7-4642-A9D2-E6A0E246144E}" dt="2025-09-17T16:56:39.511" v="727"/>
          <ac:cxnSpMkLst>
            <pc:docMk/>
            <pc:sldMk cId="2596332295" sldId="1245"/>
            <ac:cxnSpMk id="7" creationId="{5E69C382-969D-D326-27A3-CE1973E31F58}"/>
          </ac:cxnSpMkLst>
        </pc:cxnChg>
      </pc:sldChg>
      <pc:sldChg chg="addSp delSp modSp mod">
        <pc:chgData name="Disla, Evelyn D" userId="4c675fab-951b-44b7-9e9b-dccf54053b39" providerId="ADAL" clId="{4587D660-B9C7-4642-A9D2-E6A0E246144E}" dt="2025-09-17T16:56:39.634" v="875"/>
        <pc:sldMkLst>
          <pc:docMk/>
          <pc:sldMk cId="346901376" sldId="1249"/>
        </pc:sldMkLst>
        <pc:spChg chg="add del mod">
          <ac:chgData name="Disla, Evelyn D" userId="4c675fab-951b-44b7-9e9b-dccf54053b39" providerId="ADAL" clId="{4587D660-B9C7-4642-A9D2-E6A0E246144E}" dt="2025-09-17T16:56:39.620" v="856"/>
          <ac:spMkLst>
            <pc:docMk/>
            <pc:sldMk cId="346901376" sldId="1249"/>
            <ac:spMk id="5" creationId="{0C019822-8EE9-6977-92B9-893187031B39}"/>
          </ac:spMkLst>
        </pc:spChg>
        <pc:cxnChg chg="add mod modVis">
          <ac:chgData name="Disla, Evelyn D" userId="4c675fab-951b-44b7-9e9b-dccf54053b39" providerId="ADAL" clId="{4587D660-B9C7-4642-A9D2-E6A0E246144E}" dt="2025-09-17T16:56:39.634" v="875"/>
          <ac:cxnSpMkLst>
            <pc:docMk/>
            <pc:sldMk cId="346901376" sldId="1249"/>
            <ac:cxnSpMk id="8" creationId="{10182934-C94C-6119-9EF5-5B6BEBA6555E}"/>
          </ac:cxnSpMkLst>
        </pc:cxnChg>
      </pc:sldChg>
      <pc:sldChg chg="addSp modSp mod">
        <pc:chgData name="Disla, Evelyn D" userId="4c675fab-951b-44b7-9e9b-dccf54053b39" providerId="ADAL" clId="{4587D660-B9C7-4642-A9D2-E6A0E246144E}" dt="2025-09-17T16:56:39.268" v="422"/>
        <pc:sldMkLst>
          <pc:docMk/>
          <pc:sldMk cId="1467212365" sldId="1250"/>
        </pc:sldMkLst>
        <pc:cxnChg chg="add mod modVis">
          <ac:chgData name="Disla, Evelyn D" userId="4c675fab-951b-44b7-9e9b-dccf54053b39" providerId="ADAL" clId="{4587D660-B9C7-4642-A9D2-E6A0E246144E}" dt="2025-09-17T16:56:39.268" v="422"/>
          <ac:cxnSpMkLst>
            <pc:docMk/>
            <pc:sldMk cId="1467212365" sldId="1250"/>
            <ac:cxnSpMk id="7" creationId="{0BB36DA5-8AB4-4BF6-98E5-BD4EB150FB40}"/>
          </ac:cxnSpMkLst>
        </pc:cxnChg>
      </pc:sldChg>
      <pc:sldChg chg="addSp delSp modSp mod">
        <pc:chgData name="Disla, Evelyn D" userId="4c675fab-951b-44b7-9e9b-dccf54053b39" providerId="ADAL" clId="{4587D660-B9C7-4642-A9D2-E6A0E246144E}" dt="2025-09-17T16:56:39.180" v="315"/>
        <pc:sldMkLst>
          <pc:docMk/>
          <pc:sldMk cId="3245392908" sldId="1252"/>
        </pc:sldMkLst>
        <pc:spChg chg="add del mod">
          <ac:chgData name="Disla, Evelyn D" userId="4c675fab-951b-44b7-9e9b-dccf54053b39" providerId="ADAL" clId="{4587D660-B9C7-4642-A9D2-E6A0E246144E}" dt="2025-09-17T16:56:39.173" v="296"/>
          <ac:spMkLst>
            <pc:docMk/>
            <pc:sldMk cId="3245392908" sldId="1252"/>
            <ac:spMk id="6" creationId="{6A6ED101-DDDC-E038-4E57-8F2003836E5F}"/>
          </ac:spMkLst>
        </pc:spChg>
        <pc:cxnChg chg="add mod modVis">
          <ac:chgData name="Disla, Evelyn D" userId="4c675fab-951b-44b7-9e9b-dccf54053b39" providerId="ADAL" clId="{4587D660-B9C7-4642-A9D2-E6A0E246144E}" dt="2025-09-17T16:56:39.180" v="315"/>
          <ac:cxnSpMkLst>
            <pc:docMk/>
            <pc:sldMk cId="3245392908" sldId="1252"/>
            <ac:cxnSpMk id="8" creationId="{EA35F07D-0F49-6A39-D664-EB0709544BF9}"/>
          </ac:cxnSpMkLst>
        </pc:cxnChg>
      </pc:sldChg>
      <pc:sldChg chg="addSp delSp modSp mod">
        <pc:chgData name="Disla, Evelyn D" userId="4c675fab-951b-44b7-9e9b-dccf54053b39" providerId="ADAL" clId="{4587D660-B9C7-4642-A9D2-E6A0E246144E}" dt="2025-09-17T16:56:39.908" v="1168"/>
        <pc:sldMkLst>
          <pc:docMk/>
          <pc:sldMk cId="767295548" sldId="1257"/>
        </pc:sldMkLst>
        <pc:spChg chg="add del mod">
          <ac:chgData name="Disla, Evelyn D" userId="4c675fab-951b-44b7-9e9b-dccf54053b39" providerId="ADAL" clId="{4587D660-B9C7-4642-A9D2-E6A0E246144E}" dt="2025-09-17T16:56:39.892" v="1149"/>
          <ac:spMkLst>
            <pc:docMk/>
            <pc:sldMk cId="767295548" sldId="1257"/>
            <ac:spMk id="7" creationId="{9F52D2E7-94F4-9109-C053-A4F70ADA5D3B}"/>
          </ac:spMkLst>
        </pc:spChg>
        <pc:cxnChg chg="add mod modVis">
          <ac:chgData name="Disla, Evelyn D" userId="4c675fab-951b-44b7-9e9b-dccf54053b39" providerId="ADAL" clId="{4587D660-B9C7-4642-A9D2-E6A0E246144E}" dt="2025-09-17T16:56:39.908" v="1168"/>
          <ac:cxnSpMkLst>
            <pc:docMk/>
            <pc:sldMk cId="767295548" sldId="1257"/>
            <ac:cxnSpMk id="10" creationId="{A25F834F-A41C-AC3E-1CF1-037ABB842383}"/>
          </ac:cxnSpMkLst>
        </pc:cxnChg>
      </pc:sldChg>
      <pc:sldChg chg="addSp delSp modSp mod">
        <pc:chgData name="Disla, Evelyn D" userId="4c675fab-951b-44b7-9e9b-dccf54053b39" providerId="ADAL" clId="{4587D660-B9C7-4642-A9D2-E6A0E246144E}" dt="2025-09-17T16:56:39.923" v="1190"/>
        <pc:sldMkLst>
          <pc:docMk/>
          <pc:sldMk cId="2200711172" sldId="1258"/>
        </pc:sldMkLst>
        <pc:spChg chg="add del mod">
          <ac:chgData name="Disla, Evelyn D" userId="4c675fab-951b-44b7-9e9b-dccf54053b39" providerId="ADAL" clId="{4587D660-B9C7-4642-A9D2-E6A0E246144E}" dt="2025-09-17T16:56:39.912" v="1171"/>
          <ac:spMkLst>
            <pc:docMk/>
            <pc:sldMk cId="2200711172" sldId="1258"/>
            <ac:spMk id="6" creationId="{2F313782-D263-B4DD-9857-D44C62F94B0A}"/>
          </ac:spMkLst>
        </pc:spChg>
        <pc:cxnChg chg="add mod modVis">
          <ac:chgData name="Disla, Evelyn D" userId="4c675fab-951b-44b7-9e9b-dccf54053b39" providerId="ADAL" clId="{4587D660-B9C7-4642-A9D2-E6A0E246144E}" dt="2025-09-17T16:56:39.923" v="1190"/>
          <ac:cxnSpMkLst>
            <pc:docMk/>
            <pc:sldMk cId="2200711172" sldId="1258"/>
            <ac:cxnSpMk id="7" creationId="{7471872C-26CB-657C-FCCD-93E577ED08D4}"/>
          </ac:cxnSpMkLst>
        </pc:cxnChg>
      </pc:sldChg>
      <pc:sldChg chg="addSp delSp modSp mod">
        <pc:chgData name="Disla, Evelyn D" userId="4c675fab-951b-44b7-9e9b-dccf54053b39" providerId="ADAL" clId="{4587D660-B9C7-4642-A9D2-E6A0E246144E}" dt="2025-09-17T16:56:39.589" v="793"/>
        <pc:sldMkLst>
          <pc:docMk/>
          <pc:sldMk cId="211608771" sldId="2985"/>
        </pc:sldMkLst>
        <pc:spChg chg="add del mod">
          <ac:chgData name="Disla, Evelyn D" userId="4c675fab-951b-44b7-9e9b-dccf54053b39" providerId="ADAL" clId="{4587D660-B9C7-4642-A9D2-E6A0E246144E}" dt="2025-09-17T16:56:39.568" v="774"/>
          <ac:spMkLst>
            <pc:docMk/>
            <pc:sldMk cId="211608771" sldId="2985"/>
            <ac:spMk id="5" creationId="{80603699-8C89-AB6D-153A-5488B00FD1A2}"/>
          </ac:spMkLst>
        </pc:spChg>
        <pc:cxnChg chg="add mod modVis">
          <ac:chgData name="Disla, Evelyn D" userId="4c675fab-951b-44b7-9e9b-dccf54053b39" providerId="ADAL" clId="{4587D660-B9C7-4642-A9D2-E6A0E246144E}" dt="2025-09-17T16:56:39.589" v="793"/>
          <ac:cxnSpMkLst>
            <pc:docMk/>
            <pc:sldMk cId="211608771" sldId="2985"/>
            <ac:cxnSpMk id="6" creationId="{08E834E7-A7E1-80D2-C55A-306C22694D8A}"/>
          </ac:cxnSpMkLst>
        </pc:cxnChg>
      </pc:sldChg>
      <pc:sldChg chg="addSp modSp mod">
        <pc:chgData name="Disla, Evelyn D" userId="4c675fab-951b-44b7-9e9b-dccf54053b39" providerId="ADAL" clId="{4587D660-B9C7-4642-A9D2-E6A0E246144E}" dt="2025-09-17T16:56:40.053" v="1313"/>
        <pc:sldMkLst>
          <pc:docMk/>
          <pc:sldMk cId="1850059433" sldId="3005"/>
        </pc:sldMkLst>
        <pc:cxnChg chg="add mod modVis">
          <ac:chgData name="Disla, Evelyn D" userId="4c675fab-951b-44b7-9e9b-dccf54053b39" providerId="ADAL" clId="{4587D660-B9C7-4642-A9D2-E6A0E246144E}" dt="2025-09-17T16:56:40.053" v="1313"/>
          <ac:cxnSpMkLst>
            <pc:docMk/>
            <pc:sldMk cId="1850059433" sldId="3005"/>
            <ac:cxnSpMk id="4" creationId="{185CC8A1-17DC-DE01-6779-9AFE29D13838}"/>
          </ac:cxnSpMkLst>
        </pc:cxnChg>
      </pc:sldChg>
      <pc:sldChg chg="addSp delSp modSp mod">
        <pc:chgData name="Disla, Evelyn D" userId="4c675fab-951b-44b7-9e9b-dccf54053b39" providerId="ADAL" clId="{4587D660-B9C7-4642-A9D2-E6A0E246144E}" dt="2025-09-17T16:56:40.092" v="1373"/>
        <pc:sldMkLst>
          <pc:docMk/>
          <pc:sldMk cId="162075354" sldId="3543"/>
        </pc:sldMkLst>
        <pc:spChg chg="add del mod">
          <ac:chgData name="Disla, Evelyn D" userId="4c675fab-951b-44b7-9e9b-dccf54053b39" providerId="ADAL" clId="{4587D660-B9C7-4642-A9D2-E6A0E246144E}" dt="2025-09-17T16:56:40.079" v="1354"/>
          <ac:spMkLst>
            <pc:docMk/>
            <pc:sldMk cId="162075354" sldId="3543"/>
            <ac:spMk id="4" creationId="{19DF57EF-50CB-2850-901A-7AB4ED2F7E07}"/>
          </ac:spMkLst>
        </pc:spChg>
        <pc:cxnChg chg="add mod modVis">
          <ac:chgData name="Disla, Evelyn D" userId="4c675fab-951b-44b7-9e9b-dccf54053b39" providerId="ADAL" clId="{4587D660-B9C7-4642-A9D2-E6A0E246144E}" dt="2025-09-17T16:56:40.092" v="1373"/>
          <ac:cxnSpMkLst>
            <pc:docMk/>
            <pc:sldMk cId="162075354" sldId="3543"/>
            <ac:cxnSpMk id="6" creationId="{8FF47F11-9917-FF51-D037-B7E75ABB985B}"/>
          </ac:cxnSpMkLst>
        </pc:cxnChg>
      </pc:sldChg>
      <pc:sldChg chg="addSp delSp modSp mod">
        <pc:chgData name="Disla, Evelyn D" userId="4c675fab-951b-44b7-9e9b-dccf54053b39" providerId="ADAL" clId="{4587D660-B9C7-4642-A9D2-E6A0E246144E}" dt="2025-09-17T16:56:39.205" v="337"/>
        <pc:sldMkLst>
          <pc:docMk/>
          <pc:sldMk cId="535356264" sldId="3544"/>
        </pc:sldMkLst>
        <pc:spChg chg="add del mod">
          <ac:chgData name="Disla, Evelyn D" userId="4c675fab-951b-44b7-9e9b-dccf54053b39" providerId="ADAL" clId="{4587D660-B9C7-4642-A9D2-E6A0E246144E}" dt="2025-09-17T16:56:39.183" v="318"/>
          <ac:spMkLst>
            <pc:docMk/>
            <pc:sldMk cId="535356264" sldId="3544"/>
            <ac:spMk id="5" creationId="{57EB5508-24B7-2DC5-4A6A-58A2EB58DC4B}"/>
          </ac:spMkLst>
        </pc:spChg>
        <pc:cxnChg chg="add mod modVis">
          <ac:chgData name="Disla, Evelyn D" userId="4c675fab-951b-44b7-9e9b-dccf54053b39" providerId="ADAL" clId="{4587D660-B9C7-4642-A9D2-E6A0E246144E}" dt="2025-09-17T16:56:39.205" v="337"/>
          <ac:cxnSpMkLst>
            <pc:docMk/>
            <pc:sldMk cId="535356264" sldId="3544"/>
            <ac:cxnSpMk id="6" creationId="{7EE6FAD0-7478-F7E6-0A22-8D4843F82C92}"/>
          </ac:cxnSpMkLst>
        </pc:cxnChg>
      </pc:sldChg>
      <pc:sldChg chg="addSp delSp modSp mod">
        <pc:chgData name="Disla, Evelyn D" userId="4c675fab-951b-44b7-9e9b-dccf54053b39" providerId="ADAL" clId="{4587D660-B9C7-4642-A9D2-E6A0E246144E}" dt="2025-09-17T16:56:39.749" v="1020"/>
        <pc:sldMkLst>
          <pc:docMk/>
          <pc:sldMk cId="1953162991" sldId="3546"/>
        </pc:sldMkLst>
        <pc:spChg chg="add del mod">
          <ac:chgData name="Disla, Evelyn D" userId="4c675fab-951b-44b7-9e9b-dccf54053b39" providerId="ADAL" clId="{4587D660-B9C7-4642-A9D2-E6A0E246144E}" dt="2025-09-17T16:56:39.727" v="1001"/>
          <ac:spMkLst>
            <pc:docMk/>
            <pc:sldMk cId="1953162991" sldId="3546"/>
            <ac:spMk id="6" creationId="{06DDD6D3-C83D-2167-DF4B-9BB08D898C42}"/>
          </ac:spMkLst>
        </pc:spChg>
        <pc:cxnChg chg="add mod modVis">
          <ac:chgData name="Disla, Evelyn D" userId="4c675fab-951b-44b7-9e9b-dccf54053b39" providerId="ADAL" clId="{4587D660-B9C7-4642-A9D2-E6A0E246144E}" dt="2025-09-17T16:56:39.749" v="1020"/>
          <ac:cxnSpMkLst>
            <pc:docMk/>
            <pc:sldMk cId="1953162991" sldId="3546"/>
            <ac:cxnSpMk id="7" creationId="{9EB2748F-7576-2FD8-B5DF-1E7FEA16620A}"/>
          </ac:cxnSpMkLst>
        </pc:cxnChg>
      </pc:sldChg>
      <pc:sldChg chg="addSp modSp mod">
        <pc:chgData name="Disla, Evelyn D" userId="4c675fab-951b-44b7-9e9b-dccf54053b39" providerId="ADAL" clId="{4587D660-B9C7-4642-A9D2-E6A0E246144E}" dt="2025-09-17T16:56:39.777" v="1039"/>
        <pc:sldMkLst>
          <pc:docMk/>
          <pc:sldMk cId="699485101" sldId="3548"/>
        </pc:sldMkLst>
        <pc:cxnChg chg="add mod modVis">
          <ac:chgData name="Disla, Evelyn D" userId="4c675fab-951b-44b7-9e9b-dccf54053b39" providerId="ADAL" clId="{4587D660-B9C7-4642-A9D2-E6A0E246144E}" dt="2025-09-17T16:56:39.777" v="1039"/>
          <ac:cxnSpMkLst>
            <pc:docMk/>
            <pc:sldMk cId="699485101" sldId="3548"/>
            <ac:cxnSpMk id="4" creationId="{464CBE9D-4622-9B13-2C87-7BC19128F018}"/>
          </ac:cxnSpMkLst>
        </pc:cxnChg>
      </pc:sldChg>
      <pc:sldChg chg="addSp delSp modSp mod">
        <pc:chgData name="Disla, Evelyn D" userId="4c675fab-951b-44b7-9e9b-dccf54053b39" providerId="ADAL" clId="{4587D660-B9C7-4642-A9D2-E6A0E246144E}" dt="2025-09-17T16:56:39.798" v="1061"/>
        <pc:sldMkLst>
          <pc:docMk/>
          <pc:sldMk cId="235306858" sldId="3550"/>
        </pc:sldMkLst>
        <pc:spChg chg="add del mod">
          <ac:chgData name="Disla, Evelyn D" userId="4c675fab-951b-44b7-9e9b-dccf54053b39" providerId="ADAL" clId="{4587D660-B9C7-4642-A9D2-E6A0E246144E}" dt="2025-09-17T16:56:39.782" v="1042"/>
          <ac:spMkLst>
            <pc:docMk/>
            <pc:sldMk cId="235306858" sldId="3550"/>
            <ac:spMk id="5" creationId="{94ECAFBD-A754-8C47-1E48-AF93A910C187}"/>
          </ac:spMkLst>
        </pc:spChg>
        <pc:cxnChg chg="add mod modVis">
          <ac:chgData name="Disla, Evelyn D" userId="4c675fab-951b-44b7-9e9b-dccf54053b39" providerId="ADAL" clId="{4587D660-B9C7-4642-A9D2-E6A0E246144E}" dt="2025-09-17T16:56:39.798" v="1061"/>
          <ac:cxnSpMkLst>
            <pc:docMk/>
            <pc:sldMk cId="235306858" sldId="3550"/>
            <ac:cxnSpMk id="6" creationId="{F0C5D8EF-FC60-8E86-E696-B8EB59214CA6}"/>
          </ac:cxnSpMkLst>
        </pc:cxnChg>
      </pc:sldChg>
      <pc:sldChg chg="addSp delSp modSp mod">
        <pc:chgData name="Disla, Evelyn D" userId="4c675fab-951b-44b7-9e9b-dccf54053b39" providerId="ADAL" clId="{4587D660-B9C7-4642-A9D2-E6A0E246144E}" dt="2025-09-17T16:56:39.818" v="1083"/>
        <pc:sldMkLst>
          <pc:docMk/>
          <pc:sldMk cId="1389868428" sldId="3551"/>
        </pc:sldMkLst>
        <pc:spChg chg="add del mod">
          <ac:chgData name="Disla, Evelyn D" userId="4c675fab-951b-44b7-9e9b-dccf54053b39" providerId="ADAL" clId="{4587D660-B9C7-4642-A9D2-E6A0E246144E}" dt="2025-09-17T16:56:39.803" v="1064"/>
          <ac:spMkLst>
            <pc:docMk/>
            <pc:sldMk cId="1389868428" sldId="3551"/>
            <ac:spMk id="6" creationId="{B6660726-FD0F-AACC-22C9-A43986AA53E3}"/>
          </ac:spMkLst>
        </pc:spChg>
        <pc:cxnChg chg="add mod modVis">
          <ac:chgData name="Disla, Evelyn D" userId="4c675fab-951b-44b7-9e9b-dccf54053b39" providerId="ADAL" clId="{4587D660-B9C7-4642-A9D2-E6A0E246144E}" dt="2025-09-17T16:56:39.818" v="1083"/>
          <ac:cxnSpMkLst>
            <pc:docMk/>
            <pc:sldMk cId="1389868428" sldId="3551"/>
            <ac:cxnSpMk id="7" creationId="{30A5CBF8-3511-BF8A-3AF2-1A9300D7DC5A}"/>
          </ac:cxnSpMkLst>
        </pc:cxnChg>
      </pc:sldChg>
      <pc:sldChg chg="addSp delSp modSp mod">
        <pc:chgData name="Disla, Evelyn D" userId="4c675fab-951b-44b7-9e9b-dccf54053b39" providerId="ADAL" clId="{4587D660-B9C7-4642-A9D2-E6A0E246144E}" dt="2025-09-17T16:56:39.832" v="1105"/>
        <pc:sldMkLst>
          <pc:docMk/>
          <pc:sldMk cId="1279684736" sldId="3553"/>
        </pc:sldMkLst>
        <pc:spChg chg="add del mod">
          <ac:chgData name="Disla, Evelyn D" userId="4c675fab-951b-44b7-9e9b-dccf54053b39" providerId="ADAL" clId="{4587D660-B9C7-4642-A9D2-E6A0E246144E}" dt="2025-09-17T16:56:39.822" v="1086"/>
          <ac:spMkLst>
            <pc:docMk/>
            <pc:sldMk cId="1279684736" sldId="3553"/>
            <ac:spMk id="7" creationId="{EE0DADA3-5C70-7ADA-F0AD-8BE8C9B94340}"/>
          </ac:spMkLst>
        </pc:spChg>
        <pc:cxnChg chg="add mod modVis">
          <ac:chgData name="Disla, Evelyn D" userId="4c675fab-951b-44b7-9e9b-dccf54053b39" providerId="ADAL" clId="{4587D660-B9C7-4642-A9D2-E6A0E246144E}" dt="2025-09-17T16:56:39.832" v="1105"/>
          <ac:cxnSpMkLst>
            <pc:docMk/>
            <pc:sldMk cId="1279684736" sldId="3553"/>
            <ac:cxnSpMk id="8" creationId="{37570580-AF8F-C95B-47BD-CFB29ADE9ECA}"/>
          </ac:cxnSpMkLst>
        </pc:cxnChg>
      </pc:sldChg>
      <pc:sldChg chg="addSp delSp modSp mod">
        <pc:chgData name="Disla, Evelyn D" userId="4c675fab-951b-44b7-9e9b-dccf54053b39" providerId="ADAL" clId="{4587D660-B9C7-4642-A9D2-E6A0E246144E}" dt="2025-09-17T16:56:39.852" v="1127"/>
        <pc:sldMkLst>
          <pc:docMk/>
          <pc:sldMk cId="116335319" sldId="3554"/>
        </pc:sldMkLst>
        <pc:spChg chg="add del mod">
          <ac:chgData name="Disla, Evelyn D" userId="4c675fab-951b-44b7-9e9b-dccf54053b39" providerId="ADAL" clId="{4587D660-B9C7-4642-A9D2-E6A0E246144E}" dt="2025-09-17T16:56:39.836" v="1108"/>
          <ac:spMkLst>
            <pc:docMk/>
            <pc:sldMk cId="116335319" sldId="3554"/>
            <ac:spMk id="6" creationId="{31691272-F2C9-0A49-ECD1-A77A96C996EF}"/>
          </ac:spMkLst>
        </pc:spChg>
        <pc:cxnChg chg="add mod modVis">
          <ac:chgData name="Disla, Evelyn D" userId="4c675fab-951b-44b7-9e9b-dccf54053b39" providerId="ADAL" clId="{4587D660-B9C7-4642-A9D2-E6A0E246144E}" dt="2025-09-17T16:56:39.852" v="1127"/>
          <ac:cxnSpMkLst>
            <pc:docMk/>
            <pc:sldMk cId="116335319" sldId="3554"/>
            <ac:cxnSpMk id="10" creationId="{7C479505-E1B4-3CEF-1B35-D0FF1C1885BD}"/>
          </ac:cxnSpMkLst>
        </pc:cxnChg>
      </pc:sldChg>
      <pc:sldChg chg="addSp modSp mod">
        <pc:chgData name="Disla, Evelyn D" userId="4c675fab-951b-44b7-9e9b-dccf54053b39" providerId="ADAL" clId="{4587D660-B9C7-4642-A9D2-E6A0E246144E}" dt="2025-09-17T16:56:39.888" v="1146"/>
        <pc:sldMkLst>
          <pc:docMk/>
          <pc:sldMk cId="2992755143" sldId="3555"/>
        </pc:sldMkLst>
        <pc:cxnChg chg="add mod modVis">
          <ac:chgData name="Disla, Evelyn D" userId="4c675fab-951b-44b7-9e9b-dccf54053b39" providerId="ADAL" clId="{4587D660-B9C7-4642-A9D2-E6A0E246144E}" dt="2025-09-17T16:56:39.888" v="1146"/>
          <ac:cxnSpMkLst>
            <pc:docMk/>
            <pc:sldMk cId="2992755143" sldId="3555"/>
            <ac:cxnSpMk id="6" creationId="{5E07C446-5D7F-0658-D2E7-6A7287E09B1B}"/>
          </ac:cxnSpMkLst>
        </pc:cxnChg>
      </pc:sldChg>
      <pc:sldChg chg="addSp delSp modSp mod">
        <pc:chgData name="Disla, Evelyn D" userId="4c675fab-951b-44b7-9e9b-dccf54053b39" providerId="ADAL" clId="{4587D660-B9C7-4642-A9D2-E6A0E246144E}" dt="2025-09-17T16:56:39.491" v="705"/>
        <pc:sldMkLst>
          <pc:docMk/>
          <pc:sldMk cId="2874904085" sldId="3556"/>
        </pc:sldMkLst>
        <pc:spChg chg="add del mod">
          <ac:chgData name="Disla, Evelyn D" userId="4c675fab-951b-44b7-9e9b-dccf54053b39" providerId="ADAL" clId="{4587D660-B9C7-4642-A9D2-E6A0E246144E}" dt="2025-09-17T16:56:39.482" v="686"/>
          <ac:spMkLst>
            <pc:docMk/>
            <pc:sldMk cId="2874904085" sldId="3556"/>
            <ac:spMk id="5" creationId="{164E5FF5-07E7-8362-C509-312BED86328B}"/>
          </ac:spMkLst>
        </pc:spChg>
        <pc:cxnChg chg="add mod modVis">
          <ac:chgData name="Disla, Evelyn D" userId="4c675fab-951b-44b7-9e9b-dccf54053b39" providerId="ADAL" clId="{4587D660-B9C7-4642-A9D2-E6A0E246144E}" dt="2025-09-17T16:56:39.491" v="705"/>
          <ac:cxnSpMkLst>
            <pc:docMk/>
            <pc:sldMk cId="2874904085" sldId="3556"/>
            <ac:cxnSpMk id="6" creationId="{A3437DE1-9D50-30EB-D2DE-0D654ADAB3A4}"/>
          </ac:cxnSpMkLst>
        </pc:cxnChg>
      </pc:sldChg>
      <pc:sldChg chg="addSp delSp modSp mod">
        <pc:chgData name="Disla, Evelyn D" userId="4c675fab-951b-44b7-9e9b-dccf54053b39" providerId="ADAL" clId="{4587D660-B9C7-4642-A9D2-E6A0E246144E}" dt="2025-09-17T16:56:39.151" v="271"/>
        <pc:sldMkLst>
          <pc:docMk/>
          <pc:sldMk cId="3482092471" sldId="3558"/>
        </pc:sldMkLst>
        <pc:spChg chg="add mod">
          <ac:chgData name="Disla, Evelyn D" userId="4c675fab-951b-44b7-9e9b-dccf54053b39" providerId="ADAL" clId="{4587D660-B9C7-4642-A9D2-E6A0E246144E}" dt="2025-09-17T16:55:38.381" v="234" actId="1076"/>
          <ac:spMkLst>
            <pc:docMk/>
            <pc:sldMk cId="3482092471" sldId="3558"/>
            <ac:spMk id="5" creationId="{A908545A-B462-DE1A-C43E-BCB46E528EB8}"/>
          </ac:spMkLst>
        </pc:spChg>
        <pc:spChg chg="mod">
          <ac:chgData name="Disla, Evelyn D" userId="4c675fab-951b-44b7-9e9b-dccf54053b39" providerId="ADAL" clId="{4587D660-B9C7-4642-A9D2-E6A0E246144E}" dt="2025-09-17T16:52:54.056" v="5" actId="20577"/>
          <ac:spMkLst>
            <pc:docMk/>
            <pc:sldMk cId="3482092471" sldId="3558"/>
            <ac:spMk id="9" creationId="{00000000-0000-0000-0000-000000000000}"/>
          </ac:spMkLst>
        </pc:spChg>
        <pc:picChg chg="del">
          <ac:chgData name="Disla, Evelyn D" userId="4c675fab-951b-44b7-9e9b-dccf54053b39" providerId="ADAL" clId="{4587D660-B9C7-4642-A9D2-E6A0E246144E}" dt="2025-09-17T16:52:04.252" v="1" actId="478"/>
          <ac:picMkLst>
            <pc:docMk/>
            <pc:sldMk cId="3482092471" sldId="3558"/>
            <ac:picMk id="3" creationId="{332B50D2-52DD-0B1A-C664-C21219182043}"/>
          </ac:picMkLst>
        </pc:picChg>
        <pc:picChg chg="del">
          <ac:chgData name="Disla, Evelyn D" userId="4c675fab-951b-44b7-9e9b-dccf54053b39" providerId="ADAL" clId="{4587D660-B9C7-4642-A9D2-E6A0E246144E}" dt="2025-09-17T16:52:01.283" v="0" actId="478"/>
          <ac:picMkLst>
            <pc:docMk/>
            <pc:sldMk cId="3482092471" sldId="3558"/>
            <ac:picMk id="4" creationId="{D801CA12-5787-55C2-1E70-BB386A19EAF0}"/>
          </ac:picMkLst>
        </pc:picChg>
        <pc:picChg chg="del">
          <ac:chgData name="Disla, Evelyn D" userId="4c675fab-951b-44b7-9e9b-dccf54053b39" providerId="ADAL" clId="{4587D660-B9C7-4642-A9D2-E6A0E246144E}" dt="2025-09-17T16:52:14.926" v="2" actId="478"/>
          <ac:picMkLst>
            <pc:docMk/>
            <pc:sldMk cId="3482092471" sldId="3558"/>
            <ac:picMk id="11" creationId="{5C58C557-452E-3243-8CEF-B121BB33D61F}"/>
          </ac:picMkLst>
        </pc:picChg>
        <pc:cxnChg chg="add mod modVis">
          <ac:chgData name="Disla, Evelyn D" userId="4c675fab-951b-44b7-9e9b-dccf54053b39" providerId="ADAL" clId="{4587D660-B9C7-4642-A9D2-E6A0E246144E}" dt="2025-09-17T16:56:39.151" v="271"/>
          <ac:cxnSpMkLst>
            <pc:docMk/>
            <pc:sldMk cId="3482092471" sldId="3558"/>
            <ac:cxnSpMk id="6" creationId="{7732CC52-4C3C-87D9-46D8-B24C5173D7CA}"/>
          </ac:cxnSpMkLst>
        </pc:cxnChg>
      </pc:sldChg>
    </pc:docChg>
  </pc:docChgLst>
</pc:chgInfo>
</file>

<file path=ppt/comments/modernComment_2EF_2F8283C5.xml><?xml version="1.0" encoding="utf-8"?>
<p188:cmLst xmlns:a="http://schemas.openxmlformats.org/drawingml/2006/main" xmlns:r="http://schemas.openxmlformats.org/officeDocument/2006/relationships" xmlns:p188="http://schemas.microsoft.com/office/powerpoint/2018/8/main">
  <p188:cm id="{9FB802E7-E99D-4428-866F-5F9910848FFB}" authorId="{14FF2710-91A9-B95C-5FFB-22293B178C54}" created="2025-08-19T15:38:58.352">
    <pc:sldMkLst xmlns:pc="http://schemas.microsoft.com/office/powerpoint/2013/main/command">
      <pc:docMk/>
      <pc:sldMk cId="3267767897" sldId="751"/>
    </pc:sldMkLst>
    <p188:txBody>
      <a:bodyPr/>
      <a:lstStyle/>
      <a:p>
        <a:r>
          <a:rPr lang="en-US"/>
          <a:t>Updated slide with new interest rates from PA Forward</a:t>
        </a:r>
      </a:p>
    </p188:txBody>
  </p188:cm>
</p188:cmLst>
</file>

<file path=ppt/comments/modernComment_3AB_E94BC570.xml><?xml version="1.0" encoding="utf-8"?>
<p188:cmLst xmlns:a="http://schemas.openxmlformats.org/drawingml/2006/main" xmlns:r="http://schemas.openxmlformats.org/officeDocument/2006/relationships" xmlns:p188="http://schemas.microsoft.com/office/powerpoint/2018/8/main">
  <p188:cm id="{C1164E58-B225-4173-852D-A6AD35EDF9C3}" authorId="{BCB432C4-0F64-69FD-FD55-6A2500BD5A49}" created="2025-07-09T19:22:54.393">
    <pc:sldMkLst xmlns:pc="http://schemas.microsoft.com/office/powerpoint/2013/main/command">
      <pc:docMk/>
      <pc:sldMk cId="3914057072" sldId="939"/>
    </pc:sldMkLst>
    <p188:txBody>
      <a:bodyPr/>
      <a:lstStyle/>
      <a:p>
        <a:r>
          <a:rPr lang="en-US"/>
          <a:t>Removed mention of business and farm assets</a:t>
        </a:r>
      </a:p>
    </p188:txBody>
  </p188:cm>
  <p188:cm id="{7483E2EF-0831-4BC1-A49D-A22C445184EC}" authorId="{BCB432C4-0F64-69FD-FD55-6A2500BD5A49}" created="2025-07-22T15:36:18.604">
    <pc:sldMkLst xmlns:pc="http://schemas.microsoft.com/office/powerpoint/2013/main/command">
      <pc:docMk/>
      <pc:sldMk cId="3914057072" sldId="939"/>
    </pc:sldMkLst>
    <p188:txBody>
      <a:bodyPr/>
      <a:lstStyle/>
      <a:p>
        <a:r>
          <a:rPr lang="en-US"/>
          <a:t>Added SAG pg #s</a:t>
        </a:r>
      </a:p>
    </p188:txBody>
  </p188:cm>
  <p188:cm id="{947C6F11-21A4-4EFA-8ED1-4F1A0A0C4DEC}" authorId="{BCB432C4-0F64-69FD-FD55-6A2500BD5A49}" created="2025-07-22T15:53:03.930">
    <pc:sldMkLst xmlns:pc="http://schemas.microsoft.com/office/powerpoint/2013/main/command">
      <pc:docMk/>
      <pc:sldMk cId="3914057072" sldId="939"/>
    </pc:sldMkLst>
    <p188:txBody>
      <a:bodyPr/>
      <a:lstStyle/>
      <a:p>
        <a:r>
          <a:rPr lang="en-US"/>
          <a:t>Updated date</a:t>
        </a:r>
      </a:p>
    </p188:txBody>
  </p188:cm>
</p188:cmLst>
</file>

<file path=ppt/comments/modernComment_3AE_61E0E90.xml><?xml version="1.0" encoding="utf-8"?>
<p188:cmLst xmlns:a="http://schemas.openxmlformats.org/drawingml/2006/main" xmlns:r="http://schemas.openxmlformats.org/officeDocument/2006/relationships" xmlns:p188="http://schemas.microsoft.com/office/powerpoint/2018/8/main">
  <p188:cm id="{274ECFB8-E1FB-4467-B056-59164FBCF3EC}" authorId="{BCB432C4-0F64-69FD-FD55-6A2500BD5A49}" created="2025-07-22T15:38:43.684">
    <pc:sldMkLst xmlns:pc="http://schemas.microsoft.com/office/powerpoint/2013/main/command">
      <pc:docMk/>
      <pc:sldMk cId="102633104" sldId="942"/>
    </pc:sldMkLst>
    <p188:txBody>
      <a:bodyPr/>
      <a:lstStyle/>
      <a:p>
        <a:r>
          <a:rPr lang="en-US"/>
          <a:t>Added SAG page #</a:t>
        </a:r>
      </a:p>
    </p188:txBody>
  </p188:cm>
</p188:cmLst>
</file>

<file path=ppt/comments/modernComment_3B4_82DB1F9.xml><?xml version="1.0" encoding="utf-8"?>
<p188:cmLst xmlns:a="http://schemas.openxmlformats.org/drawingml/2006/main" xmlns:r="http://schemas.openxmlformats.org/officeDocument/2006/relationships" xmlns:p188="http://schemas.microsoft.com/office/powerpoint/2018/8/main">
  <p188:cm id="{D315903A-8BDF-41C0-B91D-C8689715B975}" authorId="{BCB432C4-0F64-69FD-FD55-6A2500BD5A49}" created="2025-07-09T19:27:09.897">
    <pc:sldMkLst xmlns:pc="http://schemas.microsoft.com/office/powerpoint/2013/main/command">
      <pc:docMk/>
      <pc:sldMk cId="137212409" sldId="948"/>
    </pc:sldMkLst>
    <p188:txBody>
      <a:bodyPr/>
      <a:lstStyle/>
      <a:p>
        <a:r>
          <a:rPr lang="en-US"/>
          <a:t>Changed first bullet date to 2026</a:t>
        </a:r>
      </a:p>
    </p188:txBody>
  </p188:cm>
</p188:cmLst>
</file>

<file path=ppt/comments/modernComment_3D1_F70FAD3F.xml><?xml version="1.0" encoding="utf-8"?>
<p188:cmLst xmlns:a="http://schemas.openxmlformats.org/drawingml/2006/main" xmlns:r="http://schemas.openxmlformats.org/officeDocument/2006/relationships" xmlns:p188="http://schemas.microsoft.com/office/powerpoint/2018/8/main">
  <p188:cm id="{5F4BBB26-C775-415F-A335-F3F60C686D7E}" authorId="{BCB432C4-0F64-69FD-FD55-6A2500BD5A49}" created="2025-07-22T15:35:55.755">
    <pc:sldMkLst xmlns:pc="http://schemas.microsoft.com/office/powerpoint/2013/main/command">
      <pc:docMk/>
      <pc:sldMk cId="4144999743" sldId="977"/>
    </pc:sldMkLst>
    <p188:txBody>
      <a:bodyPr/>
      <a:lstStyle/>
      <a:p>
        <a:r>
          <a:rPr lang="en-US"/>
          <a:t>Added SAG pg #s</a:t>
        </a:r>
      </a:p>
    </p188:txBody>
  </p188:cm>
  <p188:cm id="{A313A112-103E-4A50-9795-642A04AA058D}" authorId="{14FF2710-91A9-B95C-5FFB-22293B178C54}" created="2025-08-19T15:07:15.085">
    <pc:sldMkLst xmlns:pc="http://schemas.microsoft.com/office/powerpoint/2013/main/command">
      <pc:docMk/>
      <pc:sldMk cId="4144999743" sldId="977"/>
    </pc:sldMkLst>
    <p188:txBody>
      <a:bodyPr/>
      <a:lstStyle/>
      <a:p>
        <a:r>
          <a:rPr lang="en-US"/>
          <a:t>Updated screenshot</a:t>
        </a:r>
      </a:p>
    </p188:txBody>
  </p188:cm>
</p188:cmLst>
</file>

<file path=ppt/comments/modernComment_3DE_DA10E057.xml><?xml version="1.0" encoding="utf-8"?>
<p188:cmLst xmlns:a="http://schemas.openxmlformats.org/drawingml/2006/main" xmlns:r="http://schemas.openxmlformats.org/officeDocument/2006/relationships" xmlns:p188="http://schemas.microsoft.com/office/powerpoint/2018/8/main">
  <p188:cm id="{C16FFA50-EAAA-48AA-98E7-0D355FDC1DB5}" authorId="{BCB432C4-0F64-69FD-FD55-6A2500BD5A49}" created="2025-07-18T20:50:06.011">
    <ac:txMkLst xmlns:ac="http://schemas.microsoft.com/office/drawing/2013/main/command">
      <pc:docMk xmlns:pc="http://schemas.microsoft.com/office/powerpoint/2013/main/command"/>
      <pc:sldMk xmlns:pc="http://schemas.microsoft.com/office/powerpoint/2013/main/command" cId="3658539095" sldId="990"/>
      <ac:spMk id="5" creationId="{00000000-0000-0000-0000-000000000000}"/>
      <ac:txMk cp="0">
        <ac:context len="322" hash="1345730645"/>
      </ac:txMk>
    </ac:txMkLst>
    <p188:pos x="3744410" y="309885"/>
    <p188:txBody>
      <a:bodyPr/>
      <a:lstStyle/>
      <a:p>
        <a:r>
          <a:rPr lang="en-US"/>
          <a:t>Added SAG page #</a:t>
        </a:r>
      </a:p>
    </p188:txBody>
  </p188:cm>
</p188:cmLst>
</file>

<file path=ppt/comments/modernComment_3DF_DCA62A31.xml><?xml version="1.0" encoding="utf-8"?>
<p188:cmLst xmlns:a="http://schemas.openxmlformats.org/drawingml/2006/main" xmlns:r="http://schemas.openxmlformats.org/officeDocument/2006/relationships" xmlns:p188="http://schemas.microsoft.com/office/powerpoint/2018/8/main">
  <p188:cm id="{C8E06949-4CB6-4074-A4C6-EE26B85B2C6D}" authorId="{BCB432C4-0F64-69FD-FD55-6A2500BD5A49}" created="2025-07-18T20:49:07.543">
    <ac:txMkLst xmlns:ac="http://schemas.microsoft.com/office/drawing/2013/main/command">
      <pc:docMk xmlns:pc="http://schemas.microsoft.com/office/powerpoint/2013/main/command"/>
      <pc:sldMk xmlns:pc="http://schemas.microsoft.com/office/powerpoint/2013/main/command" cId="3701877297" sldId="991"/>
      <ac:spMk id="7" creationId="{00000000-0000-0000-0000-000000000000}"/>
      <ac:txMk cp="199" len="18">
        <ac:context len="242" hash="4225081584"/>
      </ac:txMk>
    </ac:txMkLst>
    <p188:pos x="3154101" y="3898036"/>
    <p188:txBody>
      <a:bodyPr/>
      <a:lstStyle/>
      <a:p>
        <a:r>
          <a:rPr lang="en-US"/>
          <a:t>Added SAG page #</a:t>
        </a:r>
      </a:p>
    </p188:txBody>
  </p188:cm>
</p188:cmLst>
</file>

<file path=ppt/comments/modernComment_3E1_353BEF7F.xml><?xml version="1.0" encoding="utf-8"?>
<p188:cmLst xmlns:a="http://schemas.openxmlformats.org/drawingml/2006/main" xmlns:r="http://schemas.openxmlformats.org/officeDocument/2006/relationships" xmlns:p188="http://schemas.microsoft.com/office/powerpoint/2018/8/main">
  <p188:cm id="{4A9B44F4-5914-45FC-BC21-2640119FB807}" authorId="{BCB432C4-0F64-69FD-FD55-6A2500BD5A49}" created="2025-07-18T20:49:18.351">
    <ac:txMkLst xmlns:ac="http://schemas.microsoft.com/office/drawing/2013/main/command">
      <pc:docMk xmlns:pc="http://schemas.microsoft.com/office/powerpoint/2013/main/command"/>
      <pc:sldMk xmlns:pc="http://schemas.microsoft.com/office/powerpoint/2013/main/command" cId="893120383" sldId="993"/>
      <ac:spMk id="3" creationId="{00000000-0000-0000-0000-000000000000}"/>
      <ac:txMk cp="0" len="18">
        <ac:context len="27" hash="1391210183"/>
      </ac:txMk>
    </ac:txMkLst>
    <p188:pos x="3767559" y="530940"/>
    <p188:txBody>
      <a:bodyPr/>
      <a:lstStyle/>
      <a:p>
        <a:r>
          <a:rPr lang="en-US"/>
          <a:t>Added SAG page #</a:t>
        </a:r>
      </a:p>
    </p188:txBody>
  </p188:cm>
</p188:cmLst>
</file>

<file path=ppt/comments/modernComment_3E3_81A06FF6.xml><?xml version="1.0" encoding="utf-8"?>
<p188:cmLst xmlns:a="http://schemas.openxmlformats.org/drawingml/2006/main" xmlns:r="http://schemas.openxmlformats.org/officeDocument/2006/relationships" xmlns:p188="http://schemas.microsoft.com/office/powerpoint/2018/8/main">
  <p188:cm id="{F25F3253-F559-4300-AAE5-223183EF8548}" authorId="{BCB432C4-0F64-69FD-FD55-6A2500BD5A49}" created="2025-07-18T20:50:49.496">
    <ac:deMkLst xmlns:ac="http://schemas.microsoft.com/office/drawing/2013/main/command">
      <pc:docMk xmlns:pc="http://schemas.microsoft.com/office/powerpoint/2013/main/command"/>
      <pc:sldMk xmlns:pc="http://schemas.microsoft.com/office/powerpoint/2013/main/command" cId="2174775286" sldId="995"/>
      <ac:spMk id="3" creationId="{8CDBA324-21E0-AE05-D49A-D5972903EDDE}"/>
    </ac:deMkLst>
    <p188:txBody>
      <a:bodyPr/>
      <a:lstStyle/>
      <a:p>
        <a:r>
          <a:rPr lang="en-US"/>
          <a:t>Added SAG page #</a:t>
        </a:r>
      </a:p>
    </p188:txBody>
  </p188:cm>
</p188:cmLst>
</file>

<file path=ppt/comments/modernComment_3F9_7BDD6B89.xml><?xml version="1.0" encoding="utf-8"?>
<p188:cmLst xmlns:a="http://schemas.openxmlformats.org/drawingml/2006/main" xmlns:r="http://schemas.openxmlformats.org/officeDocument/2006/relationships" xmlns:p188="http://schemas.microsoft.com/office/powerpoint/2018/8/main">
  <p188:cm id="{EB3410F7-0E26-495B-88B1-FBBC5F68F3B8}" authorId="{BCB432C4-0F64-69FD-FD55-6A2500BD5A49}" created="2025-07-22T15:34:15.367">
    <pc:sldMkLst xmlns:pc="http://schemas.microsoft.com/office/powerpoint/2013/main/command">
      <pc:docMk/>
      <pc:sldMk cId="2078108553" sldId="1017"/>
    </pc:sldMkLst>
    <p188:txBody>
      <a:bodyPr/>
      <a:lstStyle/>
      <a:p>
        <a:r>
          <a:rPr lang="en-US"/>
          <a:t>Added SAG pg #s</a:t>
        </a:r>
      </a:p>
    </p188:txBody>
  </p188:cm>
</p188:cmLst>
</file>

<file path=ppt/comments/modernComment_4C4_125EEEBC.xml><?xml version="1.0" encoding="utf-8"?>
<p188:cmLst xmlns:a="http://schemas.openxmlformats.org/drawingml/2006/main" xmlns:r="http://schemas.openxmlformats.org/officeDocument/2006/relationships" xmlns:p188="http://schemas.microsoft.com/office/powerpoint/2018/8/main">
  <p188:cm id="{52F75CFC-37A8-4D72-861A-028EED495F85}" authorId="{BCB432C4-0F64-69FD-FD55-6A2500BD5A49}" created="2025-07-09T19:38:17.570">
    <pc:sldMkLst xmlns:pc="http://schemas.microsoft.com/office/powerpoint/2013/main/command">
      <pc:docMk/>
      <pc:sldMk cId="308211388" sldId="1220"/>
    </pc:sldMkLst>
    <p188:txBody>
      <a:bodyPr/>
      <a:lstStyle/>
      <a:p>
        <a:r>
          <a:rPr lang="en-US"/>
          <a:t>Removed mention of business and farm assets</a:t>
        </a:r>
      </a:p>
    </p188:txBody>
  </p188:cm>
</p188:cmLst>
</file>

<file path=ppt/comments/modernComment_4D2_171AA22F.xml><?xml version="1.0" encoding="utf-8"?>
<p188:cmLst xmlns:a="http://schemas.openxmlformats.org/drawingml/2006/main" xmlns:r="http://schemas.openxmlformats.org/officeDocument/2006/relationships" xmlns:p188="http://schemas.microsoft.com/office/powerpoint/2018/8/main">
  <p188:cm id="{B357D1A6-AA85-4E4D-AE77-A1BF5E212544}" authorId="{BCB432C4-0F64-69FD-FD55-6A2500BD5A49}" created="2025-07-22T15:34:40.883">
    <pc:sldMkLst xmlns:pc="http://schemas.microsoft.com/office/powerpoint/2013/main/command">
      <pc:docMk/>
      <pc:sldMk cId="387621423" sldId="1234"/>
    </pc:sldMkLst>
    <p188:txBody>
      <a:bodyPr/>
      <a:lstStyle/>
      <a:p>
        <a:r>
          <a:rPr lang="en-US"/>
          <a:t>Added SAG pg #s</a:t>
        </a:r>
      </a:p>
    </p188:txBody>
  </p188:cm>
</p188:cmLst>
</file>

<file path=ppt/comments/modernComment_4D4_1B05013A.xml><?xml version="1.0" encoding="utf-8"?>
<p188:cmLst xmlns:a="http://schemas.openxmlformats.org/drawingml/2006/main" xmlns:r="http://schemas.openxmlformats.org/officeDocument/2006/relationships" xmlns:p188="http://schemas.microsoft.com/office/powerpoint/2018/8/main">
  <p188:cm id="{636860CB-56D7-4C6E-89AD-4C1AA209A0D4}" authorId="{BCB432C4-0F64-69FD-FD55-6A2500BD5A49}" created="2025-07-18T20:55:32.964">
    <ac:deMkLst xmlns:ac="http://schemas.microsoft.com/office/drawing/2013/main/command">
      <pc:docMk xmlns:pc="http://schemas.microsoft.com/office/powerpoint/2013/main/command"/>
      <pc:sldMk xmlns:pc="http://schemas.microsoft.com/office/powerpoint/2013/main/command" cId="453312826" sldId="1236"/>
      <ac:spMk id="6" creationId="{7FC29EA7-E3FB-6111-69F1-937B3B5922C2}"/>
    </ac:deMkLst>
    <p188:txBody>
      <a:bodyPr/>
      <a:lstStyle/>
      <a:p>
        <a:r>
          <a:rPr lang="en-US"/>
          <a:t>Added SAG page #</a:t>
        </a:r>
      </a:p>
    </p188:txBody>
  </p188:cm>
  <p188:cm id="{6A1BFF55-1B97-49E9-ADF8-854535143F59}" authorId="{4E79E3A1-22E5-522B-3A8C-172BBACD9D1D}" created="2025-07-28T14:19:33.047">
    <pc:sldMkLst xmlns:pc="http://schemas.microsoft.com/office/powerpoint/2013/main/command">
      <pc:docMk/>
      <pc:sldMk cId="453312826" sldId="1236"/>
    </pc:sldMkLst>
    <p188:txBody>
      <a:bodyPr/>
      <a:lstStyle/>
      <a:p>
        <a:r>
          <a:rPr lang="en-US"/>
          <a:t>Updated deadline description to include Open Admission Institution</a:t>
        </a:r>
      </a:p>
    </p188:txBody>
  </p188:cm>
</p188:cmLst>
</file>

<file path=ppt/comments/modernComment_4D5_BCE764C8.xml><?xml version="1.0" encoding="utf-8"?>
<p188:cmLst xmlns:a="http://schemas.openxmlformats.org/drawingml/2006/main" xmlns:r="http://schemas.openxmlformats.org/officeDocument/2006/relationships" xmlns:p188="http://schemas.microsoft.com/office/powerpoint/2018/8/main">
  <p188:cm id="{3BA8735D-C0B6-4930-A522-E09B16B1D4CB}" authorId="{BCB432C4-0F64-69FD-FD55-6A2500BD5A49}" created="2025-07-22T15:34:56.854">
    <pc:sldMkLst xmlns:pc="http://schemas.microsoft.com/office/powerpoint/2013/main/command">
      <pc:docMk/>
      <pc:sldMk cId="3169281224" sldId="1237"/>
    </pc:sldMkLst>
    <p188:txBody>
      <a:bodyPr/>
      <a:lstStyle/>
      <a:p>
        <a:r>
          <a:rPr lang="en-US"/>
          <a:t>Added SAG pg #</a:t>
        </a:r>
      </a:p>
    </p188:txBody>
  </p188:cm>
</p188:cmLst>
</file>

<file path=ppt/comments/modernComment_4D6_A7064C9D.xml><?xml version="1.0" encoding="utf-8"?>
<p188:cmLst xmlns:a="http://schemas.openxmlformats.org/drawingml/2006/main" xmlns:r="http://schemas.openxmlformats.org/officeDocument/2006/relationships" xmlns:p188="http://schemas.microsoft.com/office/powerpoint/2018/8/main">
  <p188:cm id="{F60F0ED2-1A15-433B-844C-6DA81DA24BAC}" authorId="{BCB432C4-0F64-69FD-FD55-6A2500BD5A49}" created="2025-07-18T20:49:00.099">
    <ac:deMkLst xmlns:ac="http://schemas.microsoft.com/office/drawing/2013/main/command">
      <pc:docMk xmlns:pc="http://schemas.microsoft.com/office/powerpoint/2013/main/command"/>
      <pc:sldMk xmlns:pc="http://schemas.microsoft.com/office/powerpoint/2013/main/command" cId="2802207901" sldId="1238"/>
      <ac:spMk id="5" creationId="{7ED3F572-3C33-7872-B0CC-7689EC9EBBDB}"/>
    </ac:deMkLst>
    <p188:txBody>
      <a:bodyPr/>
      <a:lstStyle/>
      <a:p>
        <a:r>
          <a:rPr lang="en-US"/>
          <a:t>Added SAG page #</a:t>
        </a:r>
      </a:p>
    </p188:txBody>
  </p188:cm>
</p188:cmLst>
</file>

<file path=ppt/comments/modernComment_4DC_D1DE7E71.xml><?xml version="1.0" encoding="utf-8"?>
<p188:cmLst xmlns:a="http://schemas.openxmlformats.org/drawingml/2006/main" xmlns:r="http://schemas.openxmlformats.org/officeDocument/2006/relationships" xmlns:p188="http://schemas.microsoft.com/office/powerpoint/2018/8/main">
  <p188:cm id="{0589F2C3-DBF3-4342-BF93-24869E590DA7}" authorId="{BCB432C4-0F64-69FD-FD55-6A2500BD5A49}" created="2025-07-09T19:24:35.619">
    <pc:sldMkLst xmlns:pc="http://schemas.microsoft.com/office/powerpoint/2013/main/command">
      <pc:docMk/>
      <pc:sldMk cId="3521019505" sldId="1244"/>
    </pc:sldMkLst>
    <p188:txBody>
      <a:bodyPr/>
      <a:lstStyle/>
      <a:p>
        <a:r>
          <a:rPr lang="en-US"/>
          <a:t>Edited mention of creating account at least 4 days in advance to 1 day in advance to match studentaid.gov bookmark</a:t>
        </a:r>
      </a:p>
    </p188:txBody>
  </p188:cm>
  <p188:cm id="{55A8D7E6-AB6B-48C0-AC45-ECA26B0F076E}" authorId="{BCB432C4-0F64-69FD-FD55-6A2500BD5A49}" created="2025-07-22T15:36:34.930">
    <pc:sldMkLst xmlns:pc="http://schemas.microsoft.com/office/powerpoint/2013/main/command">
      <pc:docMk/>
      <pc:sldMk cId="3521019505" sldId="1244"/>
    </pc:sldMkLst>
    <p188:txBody>
      <a:bodyPr/>
      <a:lstStyle/>
      <a:p>
        <a:r>
          <a:rPr lang="en-US"/>
          <a:t>Added SAG pg #s</a:t>
        </a:r>
      </a:p>
    </p188:txBody>
  </p188:cm>
</p188:cmLst>
</file>

<file path=ppt/comments/modernComment_4DD_9AC0E307.xml><?xml version="1.0" encoding="utf-8"?>
<p188:cmLst xmlns:a="http://schemas.openxmlformats.org/drawingml/2006/main" xmlns:r="http://schemas.openxmlformats.org/officeDocument/2006/relationships" xmlns:p188="http://schemas.microsoft.com/office/powerpoint/2018/8/main">
  <p188:cm id="{95EE6A62-2CBA-462E-A082-99CE1209F053}" authorId="{BCB432C4-0F64-69FD-FD55-6A2500BD5A49}" created="2025-07-09T19:27:27.446">
    <pc:sldMkLst xmlns:pc="http://schemas.microsoft.com/office/powerpoint/2013/main/command">
      <pc:docMk/>
      <pc:sldMk cId="2596332295" sldId="1245"/>
    </pc:sldMkLst>
    <p188:txBody>
      <a:bodyPr/>
      <a:lstStyle/>
      <a:p>
        <a:r>
          <a:rPr lang="en-US"/>
          <a:t>Changed date</a:t>
        </a:r>
      </a:p>
    </p188:txBody>
  </p188:cm>
</p188:cmLst>
</file>

<file path=ppt/comments/modernComment_4E2_5773E24D.xml><?xml version="1.0" encoding="utf-8"?>
<p188:cmLst xmlns:a="http://schemas.openxmlformats.org/drawingml/2006/main" xmlns:r="http://schemas.openxmlformats.org/officeDocument/2006/relationships" xmlns:p188="http://schemas.microsoft.com/office/powerpoint/2018/8/main">
  <p188:cm id="{8489F9C6-33AD-49F0-B22B-B08E3790D970}" authorId="{BCB432C4-0F64-69FD-FD55-6A2500BD5A49}" created="2025-07-22T15:38:48.077">
    <pc:sldMkLst xmlns:pc="http://schemas.microsoft.com/office/powerpoint/2013/main/command">
      <pc:docMk/>
      <pc:sldMk cId="3084054937" sldId="1250"/>
    </pc:sldMkLst>
    <p188:txBody>
      <a:bodyPr/>
      <a:lstStyle/>
      <a:p>
        <a:r>
          <a:rPr lang="en-US"/>
          <a:t>Added SAG page #</a:t>
        </a:r>
      </a:p>
    </p188:txBody>
  </p188:cm>
  <p188:cm id="{398ABE8E-2080-45DF-8652-00F8130C88CD}" authorId="{4E79E3A1-22E5-522B-3A8C-172BBACD9D1D}" created="2025-07-28T15:38:51.028">
    <ac:deMkLst xmlns:ac="http://schemas.microsoft.com/office/drawing/2013/main/command">
      <pc:docMk xmlns:pc="http://schemas.microsoft.com/office/powerpoint/2013/main/command"/>
      <pc:sldMk xmlns:pc="http://schemas.microsoft.com/office/powerpoint/2013/main/command" cId="1467212365" sldId="1250"/>
      <ac:graphicFrameMk id="4" creationId="{BB8FE053-D00B-8E16-2AD9-A25C9DA84E54}"/>
    </ac:deMkLst>
    <p188:txBody>
      <a:bodyPr/>
      <a:lstStyle/>
      <a:p>
        <a:r>
          <a:rPr lang="en-US"/>
          <a:t>Reworded SAI lowest and maximum figure statements.</a:t>
        </a:r>
      </a:p>
    </p188:txBody>
  </p188:cm>
</p188:cmLst>
</file>

<file path=ppt/comments/modernComment_4E4_C170C40C.xml><?xml version="1.0" encoding="utf-8"?>
<p188:cmLst xmlns:a="http://schemas.openxmlformats.org/drawingml/2006/main" xmlns:r="http://schemas.openxmlformats.org/officeDocument/2006/relationships" xmlns:p188="http://schemas.microsoft.com/office/powerpoint/2018/8/main">
  <p188:cm id="{5EB2A40A-5C11-4329-9F73-F522C15FFAFD}" authorId="{BCB432C4-0F64-69FD-FD55-6A2500BD5A49}" created="2025-07-18T20:53:10.529">
    <pc:sldMkLst xmlns:pc="http://schemas.microsoft.com/office/powerpoint/2013/main/command">
      <pc:docMk/>
      <pc:sldMk cId="3245392908" sldId="1252"/>
    </pc:sldMkLst>
    <p188:txBody>
      <a:bodyPr/>
      <a:lstStyle/>
      <a:p>
        <a:r>
          <a:rPr lang="en-US"/>
          <a:t>Added SAG page #</a:t>
        </a:r>
      </a:p>
    </p188:txBody>
  </p188:cm>
</p188:cmLst>
</file>

<file path=ppt/comments/modernComment_4E9_2DBC003C.xml><?xml version="1.0" encoding="utf-8"?>
<p188:cmLst xmlns:a="http://schemas.openxmlformats.org/drawingml/2006/main" xmlns:r="http://schemas.openxmlformats.org/officeDocument/2006/relationships" xmlns:p188="http://schemas.microsoft.com/office/powerpoint/2018/8/main">
  <p188:cm id="{F9DF66FE-2DB8-4E7E-9864-0895BA36ABED}" authorId="{BCB432C4-0F64-69FD-FD55-6A2500BD5A49}" created="2025-07-18T20:31:53.936">
    <pc:sldMkLst xmlns:pc="http://schemas.microsoft.com/office/powerpoint/2013/main/command">
      <pc:docMk/>
      <pc:sldMk cId="3641772572" sldId="1257"/>
    </pc:sldMkLst>
    <p188:txBody>
      <a:bodyPr/>
      <a:lstStyle/>
      <a:p>
        <a:r>
          <a:rPr lang="en-US"/>
          <a:t>Update interest rate added per year and aggregate limit</a:t>
        </a:r>
      </a:p>
    </p188:txBody>
  </p188:cm>
  <p188:cm id="{A4E80527-562A-46BA-9271-EDCB8EDA1687}" authorId="{BCB432C4-0F64-69FD-FD55-6A2500BD5A49}" created="2025-07-22T15:41:29.389">
    <pc:sldMkLst xmlns:pc="http://schemas.microsoft.com/office/powerpoint/2013/main/command">
      <pc:docMk/>
      <pc:sldMk cId="3641772572" sldId="1257"/>
    </pc:sldMkLst>
    <p188:txBody>
      <a:bodyPr/>
      <a:lstStyle/>
      <a:p>
        <a:r>
          <a:rPr lang="en-US"/>
          <a:t>Added SAG page #</a:t>
        </a:r>
      </a:p>
    </p188:txBody>
  </p188:cm>
</p188:cmLst>
</file>

<file path=ppt/comments/modernComment_4EA_832C3004.xml><?xml version="1.0" encoding="utf-8"?>
<p188:cmLst xmlns:a="http://schemas.openxmlformats.org/drawingml/2006/main" xmlns:r="http://schemas.openxmlformats.org/officeDocument/2006/relationships" xmlns:p188="http://schemas.microsoft.com/office/powerpoint/2018/8/main">
  <p188:cm id="{D9665E80-84A8-41B9-9481-17AACD3DC78D}" authorId="{BCB432C4-0F64-69FD-FD55-6A2500BD5A49}" created="2025-07-22T15:41:44.972">
    <pc:sldMkLst xmlns:pc="http://schemas.microsoft.com/office/powerpoint/2013/main/command">
      <pc:docMk/>
      <pc:sldMk cId="1916260124" sldId="1258"/>
    </pc:sldMkLst>
    <p188:txBody>
      <a:bodyPr/>
      <a:lstStyle/>
      <a:p>
        <a:r>
          <a:rPr lang="en-US"/>
          <a:t>Added SAG page #</a:t>
        </a:r>
      </a:p>
    </p188:txBody>
  </p188:cm>
</p188:cmLst>
</file>

<file path=ppt/comments/modernComment_38A_71F13D64.xml><?xml version="1.0" encoding="utf-8"?>
<p188:cmLst xmlns:a="http://schemas.openxmlformats.org/drawingml/2006/main" xmlns:r="http://schemas.openxmlformats.org/officeDocument/2006/relationships" xmlns:p188="http://schemas.microsoft.com/office/powerpoint/2018/8/main">
  <p188:cm id="{7FECEC58-E755-49FF-93C8-7FF4C6AF6C0D}" authorId="{BCB432C4-0F64-69FD-FD55-6A2500BD5A49}" created="2025-07-22T15:34:46.176">
    <pc:sldMkLst xmlns:pc="http://schemas.microsoft.com/office/powerpoint/2013/main/command">
      <pc:docMk/>
      <pc:sldMk cId="1911635300" sldId="906"/>
    </pc:sldMkLst>
    <p188:txBody>
      <a:bodyPr/>
      <a:lstStyle/>
      <a:p>
        <a:r>
          <a:rPr lang="en-US"/>
          <a:t>Added SAG pg #s</a:t>
        </a:r>
      </a:p>
    </p188:txBody>
  </p188:cm>
</p188:cmLst>
</file>

<file path=ppt/comments/modernComment_282_76E53589.xml><?xml version="1.0" encoding="utf-8"?>
<p188:cmLst xmlns:a="http://schemas.openxmlformats.org/drawingml/2006/main" xmlns:r="http://schemas.openxmlformats.org/officeDocument/2006/relationships" xmlns:p188="http://schemas.microsoft.com/office/powerpoint/2018/8/main">
  <p188:cm id="{089309F3-09A6-46DD-8BE0-03D15B0CF8A5}" authorId="{4E79E3A1-22E5-522B-3A8C-172BBACD9D1D}" created="2025-07-28T14:56:36.494">
    <pc:sldMkLst xmlns:pc="http://schemas.microsoft.com/office/powerpoint/2013/main/command">
      <pc:docMk/>
      <pc:sldMk cId="1994732937" sldId="642"/>
    </pc:sldMkLst>
    <p188:txBody>
      <a:bodyPr/>
      <a:lstStyle/>
      <a:p>
        <a:r>
          <a:rPr lang="en-US"/>
          <a:t>Added bullet for our Higher Education Access Corner Podcast</a:t>
        </a:r>
      </a:p>
    </p188:txBody>
  </p188:cm>
</p188:cmLst>
</file>

<file path=ppt/comments/modernComment_449_20EA7C13.xml><?xml version="1.0" encoding="utf-8"?>
<p188:cmLst xmlns:a="http://schemas.openxmlformats.org/drawingml/2006/main" xmlns:r="http://schemas.openxmlformats.org/officeDocument/2006/relationships" xmlns:p188="http://schemas.microsoft.com/office/powerpoint/2018/8/main">
  <p188:cm id="{C3C63F4D-40CE-4728-A543-80275A44ED1C}" authorId="{4E79E3A1-22E5-522B-3A8C-172BBACD9D1D}" created="2025-07-28T14:33:00.215">
    <pc:sldMkLst xmlns:pc="http://schemas.microsoft.com/office/powerpoint/2013/main/command">
      <pc:docMk/>
      <pc:sldMk cId="552238099" sldId="1097"/>
    </pc:sldMkLst>
    <p188:txBody>
      <a:bodyPr/>
      <a:lstStyle/>
      <a:p>
        <a:r>
          <a:rPr lang="en-US"/>
          <a:t>Need OPI to update logo for Twitter (now X)</a:t>
        </a:r>
      </a:p>
    </p188:txBody>
  </p188:cm>
  <p188:cm id="{C45E48DC-DE75-419F-B68D-68D6DF0063A8}" authorId="{4E79E3A1-22E5-522B-3A8C-172BBACD9D1D}" created="2025-07-28T15:13:28.950">
    <pc:sldMkLst xmlns:pc="http://schemas.microsoft.com/office/powerpoint/2013/main/command">
      <pc:docMk/>
      <pc:sldMk cId="552238099" sldId="1097"/>
    </pc:sldMkLst>
    <p188:txBody>
      <a:bodyPr/>
      <a:lstStyle/>
      <a:p>
        <a:r>
          <a:rPr lang="en-US"/>
          <a:t>Need OPI to add Instagram information</a:t>
        </a:r>
      </a:p>
    </p188:txBody>
  </p188:cm>
</p188:cmLst>
</file>

<file path=ppt/comments/modernComment_DDA_746AE6EF.xml><?xml version="1.0" encoding="utf-8"?>
<p188:cmLst xmlns:a="http://schemas.openxmlformats.org/drawingml/2006/main" xmlns:r="http://schemas.openxmlformats.org/officeDocument/2006/relationships" xmlns:p188="http://schemas.microsoft.com/office/powerpoint/2018/8/main">
  <p188:cm id="{5DC23BEB-E23B-4923-9C42-CF895884DEF8}" authorId="{BCB432C4-0F64-69FD-FD55-6A2500BD5A49}" created="2025-07-22T15:39:38.158">
    <pc:sldMkLst xmlns:pc="http://schemas.microsoft.com/office/powerpoint/2013/main/command">
      <pc:docMk/>
      <pc:sldMk cId="560443017" sldId="979"/>
    </pc:sldMkLst>
    <p188:txBody>
      <a:bodyPr/>
      <a:lstStyle/>
      <a:p>
        <a:r>
          <a:rPr lang="en-US"/>
          <a:t>Added SAG page #</a:t>
        </a:r>
      </a:p>
    </p188:txBody>
  </p188:cm>
</p188:cmLst>
</file>

<file path=ppt/comments/modernComment_DDC_29B14BAD.xml><?xml version="1.0" encoding="utf-8"?>
<p188:cmLst xmlns:a="http://schemas.openxmlformats.org/drawingml/2006/main" xmlns:r="http://schemas.openxmlformats.org/officeDocument/2006/relationships" xmlns:p188="http://schemas.microsoft.com/office/powerpoint/2018/8/main">
  <p188:cm id="{9964D586-F973-419E-9D0B-0C51D85675E7}" authorId="{BCB432C4-0F64-69FD-FD55-6A2500BD5A49}" created="2025-07-18T20:54:24.500">
    <pc:sldMkLst xmlns:pc="http://schemas.microsoft.com/office/powerpoint/2013/main/command">
      <pc:docMk/>
      <pc:sldMk cId="3404891550" sldId="492"/>
    </pc:sldMkLst>
    <p188:txBody>
      <a:bodyPr/>
      <a:lstStyle/>
      <a:p>
        <a:r>
          <a:rPr lang="en-US"/>
          <a:t>Added SAG page #</a:t>
        </a:r>
      </a:p>
    </p188:txBody>
  </p188:cm>
</p188:cmLst>
</file>

<file path=ppt/comments/modernComment_DDE_E067F6A.xml><?xml version="1.0" encoding="utf-8"?>
<p188:cmLst xmlns:a="http://schemas.openxmlformats.org/drawingml/2006/main" xmlns:r="http://schemas.openxmlformats.org/officeDocument/2006/relationships" xmlns:p188="http://schemas.microsoft.com/office/powerpoint/2018/8/main">
  <p188:cm id="{B3A2B8E7-B8CB-48C2-9A7B-04B963386352}" authorId="{BCB432C4-0F64-69FD-FD55-6A2500BD5A49}" created="2025-07-18T20:06:01.914">
    <ac:deMkLst xmlns:ac="http://schemas.microsoft.com/office/drawing/2013/main/command">
      <pc:docMk xmlns:pc="http://schemas.microsoft.com/office/powerpoint/2013/main/command"/>
      <pc:sldMk xmlns:pc="http://schemas.microsoft.com/office/powerpoint/2013/main/command" cId="235306858" sldId="3550"/>
      <ac:spMk id="3" creationId="{22261169-7BC0-19E7-3642-2D582FDAA952}"/>
    </ac:deMkLst>
    <p188:txBody>
      <a:bodyPr/>
      <a:lstStyle/>
      <a:p>
        <a:r>
          <a:rPr lang="en-US"/>
          <a:t>Added Active Volunteer and Grow PA *Alphabetized the list as well</a:t>
        </a:r>
      </a:p>
    </p188:txBody>
  </p188:cm>
  <p188:cm id="{F83A010C-22F3-4356-8DDD-87F76FFC0E2B}" authorId="{BCB432C4-0F64-69FD-FD55-6A2500BD5A49}" created="2025-07-18T20:54:14.046">
    <ac:deMkLst xmlns:ac="http://schemas.microsoft.com/office/drawing/2013/main/command">
      <pc:docMk xmlns:pc="http://schemas.microsoft.com/office/powerpoint/2013/main/command"/>
      <pc:sldMk xmlns:pc="http://schemas.microsoft.com/office/powerpoint/2013/main/command" cId="235306858" sldId="3550"/>
      <ac:spMk id="9" creationId="{6A566812-D2DB-036D-B41C-EF6DABB027AA}"/>
    </ac:deMkLst>
    <p188:txBody>
      <a:bodyPr/>
      <a:lstStyle/>
      <a:p>
        <a:r>
          <a:rPr lang="en-US"/>
          <a:t>Added SAG page #</a:t>
        </a:r>
      </a:p>
    </p188:txBody>
  </p188:cm>
</p188:cmLst>
</file>

<file path=ppt/comments/modernComment_DDF_52D7B58C.xml><?xml version="1.0" encoding="utf-8"?>
<p188:cmLst xmlns:a="http://schemas.openxmlformats.org/drawingml/2006/main" xmlns:r="http://schemas.openxmlformats.org/officeDocument/2006/relationships" xmlns:p188="http://schemas.microsoft.com/office/powerpoint/2018/8/main">
  <p188:cm id="{E3FE1CB0-827D-4A7D-8759-2F4CA416FE24}" authorId="{BCB432C4-0F64-69FD-FD55-6A2500BD5A49}" created="2025-07-18T20:54:00.860">
    <ac:deMkLst xmlns:ac="http://schemas.microsoft.com/office/drawing/2013/main/command">
      <pc:docMk xmlns:pc="http://schemas.microsoft.com/office/powerpoint/2013/main/command"/>
      <pc:sldMk xmlns:pc="http://schemas.microsoft.com/office/powerpoint/2013/main/command" cId="1389868428" sldId="3551"/>
      <ac:spMk id="5" creationId="{A17B00FD-639B-0532-DA9D-72BF1091BD2B}"/>
    </ac:deMkLst>
    <p188:txBody>
      <a:bodyPr/>
      <a:lstStyle/>
      <a:p>
        <a:r>
          <a:rPr lang="en-US"/>
          <a:t>Added SAG page #s</a:t>
        </a:r>
      </a:p>
    </p188:txBody>
  </p188:cm>
</p188:cmLst>
</file>

<file path=ppt/comments/modernComment_DE1_4C467080.xml><?xml version="1.0" encoding="utf-8"?>
<p188:cmLst xmlns:a="http://schemas.openxmlformats.org/drawingml/2006/main" xmlns:r="http://schemas.openxmlformats.org/officeDocument/2006/relationships" xmlns:p188="http://schemas.microsoft.com/office/powerpoint/2018/8/main">
  <p188:cm id="{8237B467-0668-496C-9A28-78D440AE20C5}" authorId="{BCB432C4-0F64-69FD-FD55-6A2500BD5A49}" created="2025-07-22T15:40:51.543">
    <pc:sldMkLst xmlns:pc="http://schemas.microsoft.com/office/powerpoint/2013/main/command">
      <pc:docMk/>
      <pc:sldMk cId="641786589" sldId="1253"/>
    </pc:sldMkLst>
    <p188:txBody>
      <a:bodyPr/>
      <a:lstStyle/>
      <a:p>
        <a:r>
          <a:rPr lang="en-US"/>
          <a:t>Added SAG page #</a:t>
        </a:r>
      </a:p>
    </p188:txBody>
  </p188:cm>
</p188:cmLst>
</file>

<file path=ppt/comments/modernComment_DE2_6EF22D7.xml><?xml version="1.0" encoding="utf-8"?>
<p188:cmLst xmlns:a="http://schemas.openxmlformats.org/drawingml/2006/main" xmlns:r="http://schemas.openxmlformats.org/officeDocument/2006/relationships" xmlns:p188="http://schemas.microsoft.com/office/powerpoint/2018/8/main">
  <p188:cm id="{B6623BD2-8608-4DAF-AEE1-29E6D43A1A8F}" authorId="{BCB432C4-0F64-69FD-FD55-6A2500BD5A49}" created="2025-07-22T15:41:01.066">
    <pc:sldMkLst xmlns:pc="http://schemas.microsoft.com/office/powerpoint/2013/main/command">
      <pc:docMk/>
      <pc:sldMk cId="3155447496" sldId="1256"/>
    </pc:sldMkLst>
    <p188:txBody>
      <a:bodyPr/>
      <a:lstStyle/>
      <a:p>
        <a:r>
          <a:rPr lang="en-US"/>
          <a:t>Added SAG page #</a:t>
        </a:r>
      </a:p>
    </p188:txBody>
  </p188:cm>
</p188:cmLst>
</file>

<file path=ppt/comments/modernComment_DE3_B261D1C7.xml><?xml version="1.0" encoding="utf-8"?>
<p188:cmLst xmlns:a="http://schemas.openxmlformats.org/drawingml/2006/main" xmlns:r="http://schemas.openxmlformats.org/officeDocument/2006/relationships" xmlns:p188="http://schemas.microsoft.com/office/powerpoint/2018/8/main">
  <p188:cm id="{2CAA4EDA-DFBB-4BEE-949C-8C2AF890D7E6}" authorId="{BCB432C4-0F64-69FD-FD55-6A2500BD5A49}" created="2025-07-18T20:20:46.266">
    <pc:sldMkLst xmlns:pc="http://schemas.microsoft.com/office/powerpoint/2013/main/command">
      <pc:docMk/>
      <pc:sldMk cId="280563422" sldId="3539"/>
    </pc:sldMkLst>
    <p188:txBody>
      <a:bodyPr/>
      <a:lstStyle/>
      <a:p>
        <a:r>
          <a:rPr lang="en-US"/>
          <a:t>Updated graduate and professional yearly and aggregate loan limits</a:t>
        </a:r>
      </a:p>
    </p188:txBody>
  </p188:cm>
  <p188:cm id="{1FE77702-AF81-485A-B7C9-01A7D5E25142}" authorId="{BCB432C4-0F64-69FD-FD55-6A2500BD5A49}" created="2025-07-22T15:41:06.431">
    <pc:sldMkLst xmlns:pc="http://schemas.microsoft.com/office/powerpoint/2013/main/command">
      <pc:docMk/>
      <pc:sldMk cId="280563422" sldId="3539"/>
    </pc:sldMkLst>
    <p188:txBody>
      <a:bodyPr/>
      <a:lstStyle/>
      <a:p>
        <a:r>
          <a:rPr lang="en-US"/>
          <a:t>Added SAG page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8C72B0-843E-4AD5-9621-686784314550}"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US"/>
        </a:p>
      </dgm:t>
    </dgm:pt>
    <dgm:pt modelId="{430D92D3-F703-49B0-A98C-2E85553B7B89}">
      <dgm:prSet custT="1"/>
      <dgm:spPr/>
      <dgm:t>
        <a:bodyPr/>
        <a:lstStyle/>
        <a:p>
          <a:pPr algn="ctr"/>
          <a:r>
            <a:rPr lang="en-US" sz="2800" dirty="0"/>
            <a:t>Gift Aid </a:t>
          </a:r>
        </a:p>
      </dgm:t>
    </dgm:pt>
    <dgm:pt modelId="{45CE9B1B-864A-442B-9EA4-E438C271CD6F}" type="parTrans" cxnId="{F2661DC3-C1E6-4785-874D-0484215BFF22}">
      <dgm:prSet/>
      <dgm:spPr/>
      <dgm:t>
        <a:bodyPr/>
        <a:lstStyle/>
        <a:p>
          <a:endParaRPr lang="en-US"/>
        </a:p>
      </dgm:t>
    </dgm:pt>
    <dgm:pt modelId="{CD78BE57-67D4-4C69-8DD8-C8C9411DEF60}" type="sibTrans" cxnId="{F2661DC3-C1E6-4785-874D-0484215BFF22}">
      <dgm:prSet/>
      <dgm:spPr/>
      <dgm:t>
        <a:bodyPr/>
        <a:lstStyle/>
        <a:p>
          <a:endParaRPr lang="en-US"/>
        </a:p>
      </dgm:t>
    </dgm:pt>
    <dgm:pt modelId="{56C7FEF9-512C-4BCC-A3A9-865417E3A9BF}">
      <dgm:prSet custT="1"/>
      <dgm:spPr/>
      <dgm:t>
        <a:bodyPr/>
        <a:lstStyle/>
        <a:p>
          <a:pPr algn="ctr"/>
          <a:r>
            <a:rPr lang="en-US" sz="2800" dirty="0"/>
            <a:t>Self-Help</a:t>
          </a:r>
        </a:p>
        <a:p>
          <a:pPr algn="ctr"/>
          <a:r>
            <a:rPr lang="en-US" sz="2000" dirty="0"/>
            <a:t>Work-Study</a:t>
          </a:r>
          <a:endParaRPr lang="en-US" sz="2800" dirty="0"/>
        </a:p>
      </dgm:t>
    </dgm:pt>
    <dgm:pt modelId="{279ED4F8-A531-4B0F-8E85-699CC79E0402}" type="parTrans" cxnId="{C5732FED-DB8F-4198-8A2B-FD42B44FB4B8}">
      <dgm:prSet/>
      <dgm:spPr/>
      <dgm:t>
        <a:bodyPr/>
        <a:lstStyle/>
        <a:p>
          <a:endParaRPr lang="en-US"/>
        </a:p>
      </dgm:t>
    </dgm:pt>
    <dgm:pt modelId="{9C2926D3-340F-40A5-A48E-B533A49B7943}" type="sibTrans" cxnId="{C5732FED-DB8F-4198-8A2B-FD42B44FB4B8}">
      <dgm:prSet/>
      <dgm:spPr/>
      <dgm:t>
        <a:bodyPr/>
        <a:lstStyle/>
        <a:p>
          <a:endParaRPr lang="en-US"/>
        </a:p>
      </dgm:t>
    </dgm:pt>
    <dgm:pt modelId="{E87C55ED-342B-4555-988F-7BDDE821DC41}">
      <dgm:prSet custT="1"/>
      <dgm:spPr/>
      <dgm:t>
        <a:bodyPr/>
        <a:lstStyle/>
        <a:p>
          <a:pPr algn="ctr"/>
          <a:r>
            <a:rPr lang="en-US" sz="2800" dirty="0"/>
            <a:t>Loans</a:t>
          </a:r>
        </a:p>
      </dgm:t>
    </dgm:pt>
    <dgm:pt modelId="{C07439A1-A130-4288-8313-05E7C6272D7B}" type="parTrans" cxnId="{84455501-5921-4D85-9A8B-CEE256E6D8B4}">
      <dgm:prSet/>
      <dgm:spPr/>
      <dgm:t>
        <a:bodyPr/>
        <a:lstStyle/>
        <a:p>
          <a:endParaRPr lang="en-US"/>
        </a:p>
      </dgm:t>
    </dgm:pt>
    <dgm:pt modelId="{23FCA2B0-04CA-4A6D-8394-7D25D89F2691}" type="sibTrans" cxnId="{84455501-5921-4D85-9A8B-CEE256E6D8B4}">
      <dgm:prSet/>
      <dgm:spPr/>
      <dgm:t>
        <a:bodyPr/>
        <a:lstStyle/>
        <a:p>
          <a:endParaRPr lang="en-US"/>
        </a:p>
      </dgm:t>
    </dgm:pt>
    <dgm:pt modelId="{02641815-9CEC-4FC1-94AB-1C9A082EFDEC}">
      <dgm:prSet/>
      <dgm:spPr/>
      <dgm:t>
        <a:bodyPr/>
        <a:lstStyle/>
        <a:p>
          <a:pPr algn="ctr">
            <a:buNone/>
          </a:pPr>
          <a:r>
            <a:rPr lang="en-US" sz="2000" dirty="0"/>
            <a:t>Grants/Scholarships</a:t>
          </a:r>
        </a:p>
      </dgm:t>
    </dgm:pt>
    <dgm:pt modelId="{90F1070C-62C5-4A67-BA6E-5D3E971BCC89}" type="parTrans" cxnId="{4E827569-9A2C-49DA-B920-539CE1BFAA3D}">
      <dgm:prSet/>
      <dgm:spPr/>
      <dgm:t>
        <a:bodyPr/>
        <a:lstStyle/>
        <a:p>
          <a:endParaRPr lang="en-US"/>
        </a:p>
      </dgm:t>
    </dgm:pt>
    <dgm:pt modelId="{F14414C9-1E3D-4057-9299-F266E479AC36}" type="sibTrans" cxnId="{4E827569-9A2C-49DA-B920-539CE1BFAA3D}">
      <dgm:prSet/>
      <dgm:spPr/>
      <dgm:t>
        <a:bodyPr/>
        <a:lstStyle/>
        <a:p>
          <a:endParaRPr lang="en-US"/>
        </a:p>
      </dgm:t>
    </dgm:pt>
    <dgm:pt modelId="{0D90E20D-A5F8-432A-9C26-135986095731}">
      <dgm:prSet custT="1"/>
      <dgm:spPr/>
      <dgm:t>
        <a:bodyPr/>
        <a:lstStyle/>
        <a:p>
          <a:pPr indent="0" algn="ctr">
            <a:buNone/>
          </a:pPr>
          <a:r>
            <a:rPr lang="en-US" sz="2000" dirty="0"/>
            <a:t>Federal Student Loans, PLUS, Private Loans</a:t>
          </a:r>
        </a:p>
      </dgm:t>
    </dgm:pt>
    <dgm:pt modelId="{B32341D6-9156-43F6-8446-0B7F5A5273DF}" type="parTrans" cxnId="{D92AB3D0-DC77-4EDB-989E-4473609DFA2B}">
      <dgm:prSet/>
      <dgm:spPr/>
      <dgm:t>
        <a:bodyPr/>
        <a:lstStyle/>
        <a:p>
          <a:endParaRPr lang="en-US"/>
        </a:p>
      </dgm:t>
    </dgm:pt>
    <dgm:pt modelId="{15F50451-4FB4-4E34-8B9A-61053AC5A107}" type="sibTrans" cxnId="{D92AB3D0-DC77-4EDB-989E-4473609DFA2B}">
      <dgm:prSet/>
      <dgm:spPr/>
      <dgm:t>
        <a:bodyPr/>
        <a:lstStyle/>
        <a:p>
          <a:endParaRPr lang="en-US"/>
        </a:p>
      </dgm:t>
    </dgm:pt>
    <dgm:pt modelId="{0EB973B4-F9BD-40BA-A7C6-A126B9B8D8D2}" type="pres">
      <dgm:prSet presAssocID="{FB8C72B0-843E-4AD5-9621-686784314550}" presName="Name0" presStyleCnt="0">
        <dgm:presLayoutVars>
          <dgm:dir/>
          <dgm:resizeHandles val="exact"/>
        </dgm:presLayoutVars>
      </dgm:prSet>
      <dgm:spPr/>
    </dgm:pt>
    <dgm:pt modelId="{B07AD2C8-D9C7-4162-8A64-90A58EAB6AE1}" type="pres">
      <dgm:prSet presAssocID="{430D92D3-F703-49B0-A98C-2E85553B7B89}" presName="compNode" presStyleCnt="0"/>
      <dgm:spPr/>
    </dgm:pt>
    <dgm:pt modelId="{39E01752-D668-4DEC-8E2F-BE41F5A8E716}" type="pres">
      <dgm:prSet presAssocID="{430D92D3-F703-49B0-A98C-2E85553B7B89}" presName="pictRect" presStyleLbl="node1" presStyleIdx="0" presStyleCnt="3" custLinFactNeighborY="-851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dgm:spPr>
    </dgm:pt>
    <dgm:pt modelId="{7CCF5DF7-CF3F-4AF6-ADF4-DA9B31539B55}" type="pres">
      <dgm:prSet presAssocID="{430D92D3-F703-49B0-A98C-2E85553B7B89}" presName="textRect" presStyleLbl="revTx" presStyleIdx="0" presStyleCnt="3" custScaleX="138886">
        <dgm:presLayoutVars>
          <dgm:bulletEnabled val="1"/>
        </dgm:presLayoutVars>
      </dgm:prSet>
      <dgm:spPr/>
    </dgm:pt>
    <dgm:pt modelId="{18A141B0-5F3B-430B-A639-0E24847006B8}" type="pres">
      <dgm:prSet presAssocID="{CD78BE57-67D4-4C69-8DD8-C8C9411DEF60}" presName="sibTrans" presStyleLbl="sibTrans2D1" presStyleIdx="0" presStyleCnt="0"/>
      <dgm:spPr/>
    </dgm:pt>
    <dgm:pt modelId="{A30E254B-5599-4160-A84A-E7BA312EF052}" type="pres">
      <dgm:prSet presAssocID="{56C7FEF9-512C-4BCC-A3A9-865417E3A9BF}" presName="compNode" presStyleCnt="0"/>
      <dgm:spPr/>
    </dgm:pt>
    <dgm:pt modelId="{9DF8717E-B3E0-4B1A-BE2A-8DEEBE0558A7}" type="pres">
      <dgm:prSet presAssocID="{56C7FEF9-512C-4BCC-A3A9-865417E3A9BF}" presName="pictRect" presStyleLbl="node1" presStyleIdx="1" presStyleCnt="3" custLinFactNeighborX="1462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dgm:spPr>
      <dgm:extLst>
        <a:ext uri="{E40237B7-FDA0-4F09-8148-C483321AD2D9}">
          <dgm14:cNvPr xmlns:dgm14="http://schemas.microsoft.com/office/drawing/2010/diagram" id="0" name="" descr="Piggy Bank outline"/>
        </a:ext>
      </dgm:extLst>
    </dgm:pt>
    <dgm:pt modelId="{87B2531A-4431-417A-9C42-9C706DBF2904}" type="pres">
      <dgm:prSet presAssocID="{56C7FEF9-512C-4BCC-A3A9-865417E3A9BF}" presName="textRect" presStyleLbl="revTx" presStyleIdx="1" presStyleCnt="3" custLinFactNeighborX="14627" custLinFactNeighborY="8140">
        <dgm:presLayoutVars>
          <dgm:bulletEnabled val="1"/>
        </dgm:presLayoutVars>
      </dgm:prSet>
      <dgm:spPr/>
    </dgm:pt>
    <dgm:pt modelId="{3158B260-1D06-4BB3-B6EF-9AA49838000A}" type="pres">
      <dgm:prSet presAssocID="{9C2926D3-340F-40A5-A48E-B533A49B7943}" presName="sibTrans" presStyleLbl="sibTrans2D1" presStyleIdx="0" presStyleCnt="0"/>
      <dgm:spPr/>
    </dgm:pt>
    <dgm:pt modelId="{C4ECA525-8C6F-4BFB-8E9A-68E0D899C494}" type="pres">
      <dgm:prSet presAssocID="{E87C55ED-342B-4555-988F-7BDDE821DC41}" presName="compNode" presStyleCnt="0"/>
      <dgm:spPr/>
    </dgm:pt>
    <dgm:pt modelId="{EDF17825-CEC6-485C-A79C-B1424623440D}" type="pres">
      <dgm:prSet presAssocID="{E87C55ED-342B-4555-988F-7BDDE821DC41}" presName="pictRect" presStyleLbl="node1" presStyleIdx="2" presStyleCnt="3" custScaleY="115763" custLinFactNeighborY="-605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dgm:spPr>
      <dgm:extLst>
        <a:ext uri="{E40237B7-FDA0-4F09-8148-C483321AD2D9}">
          <dgm14:cNvPr xmlns:dgm14="http://schemas.microsoft.com/office/drawing/2010/diagram" id="0" name="" descr="Bank outline"/>
        </a:ext>
      </dgm:extLst>
    </dgm:pt>
    <dgm:pt modelId="{DF5AD829-9208-4F30-BD44-79C30B67EB2E}" type="pres">
      <dgm:prSet presAssocID="{E87C55ED-342B-4555-988F-7BDDE821DC41}" presName="textRect" presStyleLbl="revTx" presStyleIdx="2" presStyleCnt="3" custScaleX="173407">
        <dgm:presLayoutVars>
          <dgm:bulletEnabled val="1"/>
        </dgm:presLayoutVars>
      </dgm:prSet>
      <dgm:spPr/>
    </dgm:pt>
  </dgm:ptLst>
  <dgm:cxnLst>
    <dgm:cxn modelId="{84455501-5921-4D85-9A8B-CEE256E6D8B4}" srcId="{FB8C72B0-843E-4AD5-9621-686784314550}" destId="{E87C55ED-342B-4555-988F-7BDDE821DC41}" srcOrd="2" destOrd="0" parTransId="{C07439A1-A130-4288-8313-05E7C6272D7B}" sibTransId="{23FCA2B0-04CA-4A6D-8394-7D25D89F2691}"/>
    <dgm:cxn modelId="{A9C56710-1261-4A03-905D-416A04E323AD}" type="presOf" srcId="{9C2926D3-340F-40A5-A48E-B533A49B7943}" destId="{3158B260-1D06-4BB3-B6EF-9AA49838000A}" srcOrd="0" destOrd="0" presId="urn:microsoft.com/office/officeart/2005/8/layout/pList1"/>
    <dgm:cxn modelId="{9340482B-FD89-4F8C-AB5B-2253186F7EF9}" type="presOf" srcId="{56C7FEF9-512C-4BCC-A3A9-865417E3A9BF}" destId="{87B2531A-4431-417A-9C42-9C706DBF2904}" srcOrd="0" destOrd="0" presId="urn:microsoft.com/office/officeart/2005/8/layout/pList1"/>
    <dgm:cxn modelId="{C93BEC63-305B-4EC3-A65D-C1AECFF08359}" type="presOf" srcId="{0D90E20D-A5F8-432A-9C26-135986095731}" destId="{DF5AD829-9208-4F30-BD44-79C30B67EB2E}" srcOrd="0" destOrd="1" presId="urn:microsoft.com/office/officeart/2005/8/layout/pList1"/>
    <dgm:cxn modelId="{5D583767-EE6C-43F2-AD5B-B56EA15D0F90}" type="presOf" srcId="{430D92D3-F703-49B0-A98C-2E85553B7B89}" destId="{7CCF5DF7-CF3F-4AF6-ADF4-DA9B31539B55}" srcOrd="0" destOrd="0" presId="urn:microsoft.com/office/officeart/2005/8/layout/pList1"/>
    <dgm:cxn modelId="{4E827569-9A2C-49DA-B920-539CE1BFAA3D}" srcId="{430D92D3-F703-49B0-A98C-2E85553B7B89}" destId="{02641815-9CEC-4FC1-94AB-1C9A082EFDEC}" srcOrd="0" destOrd="0" parTransId="{90F1070C-62C5-4A67-BA6E-5D3E971BCC89}" sibTransId="{F14414C9-1E3D-4057-9299-F266E479AC36}"/>
    <dgm:cxn modelId="{D9730159-8B29-4C27-BA84-01218347D7D2}" type="presOf" srcId="{FB8C72B0-843E-4AD5-9621-686784314550}" destId="{0EB973B4-F9BD-40BA-A7C6-A126B9B8D8D2}" srcOrd="0" destOrd="0" presId="urn:microsoft.com/office/officeart/2005/8/layout/pList1"/>
    <dgm:cxn modelId="{2E4DB79B-A11E-4063-97B7-E2346FB21D37}" type="presOf" srcId="{CD78BE57-67D4-4C69-8DD8-C8C9411DEF60}" destId="{18A141B0-5F3B-430B-A639-0E24847006B8}" srcOrd="0" destOrd="0" presId="urn:microsoft.com/office/officeart/2005/8/layout/pList1"/>
    <dgm:cxn modelId="{05410DB3-F206-4888-B9C4-B44B987F459A}" type="presOf" srcId="{02641815-9CEC-4FC1-94AB-1C9A082EFDEC}" destId="{7CCF5DF7-CF3F-4AF6-ADF4-DA9B31539B55}" srcOrd="0" destOrd="1" presId="urn:microsoft.com/office/officeart/2005/8/layout/pList1"/>
    <dgm:cxn modelId="{F2661DC3-C1E6-4785-874D-0484215BFF22}" srcId="{FB8C72B0-843E-4AD5-9621-686784314550}" destId="{430D92D3-F703-49B0-A98C-2E85553B7B89}" srcOrd="0" destOrd="0" parTransId="{45CE9B1B-864A-442B-9EA4-E438C271CD6F}" sibTransId="{CD78BE57-67D4-4C69-8DD8-C8C9411DEF60}"/>
    <dgm:cxn modelId="{D92AB3D0-DC77-4EDB-989E-4473609DFA2B}" srcId="{E87C55ED-342B-4555-988F-7BDDE821DC41}" destId="{0D90E20D-A5F8-432A-9C26-135986095731}" srcOrd="0" destOrd="0" parTransId="{B32341D6-9156-43F6-8446-0B7F5A5273DF}" sibTransId="{15F50451-4FB4-4E34-8B9A-61053AC5A107}"/>
    <dgm:cxn modelId="{851B99D8-0568-41E8-8C22-E028271A1807}" type="presOf" srcId="{E87C55ED-342B-4555-988F-7BDDE821DC41}" destId="{DF5AD829-9208-4F30-BD44-79C30B67EB2E}" srcOrd="0" destOrd="0" presId="urn:microsoft.com/office/officeart/2005/8/layout/pList1"/>
    <dgm:cxn modelId="{C5732FED-DB8F-4198-8A2B-FD42B44FB4B8}" srcId="{FB8C72B0-843E-4AD5-9621-686784314550}" destId="{56C7FEF9-512C-4BCC-A3A9-865417E3A9BF}" srcOrd="1" destOrd="0" parTransId="{279ED4F8-A531-4B0F-8E85-699CC79E0402}" sibTransId="{9C2926D3-340F-40A5-A48E-B533A49B7943}"/>
    <dgm:cxn modelId="{331B6D10-1577-420A-B25C-7FD432713164}" type="presParOf" srcId="{0EB973B4-F9BD-40BA-A7C6-A126B9B8D8D2}" destId="{B07AD2C8-D9C7-4162-8A64-90A58EAB6AE1}" srcOrd="0" destOrd="0" presId="urn:microsoft.com/office/officeart/2005/8/layout/pList1"/>
    <dgm:cxn modelId="{C14FEA55-7280-4DD7-9C84-BD426E4EF57E}" type="presParOf" srcId="{B07AD2C8-D9C7-4162-8A64-90A58EAB6AE1}" destId="{39E01752-D668-4DEC-8E2F-BE41F5A8E716}" srcOrd="0" destOrd="0" presId="urn:microsoft.com/office/officeart/2005/8/layout/pList1"/>
    <dgm:cxn modelId="{010062ED-592A-4758-9D78-178A2AA3F2F9}" type="presParOf" srcId="{B07AD2C8-D9C7-4162-8A64-90A58EAB6AE1}" destId="{7CCF5DF7-CF3F-4AF6-ADF4-DA9B31539B55}" srcOrd="1" destOrd="0" presId="urn:microsoft.com/office/officeart/2005/8/layout/pList1"/>
    <dgm:cxn modelId="{A18576A2-0E4F-460B-8E3A-F5D05C57E6B0}" type="presParOf" srcId="{0EB973B4-F9BD-40BA-A7C6-A126B9B8D8D2}" destId="{18A141B0-5F3B-430B-A639-0E24847006B8}" srcOrd="1" destOrd="0" presId="urn:microsoft.com/office/officeart/2005/8/layout/pList1"/>
    <dgm:cxn modelId="{E8A30F5C-829E-4432-9EE7-BCF825566FD4}" type="presParOf" srcId="{0EB973B4-F9BD-40BA-A7C6-A126B9B8D8D2}" destId="{A30E254B-5599-4160-A84A-E7BA312EF052}" srcOrd="2" destOrd="0" presId="urn:microsoft.com/office/officeart/2005/8/layout/pList1"/>
    <dgm:cxn modelId="{BA812F64-AF1E-4343-949F-2E3F05CD3947}" type="presParOf" srcId="{A30E254B-5599-4160-A84A-E7BA312EF052}" destId="{9DF8717E-B3E0-4B1A-BE2A-8DEEBE0558A7}" srcOrd="0" destOrd="0" presId="urn:microsoft.com/office/officeart/2005/8/layout/pList1"/>
    <dgm:cxn modelId="{33BAD886-EF77-4FA1-8FE9-0DE77A1641DF}" type="presParOf" srcId="{A30E254B-5599-4160-A84A-E7BA312EF052}" destId="{87B2531A-4431-417A-9C42-9C706DBF2904}" srcOrd="1" destOrd="0" presId="urn:microsoft.com/office/officeart/2005/8/layout/pList1"/>
    <dgm:cxn modelId="{533EA390-8B71-4BD3-82C6-7D24051330F4}" type="presParOf" srcId="{0EB973B4-F9BD-40BA-A7C6-A126B9B8D8D2}" destId="{3158B260-1D06-4BB3-B6EF-9AA49838000A}" srcOrd="3" destOrd="0" presId="urn:microsoft.com/office/officeart/2005/8/layout/pList1"/>
    <dgm:cxn modelId="{E9D9D7B5-E975-4834-9D65-EB5EFCEF3579}" type="presParOf" srcId="{0EB973B4-F9BD-40BA-A7C6-A126B9B8D8D2}" destId="{C4ECA525-8C6F-4BFB-8E9A-68E0D899C494}" srcOrd="4" destOrd="0" presId="urn:microsoft.com/office/officeart/2005/8/layout/pList1"/>
    <dgm:cxn modelId="{C968A6B4-72DE-47AF-9121-A09E770EEDB6}" type="presParOf" srcId="{C4ECA525-8C6F-4BFB-8E9A-68E0D899C494}" destId="{EDF17825-CEC6-485C-A79C-B1424623440D}" srcOrd="0" destOrd="0" presId="urn:microsoft.com/office/officeart/2005/8/layout/pList1"/>
    <dgm:cxn modelId="{33C570F7-8CCE-4AE2-8F9B-8D3C23E0FEC7}" type="presParOf" srcId="{C4ECA525-8C6F-4BFB-8E9A-68E0D899C494}" destId="{DF5AD829-9208-4F30-BD44-79C30B67EB2E}"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4A9415-77A7-4337-9E46-E823FC29380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B7B7211C-05D6-4B56-85C9-0FE8EC729127}">
      <dgm:prSet phldrT="[Text]" custT="1"/>
      <dgm:spPr>
        <a:solidFill>
          <a:srgbClr val="007299"/>
        </a:solidFill>
      </dgm:spPr>
      <dgm:t>
        <a:bodyPr/>
        <a:lstStyle/>
        <a:p>
          <a:r>
            <a:rPr lang="en-US" sz="2400" dirty="0"/>
            <a:t>The SAI can be as low as negative 1500 (-1500).</a:t>
          </a:r>
        </a:p>
      </dgm:t>
    </dgm:pt>
    <dgm:pt modelId="{98AA24F0-2432-411D-9AE8-B373FA34EB38}" type="parTrans" cxnId="{469B4AA8-EC4B-4114-ACEA-842772DCA5E1}">
      <dgm:prSet/>
      <dgm:spPr/>
      <dgm:t>
        <a:bodyPr/>
        <a:lstStyle/>
        <a:p>
          <a:endParaRPr lang="en-US"/>
        </a:p>
      </dgm:t>
    </dgm:pt>
    <dgm:pt modelId="{7422891C-9ACD-4604-8F10-A83CD6A6575A}" type="sibTrans" cxnId="{469B4AA8-EC4B-4114-ACEA-842772DCA5E1}">
      <dgm:prSet/>
      <dgm:spPr/>
      <dgm:t>
        <a:bodyPr/>
        <a:lstStyle/>
        <a:p>
          <a:endParaRPr lang="en-US"/>
        </a:p>
      </dgm:t>
    </dgm:pt>
    <dgm:pt modelId="{92A000CF-9CD8-4EB4-86B2-CEDE3C016BDC}">
      <dgm:prSet phldrT="[Text]" custT="1"/>
      <dgm:spPr>
        <a:solidFill>
          <a:srgbClr val="92278F"/>
        </a:solidFill>
      </dgm:spPr>
      <dgm:t>
        <a:bodyPr/>
        <a:lstStyle/>
        <a:p>
          <a:r>
            <a:rPr lang="en-US" sz="2400" dirty="0"/>
            <a:t>SAI values can be as high as 999,999.</a:t>
          </a:r>
        </a:p>
      </dgm:t>
    </dgm:pt>
    <dgm:pt modelId="{02E1FC3F-1A85-4E6A-BC65-0049BD517414}" type="parTrans" cxnId="{49F44326-9400-4B73-B510-0B9CEE69F731}">
      <dgm:prSet/>
      <dgm:spPr/>
      <dgm:t>
        <a:bodyPr/>
        <a:lstStyle/>
        <a:p>
          <a:endParaRPr lang="en-US"/>
        </a:p>
      </dgm:t>
    </dgm:pt>
    <dgm:pt modelId="{74E9D64B-BA94-4711-B973-DD010CD91390}" type="sibTrans" cxnId="{49F44326-9400-4B73-B510-0B9CEE69F731}">
      <dgm:prSet/>
      <dgm:spPr/>
      <dgm:t>
        <a:bodyPr/>
        <a:lstStyle/>
        <a:p>
          <a:endParaRPr lang="en-US"/>
        </a:p>
      </dgm:t>
    </dgm:pt>
    <dgm:pt modelId="{FD336018-41E4-460E-90E2-4BBDE59BB6F5}">
      <dgm:prSet phldrT="[Text]" custT="1"/>
      <dgm:spPr>
        <a:solidFill>
          <a:srgbClr val="41762C"/>
        </a:solidFill>
      </dgm:spPr>
      <dgm:t>
        <a:bodyPr/>
        <a:lstStyle/>
        <a:p>
          <a:r>
            <a:rPr lang="en-US" sz="1800" dirty="0"/>
            <a:t>It is not the amount a family is required to pay but instead helps the financial aid office determine how much financial support you may need. </a:t>
          </a:r>
        </a:p>
      </dgm:t>
    </dgm:pt>
    <dgm:pt modelId="{6E8F28C5-54BA-434F-B92A-51A048BAFAAE}" type="parTrans" cxnId="{73CFCBCD-2E91-4A76-9B60-23D1438EE18D}">
      <dgm:prSet/>
      <dgm:spPr/>
      <dgm:t>
        <a:bodyPr/>
        <a:lstStyle/>
        <a:p>
          <a:endParaRPr lang="en-US"/>
        </a:p>
      </dgm:t>
    </dgm:pt>
    <dgm:pt modelId="{BC9164FC-1016-4642-96B7-B5254D2848D2}" type="sibTrans" cxnId="{73CFCBCD-2E91-4A76-9B60-23D1438EE18D}">
      <dgm:prSet/>
      <dgm:spPr/>
      <dgm:t>
        <a:bodyPr/>
        <a:lstStyle/>
        <a:p>
          <a:endParaRPr lang="en-US"/>
        </a:p>
      </dgm:t>
    </dgm:pt>
    <dgm:pt modelId="{C74B0FA4-EDCD-4399-B6BC-FF4A2E66C1D6}" type="pres">
      <dgm:prSet presAssocID="{054A9415-77A7-4337-9E46-E823FC29380A}" presName="linear" presStyleCnt="0">
        <dgm:presLayoutVars>
          <dgm:animLvl val="lvl"/>
          <dgm:resizeHandles val="exact"/>
        </dgm:presLayoutVars>
      </dgm:prSet>
      <dgm:spPr/>
    </dgm:pt>
    <dgm:pt modelId="{94561C85-1A63-4F0F-9702-1F5A2BA01F60}" type="pres">
      <dgm:prSet presAssocID="{B7B7211C-05D6-4B56-85C9-0FE8EC729127}" presName="parentText" presStyleLbl="node1" presStyleIdx="0" presStyleCnt="3" custLinFactNeighborY="-12731">
        <dgm:presLayoutVars>
          <dgm:chMax val="0"/>
          <dgm:bulletEnabled val="1"/>
        </dgm:presLayoutVars>
      </dgm:prSet>
      <dgm:spPr/>
    </dgm:pt>
    <dgm:pt modelId="{4882ECDA-3E31-4738-8A38-1DD89BB5A879}" type="pres">
      <dgm:prSet presAssocID="{7422891C-9ACD-4604-8F10-A83CD6A6575A}" presName="spacer" presStyleCnt="0"/>
      <dgm:spPr/>
    </dgm:pt>
    <dgm:pt modelId="{78AD07B5-7267-4109-A47D-9EDD51639385}" type="pres">
      <dgm:prSet presAssocID="{92A000CF-9CD8-4EB4-86B2-CEDE3C016BDC}" presName="parentText" presStyleLbl="node1" presStyleIdx="1" presStyleCnt="3">
        <dgm:presLayoutVars>
          <dgm:chMax val="0"/>
          <dgm:bulletEnabled val="1"/>
        </dgm:presLayoutVars>
      </dgm:prSet>
      <dgm:spPr/>
    </dgm:pt>
    <dgm:pt modelId="{8D42A7E3-57C0-48A3-B2B9-7885DC15D7B6}" type="pres">
      <dgm:prSet presAssocID="{74E9D64B-BA94-4711-B973-DD010CD91390}" presName="spacer" presStyleCnt="0"/>
      <dgm:spPr/>
    </dgm:pt>
    <dgm:pt modelId="{5AC46990-E77B-41AC-B94D-157C7315DA24}" type="pres">
      <dgm:prSet presAssocID="{FD336018-41E4-460E-90E2-4BBDE59BB6F5}" presName="parentText" presStyleLbl="node1" presStyleIdx="2" presStyleCnt="3">
        <dgm:presLayoutVars>
          <dgm:chMax val="0"/>
          <dgm:bulletEnabled val="1"/>
        </dgm:presLayoutVars>
      </dgm:prSet>
      <dgm:spPr/>
    </dgm:pt>
  </dgm:ptLst>
  <dgm:cxnLst>
    <dgm:cxn modelId="{49F44326-9400-4B73-B510-0B9CEE69F731}" srcId="{054A9415-77A7-4337-9E46-E823FC29380A}" destId="{92A000CF-9CD8-4EB4-86B2-CEDE3C016BDC}" srcOrd="1" destOrd="0" parTransId="{02E1FC3F-1A85-4E6A-BC65-0049BD517414}" sibTransId="{74E9D64B-BA94-4711-B973-DD010CD91390}"/>
    <dgm:cxn modelId="{FEEEF433-5CBB-43B4-B3CA-D9D9E8661FF6}" type="presOf" srcId="{92A000CF-9CD8-4EB4-86B2-CEDE3C016BDC}" destId="{78AD07B5-7267-4109-A47D-9EDD51639385}" srcOrd="0" destOrd="0" presId="urn:microsoft.com/office/officeart/2005/8/layout/vList2"/>
    <dgm:cxn modelId="{469B4AA8-EC4B-4114-ACEA-842772DCA5E1}" srcId="{054A9415-77A7-4337-9E46-E823FC29380A}" destId="{B7B7211C-05D6-4B56-85C9-0FE8EC729127}" srcOrd="0" destOrd="0" parTransId="{98AA24F0-2432-411D-9AE8-B373FA34EB38}" sibTransId="{7422891C-9ACD-4604-8F10-A83CD6A6575A}"/>
    <dgm:cxn modelId="{7DB26DB7-AE17-4AD2-93D0-8B95EEE97C3D}" type="presOf" srcId="{B7B7211C-05D6-4B56-85C9-0FE8EC729127}" destId="{94561C85-1A63-4F0F-9702-1F5A2BA01F60}" srcOrd="0" destOrd="0" presId="urn:microsoft.com/office/officeart/2005/8/layout/vList2"/>
    <dgm:cxn modelId="{73CFCBCD-2E91-4A76-9B60-23D1438EE18D}" srcId="{054A9415-77A7-4337-9E46-E823FC29380A}" destId="{FD336018-41E4-460E-90E2-4BBDE59BB6F5}" srcOrd="2" destOrd="0" parTransId="{6E8F28C5-54BA-434F-B92A-51A048BAFAAE}" sibTransId="{BC9164FC-1016-4642-96B7-B5254D2848D2}"/>
    <dgm:cxn modelId="{684CD9DA-6366-4BE2-A90B-3FAD6D83A5B4}" type="presOf" srcId="{054A9415-77A7-4337-9E46-E823FC29380A}" destId="{C74B0FA4-EDCD-4399-B6BC-FF4A2E66C1D6}" srcOrd="0" destOrd="0" presId="urn:microsoft.com/office/officeart/2005/8/layout/vList2"/>
    <dgm:cxn modelId="{2ED449E4-A4A0-48BD-9086-E0B29031899B}" type="presOf" srcId="{FD336018-41E4-460E-90E2-4BBDE59BB6F5}" destId="{5AC46990-E77B-41AC-B94D-157C7315DA24}" srcOrd="0" destOrd="0" presId="urn:microsoft.com/office/officeart/2005/8/layout/vList2"/>
    <dgm:cxn modelId="{E09763C9-97A0-4B2D-AB54-86AC33160A15}" type="presParOf" srcId="{C74B0FA4-EDCD-4399-B6BC-FF4A2E66C1D6}" destId="{94561C85-1A63-4F0F-9702-1F5A2BA01F60}" srcOrd="0" destOrd="0" presId="urn:microsoft.com/office/officeart/2005/8/layout/vList2"/>
    <dgm:cxn modelId="{6D019221-9C6B-4520-B2AA-2430C17A8703}" type="presParOf" srcId="{C74B0FA4-EDCD-4399-B6BC-FF4A2E66C1D6}" destId="{4882ECDA-3E31-4738-8A38-1DD89BB5A879}" srcOrd="1" destOrd="0" presId="urn:microsoft.com/office/officeart/2005/8/layout/vList2"/>
    <dgm:cxn modelId="{4B9CDEF4-F9CD-41EA-BA57-174E09286C1F}" type="presParOf" srcId="{C74B0FA4-EDCD-4399-B6BC-FF4A2E66C1D6}" destId="{78AD07B5-7267-4109-A47D-9EDD51639385}" srcOrd="2" destOrd="0" presId="urn:microsoft.com/office/officeart/2005/8/layout/vList2"/>
    <dgm:cxn modelId="{0BA40C1D-7682-455E-A2A6-83B929ED3011}" type="presParOf" srcId="{C74B0FA4-EDCD-4399-B6BC-FF4A2E66C1D6}" destId="{8D42A7E3-57C0-48A3-B2B9-7885DC15D7B6}" srcOrd="3" destOrd="0" presId="urn:microsoft.com/office/officeart/2005/8/layout/vList2"/>
    <dgm:cxn modelId="{0F01BA8C-5D9B-490D-B79B-2B893F36A935}" type="presParOf" srcId="{C74B0FA4-EDCD-4399-B6BC-FF4A2E66C1D6}" destId="{5AC46990-E77B-41AC-B94D-157C7315DA24}"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02D03C-77B7-4F58-A489-3D1D8A01B286}"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1A91B42C-0BE3-4CA5-888E-02603191AE13}">
      <dgm:prSet phldrT="[Text]"/>
      <dgm:spPr>
        <a:solidFill>
          <a:srgbClr val="007299"/>
        </a:solidFill>
      </dgm:spPr>
      <dgm:t>
        <a:bodyPr/>
        <a:lstStyle/>
        <a:p>
          <a:endParaRPr lang="en-US" dirty="0">
            <a:solidFill>
              <a:schemeClr val="accent4">
                <a:lumMod val="20000"/>
                <a:lumOff val="80000"/>
              </a:schemeClr>
            </a:solidFill>
          </a:endParaRPr>
        </a:p>
      </dgm:t>
    </dgm:pt>
    <dgm:pt modelId="{99A3316C-13DE-45CC-8D0A-4BD00377C43A}" type="parTrans" cxnId="{5D360837-43EE-4554-9C8D-3799C25F730B}">
      <dgm:prSet/>
      <dgm:spPr/>
      <dgm:t>
        <a:bodyPr/>
        <a:lstStyle/>
        <a:p>
          <a:endParaRPr lang="en-US"/>
        </a:p>
      </dgm:t>
    </dgm:pt>
    <dgm:pt modelId="{295EEE41-BA52-4093-8862-345AE1BA03E8}" type="sibTrans" cxnId="{5D360837-43EE-4554-9C8D-3799C25F730B}">
      <dgm:prSet/>
      <dgm:spPr/>
      <dgm:t>
        <a:bodyPr/>
        <a:lstStyle/>
        <a:p>
          <a:endParaRPr lang="en-US"/>
        </a:p>
      </dgm:t>
    </dgm:pt>
    <dgm:pt modelId="{E691B60D-C14F-43AB-9F3C-4F3544E88D49}">
      <dgm:prSet phldrT="[Text]"/>
      <dgm:spPr/>
      <dgm:t>
        <a:bodyPr anchor="ctr"/>
        <a:lstStyle/>
        <a:p>
          <a:r>
            <a:rPr lang="en-US" dirty="0"/>
            <a:t>Look for FREE money first</a:t>
          </a:r>
        </a:p>
      </dgm:t>
    </dgm:pt>
    <dgm:pt modelId="{EC30AD65-E4B2-42FA-9B2A-6FFE66D0A7AC}" type="parTrans" cxnId="{7383DA2B-77E5-4B79-829A-AE338499ADF5}">
      <dgm:prSet/>
      <dgm:spPr/>
      <dgm:t>
        <a:bodyPr/>
        <a:lstStyle/>
        <a:p>
          <a:endParaRPr lang="en-US"/>
        </a:p>
      </dgm:t>
    </dgm:pt>
    <dgm:pt modelId="{2581D66F-0F44-45B5-BE65-D518C41C077B}" type="sibTrans" cxnId="{7383DA2B-77E5-4B79-829A-AE338499ADF5}">
      <dgm:prSet/>
      <dgm:spPr/>
      <dgm:t>
        <a:bodyPr/>
        <a:lstStyle/>
        <a:p>
          <a:endParaRPr lang="en-US"/>
        </a:p>
      </dgm:t>
    </dgm:pt>
    <dgm:pt modelId="{71306440-217B-47C3-9A52-EF2D3EA1FE9F}">
      <dgm:prSet phldrT="[Text]"/>
      <dgm:spPr>
        <a:solidFill>
          <a:srgbClr val="92278F"/>
        </a:solidFill>
      </dgm:spPr>
      <dgm:t>
        <a:bodyPr/>
        <a:lstStyle/>
        <a:p>
          <a:endParaRPr lang="en-US" dirty="0">
            <a:solidFill>
              <a:srgbClr val="C84E1F"/>
            </a:solidFill>
          </a:endParaRPr>
        </a:p>
      </dgm:t>
    </dgm:pt>
    <dgm:pt modelId="{5D0D7E2D-AA30-4D73-8063-7855BC7AB2D4}" type="parTrans" cxnId="{DD4E1BC5-BC25-4C71-AD2E-7E1416A0A56A}">
      <dgm:prSet/>
      <dgm:spPr/>
      <dgm:t>
        <a:bodyPr/>
        <a:lstStyle/>
        <a:p>
          <a:endParaRPr lang="en-US"/>
        </a:p>
      </dgm:t>
    </dgm:pt>
    <dgm:pt modelId="{F5947B87-80E3-4A1D-A929-DAB5FC089E98}" type="sibTrans" cxnId="{DD4E1BC5-BC25-4C71-AD2E-7E1416A0A56A}">
      <dgm:prSet/>
      <dgm:spPr/>
      <dgm:t>
        <a:bodyPr/>
        <a:lstStyle/>
        <a:p>
          <a:endParaRPr lang="en-US"/>
        </a:p>
      </dgm:t>
    </dgm:pt>
    <dgm:pt modelId="{3139273D-70F6-4E16-8C93-F7B5C34A7FD9}">
      <dgm:prSet phldrT="[Text]"/>
      <dgm:spPr/>
      <dgm:t>
        <a:bodyPr anchor="ctr"/>
        <a:lstStyle/>
        <a:p>
          <a:r>
            <a:rPr lang="en-US" dirty="0"/>
            <a:t>Know your specific deadlines</a:t>
          </a:r>
        </a:p>
      </dgm:t>
    </dgm:pt>
    <dgm:pt modelId="{8236DA78-D745-404C-836F-3ECDE1ADB281}" type="parTrans" cxnId="{7FA890CF-E9DD-486F-B2E1-2C8EC096FD14}">
      <dgm:prSet/>
      <dgm:spPr/>
      <dgm:t>
        <a:bodyPr/>
        <a:lstStyle/>
        <a:p>
          <a:endParaRPr lang="en-US"/>
        </a:p>
      </dgm:t>
    </dgm:pt>
    <dgm:pt modelId="{9129E511-6764-4CAB-BEE1-F0F3612D3B96}" type="sibTrans" cxnId="{7FA890CF-E9DD-486F-B2E1-2C8EC096FD14}">
      <dgm:prSet/>
      <dgm:spPr/>
      <dgm:t>
        <a:bodyPr/>
        <a:lstStyle/>
        <a:p>
          <a:endParaRPr lang="en-US"/>
        </a:p>
      </dgm:t>
    </dgm:pt>
    <dgm:pt modelId="{82E7E145-CAD3-4AA0-B0B6-66E4B308A081}">
      <dgm:prSet phldrT="[Text]"/>
      <dgm:spPr>
        <a:solidFill>
          <a:srgbClr val="41762C"/>
        </a:solidFill>
      </dgm:spPr>
      <dgm:t>
        <a:bodyPr/>
        <a:lstStyle/>
        <a:p>
          <a:endParaRPr lang="en-US" dirty="0">
            <a:solidFill>
              <a:srgbClr val="B1E8FF"/>
            </a:solidFill>
          </a:endParaRPr>
        </a:p>
      </dgm:t>
    </dgm:pt>
    <dgm:pt modelId="{481036F1-89C3-419A-B76F-3884FE2DFC6C}" type="parTrans" cxnId="{CD893D62-7BD4-4ED5-B71F-F4F756BA225F}">
      <dgm:prSet/>
      <dgm:spPr/>
      <dgm:t>
        <a:bodyPr/>
        <a:lstStyle/>
        <a:p>
          <a:endParaRPr lang="en-US"/>
        </a:p>
      </dgm:t>
    </dgm:pt>
    <dgm:pt modelId="{62326E96-A0A2-4A73-9DBF-91415ABDB84E}" type="sibTrans" cxnId="{CD893D62-7BD4-4ED5-B71F-F4F756BA225F}">
      <dgm:prSet/>
      <dgm:spPr/>
      <dgm:t>
        <a:bodyPr/>
        <a:lstStyle/>
        <a:p>
          <a:endParaRPr lang="en-US"/>
        </a:p>
      </dgm:t>
    </dgm:pt>
    <dgm:pt modelId="{2FF7D2B0-1DF0-42B8-8006-C3A772D8B21E}">
      <dgm:prSet phldrT="[Text]"/>
      <dgm:spPr/>
      <dgm:t>
        <a:bodyPr anchor="ctr"/>
        <a:lstStyle/>
        <a:p>
          <a:r>
            <a:rPr lang="en-US" dirty="0"/>
            <a:t>Fill out the FAFSA</a:t>
          </a:r>
        </a:p>
      </dgm:t>
    </dgm:pt>
    <dgm:pt modelId="{42E3D393-4421-47B9-ABB2-6DFFB46B5775}" type="parTrans" cxnId="{FC04CE54-A623-4C50-8DBF-5A830D730B6A}">
      <dgm:prSet/>
      <dgm:spPr/>
      <dgm:t>
        <a:bodyPr/>
        <a:lstStyle/>
        <a:p>
          <a:endParaRPr lang="en-US"/>
        </a:p>
      </dgm:t>
    </dgm:pt>
    <dgm:pt modelId="{6B3AB579-F059-46DE-A8E7-6B51B48C2DC9}" type="sibTrans" cxnId="{FC04CE54-A623-4C50-8DBF-5A830D730B6A}">
      <dgm:prSet/>
      <dgm:spPr/>
      <dgm:t>
        <a:bodyPr/>
        <a:lstStyle/>
        <a:p>
          <a:endParaRPr lang="en-US"/>
        </a:p>
      </dgm:t>
    </dgm:pt>
    <dgm:pt modelId="{07439EDF-3118-43B5-BE3D-3CD151959B49}">
      <dgm:prSet phldrT="[Text]"/>
      <dgm:spPr>
        <a:solidFill>
          <a:srgbClr val="FF9900"/>
        </a:solidFill>
      </dgm:spPr>
      <dgm:t>
        <a:bodyPr/>
        <a:lstStyle/>
        <a:p>
          <a:endParaRPr lang="en-US" dirty="0">
            <a:solidFill>
              <a:srgbClr val="B1E8FF"/>
            </a:solidFill>
          </a:endParaRPr>
        </a:p>
      </dgm:t>
    </dgm:pt>
    <dgm:pt modelId="{46E0C3DB-1540-48F9-AC3F-B09EFAFD12E8}" type="parTrans" cxnId="{F626C0E1-BD8B-41A6-81AD-60D8FF1B25DB}">
      <dgm:prSet/>
      <dgm:spPr/>
      <dgm:t>
        <a:bodyPr/>
        <a:lstStyle/>
        <a:p>
          <a:endParaRPr lang="en-US"/>
        </a:p>
      </dgm:t>
    </dgm:pt>
    <dgm:pt modelId="{A64E1051-B465-4892-A887-EF98A5D9B85C}" type="sibTrans" cxnId="{F626C0E1-BD8B-41A6-81AD-60D8FF1B25DB}">
      <dgm:prSet/>
      <dgm:spPr/>
      <dgm:t>
        <a:bodyPr/>
        <a:lstStyle/>
        <a:p>
          <a:endParaRPr lang="en-US"/>
        </a:p>
      </dgm:t>
    </dgm:pt>
    <dgm:pt modelId="{0F991FFA-2604-497B-BE04-0BF03C830756}">
      <dgm:prSet phldrT="[Text]"/>
      <dgm:spPr/>
      <dgm:t>
        <a:bodyPr anchor="ctr"/>
        <a:lstStyle/>
        <a:p>
          <a:r>
            <a:rPr lang="en-US" dirty="0"/>
            <a:t>Compare schools financial aid offers carefully</a:t>
          </a:r>
        </a:p>
      </dgm:t>
    </dgm:pt>
    <dgm:pt modelId="{2BBB85C8-5DCF-4FFB-A97C-F7457EF1DDC2}" type="parTrans" cxnId="{B01DCCA7-F1AE-4493-B435-049E6C10139C}">
      <dgm:prSet/>
      <dgm:spPr/>
      <dgm:t>
        <a:bodyPr/>
        <a:lstStyle/>
        <a:p>
          <a:endParaRPr lang="en-US"/>
        </a:p>
      </dgm:t>
    </dgm:pt>
    <dgm:pt modelId="{7E4FF9AA-A81D-48C9-845C-5260E76FCAEF}" type="sibTrans" cxnId="{B01DCCA7-F1AE-4493-B435-049E6C10139C}">
      <dgm:prSet/>
      <dgm:spPr/>
      <dgm:t>
        <a:bodyPr/>
        <a:lstStyle/>
        <a:p>
          <a:endParaRPr lang="en-US"/>
        </a:p>
      </dgm:t>
    </dgm:pt>
    <dgm:pt modelId="{E7ACF36F-3934-4BDB-957A-4652E9BC7212}">
      <dgm:prSet phldrT="[Text]"/>
      <dgm:spPr>
        <a:solidFill>
          <a:srgbClr val="B22134"/>
        </a:solidFill>
      </dgm:spPr>
      <dgm:t>
        <a:bodyPr/>
        <a:lstStyle/>
        <a:p>
          <a:endParaRPr lang="en-US" dirty="0">
            <a:solidFill>
              <a:srgbClr val="B1E8FF"/>
            </a:solidFill>
          </a:endParaRPr>
        </a:p>
      </dgm:t>
    </dgm:pt>
    <dgm:pt modelId="{FCD18C94-F1F7-4168-BA45-904FF8308CC4}" type="parTrans" cxnId="{21776847-5791-4010-8CE4-3D2EDB310420}">
      <dgm:prSet/>
      <dgm:spPr/>
      <dgm:t>
        <a:bodyPr/>
        <a:lstStyle/>
        <a:p>
          <a:endParaRPr lang="en-US"/>
        </a:p>
      </dgm:t>
    </dgm:pt>
    <dgm:pt modelId="{018CC21A-542D-4472-B893-733D4EBC4A7C}" type="sibTrans" cxnId="{21776847-5791-4010-8CE4-3D2EDB310420}">
      <dgm:prSet/>
      <dgm:spPr/>
      <dgm:t>
        <a:bodyPr/>
        <a:lstStyle/>
        <a:p>
          <a:endParaRPr lang="en-US"/>
        </a:p>
      </dgm:t>
    </dgm:pt>
    <dgm:pt modelId="{9D784DFB-592B-42B1-8A79-A46CFB72CF14}">
      <dgm:prSet phldrT="[Text]"/>
      <dgm:spPr/>
      <dgm:t>
        <a:bodyPr anchor="ctr"/>
        <a:lstStyle/>
        <a:p>
          <a:r>
            <a:rPr lang="en-US" dirty="0"/>
            <a:t>Be sure you have the money you need</a:t>
          </a:r>
        </a:p>
      </dgm:t>
    </dgm:pt>
    <dgm:pt modelId="{3AB0A30E-53F5-41B3-8CC2-16960A733610}" type="parTrans" cxnId="{69819914-EAA8-4C27-A140-002A1A645E21}">
      <dgm:prSet/>
      <dgm:spPr/>
      <dgm:t>
        <a:bodyPr/>
        <a:lstStyle/>
        <a:p>
          <a:endParaRPr lang="en-US"/>
        </a:p>
      </dgm:t>
    </dgm:pt>
    <dgm:pt modelId="{14589D29-1DD4-41D9-B5AA-CD04E567A784}" type="sibTrans" cxnId="{69819914-EAA8-4C27-A140-002A1A645E21}">
      <dgm:prSet/>
      <dgm:spPr/>
      <dgm:t>
        <a:bodyPr/>
        <a:lstStyle/>
        <a:p>
          <a:endParaRPr lang="en-US"/>
        </a:p>
      </dgm:t>
    </dgm:pt>
    <dgm:pt modelId="{D4D23257-9B22-4D56-987A-8EFBC38D1E28}" type="pres">
      <dgm:prSet presAssocID="{3102D03C-77B7-4F58-A489-3D1D8A01B286}" presName="Name0" presStyleCnt="0">
        <dgm:presLayoutVars>
          <dgm:dir/>
          <dgm:animLvl val="lvl"/>
          <dgm:resizeHandles val="exact"/>
        </dgm:presLayoutVars>
      </dgm:prSet>
      <dgm:spPr/>
    </dgm:pt>
    <dgm:pt modelId="{4FA2CBDA-C16E-4026-8FB1-74E368CA09C3}" type="pres">
      <dgm:prSet presAssocID="{1A91B42C-0BE3-4CA5-888E-02603191AE13}" presName="compositeNode" presStyleCnt="0">
        <dgm:presLayoutVars>
          <dgm:bulletEnabled val="1"/>
        </dgm:presLayoutVars>
      </dgm:prSet>
      <dgm:spPr/>
    </dgm:pt>
    <dgm:pt modelId="{EBB07F1C-72CE-4F3E-B179-CF660146946D}" type="pres">
      <dgm:prSet presAssocID="{1A91B42C-0BE3-4CA5-888E-02603191AE13}" presName="bgRect" presStyleLbl="node1" presStyleIdx="0" presStyleCnt="5"/>
      <dgm:spPr/>
    </dgm:pt>
    <dgm:pt modelId="{4BC75E73-EA6B-4561-B352-114049105FD1}" type="pres">
      <dgm:prSet presAssocID="{1A91B42C-0BE3-4CA5-888E-02603191AE13}" presName="parentNode" presStyleLbl="node1" presStyleIdx="0" presStyleCnt="5">
        <dgm:presLayoutVars>
          <dgm:chMax val="0"/>
          <dgm:bulletEnabled val="1"/>
        </dgm:presLayoutVars>
      </dgm:prSet>
      <dgm:spPr/>
    </dgm:pt>
    <dgm:pt modelId="{F16AD0C3-2CD0-4A4E-8FEB-8A20181739CA}" type="pres">
      <dgm:prSet presAssocID="{1A91B42C-0BE3-4CA5-888E-02603191AE13}" presName="childNode" presStyleLbl="node1" presStyleIdx="0" presStyleCnt="5">
        <dgm:presLayoutVars>
          <dgm:bulletEnabled val="1"/>
        </dgm:presLayoutVars>
      </dgm:prSet>
      <dgm:spPr/>
    </dgm:pt>
    <dgm:pt modelId="{8611917B-673D-4DF2-86B8-AA61FA69155B}" type="pres">
      <dgm:prSet presAssocID="{295EEE41-BA52-4093-8862-345AE1BA03E8}" presName="hSp" presStyleCnt="0"/>
      <dgm:spPr/>
    </dgm:pt>
    <dgm:pt modelId="{7E786B2C-1A0E-4933-9327-ED8EC0256855}" type="pres">
      <dgm:prSet presAssocID="{295EEE41-BA52-4093-8862-345AE1BA03E8}" presName="vProcSp" presStyleCnt="0"/>
      <dgm:spPr/>
    </dgm:pt>
    <dgm:pt modelId="{6509AA2B-9236-480D-A1AE-935AC866B6E9}" type="pres">
      <dgm:prSet presAssocID="{295EEE41-BA52-4093-8862-345AE1BA03E8}" presName="vSp1" presStyleCnt="0"/>
      <dgm:spPr/>
    </dgm:pt>
    <dgm:pt modelId="{7E06D85D-2790-4371-ABA1-4486A7E69841}" type="pres">
      <dgm:prSet presAssocID="{295EEE41-BA52-4093-8862-345AE1BA03E8}" presName="simulatedConn" presStyleLbl="solidFgAcc1" presStyleIdx="0" presStyleCnt="4" custLinFactY="-159103" custLinFactNeighborY="-200000"/>
      <dgm:spPr>
        <a:solidFill>
          <a:schemeClr val="bg1"/>
        </a:solidFill>
        <a:ln>
          <a:solidFill>
            <a:srgbClr val="007299"/>
          </a:solidFill>
        </a:ln>
      </dgm:spPr>
    </dgm:pt>
    <dgm:pt modelId="{2842FCCC-DFD1-4FFD-AD36-D535C080BA2F}" type="pres">
      <dgm:prSet presAssocID="{295EEE41-BA52-4093-8862-345AE1BA03E8}" presName="vSp2" presStyleCnt="0"/>
      <dgm:spPr/>
    </dgm:pt>
    <dgm:pt modelId="{7A1C6FD7-ABB4-41F0-B587-604EB75BA49E}" type="pres">
      <dgm:prSet presAssocID="{295EEE41-BA52-4093-8862-345AE1BA03E8}" presName="sibTrans" presStyleCnt="0"/>
      <dgm:spPr/>
    </dgm:pt>
    <dgm:pt modelId="{35968A87-CDE7-4031-8C24-CA8A9F383A0B}" type="pres">
      <dgm:prSet presAssocID="{71306440-217B-47C3-9A52-EF2D3EA1FE9F}" presName="compositeNode" presStyleCnt="0">
        <dgm:presLayoutVars>
          <dgm:bulletEnabled val="1"/>
        </dgm:presLayoutVars>
      </dgm:prSet>
      <dgm:spPr/>
    </dgm:pt>
    <dgm:pt modelId="{9DCD1020-47A3-4A6B-9795-8859208FE452}" type="pres">
      <dgm:prSet presAssocID="{71306440-217B-47C3-9A52-EF2D3EA1FE9F}" presName="bgRect" presStyleLbl="node1" presStyleIdx="1" presStyleCnt="5"/>
      <dgm:spPr/>
    </dgm:pt>
    <dgm:pt modelId="{5FF0F96C-A3D2-4D3B-A42D-E4F75DEAC621}" type="pres">
      <dgm:prSet presAssocID="{71306440-217B-47C3-9A52-EF2D3EA1FE9F}" presName="parentNode" presStyleLbl="node1" presStyleIdx="1" presStyleCnt="5">
        <dgm:presLayoutVars>
          <dgm:chMax val="0"/>
          <dgm:bulletEnabled val="1"/>
        </dgm:presLayoutVars>
      </dgm:prSet>
      <dgm:spPr/>
    </dgm:pt>
    <dgm:pt modelId="{D2114065-7F3E-4672-87F2-F28C534DFD1D}" type="pres">
      <dgm:prSet presAssocID="{71306440-217B-47C3-9A52-EF2D3EA1FE9F}" presName="childNode" presStyleLbl="node1" presStyleIdx="1" presStyleCnt="5">
        <dgm:presLayoutVars>
          <dgm:bulletEnabled val="1"/>
        </dgm:presLayoutVars>
      </dgm:prSet>
      <dgm:spPr/>
    </dgm:pt>
    <dgm:pt modelId="{9CFBEE15-C3B8-4758-B20A-A64355216354}" type="pres">
      <dgm:prSet presAssocID="{F5947B87-80E3-4A1D-A929-DAB5FC089E98}" presName="hSp" presStyleCnt="0"/>
      <dgm:spPr/>
    </dgm:pt>
    <dgm:pt modelId="{DAF4CD07-541E-48C9-95D0-435F5EA08F74}" type="pres">
      <dgm:prSet presAssocID="{F5947B87-80E3-4A1D-A929-DAB5FC089E98}" presName="vProcSp" presStyleCnt="0"/>
      <dgm:spPr/>
    </dgm:pt>
    <dgm:pt modelId="{4DF9F1DF-CDC6-4DDD-8966-5DD59DED76AC}" type="pres">
      <dgm:prSet presAssocID="{F5947B87-80E3-4A1D-A929-DAB5FC089E98}" presName="vSp1" presStyleCnt="0"/>
      <dgm:spPr/>
    </dgm:pt>
    <dgm:pt modelId="{79B03D78-7110-427A-BF41-E1A3627E32FA}" type="pres">
      <dgm:prSet presAssocID="{F5947B87-80E3-4A1D-A929-DAB5FC089E98}" presName="simulatedConn" presStyleLbl="solidFgAcc1" presStyleIdx="1" presStyleCnt="4" custLinFactY="-159103" custLinFactNeighborY="-200000"/>
      <dgm:spPr>
        <a:ln>
          <a:solidFill>
            <a:srgbClr val="92278F"/>
          </a:solidFill>
        </a:ln>
      </dgm:spPr>
    </dgm:pt>
    <dgm:pt modelId="{1BC2720F-1685-4C42-9C5F-738D790DA985}" type="pres">
      <dgm:prSet presAssocID="{F5947B87-80E3-4A1D-A929-DAB5FC089E98}" presName="vSp2" presStyleCnt="0"/>
      <dgm:spPr/>
    </dgm:pt>
    <dgm:pt modelId="{BD70A336-9958-47CA-828B-705B8E1BD50A}" type="pres">
      <dgm:prSet presAssocID="{F5947B87-80E3-4A1D-A929-DAB5FC089E98}" presName="sibTrans" presStyleCnt="0"/>
      <dgm:spPr/>
    </dgm:pt>
    <dgm:pt modelId="{3C6B8359-158A-44E0-BD84-4C9E712C7D16}" type="pres">
      <dgm:prSet presAssocID="{82E7E145-CAD3-4AA0-B0B6-66E4B308A081}" presName="compositeNode" presStyleCnt="0">
        <dgm:presLayoutVars>
          <dgm:bulletEnabled val="1"/>
        </dgm:presLayoutVars>
      </dgm:prSet>
      <dgm:spPr/>
    </dgm:pt>
    <dgm:pt modelId="{826E06AA-943A-4B5D-8791-1C38EA1323D2}" type="pres">
      <dgm:prSet presAssocID="{82E7E145-CAD3-4AA0-B0B6-66E4B308A081}" presName="bgRect" presStyleLbl="node1" presStyleIdx="2" presStyleCnt="5"/>
      <dgm:spPr/>
    </dgm:pt>
    <dgm:pt modelId="{5D5EED6F-C603-4E66-9DD3-9B62026C0054}" type="pres">
      <dgm:prSet presAssocID="{82E7E145-CAD3-4AA0-B0B6-66E4B308A081}" presName="parentNode" presStyleLbl="node1" presStyleIdx="2" presStyleCnt="5">
        <dgm:presLayoutVars>
          <dgm:chMax val="0"/>
          <dgm:bulletEnabled val="1"/>
        </dgm:presLayoutVars>
      </dgm:prSet>
      <dgm:spPr/>
    </dgm:pt>
    <dgm:pt modelId="{02963E2F-8E27-490D-A3C5-BC5F4CB9D19E}" type="pres">
      <dgm:prSet presAssocID="{82E7E145-CAD3-4AA0-B0B6-66E4B308A081}" presName="childNode" presStyleLbl="node1" presStyleIdx="2" presStyleCnt="5">
        <dgm:presLayoutVars>
          <dgm:bulletEnabled val="1"/>
        </dgm:presLayoutVars>
      </dgm:prSet>
      <dgm:spPr/>
    </dgm:pt>
    <dgm:pt modelId="{D013B219-2993-4631-9878-FDA8CBF1E535}" type="pres">
      <dgm:prSet presAssocID="{62326E96-A0A2-4A73-9DBF-91415ABDB84E}" presName="hSp" presStyleCnt="0"/>
      <dgm:spPr/>
    </dgm:pt>
    <dgm:pt modelId="{F663906F-5A58-4F90-993A-D21CE8F99F02}" type="pres">
      <dgm:prSet presAssocID="{62326E96-A0A2-4A73-9DBF-91415ABDB84E}" presName="vProcSp" presStyleCnt="0"/>
      <dgm:spPr/>
    </dgm:pt>
    <dgm:pt modelId="{4C255789-04FC-460C-A306-7B5A05C30BE0}" type="pres">
      <dgm:prSet presAssocID="{62326E96-A0A2-4A73-9DBF-91415ABDB84E}" presName="vSp1" presStyleCnt="0"/>
      <dgm:spPr/>
    </dgm:pt>
    <dgm:pt modelId="{6E382471-836E-4D07-B20A-100CA19702A6}" type="pres">
      <dgm:prSet presAssocID="{62326E96-A0A2-4A73-9DBF-91415ABDB84E}" presName="simulatedConn" presStyleLbl="solidFgAcc1" presStyleIdx="2" presStyleCnt="4" custLinFactY="-159103" custLinFactNeighborY="-200000"/>
      <dgm:spPr>
        <a:ln>
          <a:solidFill>
            <a:srgbClr val="41762C"/>
          </a:solidFill>
        </a:ln>
      </dgm:spPr>
    </dgm:pt>
    <dgm:pt modelId="{C18FA9D2-10FA-4E16-B567-170AE541853A}" type="pres">
      <dgm:prSet presAssocID="{62326E96-A0A2-4A73-9DBF-91415ABDB84E}" presName="vSp2" presStyleCnt="0"/>
      <dgm:spPr/>
    </dgm:pt>
    <dgm:pt modelId="{50AFBEF1-4129-4932-B88A-130B0118D53D}" type="pres">
      <dgm:prSet presAssocID="{62326E96-A0A2-4A73-9DBF-91415ABDB84E}" presName="sibTrans" presStyleCnt="0"/>
      <dgm:spPr/>
    </dgm:pt>
    <dgm:pt modelId="{A73A183C-499F-4873-B429-39D7D9E64D91}" type="pres">
      <dgm:prSet presAssocID="{07439EDF-3118-43B5-BE3D-3CD151959B49}" presName="compositeNode" presStyleCnt="0">
        <dgm:presLayoutVars>
          <dgm:bulletEnabled val="1"/>
        </dgm:presLayoutVars>
      </dgm:prSet>
      <dgm:spPr/>
    </dgm:pt>
    <dgm:pt modelId="{D7FB5771-AD04-4B16-B3CC-4B592CFBC5B0}" type="pres">
      <dgm:prSet presAssocID="{07439EDF-3118-43B5-BE3D-3CD151959B49}" presName="bgRect" presStyleLbl="node1" presStyleIdx="3" presStyleCnt="5"/>
      <dgm:spPr/>
    </dgm:pt>
    <dgm:pt modelId="{36B30E66-549E-4D18-A61A-4038834571D6}" type="pres">
      <dgm:prSet presAssocID="{07439EDF-3118-43B5-BE3D-3CD151959B49}" presName="parentNode" presStyleLbl="node1" presStyleIdx="3" presStyleCnt="5">
        <dgm:presLayoutVars>
          <dgm:chMax val="0"/>
          <dgm:bulletEnabled val="1"/>
        </dgm:presLayoutVars>
      </dgm:prSet>
      <dgm:spPr/>
    </dgm:pt>
    <dgm:pt modelId="{6DDBBB07-39A4-4748-AEF1-17756B3A5CCE}" type="pres">
      <dgm:prSet presAssocID="{07439EDF-3118-43B5-BE3D-3CD151959B49}" presName="childNode" presStyleLbl="node1" presStyleIdx="3" presStyleCnt="5">
        <dgm:presLayoutVars>
          <dgm:bulletEnabled val="1"/>
        </dgm:presLayoutVars>
      </dgm:prSet>
      <dgm:spPr/>
    </dgm:pt>
    <dgm:pt modelId="{53C1E31E-89EC-4E1E-965E-B6F15E377CFB}" type="pres">
      <dgm:prSet presAssocID="{A64E1051-B465-4892-A887-EF98A5D9B85C}" presName="hSp" presStyleCnt="0"/>
      <dgm:spPr/>
    </dgm:pt>
    <dgm:pt modelId="{B8F5F5F3-0142-42FC-935C-C1417A97E4F1}" type="pres">
      <dgm:prSet presAssocID="{A64E1051-B465-4892-A887-EF98A5D9B85C}" presName="vProcSp" presStyleCnt="0"/>
      <dgm:spPr/>
    </dgm:pt>
    <dgm:pt modelId="{E8C509B9-41CB-4121-A9F9-F0E1C0AC2748}" type="pres">
      <dgm:prSet presAssocID="{A64E1051-B465-4892-A887-EF98A5D9B85C}" presName="vSp1" presStyleCnt="0"/>
      <dgm:spPr/>
    </dgm:pt>
    <dgm:pt modelId="{06D84132-C768-4BF8-B7BC-4BBF051A18E9}" type="pres">
      <dgm:prSet presAssocID="{A64E1051-B465-4892-A887-EF98A5D9B85C}" presName="simulatedConn" presStyleLbl="solidFgAcc1" presStyleIdx="3" presStyleCnt="4" custLinFactY="-159103" custLinFactNeighborY="-200000"/>
      <dgm:spPr>
        <a:ln>
          <a:solidFill>
            <a:srgbClr val="FF9900"/>
          </a:solidFill>
        </a:ln>
      </dgm:spPr>
    </dgm:pt>
    <dgm:pt modelId="{6BA795C8-EDA9-4FAD-9B05-0EE240AACA7D}" type="pres">
      <dgm:prSet presAssocID="{A64E1051-B465-4892-A887-EF98A5D9B85C}" presName="vSp2" presStyleCnt="0"/>
      <dgm:spPr/>
    </dgm:pt>
    <dgm:pt modelId="{75D14FBA-0B4E-4D27-BB23-A0523738A7D7}" type="pres">
      <dgm:prSet presAssocID="{A64E1051-B465-4892-A887-EF98A5D9B85C}" presName="sibTrans" presStyleCnt="0"/>
      <dgm:spPr/>
    </dgm:pt>
    <dgm:pt modelId="{69030D84-15E3-432A-B3AE-A9F89F8CA792}" type="pres">
      <dgm:prSet presAssocID="{E7ACF36F-3934-4BDB-957A-4652E9BC7212}" presName="compositeNode" presStyleCnt="0">
        <dgm:presLayoutVars>
          <dgm:bulletEnabled val="1"/>
        </dgm:presLayoutVars>
      </dgm:prSet>
      <dgm:spPr/>
    </dgm:pt>
    <dgm:pt modelId="{DCF3C3A4-CAB0-459F-9FE9-FB72E8D4FD5D}" type="pres">
      <dgm:prSet presAssocID="{E7ACF36F-3934-4BDB-957A-4652E9BC7212}" presName="bgRect" presStyleLbl="node1" presStyleIdx="4" presStyleCnt="5"/>
      <dgm:spPr/>
    </dgm:pt>
    <dgm:pt modelId="{0B574F5A-58D9-40FA-AAD1-E4702DE07374}" type="pres">
      <dgm:prSet presAssocID="{E7ACF36F-3934-4BDB-957A-4652E9BC7212}" presName="parentNode" presStyleLbl="node1" presStyleIdx="4" presStyleCnt="5">
        <dgm:presLayoutVars>
          <dgm:chMax val="0"/>
          <dgm:bulletEnabled val="1"/>
        </dgm:presLayoutVars>
      </dgm:prSet>
      <dgm:spPr/>
    </dgm:pt>
    <dgm:pt modelId="{EDCF73D7-A6B7-4A9B-9135-921CCE6684B3}" type="pres">
      <dgm:prSet presAssocID="{E7ACF36F-3934-4BDB-957A-4652E9BC7212}" presName="childNode" presStyleLbl="node1" presStyleIdx="4" presStyleCnt="5">
        <dgm:presLayoutVars>
          <dgm:bulletEnabled val="1"/>
        </dgm:presLayoutVars>
      </dgm:prSet>
      <dgm:spPr/>
    </dgm:pt>
  </dgm:ptLst>
  <dgm:cxnLst>
    <dgm:cxn modelId="{69819914-EAA8-4C27-A140-002A1A645E21}" srcId="{E7ACF36F-3934-4BDB-957A-4652E9BC7212}" destId="{9D784DFB-592B-42B1-8A79-A46CFB72CF14}" srcOrd="0" destOrd="0" parTransId="{3AB0A30E-53F5-41B3-8CC2-16960A733610}" sibTransId="{14589D29-1DD4-41D9-B5AA-CD04E567A784}"/>
    <dgm:cxn modelId="{7383DA2B-77E5-4B79-829A-AE338499ADF5}" srcId="{1A91B42C-0BE3-4CA5-888E-02603191AE13}" destId="{E691B60D-C14F-43AB-9F3C-4F3544E88D49}" srcOrd="0" destOrd="0" parTransId="{EC30AD65-E4B2-42FA-9B2A-6FFE66D0A7AC}" sibTransId="{2581D66F-0F44-45B5-BE65-D518C41C077B}"/>
    <dgm:cxn modelId="{5D360837-43EE-4554-9C8D-3799C25F730B}" srcId="{3102D03C-77B7-4F58-A489-3D1D8A01B286}" destId="{1A91B42C-0BE3-4CA5-888E-02603191AE13}" srcOrd="0" destOrd="0" parTransId="{99A3316C-13DE-45CC-8D0A-4BD00377C43A}" sibTransId="{295EEE41-BA52-4093-8862-345AE1BA03E8}"/>
    <dgm:cxn modelId="{CD893D62-7BD4-4ED5-B71F-F4F756BA225F}" srcId="{3102D03C-77B7-4F58-A489-3D1D8A01B286}" destId="{82E7E145-CAD3-4AA0-B0B6-66E4B308A081}" srcOrd="2" destOrd="0" parTransId="{481036F1-89C3-419A-B76F-3884FE2DFC6C}" sibTransId="{62326E96-A0A2-4A73-9DBF-91415ABDB84E}"/>
    <dgm:cxn modelId="{0D141247-3128-42F0-8401-938E2B6A52BF}" type="presOf" srcId="{07439EDF-3118-43B5-BE3D-3CD151959B49}" destId="{36B30E66-549E-4D18-A61A-4038834571D6}" srcOrd="1" destOrd="0" presId="urn:microsoft.com/office/officeart/2005/8/layout/hProcess7"/>
    <dgm:cxn modelId="{21776847-5791-4010-8CE4-3D2EDB310420}" srcId="{3102D03C-77B7-4F58-A489-3D1D8A01B286}" destId="{E7ACF36F-3934-4BDB-957A-4652E9BC7212}" srcOrd="4" destOrd="0" parTransId="{FCD18C94-F1F7-4168-BA45-904FF8308CC4}" sibTransId="{018CC21A-542D-4472-B893-733D4EBC4A7C}"/>
    <dgm:cxn modelId="{B88D7C6C-5EF3-42B5-AB29-1B1B823D7BA9}" type="presOf" srcId="{07439EDF-3118-43B5-BE3D-3CD151959B49}" destId="{D7FB5771-AD04-4B16-B3CC-4B592CFBC5B0}" srcOrd="0" destOrd="0" presId="urn:microsoft.com/office/officeart/2005/8/layout/hProcess7"/>
    <dgm:cxn modelId="{3D7D544D-BC43-4EA9-BF8C-D9736651D423}" type="presOf" srcId="{3102D03C-77B7-4F58-A489-3D1D8A01B286}" destId="{D4D23257-9B22-4D56-987A-8EFBC38D1E28}" srcOrd="0" destOrd="0" presId="urn:microsoft.com/office/officeart/2005/8/layout/hProcess7"/>
    <dgm:cxn modelId="{B713F86F-07C4-45F2-8270-64E4934266E8}" type="presOf" srcId="{E691B60D-C14F-43AB-9F3C-4F3544E88D49}" destId="{F16AD0C3-2CD0-4A4E-8FEB-8A20181739CA}" srcOrd="0" destOrd="0" presId="urn:microsoft.com/office/officeart/2005/8/layout/hProcess7"/>
    <dgm:cxn modelId="{FC04CE54-A623-4C50-8DBF-5A830D730B6A}" srcId="{82E7E145-CAD3-4AA0-B0B6-66E4B308A081}" destId="{2FF7D2B0-1DF0-42B8-8006-C3A772D8B21E}" srcOrd="0" destOrd="0" parTransId="{42E3D393-4421-47B9-ABB2-6DFFB46B5775}" sibTransId="{6B3AB579-F059-46DE-A8E7-6B51B48C2DC9}"/>
    <dgm:cxn modelId="{817EE959-6387-41C5-BA44-5264774D2853}" type="presOf" srcId="{82E7E145-CAD3-4AA0-B0B6-66E4B308A081}" destId="{5D5EED6F-C603-4E66-9DD3-9B62026C0054}" srcOrd="1" destOrd="0" presId="urn:microsoft.com/office/officeart/2005/8/layout/hProcess7"/>
    <dgm:cxn modelId="{E6D23A8E-0C67-4E1F-ACE7-9D867754263B}" type="presOf" srcId="{9D784DFB-592B-42B1-8A79-A46CFB72CF14}" destId="{EDCF73D7-A6B7-4A9B-9135-921CCE6684B3}" srcOrd="0" destOrd="0" presId="urn:microsoft.com/office/officeart/2005/8/layout/hProcess7"/>
    <dgm:cxn modelId="{49C52F94-8B30-46B2-9123-CF3EF87A2F63}" type="presOf" srcId="{71306440-217B-47C3-9A52-EF2D3EA1FE9F}" destId="{9DCD1020-47A3-4A6B-9795-8859208FE452}" srcOrd="0" destOrd="0" presId="urn:microsoft.com/office/officeart/2005/8/layout/hProcess7"/>
    <dgm:cxn modelId="{CEC4D2A3-6C4D-400A-B758-4122A617E8A2}" type="presOf" srcId="{1A91B42C-0BE3-4CA5-888E-02603191AE13}" destId="{4BC75E73-EA6B-4561-B352-114049105FD1}" srcOrd="1" destOrd="0" presId="urn:microsoft.com/office/officeart/2005/8/layout/hProcess7"/>
    <dgm:cxn modelId="{B01DCCA7-F1AE-4493-B435-049E6C10139C}" srcId="{07439EDF-3118-43B5-BE3D-3CD151959B49}" destId="{0F991FFA-2604-497B-BE04-0BF03C830756}" srcOrd="0" destOrd="0" parTransId="{2BBB85C8-5DCF-4FFB-A97C-F7457EF1DDC2}" sibTransId="{7E4FF9AA-A81D-48C9-845C-5260E76FCAEF}"/>
    <dgm:cxn modelId="{D89BE9AF-A9BC-42E6-8481-2C0DDBAC03C7}" type="presOf" srcId="{3139273D-70F6-4E16-8C93-F7B5C34A7FD9}" destId="{D2114065-7F3E-4672-87F2-F28C534DFD1D}" srcOrd="0" destOrd="0" presId="urn:microsoft.com/office/officeart/2005/8/layout/hProcess7"/>
    <dgm:cxn modelId="{BAD734BB-A945-42B5-B6E9-FEEAED2F9040}" type="presOf" srcId="{E7ACF36F-3934-4BDB-957A-4652E9BC7212}" destId="{0B574F5A-58D9-40FA-AAD1-E4702DE07374}" srcOrd="1" destOrd="0" presId="urn:microsoft.com/office/officeart/2005/8/layout/hProcess7"/>
    <dgm:cxn modelId="{DD4E1BC5-BC25-4C71-AD2E-7E1416A0A56A}" srcId="{3102D03C-77B7-4F58-A489-3D1D8A01B286}" destId="{71306440-217B-47C3-9A52-EF2D3EA1FE9F}" srcOrd="1" destOrd="0" parTransId="{5D0D7E2D-AA30-4D73-8063-7855BC7AB2D4}" sibTransId="{F5947B87-80E3-4A1D-A929-DAB5FC089E98}"/>
    <dgm:cxn modelId="{7FA890CF-E9DD-486F-B2E1-2C8EC096FD14}" srcId="{71306440-217B-47C3-9A52-EF2D3EA1FE9F}" destId="{3139273D-70F6-4E16-8C93-F7B5C34A7FD9}" srcOrd="0" destOrd="0" parTransId="{8236DA78-D745-404C-836F-3ECDE1ADB281}" sibTransId="{9129E511-6764-4CAB-BEE1-F0F3612D3B96}"/>
    <dgm:cxn modelId="{3ECAF5D0-A80B-44C3-8AB6-9AAEE2FBA673}" type="presOf" srcId="{71306440-217B-47C3-9A52-EF2D3EA1FE9F}" destId="{5FF0F96C-A3D2-4D3B-A42D-E4F75DEAC621}" srcOrd="1" destOrd="0" presId="urn:microsoft.com/office/officeart/2005/8/layout/hProcess7"/>
    <dgm:cxn modelId="{435957D2-B877-431A-8447-236670CF6247}" type="presOf" srcId="{1A91B42C-0BE3-4CA5-888E-02603191AE13}" destId="{EBB07F1C-72CE-4F3E-B179-CF660146946D}" srcOrd="0" destOrd="0" presId="urn:microsoft.com/office/officeart/2005/8/layout/hProcess7"/>
    <dgm:cxn modelId="{FA1326D9-0DA0-41CD-BDED-ECE550254395}" type="presOf" srcId="{0F991FFA-2604-497B-BE04-0BF03C830756}" destId="{6DDBBB07-39A4-4748-AEF1-17756B3A5CCE}" srcOrd="0" destOrd="0" presId="urn:microsoft.com/office/officeart/2005/8/layout/hProcess7"/>
    <dgm:cxn modelId="{F626C0E1-BD8B-41A6-81AD-60D8FF1B25DB}" srcId="{3102D03C-77B7-4F58-A489-3D1D8A01B286}" destId="{07439EDF-3118-43B5-BE3D-3CD151959B49}" srcOrd="3" destOrd="0" parTransId="{46E0C3DB-1540-48F9-AC3F-B09EFAFD12E8}" sibTransId="{A64E1051-B465-4892-A887-EF98A5D9B85C}"/>
    <dgm:cxn modelId="{ABDE18EE-5BBC-4FE4-94E0-5684EA8ABA6B}" type="presOf" srcId="{2FF7D2B0-1DF0-42B8-8006-C3A772D8B21E}" destId="{02963E2F-8E27-490D-A3C5-BC5F4CB9D19E}" srcOrd="0" destOrd="0" presId="urn:microsoft.com/office/officeart/2005/8/layout/hProcess7"/>
    <dgm:cxn modelId="{78CA4FF2-DF6B-4DC9-BF58-443DAEF46CBC}" type="presOf" srcId="{82E7E145-CAD3-4AA0-B0B6-66E4B308A081}" destId="{826E06AA-943A-4B5D-8791-1C38EA1323D2}" srcOrd="0" destOrd="0" presId="urn:microsoft.com/office/officeart/2005/8/layout/hProcess7"/>
    <dgm:cxn modelId="{176C6BFD-D7FC-41A0-9A6C-F634B3869247}" type="presOf" srcId="{E7ACF36F-3934-4BDB-957A-4652E9BC7212}" destId="{DCF3C3A4-CAB0-459F-9FE9-FB72E8D4FD5D}" srcOrd="0" destOrd="0" presId="urn:microsoft.com/office/officeart/2005/8/layout/hProcess7"/>
    <dgm:cxn modelId="{DE40E1E9-ADDF-416B-867B-5489A8104BD0}" type="presParOf" srcId="{D4D23257-9B22-4D56-987A-8EFBC38D1E28}" destId="{4FA2CBDA-C16E-4026-8FB1-74E368CA09C3}" srcOrd="0" destOrd="0" presId="urn:microsoft.com/office/officeart/2005/8/layout/hProcess7"/>
    <dgm:cxn modelId="{EC037FBC-D407-41AE-A236-27FB2278DC70}" type="presParOf" srcId="{4FA2CBDA-C16E-4026-8FB1-74E368CA09C3}" destId="{EBB07F1C-72CE-4F3E-B179-CF660146946D}" srcOrd="0" destOrd="0" presId="urn:microsoft.com/office/officeart/2005/8/layout/hProcess7"/>
    <dgm:cxn modelId="{7D36A005-8A99-4244-BEE7-4722A2C12778}" type="presParOf" srcId="{4FA2CBDA-C16E-4026-8FB1-74E368CA09C3}" destId="{4BC75E73-EA6B-4561-B352-114049105FD1}" srcOrd="1" destOrd="0" presId="urn:microsoft.com/office/officeart/2005/8/layout/hProcess7"/>
    <dgm:cxn modelId="{89793154-6B66-4C4D-963C-975643F640BB}" type="presParOf" srcId="{4FA2CBDA-C16E-4026-8FB1-74E368CA09C3}" destId="{F16AD0C3-2CD0-4A4E-8FEB-8A20181739CA}" srcOrd="2" destOrd="0" presId="urn:microsoft.com/office/officeart/2005/8/layout/hProcess7"/>
    <dgm:cxn modelId="{69DE40ED-388C-4B29-B276-27403A10C342}" type="presParOf" srcId="{D4D23257-9B22-4D56-987A-8EFBC38D1E28}" destId="{8611917B-673D-4DF2-86B8-AA61FA69155B}" srcOrd="1" destOrd="0" presId="urn:microsoft.com/office/officeart/2005/8/layout/hProcess7"/>
    <dgm:cxn modelId="{834867A9-4895-4FF8-A7CB-C8DEFA5BF9BE}" type="presParOf" srcId="{D4D23257-9B22-4D56-987A-8EFBC38D1E28}" destId="{7E786B2C-1A0E-4933-9327-ED8EC0256855}" srcOrd="2" destOrd="0" presId="urn:microsoft.com/office/officeart/2005/8/layout/hProcess7"/>
    <dgm:cxn modelId="{5034505F-A7E3-454C-AD70-16F2CBFC6FC5}" type="presParOf" srcId="{7E786B2C-1A0E-4933-9327-ED8EC0256855}" destId="{6509AA2B-9236-480D-A1AE-935AC866B6E9}" srcOrd="0" destOrd="0" presId="urn:microsoft.com/office/officeart/2005/8/layout/hProcess7"/>
    <dgm:cxn modelId="{59DB5F1B-4175-49CD-B04E-F019612C4F71}" type="presParOf" srcId="{7E786B2C-1A0E-4933-9327-ED8EC0256855}" destId="{7E06D85D-2790-4371-ABA1-4486A7E69841}" srcOrd="1" destOrd="0" presId="urn:microsoft.com/office/officeart/2005/8/layout/hProcess7"/>
    <dgm:cxn modelId="{97182878-3119-4472-A3D1-E33DA092EB98}" type="presParOf" srcId="{7E786B2C-1A0E-4933-9327-ED8EC0256855}" destId="{2842FCCC-DFD1-4FFD-AD36-D535C080BA2F}" srcOrd="2" destOrd="0" presId="urn:microsoft.com/office/officeart/2005/8/layout/hProcess7"/>
    <dgm:cxn modelId="{F335515C-6858-4D2A-9361-60493BA892DC}" type="presParOf" srcId="{D4D23257-9B22-4D56-987A-8EFBC38D1E28}" destId="{7A1C6FD7-ABB4-41F0-B587-604EB75BA49E}" srcOrd="3" destOrd="0" presId="urn:microsoft.com/office/officeart/2005/8/layout/hProcess7"/>
    <dgm:cxn modelId="{2AB40EAC-BF5A-484B-A5B2-B1A9887566BB}" type="presParOf" srcId="{D4D23257-9B22-4D56-987A-8EFBC38D1E28}" destId="{35968A87-CDE7-4031-8C24-CA8A9F383A0B}" srcOrd="4" destOrd="0" presId="urn:microsoft.com/office/officeart/2005/8/layout/hProcess7"/>
    <dgm:cxn modelId="{81769DA2-F2E5-47F1-A0CC-9342C3FAA8AD}" type="presParOf" srcId="{35968A87-CDE7-4031-8C24-CA8A9F383A0B}" destId="{9DCD1020-47A3-4A6B-9795-8859208FE452}" srcOrd="0" destOrd="0" presId="urn:microsoft.com/office/officeart/2005/8/layout/hProcess7"/>
    <dgm:cxn modelId="{34208A0B-CA98-46CE-984F-DD6357C30FB8}" type="presParOf" srcId="{35968A87-CDE7-4031-8C24-CA8A9F383A0B}" destId="{5FF0F96C-A3D2-4D3B-A42D-E4F75DEAC621}" srcOrd="1" destOrd="0" presId="urn:microsoft.com/office/officeart/2005/8/layout/hProcess7"/>
    <dgm:cxn modelId="{01D9B8C0-F1C8-4361-87BE-F82046BA38D8}" type="presParOf" srcId="{35968A87-CDE7-4031-8C24-CA8A9F383A0B}" destId="{D2114065-7F3E-4672-87F2-F28C534DFD1D}" srcOrd="2" destOrd="0" presId="urn:microsoft.com/office/officeart/2005/8/layout/hProcess7"/>
    <dgm:cxn modelId="{34E8AB53-3D29-4CB8-A699-389BB5F49AEF}" type="presParOf" srcId="{D4D23257-9B22-4D56-987A-8EFBC38D1E28}" destId="{9CFBEE15-C3B8-4758-B20A-A64355216354}" srcOrd="5" destOrd="0" presId="urn:microsoft.com/office/officeart/2005/8/layout/hProcess7"/>
    <dgm:cxn modelId="{0BEA7312-EA20-4EE5-B55F-7C38BEBD7FC0}" type="presParOf" srcId="{D4D23257-9B22-4D56-987A-8EFBC38D1E28}" destId="{DAF4CD07-541E-48C9-95D0-435F5EA08F74}" srcOrd="6" destOrd="0" presId="urn:microsoft.com/office/officeart/2005/8/layout/hProcess7"/>
    <dgm:cxn modelId="{6A99BF1B-11BE-4112-B448-AC6FA07E59B4}" type="presParOf" srcId="{DAF4CD07-541E-48C9-95D0-435F5EA08F74}" destId="{4DF9F1DF-CDC6-4DDD-8966-5DD59DED76AC}" srcOrd="0" destOrd="0" presId="urn:microsoft.com/office/officeart/2005/8/layout/hProcess7"/>
    <dgm:cxn modelId="{49AB6810-F3CA-4AD3-822E-70154026F0E0}" type="presParOf" srcId="{DAF4CD07-541E-48C9-95D0-435F5EA08F74}" destId="{79B03D78-7110-427A-BF41-E1A3627E32FA}" srcOrd="1" destOrd="0" presId="urn:microsoft.com/office/officeart/2005/8/layout/hProcess7"/>
    <dgm:cxn modelId="{DAD491FE-B9BB-4FF3-B3D9-AFB50CBA4688}" type="presParOf" srcId="{DAF4CD07-541E-48C9-95D0-435F5EA08F74}" destId="{1BC2720F-1685-4C42-9C5F-738D790DA985}" srcOrd="2" destOrd="0" presId="urn:microsoft.com/office/officeart/2005/8/layout/hProcess7"/>
    <dgm:cxn modelId="{549979B5-B64C-450B-AD0E-E0BCAE2E05CC}" type="presParOf" srcId="{D4D23257-9B22-4D56-987A-8EFBC38D1E28}" destId="{BD70A336-9958-47CA-828B-705B8E1BD50A}" srcOrd="7" destOrd="0" presId="urn:microsoft.com/office/officeart/2005/8/layout/hProcess7"/>
    <dgm:cxn modelId="{3BBFF288-748A-482D-8FCE-609CDFAD62C4}" type="presParOf" srcId="{D4D23257-9B22-4D56-987A-8EFBC38D1E28}" destId="{3C6B8359-158A-44E0-BD84-4C9E712C7D16}" srcOrd="8" destOrd="0" presId="urn:microsoft.com/office/officeart/2005/8/layout/hProcess7"/>
    <dgm:cxn modelId="{B1DFD0A7-A336-42A2-830E-A6261656C8DD}" type="presParOf" srcId="{3C6B8359-158A-44E0-BD84-4C9E712C7D16}" destId="{826E06AA-943A-4B5D-8791-1C38EA1323D2}" srcOrd="0" destOrd="0" presId="urn:microsoft.com/office/officeart/2005/8/layout/hProcess7"/>
    <dgm:cxn modelId="{4C1AD6D7-B758-4C44-9500-31CD70325D10}" type="presParOf" srcId="{3C6B8359-158A-44E0-BD84-4C9E712C7D16}" destId="{5D5EED6F-C603-4E66-9DD3-9B62026C0054}" srcOrd="1" destOrd="0" presId="urn:microsoft.com/office/officeart/2005/8/layout/hProcess7"/>
    <dgm:cxn modelId="{3F6502BE-86BE-4FCF-BF08-A6C4B02E815B}" type="presParOf" srcId="{3C6B8359-158A-44E0-BD84-4C9E712C7D16}" destId="{02963E2F-8E27-490D-A3C5-BC5F4CB9D19E}" srcOrd="2" destOrd="0" presId="urn:microsoft.com/office/officeart/2005/8/layout/hProcess7"/>
    <dgm:cxn modelId="{E91C9FC7-A1B3-4065-99C5-F8FBD5038CBF}" type="presParOf" srcId="{D4D23257-9B22-4D56-987A-8EFBC38D1E28}" destId="{D013B219-2993-4631-9878-FDA8CBF1E535}" srcOrd="9" destOrd="0" presId="urn:microsoft.com/office/officeart/2005/8/layout/hProcess7"/>
    <dgm:cxn modelId="{C2EBD7AC-8C09-4C43-9D8E-F8842404C3F9}" type="presParOf" srcId="{D4D23257-9B22-4D56-987A-8EFBC38D1E28}" destId="{F663906F-5A58-4F90-993A-D21CE8F99F02}" srcOrd="10" destOrd="0" presId="urn:microsoft.com/office/officeart/2005/8/layout/hProcess7"/>
    <dgm:cxn modelId="{3561F847-B294-4317-BB03-A920230EEA7B}" type="presParOf" srcId="{F663906F-5A58-4F90-993A-D21CE8F99F02}" destId="{4C255789-04FC-460C-A306-7B5A05C30BE0}" srcOrd="0" destOrd="0" presId="urn:microsoft.com/office/officeart/2005/8/layout/hProcess7"/>
    <dgm:cxn modelId="{03BBEBC6-92AF-4E2F-8AF4-C93296ACAA92}" type="presParOf" srcId="{F663906F-5A58-4F90-993A-D21CE8F99F02}" destId="{6E382471-836E-4D07-B20A-100CA19702A6}" srcOrd="1" destOrd="0" presId="urn:microsoft.com/office/officeart/2005/8/layout/hProcess7"/>
    <dgm:cxn modelId="{07B289B0-7FFE-4C20-9A07-056F0D475409}" type="presParOf" srcId="{F663906F-5A58-4F90-993A-D21CE8F99F02}" destId="{C18FA9D2-10FA-4E16-B567-170AE541853A}" srcOrd="2" destOrd="0" presId="urn:microsoft.com/office/officeart/2005/8/layout/hProcess7"/>
    <dgm:cxn modelId="{79B9B9BE-9F45-48A3-AAC3-7B12CA123248}" type="presParOf" srcId="{D4D23257-9B22-4D56-987A-8EFBC38D1E28}" destId="{50AFBEF1-4129-4932-B88A-130B0118D53D}" srcOrd="11" destOrd="0" presId="urn:microsoft.com/office/officeart/2005/8/layout/hProcess7"/>
    <dgm:cxn modelId="{9F254FCF-970D-41A2-97AA-6BCF1E7BC0AA}" type="presParOf" srcId="{D4D23257-9B22-4D56-987A-8EFBC38D1E28}" destId="{A73A183C-499F-4873-B429-39D7D9E64D91}" srcOrd="12" destOrd="0" presId="urn:microsoft.com/office/officeart/2005/8/layout/hProcess7"/>
    <dgm:cxn modelId="{9B98F2D3-D00A-4D91-BF32-A92299658343}" type="presParOf" srcId="{A73A183C-499F-4873-B429-39D7D9E64D91}" destId="{D7FB5771-AD04-4B16-B3CC-4B592CFBC5B0}" srcOrd="0" destOrd="0" presId="urn:microsoft.com/office/officeart/2005/8/layout/hProcess7"/>
    <dgm:cxn modelId="{7DE96C05-47A4-4D06-8B01-AF777F6ADAF3}" type="presParOf" srcId="{A73A183C-499F-4873-B429-39D7D9E64D91}" destId="{36B30E66-549E-4D18-A61A-4038834571D6}" srcOrd="1" destOrd="0" presId="urn:microsoft.com/office/officeart/2005/8/layout/hProcess7"/>
    <dgm:cxn modelId="{8AB87643-7106-4A57-91CA-4178E97644F9}" type="presParOf" srcId="{A73A183C-499F-4873-B429-39D7D9E64D91}" destId="{6DDBBB07-39A4-4748-AEF1-17756B3A5CCE}" srcOrd="2" destOrd="0" presId="urn:microsoft.com/office/officeart/2005/8/layout/hProcess7"/>
    <dgm:cxn modelId="{0C1D3DC6-C665-452F-B19D-51572A988BEB}" type="presParOf" srcId="{D4D23257-9B22-4D56-987A-8EFBC38D1E28}" destId="{53C1E31E-89EC-4E1E-965E-B6F15E377CFB}" srcOrd="13" destOrd="0" presId="urn:microsoft.com/office/officeart/2005/8/layout/hProcess7"/>
    <dgm:cxn modelId="{1317522D-B008-4FB9-B2A2-B2CE2A1C0795}" type="presParOf" srcId="{D4D23257-9B22-4D56-987A-8EFBC38D1E28}" destId="{B8F5F5F3-0142-42FC-935C-C1417A97E4F1}" srcOrd="14" destOrd="0" presId="urn:microsoft.com/office/officeart/2005/8/layout/hProcess7"/>
    <dgm:cxn modelId="{D60CDF3B-D95D-493C-A486-72E027AD8707}" type="presParOf" srcId="{B8F5F5F3-0142-42FC-935C-C1417A97E4F1}" destId="{E8C509B9-41CB-4121-A9F9-F0E1C0AC2748}" srcOrd="0" destOrd="0" presId="urn:microsoft.com/office/officeart/2005/8/layout/hProcess7"/>
    <dgm:cxn modelId="{EA83B50E-F7DA-4C3C-BF5B-D22405BAB329}" type="presParOf" srcId="{B8F5F5F3-0142-42FC-935C-C1417A97E4F1}" destId="{06D84132-C768-4BF8-B7BC-4BBF051A18E9}" srcOrd="1" destOrd="0" presId="urn:microsoft.com/office/officeart/2005/8/layout/hProcess7"/>
    <dgm:cxn modelId="{74227D74-9299-4C7E-9248-13BD0E8B4E2E}" type="presParOf" srcId="{B8F5F5F3-0142-42FC-935C-C1417A97E4F1}" destId="{6BA795C8-EDA9-4FAD-9B05-0EE240AACA7D}" srcOrd="2" destOrd="0" presId="urn:microsoft.com/office/officeart/2005/8/layout/hProcess7"/>
    <dgm:cxn modelId="{D6D6AA22-7D0E-4904-9730-43B5EA7BF953}" type="presParOf" srcId="{D4D23257-9B22-4D56-987A-8EFBC38D1E28}" destId="{75D14FBA-0B4E-4D27-BB23-A0523738A7D7}" srcOrd="15" destOrd="0" presId="urn:microsoft.com/office/officeart/2005/8/layout/hProcess7"/>
    <dgm:cxn modelId="{62B61FF7-AEB4-4B22-BC0F-6699EBEB37B9}" type="presParOf" srcId="{D4D23257-9B22-4D56-987A-8EFBC38D1E28}" destId="{69030D84-15E3-432A-B3AE-A9F89F8CA792}" srcOrd="16" destOrd="0" presId="urn:microsoft.com/office/officeart/2005/8/layout/hProcess7"/>
    <dgm:cxn modelId="{974891FF-7DB7-4783-ABD0-7F52959A2D6B}" type="presParOf" srcId="{69030D84-15E3-432A-B3AE-A9F89F8CA792}" destId="{DCF3C3A4-CAB0-459F-9FE9-FB72E8D4FD5D}" srcOrd="0" destOrd="0" presId="urn:microsoft.com/office/officeart/2005/8/layout/hProcess7"/>
    <dgm:cxn modelId="{627B287B-3A5F-4A7D-AC47-20173089D4BC}" type="presParOf" srcId="{69030D84-15E3-432A-B3AE-A9F89F8CA792}" destId="{0B574F5A-58D9-40FA-AAD1-E4702DE07374}" srcOrd="1" destOrd="0" presId="urn:microsoft.com/office/officeart/2005/8/layout/hProcess7"/>
    <dgm:cxn modelId="{0AD79563-8575-4499-A393-F09DF21942D9}" type="presParOf" srcId="{69030D84-15E3-432A-B3AE-A9F89F8CA792}" destId="{EDCF73D7-A6B7-4A9B-9135-921CCE6684B3}"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CAE411-C255-4593-93BB-700DBF9FE69F}" type="doc">
      <dgm:prSet loTypeId="urn:microsoft.com/office/officeart/2005/8/layout/vList5" loCatId="list" qsTypeId="urn:microsoft.com/office/officeart/2005/8/quickstyle/simple1" qsCatId="simple" csTypeId="urn:microsoft.com/office/officeart/2005/8/colors/colorful3" csCatId="colorful" phldr="1"/>
      <dgm:spPr/>
    </dgm:pt>
    <dgm:pt modelId="{AAD85BBF-7918-4342-A84D-C3A414983C16}">
      <dgm:prSet phldrT="[Text]"/>
      <dgm:spPr>
        <a:solidFill>
          <a:srgbClr val="007299"/>
        </a:solidFill>
      </dgm:spPr>
      <dgm:t>
        <a:bodyPr/>
        <a:lstStyle/>
        <a:p>
          <a:r>
            <a:rPr lang="en-US" dirty="0"/>
            <a:t>Social Security Number</a:t>
          </a:r>
        </a:p>
      </dgm:t>
    </dgm:pt>
    <dgm:pt modelId="{F1A16B3A-1A9E-4B35-A7B6-5603A70B1FE1}" type="parTrans" cxnId="{983C687A-8CAD-40D2-BAF1-17B752C6D9C0}">
      <dgm:prSet/>
      <dgm:spPr/>
      <dgm:t>
        <a:bodyPr/>
        <a:lstStyle/>
        <a:p>
          <a:endParaRPr lang="en-US"/>
        </a:p>
      </dgm:t>
    </dgm:pt>
    <dgm:pt modelId="{E88DAAFB-5E01-4875-AC98-14261629D718}" type="sibTrans" cxnId="{983C687A-8CAD-40D2-BAF1-17B752C6D9C0}">
      <dgm:prSet/>
      <dgm:spPr/>
      <dgm:t>
        <a:bodyPr/>
        <a:lstStyle/>
        <a:p>
          <a:endParaRPr lang="en-US"/>
        </a:p>
      </dgm:t>
    </dgm:pt>
    <dgm:pt modelId="{7848CF29-068A-446F-9832-74DF468DB4C6}">
      <dgm:prSet phldrT="[Text]"/>
      <dgm:spPr>
        <a:solidFill>
          <a:srgbClr val="92278F"/>
        </a:solidFill>
      </dgm:spPr>
      <dgm:t>
        <a:bodyPr/>
        <a:lstStyle/>
        <a:p>
          <a:r>
            <a:rPr lang="en-US" dirty="0"/>
            <a:t>Username</a:t>
          </a:r>
        </a:p>
      </dgm:t>
    </dgm:pt>
    <dgm:pt modelId="{C2509F6A-4389-4C66-A820-653888B5DD3B}" type="parTrans" cxnId="{BEF0F6B1-1D7C-4302-9009-DB96BF1EC9AD}">
      <dgm:prSet/>
      <dgm:spPr/>
      <dgm:t>
        <a:bodyPr/>
        <a:lstStyle/>
        <a:p>
          <a:endParaRPr lang="en-US"/>
        </a:p>
      </dgm:t>
    </dgm:pt>
    <dgm:pt modelId="{EBF30F1C-4FC4-457D-B639-CC5BF3E5A29F}" type="sibTrans" cxnId="{BEF0F6B1-1D7C-4302-9009-DB96BF1EC9AD}">
      <dgm:prSet/>
      <dgm:spPr/>
      <dgm:t>
        <a:bodyPr/>
        <a:lstStyle/>
        <a:p>
          <a:endParaRPr lang="en-US"/>
        </a:p>
      </dgm:t>
    </dgm:pt>
    <dgm:pt modelId="{C331C23A-6C25-4F20-8A36-977FD6A2862B}">
      <dgm:prSet phldrT="[Text]"/>
      <dgm:spPr>
        <a:solidFill>
          <a:srgbClr val="41762C"/>
        </a:solidFill>
      </dgm:spPr>
      <dgm:t>
        <a:bodyPr/>
        <a:lstStyle/>
        <a:p>
          <a:r>
            <a:rPr lang="en-US" dirty="0"/>
            <a:t>Email Address</a:t>
          </a:r>
        </a:p>
      </dgm:t>
    </dgm:pt>
    <dgm:pt modelId="{268F4990-8F88-470E-9F2A-0744111AE56D}" type="parTrans" cxnId="{DC274FF3-BEC9-4C79-89BC-D10D33D82C5E}">
      <dgm:prSet/>
      <dgm:spPr/>
      <dgm:t>
        <a:bodyPr/>
        <a:lstStyle/>
        <a:p>
          <a:endParaRPr lang="en-US"/>
        </a:p>
      </dgm:t>
    </dgm:pt>
    <dgm:pt modelId="{9671C4E6-5799-413B-8A6D-994FDB379E51}" type="sibTrans" cxnId="{DC274FF3-BEC9-4C79-89BC-D10D33D82C5E}">
      <dgm:prSet/>
      <dgm:spPr/>
      <dgm:t>
        <a:bodyPr/>
        <a:lstStyle/>
        <a:p>
          <a:endParaRPr lang="en-US"/>
        </a:p>
      </dgm:t>
    </dgm:pt>
    <dgm:pt modelId="{44781BB3-1F1C-4393-A8DD-0E30F1A32428}">
      <dgm:prSet phldrT="[Text]"/>
      <dgm:spPr>
        <a:solidFill>
          <a:srgbClr val="FF9900"/>
        </a:solidFill>
      </dgm:spPr>
      <dgm:t>
        <a:bodyPr/>
        <a:lstStyle/>
        <a:p>
          <a:r>
            <a:rPr lang="en-US" dirty="0"/>
            <a:t>Password</a:t>
          </a:r>
        </a:p>
      </dgm:t>
    </dgm:pt>
    <dgm:pt modelId="{88C7A202-688B-421F-8842-7FD710033E58}" type="parTrans" cxnId="{8EF5CA8D-4E6A-4479-BB57-EB58AE5B4146}">
      <dgm:prSet/>
      <dgm:spPr/>
      <dgm:t>
        <a:bodyPr/>
        <a:lstStyle/>
        <a:p>
          <a:endParaRPr lang="en-US"/>
        </a:p>
      </dgm:t>
    </dgm:pt>
    <dgm:pt modelId="{36018B8D-8880-436D-8BFD-F1A3F4E23D4E}" type="sibTrans" cxnId="{8EF5CA8D-4E6A-4479-BB57-EB58AE5B4146}">
      <dgm:prSet/>
      <dgm:spPr/>
      <dgm:t>
        <a:bodyPr/>
        <a:lstStyle/>
        <a:p>
          <a:endParaRPr lang="en-US"/>
        </a:p>
      </dgm:t>
    </dgm:pt>
    <dgm:pt modelId="{8BF23DC1-0CF7-4D54-B695-C2834FA1103A}">
      <dgm:prSet phldrT="[Text]"/>
      <dgm:spPr>
        <a:solidFill>
          <a:srgbClr val="B22134"/>
        </a:solidFill>
        <a:ln>
          <a:noFill/>
        </a:ln>
      </dgm:spPr>
      <dgm:t>
        <a:bodyPr/>
        <a:lstStyle/>
        <a:p>
          <a:r>
            <a:rPr lang="en-US" dirty="0"/>
            <a:t>Mobile Phone</a:t>
          </a:r>
        </a:p>
      </dgm:t>
    </dgm:pt>
    <dgm:pt modelId="{068BB445-D722-4D8F-9FE4-5AC3939A531A}" type="parTrans" cxnId="{B6EB0A06-0B70-4ACA-B128-0D2A76F153BA}">
      <dgm:prSet/>
      <dgm:spPr/>
      <dgm:t>
        <a:bodyPr/>
        <a:lstStyle/>
        <a:p>
          <a:endParaRPr lang="en-US"/>
        </a:p>
      </dgm:t>
    </dgm:pt>
    <dgm:pt modelId="{1078CE4C-2974-4A4F-9B64-6FB1F1CF19D3}" type="sibTrans" cxnId="{B6EB0A06-0B70-4ACA-B128-0D2A76F153BA}">
      <dgm:prSet/>
      <dgm:spPr/>
      <dgm:t>
        <a:bodyPr/>
        <a:lstStyle/>
        <a:p>
          <a:endParaRPr lang="en-US"/>
        </a:p>
      </dgm:t>
    </dgm:pt>
    <dgm:pt modelId="{6EFCFC6D-5171-467B-9369-78ED84F90A33}">
      <dgm:prSet phldrT="[Text]"/>
      <dgm:spPr>
        <a:solidFill>
          <a:srgbClr val="004C67"/>
        </a:solidFill>
      </dgm:spPr>
      <dgm:t>
        <a:bodyPr/>
        <a:lstStyle/>
        <a:p>
          <a:r>
            <a:rPr lang="en-US" dirty="0"/>
            <a:t>Security Questions</a:t>
          </a:r>
        </a:p>
      </dgm:t>
    </dgm:pt>
    <dgm:pt modelId="{42B1A35D-B0F1-4632-B4E8-F8C4735165DA}" type="parTrans" cxnId="{2DEBD269-5282-4154-8C4D-67ECC5D8A7EF}">
      <dgm:prSet/>
      <dgm:spPr/>
      <dgm:t>
        <a:bodyPr/>
        <a:lstStyle/>
        <a:p>
          <a:endParaRPr lang="en-US"/>
        </a:p>
      </dgm:t>
    </dgm:pt>
    <dgm:pt modelId="{709267E0-4A83-4E91-B048-F647CE08641C}" type="sibTrans" cxnId="{2DEBD269-5282-4154-8C4D-67ECC5D8A7EF}">
      <dgm:prSet/>
      <dgm:spPr/>
      <dgm:t>
        <a:bodyPr/>
        <a:lstStyle/>
        <a:p>
          <a:endParaRPr lang="en-US"/>
        </a:p>
      </dgm:t>
    </dgm:pt>
    <dgm:pt modelId="{EC3AA9FC-BE68-45FA-BA9E-327890EF8C12}">
      <dgm:prSet phldrT="[Text]"/>
      <dgm:spPr>
        <a:solidFill>
          <a:srgbClr val="92278F"/>
        </a:solidFill>
      </dgm:spPr>
      <dgm:t>
        <a:bodyPr/>
        <a:lstStyle/>
        <a:p>
          <a:r>
            <a:rPr lang="en-US" dirty="0"/>
            <a:t>Enable Two-Step Verification</a:t>
          </a:r>
        </a:p>
      </dgm:t>
    </dgm:pt>
    <dgm:pt modelId="{BA815F20-09A4-4EA2-8DF3-FE911EDA6182}" type="parTrans" cxnId="{3B537608-B8EA-4EA2-816C-7C072B47C10C}">
      <dgm:prSet/>
      <dgm:spPr/>
      <dgm:t>
        <a:bodyPr/>
        <a:lstStyle/>
        <a:p>
          <a:endParaRPr lang="en-US"/>
        </a:p>
      </dgm:t>
    </dgm:pt>
    <dgm:pt modelId="{CB00F14E-954A-43CC-8263-EE8D36544B26}" type="sibTrans" cxnId="{3B537608-B8EA-4EA2-816C-7C072B47C10C}">
      <dgm:prSet/>
      <dgm:spPr/>
      <dgm:t>
        <a:bodyPr/>
        <a:lstStyle/>
        <a:p>
          <a:endParaRPr lang="en-US"/>
        </a:p>
      </dgm:t>
    </dgm:pt>
    <dgm:pt modelId="{93D7A937-9A2B-4B65-B139-CF12C5F65602}" type="pres">
      <dgm:prSet presAssocID="{E1CAE411-C255-4593-93BB-700DBF9FE69F}" presName="Name0" presStyleCnt="0">
        <dgm:presLayoutVars>
          <dgm:dir/>
          <dgm:animLvl val="lvl"/>
          <dgm:resizeHandles val="exact"/>
        </dgm:presLayoutVars>
      </dgm:prSet>
      <dgm:spPr/>
    </dgm:pt>
    <dgm:pt modelId="{B3913C19-8F22-45F0-B9E3-C437CEC822CA}" type="pres">
      <dgm:prSet presAssocID="{AAD85BBF-7918-4342-A84D-C3A414983C16}" presName="linNode" presStyleCnt="0"/>
      <dgm:spPr/>
    </dgm:pt>
    <dgm:pt modelId="{45DC1308-535F-46F8-B8BF-A53E8747AA42}" type="pres">
      <dgm:prSet presAssocID="{AAD85BBF-7918-4342-A84D-C3A414983C16}" presName="parentText" presStyleLbl="node1" presStyleIdx="0" presStyleCnt="7">
        <dgm:presLayoutVars>
          <dgm:chMax val="1"/>
          <dgm:bulletEnabled val="1"/>
        </dgm:presLayoutVars>
      </dgm:prSet>
      <dgm:spPr/>
    </dgm:pt>
    <dgm:pt modelId="{BC0FB8EC-5BF8-45BF-B0B7-E2C310DCFCBB}" type="pres">
      <dgm:prSet presAssocID="{E88DAAFB-5E01-4875-AC98-14261629D718}" presName="sp" presStyleCnt="0"/>
      <dgm:spPr/>
    </dgm:pt>
    <dgm:pt modelId="{91790C7A-9348-4D23-A097-7918EF4CF146}" type="pres">
      <dgm:prSet presAssocID="{7848CF29-068A-446F-9832-74DF468DB4C6}" presName="linNode" presStyleCnt="0"/>
      <dgm:spPr/>
    </dgm:pt>
    <dgm:pt modelId="{C83FF743-DB74-40B2-8994-E2B195D588E9}" type="pres">
      <dgm:prSet presAssocID="{7848CF29-068A-446F-9832-74DF468DB4C6}" presName="parentText" presStyleLbl="node1" presStyleIdx="1" presStyleCnt="7">
        <dgm:presLayoutVars>
          <dgm:chMax val="1"/>
          <dgm:bulletEnabled val="1"/>
        </dgm:presLayoutVars>
      </dgm:prSet>
      <dgm:spPr/>
    </dgm:pt>
    <dgm:pt modelId="{7D35CEBE-797C-4E93-8C70-4EBBC072D328}" type="pres">
      <dgm:prSet presAssocID="{EBF30F1C-4FC4-457D-B639-CC5BF3E5A29F}" presName="sp" presStyleCnt="0"/>
      <dgm:spPr/>
    </dgm:pt>
    <dgm:pt modelId="{9CCF0ED8-B138-4257-8D77-6542E40B4E97}" type="pres">
      <dgm:prSet presAssocID="{C331C23A-6C25-4F20-8A36-977FD6A2862B}" presName="linNode" presStyleCnt="0"/>
      <dgm:spPr/>
    </dgm:pt>
    <dgm:pt modelId="{5ABAE2EC-B456-4F55-840B-A916948DFF98}" type="pres">
      <dgm:prSet presAssocID="{C331C23A-6C25-4F20-8A36-977FD6A2862B}" presName="parentText" presStyleLbl="node1" presStyleIdx="2" presStyleCnt="7">
        <dgm:presLayoutVars>
          <dgm:chMax val="1"/>
          <dgm:bulletEnabled val="1"/>
        </dgm:presLayoutVars>
      </dgm:prSet>
      <dgm:spPr/>
    </dgm:pt>
    <dgm:pt modelId="{21FFFF8F-7498-42AC-A400-4729642844FF}" type="pres">
      <dgm:prSet presAssocID="{9671C4E6-5799-413B-8A6D-994FDB379E51}" presName="sp" presStyleCnt="0"/>
      <dgm:spPr/>
    </dgm:pt>
    <dgm:pt modelId="{2A0BF1B1-7550-43C0-B1B7-5B9662164FC2}" type="pres">
      <dgm:prSet presAssocID="{44781BB3-1F1C-4393-A8DD-0E30F1A32428}" presName="linNode" presStyleCnt="0"/>
      <dgm:spPr/>
    </dgm:pt>
    <dgm:pt modelId="{A11E403A-59F4-4CDF-85D2-A5C9F17CA729}" type="pres">
      <dgm:prSet presAssocID="{44781BB3-1F1C-4393-A8DD-0E30F1A32428}" presName="parentText" presStyleLbl="node1" presStyleIdx="3" presStyleCnt="7">
        <dgm:presLayoutVars>
          <dgm:chMax val="1"/>
          <dgm:bulletEnabled val="1"/>
        </dgm:presLayoutVars>
      </dgm:prSet>
      <dgm:spPr/>
    </dgm:pt>
    <dgm:pt modelId="{FEFFF64F-4D3F-45D9-B1CD-EC719C469DC2}" type="pres">
      <dgm:prSet presAssocID="{36018B8D-8880-436D-8BFD-F1A3F4E23D4E}" presName="sp" presStyleCnt="0"/>
      <dgm:spPr/>
    </dgm:pt>
    <dgm:pt modelId="{EA90F2B6-FCD0-477A-9143-A1406E18A620}" type="pres">
      <dgm:prSet presAssocID="{8BF23DC1-0CF7-4D54-B695-C2834FA1103A}" presName="linNode" presStyleCnt="0"/>
      <dgm:spPr/>
    </dgm:pt>
    <dgm:pt modelId="{D01A4EEB-3211-466D-828F-09AB43CFEDBD}" type="pres">
      <dgm:prSet presAssocID="{8BF23DC1-0CF7-4D54-B695-C2834FA1103A}" presName="parentText" presStyleLbl="node1" presStyleIdx="4" presStyleCnt="7">
        <dgm:presLayoutVars>
          <dgm:chMax val="1"/>
          <dgm:bulletEnabled val="1"/>
        </dgm:presLayoutVars>
      </dgm:prSet>
      <dgm:spPr/>
    </dgm:pt>
    <dgm:pt modelId="{FBC7D6F3-42D8-4762-8D22-4FEFAA8510F8}" type="pres">
      <dgm:prSet presAssocID="{1078CE4C-2974-4A4F-9B64-6FB1F1CF19D3}" presName="sp" presStyleCnt="0"/>
      <dgm:spPr/>
    </dgm:pt>
    <dgm:pt modelId="{4E1086AC-1415-4725-AB11-F505E12C2968}" type="pres">
      <dgm:prSet presAssocID="{6EFCFC6D-5171-467B-9369-78ED84F90A33}" presName="linNode" presStyleCnt="0"/>
      <dgm:spPr/>
    </dgm:pt>
    <dgm:pt modelId="{5AE3ACCF-79EC-4C34-B90C-7FE45960D485}" type="pres">
      <dgm:prSet presAssocID="{6EFCFC6D-5171-467B-9369-78ED84F90A33}" presName="parentText" presStyleLbl="node1" presStyleIdx="5" presStyleCnt="7">
        <dgm:presLayoutVars>
          <dgm:chMax val="1"/>
          <dgm:bulletEnabled val="1"/>
        </dgm:presLayoutVars>
      </dgm:prSet>
      <dgm:spPr/>
    </dgm:pt>
    <dgm:pt modelId="{48335A00-807C-471D-B5F2-6689C8839ACB}" type="pres">
      <dgm:prSet presAssocID="{709267E0-4A83-4E91-B048-F647CE08641C}" presName="sp" presStyleCnt="0"/>
      <dgm:spPr/>
    </dgm:pt>
    <dgm:pt modelId="{ACA7B8F9-BC64-4333-9414-62A55B545E91}" type="pres">
      <dgm:prSet presAssocID="{EC3AA9FC-BE68-45FA-BA9E-327890EF8C12}" presName="linNode" presStyleCnt="0"/>
      <dgm:spPr/>
    </dgm:pt>
    <dgm:pt modelId="{CA5B7F32-20C6-4A9B-82F9-067DDAC7CFD8}" type="pres">
      <dgm:prSet presAssocID="{EC3AA9FC-BE68-45FA-BA9E-327890EF8C12}" presName="parentText" presStyleLbl="node1" presStyleIdx="6" presStyleCnt="7">
        <dgm:presLayoutVars>
          <dgm:chMax val="1"/>
          <dgm:bulletEnabled val="1"/>
        </dgm:presLayoutVars>
      </dgm:prSet>
      <dgm:spPr/>
    </dgm:pt>
  </dgm:ptLst>
  <dgm:cxnLst>
    <dgm:cxn modelId="{B6EB0A06-0B70-4ACA-B128-0D2A76F153BA}" srcId="{E1CAE411-C255-4593-93BB-700DBF9FE69F}" destId="{8BF23DC1-0CF7-4D54-B695-C2834FA1103A}" srcOrd="4" destOrd="0" parTransId="{068BB445-D722-4D8F-9FE4-5AC3939A531A}" sibTransId="{1078CE4C-2974-4A4F-9B64-6FB1F1CF19D3}"/>
    <dgm:cxn modelId="{3B537608-B8EA-4EA2-816C-7C072B47C10C}" srcId="{E1CAE411-C255-4593-93BB-700DBF9FE69F}" destId="{EC3AA9FC-BE68-45FA-BA9E-327890EF8C12}" srcOrd="6" destOrd="0" parTransId="{BA815F20-09A4-4EA2-8DF3-FE911EDA6182}" sibTransId="{CB00F14E-954A-43CC-8263-EE8D36544B26}"/>
    <dgm:cxn modelId="{2DEBD269-5282-4154-8C4D-67ECC5D8A7EF}" srcId="{E1CAE411-C255-4593-93BB-700DBF9FE69F}" destId="{6EFCFC6D-5171-467B-9369-78ED84F90A33}" srcOrd="5" destOrd="0" parTransId="{42B1A35D-B0F1-4632-B4E8-F8C4735165DA}" sibTransId="{709267E0-4A83-4E91-B048-F647CE08641C}"/>
    <dgm:cxn modelId="{9A9B1C6A-358A-4EB8-A011-A14AF5590D35}" type="presOf" srcId="{C331C23A-6C25-4F20-8A36-977FD6A2862B}" destId="{5ABAE2EC-B456-4F55-840B-A916948DFF98}" srcOrd="0" destOrd="0" presId="urn:microsoft.com/office/officeart/2005/8/layout/vList5"/>
    <dgm:cxn modelId="{A1E8BA70-3173-46BD-9C86-DC59F676F7AF}" type="presOf" srcId="{6EFCFC6D-5171-467B-9369-78ED84F90A33}" destId="{5AE3ACCF-79EC-4C34-B90C-7FE45960D485}" srcOrd="0" destOrd="0" presId="urn:microsoft.com/office/officeart/2005/8/layout/vList5"/>
    <dgm:cxn modelId="{983C687A-8CAD-40D2-BAF1-17B752C6D9C0}" srcId="{E1CAE411-C255-4593-93BB-700DBF9FE69F}" destId="{AAD85BBF-7918-4342-A84D-C3A414983C16}" srcOrd="0" destOrd="0" parTransId="{F1A16B3A-1A9E-4B35-A7B6-5603A70B1FE1}" sibTransId="{E88DAAFB-5E01-4875-AC98-14261629D718}"/>
    <dgm:cxn modelId="{05B95A7B-64B0-411B-96BB-8687A0909164}" type="presOf" srcId="{8BF23DC1-0CF7-4D54-B695-C2834FA1103A}" destId="{D01A4EEB-3211-466D-828F-09AB43CFEDBD}" srcOrd="0" destOrd="0" presId="urn:microsoft.com/office/officeart/2005/8/layout/vList5"/>
    <dgm:cxn modelId="{A754BF7B-4C5E-47EE-A9B9-EAC6C719AFA9}" type="presOf" srcId="{44781BB3-1F1C-4393-A8DD-0E30F1A32428}" destId="{A11E403A-59F4-4CDF-85D2-A5C9F17CA729}" srcOrd="0" destOrd="0" presId="urn:microsoft.com/office/officeart/2005/8/layout/vList5"/>
    <dgm:cxn modelId="{B1002F7E-3B67-4914-887B-D3F7FB3A4C7C}" type="presOf" srcId="{7848CF29-068A-446F-9832-74DF468DB4C6}" destId="{C83FF743-DB74-40B2-8994-E2B195D588E9}" srcOrd="0" destOrd="0" presId="urn:microsoft.com/office/officeart/2005/8/layout/vList5"/>
    <dgm:cxn modelId="{8EF5CA8D-4E6A-4479-BB57-EB58AE5B4146}" srcId="{E1CAE411-C255-4593-93BB-700DBF9FE69F}" destId="{44781BB3-1F1C-4393-A8DD-0E30F1A32428}" srcOrd="3" destOrd="0" parTransId="{88C7A202-688B-421F-8842-7FD710033E58}" sibTransId="{36018B8D-8880-436D-8BFD-F1A3F4E23D4E}"/>
    <dgm:cxn modelId="{37669D95-E307-42E5-B828-722500E7588B}" type="presOf" srcId="{EC3AA9FC-BE68-45FA-BA9E-327890EF8C12}" destId="{CA5B7F32-20C6-4A9B-82F9-067DDAC7CFD8}" srcOrd="0" destOrd="0" presId="urn:microsoft.com/office/officeart/2005/8/layout/vList5"/>
    <dgm:cxn modelId="{513D6CA8-2B06-4DD3-A25A-6A3AEBCBC07D}" type="presOf" srcId="{AAD85BBF-7918-4342-A84D-C3A414983C16}" destId="{45DC1308-535F-46F8-B8BF-A53E8747AA42}" srcOrd="0" destOrd="0" presId="urn:microsoft.com/office/officeart/2005/8/layout/vList5"/>
    <dgm:cxn modelId="{BEF0F6B1-1D7C-4302-9009-DB96BF1EC9AD}" srcId="{E1CAE411-C255-4593-93BB-700DBF9FE69F}" destId="{7848CF29-068A-446F-9832-74DF468DB4C6}" srcOrd="1" destOrd="0" parTransId="{C2509F6A-4389-4C66-A820-653888B5DD3B}" sibTransId="{EBF30F1C-4FC4-457D-B639-CC5BF3E5A29F}"/>
    <dgm:cxn modelId="{F15C2BBC-E8E3-46C8-A10E-6CBCB32BF647}" type="presOf" srcId="{E1CAE411-C255-4593-93BB-700DBF9FE69F}" destId="{93D7A937-9A2B-4B65-B139-CF12C5F65602}" srcOrd="0" destOrd="0" presId="urn:microsoft.com/office/officeart/2005/8/layout/vList5"/>
    <dgm:cxn modelId="{DC274FF3-BEC9-4C79-89BC-D10D33D82C5E}" srcId="{E1CAE411-C255-4593-93BB-700DBF9FE69F}" destId="{C331C23A-6C25-4F20-8A36-977FD6A2862B}" srcOrd="2" destOrd="0" parTransId="{268F4990-8F88-470E-9F2A-0744111AE56D}" sibTransId="{9671C4E6-5799-413B-8A6D-994FDB379E51}"/>
    <dgm:cxn modelId="{3EDE3D9E-968F-4AC2-BDD5-64329949D49B}" type="presParOf" srcId="{93D7A937-9A2B-4B65-B139-CF12C5F65602}" destId="{B3913C19-8F22-45F0-B9E3-C437CEC822CA}" srcOrd="0" destOrd="0" presId="urn:microsoft.com/office/officeart/2005/8/layout/vList5"/>
    <dgm:cxn modelId="{DD94B56A-46C5-448F-8C36-A3A3D60C05AF}" type="presParOf" srcId="{B3913C19-8F22-45F0-B9E3-C437CEC822CA}" destId="{45DC1308-535F-46F8-B8BF-A53E8747AA42}" srcOrd="0" destOrd="0" presId="urn:microsoft.com/office/officeart/2005/8/layout/vList5"/>
    <dgm:cxn modelId="{35142860-EF4B-40D0-83B3-DE660DD66415}" type="presParOf" srcId="{93D7A937-9A2B-4B65-B139-CF12C5F65602}" destId="{BC0FB8EC-5BF8-45BF-B0B7-E2C310DCFCBB}" srcOrd="1" destOrd="0" presId="urn:microsoft.com/office/officeart/2005/8/layout/vList5"/>
    <dgm:cxn modelId="{55D96D1D-A990-4DD0-B6A7-A91BEA89A95F}" type="presParOf" srcId="{93D7A937-9A2B-4B65-B139-CF12C5F65602}" destId="{91790C7A-9348-4D23-A097-7918EF4CF146}" srcOrd="2" destOrd="0" presId="urn:microsoft.com/office/officeart/2005/8/layout/vList5"/>
    <dgm:cxn modelId="{AE955281-761F-413D-94B5-4D7056A6AC8A}" type="presParOf" srcId="{91790C7A-9348-4D23-A097-7918EF4CF146}" destId="{C83FF743-DB74-40B2-8994-E2B195D588E9}" srcOrd="0" destOrd="0" presId="urn:microsoft.com/office/officeart/2005/8/layout/vList5"/>
    <dgm:cxn modelId="{18C04924-6E64-44D4-916C-16B3524FDF3C}" type="presParOf" srcId="{93D7A937-9A2B-4B65-B139-CF12C5F65602}" destId="{7D35CEBE-797C-4E93-8C70-4EBBC072D328}" srcOrd="3" destOrd="0" presId="urn:microsoft.com/office/officeart/2005/8/layout/vList5"/>
    <dgm:cxn modelId="{7B0108DA-7C95-42BC-9D87-81A3C60C0D9E}" type="presParOf" srcId="{93D7A937-9A2B-4B65-B139-CF12C5F65602}" destId="{9CCF0ED8-B138-4257-8D77-6542E40B4E97}" srcOrd="4" destOrd="0" presId="urn:microsoft.com/office/officeart/2005/8/layout/vList5"/>
    <dgm:cxn modelId="{4F5ADC63-8CF5-4A47-9CEE-4C3912160E2E}" type="presParOf" srcId="{9CCF0ED8-B138-4257-8D77-6542E40B4E97}" destId="{5ABAE2EC-B456-4F55-840B-A916948DFF98}" srcOrd="0" destOrd="0" presId="urn:microsoft.com/office/officeart/2005/8/layout/vList5"/>
    <dgm:cxn modelId="{678E428E-83A2-4EDC-980D-B6BA32E3BA96}" type="presParOf" srcId="{93D7A937-9A2B-4B65-B139-CF12C5F65602}" destId="{21FFFF8F-7498-42AC-A400-4729642844FF}" srcOrd="5" destOrd="0" presId="urn:microsoft.com/office/officeart/2005/8/layout/vList5"/>
    <dgm:cxn modelId="{F23F172C-3AA9-4DFA-977E-FC9227617CA2}" type="presParOf" srcId="{93D7A937-9A2B-4B65-B139-CF12C5F65602}" destId="{2A0BF1B1-7550-43C0-B1B7-5B9662164FC2}" srcOrd="6" destOrd="0" presId="urn:microsoft.com/office/officeart/2005/8/layout/vList5"/>
    <dgm:cxn modelId="{93C8C382-320D-4759-8FE7-BDDCE93B00FC}" type="presParOf" srcId="{2A0BF1B1-7550-43C0-B1B7-5B9662164FC2}" destId="{A11E403A-59F4-4CDF-85D2-A5C9F17CA729}" srcOrd="0" destOrd="0" presId="urn:microsoft.com/office/officeart/2005/8/layout/vList5"/>
    <dgm:cxn modelId="{5CD040EF-5602-4BEC-90BC-2F53AC742A27}" type="presParOf" srcId="{93D7A937-9A2B-4B65-B139-CF12C5F65602}" destId="{FEFFF64F-4D3F-45D9-B1CD-EC719C469DC2}" srcOrd="7" destOrd="0" presId="urn:microsoft.com/office/officeart/2005/8/layout/vList5"/>
    <dgm:cxn modelId="{181B2BC3-84B1-46A6-8002-434A0389B0AA}" type="presParOf" srcId="{93D7A937-9A2B-4B65-B139-CF12C5F65602}" destId="{EA90F2B6-FCD0-477A-9143-A1406E18A620}" srcOrd="8" destOrd="0" presId="urn:microsoft.com/office/officeart/2005/8/layout/vList5"/>
    <dgm:cxn modelId="{C00AA179-EFAA-4E34-9139-887E9D5B75B0}" type="presParOf" srcId="{EA90F2B6-FCD0-477A-9143-A1406E18A620}" destId="{D01A4EEB-3211-466D-828F-09AB43CFEDBD}" srcOrd="0" destOrd="0" presId="urn:microsoft.com/office/officeart/2005/8/layout/vList5"/>
    <dgm:cxn modelId="{FCC1BA3E-6AF9-4FDA-ABEE-E0314A630A89}" type="presParOf" srcId="{93D7A937-9A2B-4B65-B139-CF12C5F65602}" destId="{FBC7D6F3-42D8-4762-8D22-4FEFAA8510F8}" srcOrd="9" destOrd="0" presId="urn:microsoft.com/office/officeart/2005/8/layout/vList5"/>
    <dgm:cxn modelId="{CCEA2239-9877-474A-92CF-1DF547338303}" type="presParOf" srcId="{93D7A937-9A2B-4B65-B139-CF12C5F65602}" destId="{4E1086AC-1415-4725-AB11-F505E12C2968}" srcOrd="10" destOrd="0" presId="urn:microsoft.com/office/officeart/2005/8/layout/vList5"/>
    <dgm:cxn modelId="{1CA1023D-2D80-4009-8321-10BB87231244}" type="presParOf" srcId="{4E1086AC-1415-4725-AB11-F505E12C2968}" destId="{5AE3ACCF-79EC-4C34-B90C-7FE45960D485}" srcOrd="0" destOrd="0" presId="urn:microsoft.com/office/officeart/2005/8/layout/vList5"/>
    <dgm:cxn modelId="{B8736EBB-A0A8-4005-87F4-A2EABA2F27C2}" type="presParOf" srcId="{93D7A937-9A2B-4B65-B139-CF12C5F65602}" destId="{48335A00-807C-471D-B5F2-6689C8839ACB}" srcOrd="11" destOrd="0" presId="urn:microsoft.com/office/officeart/2005/8/layout/vList5"/>
    <dgm:cxn modelId="{44E057FD-7946-46C3-B598-E9DC5BB08B36}" type="presParOf" srcId="{93D7A937-9A2B-4B65-B139-CF12C5F65602}" destId="{ACA7B8F9-BC64-4333-9414-62A55B545E91}" srcOrd="12" destOrd="0" presId="urn:microsoft.com/office/officeart/2005/8/layout/vList5"/>
    <dgm:cxn modelId="{7EE5990E-BD37-4608-9162-A8E5838EBB81}" type="presParOf" srcId="{ACA7B8F9-BC64-4333-9414-62A55B545E91}" destId="{CA5B7F32-20C6-4A9B-82F9-067DDAC7CFD8}"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8EB0ECF7-9453-4D82-A873-7285026422B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9C0860AD-54E4-447B-8F78-8CB2FF567C91}">
      <dgm:prSet phldrT="[Text]"/>
      <dgm:spPr/>
      <dgm:t>
        <a:bodyPr/>
        <a:lstStyle/>
        <a:p>
          <a:r>
            <a:rPr lang="en-US" dirty="0"/>
            <a:t>Review asset questions</a:t>
          </a:r>
        </a:p>
      </dgm:t>
    </dgm:pt>
    <dgm:pt modelId="{CD660C13-B3A5-435F-97D0-122FD6C73890}" type="parTrans" cxnId="{B14CD0EE-A71B-4D73-BC12-190AF9D70955}">
      <dgm:prSet/>
      <dgm:spPr/>
      <dgm:t>
        <a:bodyPr/>
        <a:lstStyle/>
        <a:p>
          <a:endParaRPr lang="en-US"/>
        </a:p>
      </dgm:t>
    </dgm:pt>
    <dgm:pt modelId="{610735B2-8070-49D6-9418-9BB09EFAD2E5}" type="sibTrans" cxnId="{B14CD0EE-A71B-4D73-BC12-190AF9D70955}">
      <dgm:prSet/>
      <dgm:spPr/>
      <dgm:t>
        <a:bodyPr/>
        <a:lstStyle/>
        <a:p>
          <a:endParaRPr lang="en-US"/>
        </a:p>
      </dgm:t>
    </dgm:pt>
    <dgm:pt modelId="{319DBF0C-6779-4EB9-AE7A-CD0241220C3A}">
      <dgm:prSet/>
      <dgm:spPr/>
      <dgm:t>
        <a:bodyPr/>
        <a:lstStyle/>
        <a:p>
          <a:r>
            <a:rPr lang="en-US" dirty="0"/>
            <a:t>529 Plans for applicant must be reported as a parent asset</a:t>
          </a:r>
        </a:p>
      </dgm:t>
    </dgm:pt>
    <dgm:pt modelId="{588542A2-88E7-4685-9025-B04C7C2DE4FB}" type="parTrans" cxnId="{40975883-0531-42FC-8E42-8054AAA01044}">
      <dgm:prSet/>
      <dgm:spPr/>
      <dgm:t>
        <a:bodyPr/>
        <a:lstStyle/>
        <a:p>
          <a:endParaRPr lang="en-US"/>
        </a:p>
      </dgm:t>
    </dgm:pt>
    <dgm:pt modelId="{AEE156E8-E876-4692-8A31-98DF777EF7F6}" type="sibTrans" cxnId="{40975883-0531-42FC-8E42-8054AAA01044}">
      <dgm:prSet/>
      <dgm:spPr/>
      <dgm:t>
        <a:bodyPr/>
        <a:lstStyle/>
        <a:p>
          <a:endParaRPr lang="en-US"/>
        </a:p>
      </dgm:t>
    </dgm:pt>
    <dgm:pt modelId="{C63FB71E-3900-47BF-BDCC-67DF6B74DA9F}">
      <dgm:prSet/>
      <dgm:spPr/>
      <dgm:t>
        <a:bodyPr/>
        <a:lstStyle/>
        <a:p>
          <a:r>
            <a:rPr lang="en-US" dirty="0"/>
            <a:t>Assets do NOT include home, retirement or insurance</a:t>
          </a:r>
        </a:p>
      </dgm:t>
    </dgm:pt>
    <dgm:pt modelId="{578F437C-0DB5-4EBC-9584-F3C24FCF0573}" type="parTrans" cxnId="{F7F3183A-928C-453A-9482-AD3DBCEAB6A4}">
      <dgm:prSet/>
      <dgm:spPr/>
      <dgm:t>
        <a:bodyPr/>
        <a:lstStyle/>
        <a:p>
          <a:endParaRPr lang="en-US"/>
        </a:p>
      </dgm:t>
    </dgm:pt>
    <dgm:pt modelId="{0F834325-1BBA-4995-9F2B-F7735FCFD696}" type="sibTrans" cxnId="{F7F3183A-928C-453A-9482-AD3DBCEAB6A4}">
      <dgm:prSet/>
      <dgm:spPr/>
      <dgm:t>
        <a:bodyPr/>
        <a:lstStyle/>
        <a:p>
          <a:endParaRPr lang="en-US"/>
        </a:p>
      </dgm:t>
    </dgm:pt>
    <dgm:pt modelId="{68E07FF5-F0BE-4BC6-8FBF-81DEC15633F3}">
      <dgm:prSet/>
      <dgm:spPr/>
      <dgm:t>
        <a:bodyPr/>
        <a:lstStyle/>
        <a:p>
          <a:r>
            <a:rPr lang="en-US" dirty="0"/>
            <a:t>Some can skip asset questions</a:t>
          </a:r>
        </a:p>
      </dgm:t>
    </dgm:pt>
    <dgm:pt modelId="{402EC223-8E21-4342-895D-469E4C2661D8}" type="parTrans" cxnId="{B322EC80-7CC7-45DC-B0E0-BC1EFAC02E12}">
      <dgm:prSet/>
      <dgm:spPr/>
      <dgm:t>
        <a:bodyPr/>
        <a:lstStyle/>
        <a:p>
          <a:endParaRPr lang="en-US"/>
        </a:p>
      </dgm:t>
    </dgm:pt>
    <dgm:pt modelId="{3AEF6FD7-E6C3-41D4-8F19-743DB448B56C}" type="sibTrans" cxnId="{B322EC80-7CC7-45DC-B0E0-BC1EFAC02E12}">
      <dgm:prSet/>
      <dgm:spPr/>
      <dgm:t>
        <a:bodyPr/>
        <a:lstStyle/>
        <a:p>
          <a:endParaRPr lang="en-US"/>
        </a:p>
      </dgm:t>
    </dgm:pt>
    <dgm:pt modelId="{4E73B9DE-0994-43CE-A916-2FC8BF55994F}">
      <dgm:prSet/>
      <dgm:spPr>
        <a:solidFill>
          <a:srgbClr val="6191B0"/>
        </a:solidFill>
      </dgm:spPr>
      <dgm:t>
        <a:bodyPr/>
        <a:lstStyle/>
        <a:p>
          <a:r>
            <a:rPr lang="en-US" dirty="0"/>
            <a:t>Ensure SSN accuracy on StudentAid.gov Account and FAFSA</a:t>
          </a:r>
        </a:p>
      </dgm:t>
    </dgm:pt>
    <dgm:pt modelId="{B6B52839-BEF9-4D0E-A59E-F702B316D456}" type="parTrans" cxnId="{5C401621-2E89-4DFA-9CAB-44BA26F610A1}">
      <dgm:prSet/>
      <dgm:spPr/>
      <dgm:t>
        <a:bodyPr/>
        <a:lstStyle/>
        <a:p>
          <a:endParaRPr lang="en-US"/>
        </a:p>
      </dgm:t>
    </dgm:pt>
    <dgm:pt modelId="{1539DFC8-3745-4632-871B-FAC8B07FE46D}" type="sibTrans" cxnId="{5C401621-2E89-4DFA-9CAB-44BA26F610A1}">
      <dgm:prSet/>
      <dgm:spPr/>
      <dgm:t>
        <a:bodyPr/>
        <a:lstStyle/>
        <a:p>
          <a:endParaRPr lang="en-US"/>
        </a:p>
      </dgm:t>
    </dgm:pt>
    <dgm:pt modelId="{05E5F930-A2A0-4EA9-8DB0-C95166DB7420}">
      <dgm:prSet/>
      <dgm:spPr>
        <a:solidFill>
          <a:schemeClr val="tx2">
            <a:lumMod val="50000"/>
            <a:lumOff val="50000"/>
          </a:schemeClr>
        </a:solidFill>
      </dgm:spPr>
      <dgm:t>
        <a:bodyPr/>
        <a:lstStyle/>
        <a:p>
          <a:r>
            <a:rPr lang="en-US" dirty="0"/>
            <a:t>Have federal tax and other related information to use as a reference – w-2’s</a:t>
          </a:r>
        </a:p>
      </dgm:t>
    </dgm:pt>
    <dgm:pt modelId="{B06B8D8B-EB9A-4AC6-B012-9854994E68C0}" type="parTrans" cxnId="{978F1FAC-F7B1-4D6E-B669-585827B7524A}">
      <dgm:prSet/>
      <dgm:spPr/>
      <dgm:t>
        <a:bodyPr/>
        <a:lstStyle/>
        <a:p>
          <a:endParaRPr lang="en-US"/>
        </a:p>
      </dgm:t>
    </dgm:pt>
    <dgm:pt modelId="{D61D37B4-79E4-4406-899F-7D5BF21C99AC}" type="sibTrans" cxnId="{978F1FAC-F7B1-4D6E-B669-585827B7524A}">
      <dgm:prSet/>
      <dgm:spPr/>
      <dgm:t>
        <a:bodyPr/>
        <a:lstStyle/>
        <a:p>
          <a:endParaRPr lang="en-US"/>
        </a:p>
      </dgm:t>
    </dgm:pt>
    <dgm:pt modelId="{176D873D-50A2-40E5-BFFB-8D4D04F29936}">
      <dgm:prSet/>
      <dgm:spPr>
        <a:solidFill>
          <a:schemeClr val="accent3">
            <a:lumMod val="75000"/>
          </a:schemeClr>
        </a:solidFill>
      </dgm:spPr>
      <dgm:t>
        <a:bodyPr/>
        <a:lstStyle/>
        <a:p>
          <a:r>
            <a:rPr lang="en-US" dirty="0"/>
            <a:t>Don’t mix student and parent information – SSNs, Email addresses, phone numbers</a:t>
          </a:r>
        </a:p>
      </dgm:t>
    </dgm:pt>
    <dgm:pt modelId="{10CB2600-F1CB-40B6-97D1-0CEBC584B353}" type="parTrans" cxnId="{AEF7D337-3CFC-4E5D-897B-8776238F7337}">
      <dgm:prSet/>
      <dgm:spPr/>
      <dgm:t>
        <a:bodyPr/>
        <a:lstStyle/>
        <a:p>
          <a:endParaRPr lang="en-US"/>
        </a:p>
      </dgm:t>
    </dgm:pt>
    <dgm:pt modelId="{9883F7E5-F73D-468E-99EA-34C2979EFC55}" type="sibTrans" cxnId="{AEF7D337-3CFC-4E5D-897B-8776238F7337}">
      <dgm:prSet/>
      <dgm:spPr/>
      <dgm:t>
        <a:bodyPr/>
        <a:lstStyle/>
        <a:p>
          <a:endParaRPr lang="en-US"/>
        </a:p>
      </dgm:t>
    </dgm:pt>
    <dgm:pt modelId="{08E72ACB-7A97-4342-9CFC-4107E6120CF9}" type="pres">
      <dgm:prSet presAssocID="{8EB0ECF7-9453-4D82-A873-7285026422B9}" presName="linear" presStyleCnt="0">
        <dgm:presLayoutVars>
          <dgm:animLvl val="lvl"/>
          <dgm:resizeHandles val="exact"/>
        </dgm:presLayoutVars>
      </dgm:prSet>
      <dgm:spPr/>
    </dgm:pt>
    <dgm:pt modelId="{39EAA7A3-9087-4307-98D9-E70FE0637F0C}" type="pres">
      <dgm:prSet presAssocID="{4E73B9DE-0994-43CE-A916-2FC8BF55994F}" presName="parentText" presStyleLbl="node1" presStyleIdx="0" presStyleCnt="7">
        <dgm:presLayoutVars>
          <dgm:chMax val="0"/>
          <dgm:bulletEnabled val="1"/>
        </dgm:presLayoutVars>
      </dgm:prSet>
      <dgm:spPr/>
    </dgm:pt>
    <dgm:pt modelId="{8549ED94-A97D-4A71-B618-FA8BB9491996}" type="pres">
      <dgm:prSet presAssocID="{1539DFC8-3745-4632-871B-FAC8B07FE46D}" presName="spacer" presStyleCnt="0"/>
      <dgm:spPr/>
    </dgm:pt>
    <dgm:pt modelId="{13AD0D15-0AE7-4570-B867-46E8CEC3183C}" type="pres">
      <dgm:prSet presAssocID="{176D873D-50A2-40E5-BFFB-8D4D04F29936}" presName="parentText" presStyleLbl="node1" presStyleIdx="1" presStyleCnt="7">
        <dgm:presLayoutVars>
          <dgm:chMax val="0"/>
          <dgm:bulletEnabled val="1"/>
        </dgm:presLayoutVars>
      </dgm:prSet>
      <dgm:spPr/>
    </dgm:pt>
    <dgm:pt modelId="{618ED6C1-93E2-4D89-A248-2DA4C2885ED2}" type="pres">
      <dgm:prSet presAssocID="{9883F7E5-F73D-468E-99EA-34C2979EFC55}" presName="spacer" presStyleCnt="0"/>
      <dgm:spPr/>
    </dgm:pt>
    <dgm:pt modelId="{DEE9B579-CD72-436A-A938-848AA0BAACF9}" type="pres">
      <dgm:prSet presAssocID="{05E5F930-A2A0-4EA9-8DB0-C95166DB7420}" presName="parentText" presStyleLbl="node1" presStyleIdx="2" presStyleCnt="7">
        <dgm:presLayoutVars>
          <dgm:chMax val="0"/>
          <dgm:bulletEnabled val="1"/>
        </dgm:presLayoutVars>
      </dgm:prSet>
      <dgm:spPr/>
    </dgm:pt>
    <dgm:pt modelId="{FD93DE77-A2E4-4271-87E4-8EDCAFBB7313}" type="pres">
      <dgm:prSet presAssocID="{D61D37B4-79E4-4406-899F-7D5BF21C99AC}" presName="spacer" presStyleCnt="0"/>
      <dgm:spPr/>
    </dgm:pt>
    <dgm:pt modelId="{DCFC53CC-175B-4743-AFD3-0D1BDA300CB8}" type="pres">
      <dgm:prSet presAssocID="{9C0860AD-54E4-447B-8F78-8CB2FF567C91}" presName="parentText" presStyleLbl="node1" presStyleIdx="3" presStyleCnt="7">
        <dgm:presLayoutVars>
          <dgm:chMax val="0"/>
          <dgm:bulletEnabled val="1"/>
        </dgm:presLayoutVars>
      </dgm:prSet>
      <dgm:spPr/>
    </dgm:pt>
    <dgm:pt modelId="{26CBEA66-CC11-4415-94D5-0A3AA3CA41EB}" type="pres">
      <dgm:prSet presAssocID="{610735B2-8070-49D6-9418-9BB09EFAD2E5}" presName="spacer" presStyleCnt="0"/>
      <dgm:spPr/>
    </dgm:pt>
    <dgm:pt modelId="{23170E58-F181-4752-ABCB-E2BA8F5B0515}" type="pres">
      <dgm:prSet presAssocID="{319DBF0C-6779-4EB9-AE7A-CD0241220C3A}" presName="parentText" presStyleLbl="node1" presStyleIdx="4" presStyleCnt="7">
        <dgm:presLayoutVars>
          <dgm:chMax val="0"/>
          <dgm:bulletEnabled val="1"/>
        </dgm:presLayoutVars>
      </dgm:prSet>
      <dgm:spPr/>
    </dgm:pt>
    <dgm:pt modelId="{3E912950-4054-46DC-B839-74F561953BB7}" type="pres">
      <dgm:prSet presAssocID="{AEE156E8-E876-4692-8A31-98DF777EF7F6}" presName="spacer" presStyleCnt="0"/>
      <dgm:spPr/>
    </dgm:pt>
    <dgm:pt modelId="{C9B46EA7-E37B-45BD-85FF-2BE45AE58B35}" type="pres">
      <dgm:prSet presAssocID="{C63FB71E-3900-47BF-BDCC-67DF6B74DA9F}" presName="parentText" presStyleLbl="node1" presStyleIdx="5" presStyleCnt="7">
        <dgm:presLayoutVars>
          <dgm:chMax val="0"/>
          <dgm:bulletEnabled val="1"/>
        </dgm:presLayoutVars>
      </dgm:prSet>
      <dgm:spPr/>
    </dgm:pt>
    <dgm:pt modelId="{38FC507C-B7A6-4E69-A242-F39DFED5F237}" type="pres">
      <dgm:prSet presAssocID="{0F834325-1BBA-4995-9F2B-F7735FCFD696}" presName="spacer" presStyleCnt="0"/>
      <dgm:spPr/>
    </dgm:pt>
    <dgm:pt modelId="{F47B398B-AEDF-4543-BE06-A7819E50F086}" type="pres">
      <dgm:prSet presAssocID="{68E07FF5-F0BE-4BC6-8FBF-81DEC15633F3}" presName="parentText" presStyleLbl="node1" presStyleIdx="6" presStyleCnt="7">
        <dgm:presLayoutVars>
          <dgm:chMax val="0"/>
          <dgm:bulletEnabled val="1"/>
        </dgm:presLayoutVars>
      </dgm:prSet>
      <dgm:spPr/>
    </dgm:pt>
  </dgm:ptLst>
  <dgm:cxnLst>
    <dgm:cxn modelId="{32ACA61D-9E11-47A0-AF94-F615C63B0797}" type="presOf" srcId="{8EB0ECF7-9453-4D82-A873-7285026422B9}" destId="{08E72ACB-7A97-4342-9CFC-4107E6120CF9}" srcOrd="0" destOrd="0" presId="urn:microsoft.com/office/officeart/2005/8/layout/vList2"/>
    <dgm:cxn modelId="{5C401621-2E89-4DFA-9CAB-44BA26F610A1}" srcId="{8EB0ECF7-9453-4D82-A873-7285026422B9}" destId="{4E73B9DE-0994-43CE-A916-2FC8BF55994F}" srcOrd="0" destOrd="0" parTransId="{B6B52839-BEF9-4D0E-A59E-F702B316D456}" sibTransId="{1539DFC8-3745-4632-871B-FAC8B07FE46D}"/>
    <dgm:cxn modelId="{E9CC6131-6413-4268-BB32-054FAC76B12F}" type="presOf" srcId="{176D873D-50A2-40E5-BFFB-8D4D04F29936}" destId="{13AD0D15-0AE7-4570-B867-46E8CEC3183C}" srcOrd="0" destOrd="0" presId="urn:microsoft.com/office/officeart/2005/8/layout/vList2"/>
    <dgm:cxn modelId="{19D26E33-04FE-4A33-AE41-14AFACEB9E40}" type="presOf" srcId="{05E5F930-A2A0-4EA9-8DB0-C95166DB7420}" destId="{DEE9B579-CD72-436A-A938-848AA0BAACF9}" srcOrd="0" destOrd="0" presId="urn:microsoft.com/office/officeart/2005/8/layout/vList2"/>
    <dgm:cxn modelId="{AEF7D337-3CFC-4E5D-897B-8776238F7337}" srcId="{8EB0ECF7-9453-4D82-A873-7285026422B9}" destId="{176D873D-50A2-40E5-BFFB-8D4D04F29936}" srcOrd="1" destOrd="0" parTransId="{10CB2600-F1CB-40B6-97D1-0CEBC584B353}" sibTransId="{9883F7E5-F73D-468E-99EA-34C2979EFC55}"/>
    <dgm:cxn modelId="{F7F3183A-928C-453A-9482-AD3DBCEAB6A4}" srcId="{8EB0ECF7-9453-4D82-A873-7285026422B9}" destId="{C63FB71E-3900-47BF-BDCC-67DF6B74DA9F}" srcOrd="5" destOrd="0" parTransId="{578F437C-0DB5-4EBC-9584-F3C24FCF0573}" sibTransId="{0F834325-1BBA-4995-9F2B-F7735FCFD696}"/>
    <dgm:cxn modelId="{38A04449-72EE-4052-A22A-AD9B7208F862}" type="presOf" srcId="{4E73B9DE-0994-43CE-A916-2FC8BF55994F}" destId="{39EAA7A3-9087-4307-98D9-E70FE0637F0C}" srcOrd="0" destOrd="0" presId="urn:microsoft.com/office/officeart/2005/8/layout/vList2"/>
    <dgm:cxn modelId="{76B5194C-4AD8-4962-9861-E74F6BB644F4}" type="presOf" srcId="{9C0860AD-54E4-447B-8F78-8CB2FF567C91}" destId="{DCFC53CC-175B-4743-AFD3-0D1BDA300CB8}" srcOrd="0" destOrd="0" presId="urn:microsoft.com/office/officeart/2005/8/layout/vList2"/>
    <dgm:cxn modelId="{2AD54377-AFB2-4866-8BC9-972DA6F84D8E}" type="presOf" srcId="{68E07FF5-F0BE-4BC6-8FBF-81DEC15633F3}" destId="{F47B398B-AEDF-4543-BE06-A7819E50F086}" srcOrd="0" destOrd="0" presId="urn:microsoft.com/office/officeart/2005/8/layout/vList2"/>
    <dgm:cxn modelId="{B322EC80-7CC7-45DC-B0E0-BC1EFAC02E12}" srcId="{8EB0ECF7-9453-4D82-A873-7285026422B9}" destId="{68E07FF5-F0BE-4BC6-8FBF-81DEC15633F3}" srcOrd="6" destOrd="0" parTransId="{402EC223-8E21-4342-895D-469E4C2661D8}" sibTransId="{3AEF6FD7-E6C3-41D4-8F19-743DB448B56C}"/>
    <dgm:cxn modelId="{40975883-0531-42FC-8E42-8054AAA01044}" srcId="{8EB0ECF7-9453-4D82-A873-7285026422B9}" destId="{319DBF0C-6779-4EB9-AE7A-CD0241220C3A}" srcOrd="4" destOrd="0" parTransId="{588542A2-88E7-4685-9025-B04C7C2DE4FB}" sibTransId="{AEE156E8-E876-4692-8A31-98DF777EF7F6}"/>
    <dgm:cxn modelId="{978F1FAC-F7B1-4D6E-B669-585827B7524A}" srcId="{8EB0ECF7-9453-4D82-A873-7285026422B9}" destId="{05E5F930-A2A0-4EA9-8DB0-C95166DB7420}" srcOrd="2" destOrd="0" parTransId="{B06B8D8B-EB9A-4AC6-B012-9854994E68C0}" sibTransId="{D61D37B4-79E4-4406-899F-7D5BF21C99AC}"/>
    <dgm:cxn modelId="{601FDBD6-D26F-4F6E-BDF9-722025BF5350}" type="presOf" srcId="{319DBF0C-6779-4EB9-AE7A-CD0241220C3A}" destId="{23170E58-F181-4752-ABCB-E2BA8F5B0515}" srcOrd="0" destOrd="0" presId="urn:microsoft.com/office/officeart/2005/8/layout/vList2"/>
    <dgm:cxn modelId="{B14CD0EE-A71B-4D73-BC12-190AF9D70955}" srcId="{8EB0ECF7-9453-4D82-A873-7285026422B9}" destId="{9C0860AD-54E4-447B-8F78-8CB2FF567C91}" srcOrd="3" destOrd="0" parTransId="{CD660C13-B3A5-435F-97D0-122FD6C73890}" sibTransId="{610735B2-8070-49D6-9418-9BB09EFAD2E5}"/>
    <dgm:cxn modelId="{92200DF6-1FFE-4740-9EB9-55C86965D41D}" type="presOf" srcId="{C63FB71E-3900-47BF-BDCC-67DF6B74DA9F}" destId="{C9B46EA7-E37B-45BD-85FF-2BE45AE58B35}" srcOrd="0" destOrd="0" presId="urn:microsoft.com/office/officeart/2005/8/layout/vList2"/>
    <dgm:cxn modelId="{B40C5FB8-E147-43DE-8E60-BF2543DBA83E}" type="presParOf" srcId="{08E72ACB-7A97-4342-9CFC-4107E6120CF9}" destId="{39EAA7A3-9087-4307-98D9-E70FE0637F0C}" srcOrd="0" destOrd="0" presId="urn:microsoft.com/office/officeart/2005/8/layout/vList2"/>
    <dgm:cxn modelId="{3043B6B7-CB35-4639-96B5-FEF3B2DF4C5A}" type="presParOf" srcId="{08E72ACB-7A97-4342-9CFC-4107E6120CF9}" destId="{8549ED94-A97D-4A71-B618-FA8BB9491996}" srcOrd="1" destOrd="0" presId="urn:microsoft.com/office/officeart/2005/8/layout/vList2"/>
    <dgm:cxn modelId="{18C6CFAC-3654-4C43-AEA6-8F32D3B8BE08}" type="presParOf" srcId="{08E72ACB-7A97-4342-9CFC-4107E6120CF9}" destId="{13AD0D15-0AE7-4570-B867-46E8CEC3183C}" srcOrd="2" destOrd="0" presId="urn:microsoft.com/office/officeart/2005/8/layout/vList2"/>
    <dgm:cxn modelId="{5D076778-F75A-4EC6-98A6-AE7DB9F0C538}" type="presParOf" srcId="{08E72ACB-7A97-4342-9CFC-4107E6120CF9}" destId="{618ED6C1-93E2-4D89-A248-2DA4C2885ED2}" srcOrd="3" destOrd="0" presId="urn:microsoft.com/office/officeart/2005/8/layout/vList2"/>
    <dgm:cxn modelId="{257A9D73-5095-43B4-BC92-7EB2D6E42D6B}" type="presParOf" srcId="{08E72ACB-7A97-4342-9CFC-4107E6120CF9}" destId="{DEE9B579-CD72-436A-A938-848AA0BAACF9}" srcOrd="4" destOrd="0" presId="urn:microsoft.com/office/officeart/2005/8/layout/vList2"/>
    <dgm:cxn modelId="{A433DDB9-8BAE-4BA0-A750-98F7CC65A229}" type="presParOf" srcId="{08E72ACB-7A97-4342-9CFC-4107E6120CF9}" destId="{FD93DE77-A2E4-4271-87E4-8EDCAFBB7313}" srcOrd="5" destOrd="0" presId="urn:microsoft.com/office/officeart/2005/8/layout/vList2"/>
    <dgm:cxn modelId="{1251D245-389C-4B04-B1CE-01C598D889FF}" type="presParOf" srcId="{08E72ACB-7A97-4342-9CFC-4107E6120CF9}" destId="{DCFC53CC-175B-4743-AFD3-0D1BDA300CB8}" srcOrd="6" destOrd="0" presId="urn:microsoft.com/office/officeart/2005/8/layout/vList2"/>
    <dgm:cxn modelId="{DF8C9BA2-AFB5-4244-ACB2-3D7203C4ED16}" type="presParOf" srcId="{08E72ACB-7A97-4342-9CFC-4107E6120CF9}" destId="{26CBEA66-CC11-4415-94D5-0A3AA3CA41EB}" srcOrd="7" destOrd="0" presId="urn:microsoft.com/office/officeart/2005/8/layout/vList2"/>
    <dgm:cxn modelId="{E6866A1A-B557-4371-92DE-A8D37EB331B0}" type="presParOf" srcId="{08E72ACB-7A97-4342-9CFC-4107E6120CF9}" destId="{23170E58-F181-4752-ABCB-E2BA8F5B0515}" srcOrd="8" destOrd="0" presId="urn:microsoft.com/office/officeart/2005/8/layout/vList2"/>
    <dgm:cxn modelId="{CA2D19EE-7474-4975-AB02-775137F0C398}" type="presParOf" srcId="{08E72ACB-7A97-4342-9CFC-4107E6120CF9}" destId="{3E912950-4054-46DC-B839-74F561953BB7}" srcOrd="9" destOrd="0" presId="urn:microsoft.com/office/officeart/2005/8/layout/vList2"/>
    <dgm:cxn modelId="{2A229B85-FBA7-485C-88E8-7C90449FEFDD}" type="presParOf" srcId="{08E72ACB-7A97-4342-9CFC-4107E6120CF9}" destId="{C9B46EA7-E37B-45BD-85FF-2BE45AE58B35}" srcOrd="10" destOrd="0" presId="urn:microsoft.com/office/officeart/2005/8/layout/vList2"/>
    <dgm:cxn modelId="{A4BF4815-BFD8-4C76-AD2D-7A5A53D52763}" type="presParOf" srcId="{08E72ACB-7A97-4342-9CFC-4107E6120CF9}" destId="{38FC507C-B7A6-4E69-A242-F39DFED5F237}" srcOrd="11" destOrd="0" presId="urn:microsoft.com/office/officeart/2005/8/layout/vList2"/>
    <dgm:cxn modelId="{B625FC3D-1977-4662-B177-461BE86964C3}" type="presParOf" srcId="{08E72ACB-7A97-4342-9CFC-4107E6120CF9}" destId="{F47B398B-AEDF-4543-BE06-A7819E50F08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804149-1E87-460D-84EA-FB6A54A6C7F9}" type="doc">
      <dgm:prSet loTypeId="urn:microsoft.com/office/officeart/2005/8/layout/vList2" loCatId="process" qsTypeId="urn:microsoft.com/office/officeart/2005/8/quickstyle/simple1" qsCatId="simple" csTypeId="urn:microsoft.com/office/officeart/2005/8/colors/colorful1" csCatId="colorful" phldr="1"/>
      <dgm:spPr/>
      <dgm:t>
        <a:bodyPr/>
        <a:lstStyle/>
        <a:p>
          <a:endParaRPr lang="en-US"/>
        </a:p>
      </dgm:t>
    </dgm:pt>
    <dgm:pt modelId="{040244D5-8208-438C-91B5-D1F6BF78B0C0}">
      <dgm:prSet phldrT="[Text]" custT="1"/>
      <dgm:spPr>
        <a:solidFill>
          <a:srgbClr val="92278F"/>
        </a:solidFill>
        <a:ln>
          <a:noFill/>
        </a:ln>
      </dgm:spPr>
      <dgm:t>
        <a:bodyPr/>
        <a:lstStyle/>
        <a:p>
          <a:r>
            <a:rPr lang="en-US" sz="2400" dirty="0">
              <a:solidFill>
                <a:srgbClr val="FFFFFF"/>
              </a:solidFill>
            </a:rPr>
            <a:t>In a few days, an email will be sent to the student regarding the processing of their FAFSA and their FAFSA Submission Summary.</a:t>
          </a:r>
        </a:p>
      </dgm:t>
    </dgm:pt>
    <dgm:pt modelId="{10254959-D33F-40B3-A4C1-DD0BEB47743E}" type="parTrans" cxnId="{C186DD48-3EC4-459E-8A47-241F9A397A51}">
      <dgm:prSet/>
      <dgm:spPr/>
      <dgm:t>
        <a:bodyPr/>
        <a:lstStyle/>
        <a:p>
          <a:endParaRPr lang="en-US"/>
        </a:p>
      </dgm:t>
    </dgm:pt>
    <dgm:pt modelId="{22981242-20F6-480F-8328-C9469913E2A9}" type="sibTrans" cxnId="{C186DD48-3EC4-459E-8A47-241F9A397A51}">
      <dgm:prSet/>
      <dgm:spPr/>
      <dgm:t>
        <a:bodyPr/>
        <a:lstStyle/>
        <a:p>
          <a:endParaRPr lang="en-US"/>
        </a:p>
      </dgm:t>
    </dgm:pt>
    <dgm:pt modelId="{CC4237CB-5972-4DB3-BA74-52E3D525DD4E}">
      <dgm:prSet custT="1"/>
      <dgm:spPr>
        <a:solidFill>
          <a:srgbClr val="41762C"/>
        </a:solidFill>
        <a:ln>
          <a:noFill/>
        </a:ln>
      </dgm:spPr>
      <dgm:t>
        <a:bodyPr/>
        <a:lstStyle/>
        <a:p>
          <a:r>
            <a:rPr lang="en-US" sz="2400" b="0" dirty="0">
              <a:solidFill>
                <a:srgbClr val="FFFFFF"/>
              </a:solidFill>
            </a:rPr>
            <a:t>Students should monitor the email account provided on the FAFSA and respond to requests from Federal Student Aid, PHEAA and the colleges</a:t>
          </a:r>
          <a:r>
            <a:rPr lang="en-US" sz="2000" b="1" dirty="0">
              <a:solidFill>
                <a:srgbClr val="FFFFFF"/>
              </a:solidFill>
            </a:rPr>
            <a:t>.</a:t>
          </a:r>
        </a:p>
      </dgm:t>
    </dgm:pt>
    <dgm:pt modelId="{4FC922BA-C8AC-4189-9EB5-ADDCB74C9FFB}" type="parTrans" cxnId="{A56DE0DB-584C-44F4-8D7D-68CDEAD94ED4}">
      <dgm:prSet/>
      <dgm:spPr/>
      <dgm:t>
        <a:bodyPr/>
        <a:lstStyle/>
        <a:p>
          <a:endParaRPr lang="en-US"/>
        </a:p>
      </dgm:t>
    </dgm:pt>
    <dgm:pt modelId="{2256636F-6B70-4F86-A743-DC29A8546F06}" type="sibTrans" cxnId="{A56DE0DB-584C-44F4-8D7D-68CDEAD94ED4}">
      <dgm:prSet/>
      <dgm:spPr/>
      <dgm:t>
        <a:bodyPr/>
        <a:lstStyle/>
        <a:p>
          <a:endParaRPr lang="en-US"/>
        </a:p>
      </dgm:t>
    </dgm:pt>
    <dgm:pt modelId="{4DB36DA3-B71D-4F05-948B-047FCDD4B111}">
      <dgm:prSet phldrT="[Text]" custT="1"/>
      <dgm:spPr>
        <a:solidFill>
          <a:srgbClr val="007299"/>
        </a:solidFill>
        <a:ln>
          <a:noFill/>
        </a:ln>
      </dgm:spPr>
      <dgm:t>
        <a:bodyPr/>
        <a:lstStyle/>
        <a:p>
          <a:r>
            <a:rPr lang="en-US" sz="2400" dirty="0">
              <a:solidFill>
                <a:schemeClr val="bg1"/>
              </a:solidFill>
            </a:rPr>
            <a:t>Information will be shared with PHEAA and all college choices.</a:t>
          </a:r>
        </a:p>
      </dgm:t>
    </dgm:pt>
    <dgm:pt modelId="{B44AF198-3A6C-47E7-BF2B-A3D0950B8FDC}" type="sibTrans" cxnId="{9FC2D4BA-DC31-4DB5-B8E7-EAE1F74314DB}">
      <dgm:prSet/>
      <dgm:spPr/>
      <dgm:t>
        <a:bodyPr/>
        <a:lstStyle/>
        <a:p>
          <a:endParaRPr lang="en-US"/>
        </a:p>
      </dgm:t>
    </dgm:pt>
    <dgm:pt modelId="{90BE9156-0164-48DE-A956-23E150F79BBC}" type="parTrans" cxnId="{9FC2D4BA-DC31-4DB5-B8E7-EAE1F74314DB}">
      <dgm:prSet/>
      <dgm:spPr/>
      <dgm:t>
        <a:bodyPr/>
        <a:lstStyle/>
        <a:p>
          <a:endParaRPr lang="en-US"/>
        </a:p>
      </dgm:t>
    </dgm:pt>
    <dgm:pt modelId="{DA9EBA1F-7BDE-4416-AE92-36FAB2BDEB1D}">
      <dgm:prSet custT="1"/>
      <dgm:spPr>
        <a:solidFill>
          <a:schemeClr val="accent5"/>
        </a:solidFill>
      </dgm:spPr>
      <dgm:t>
        <a:bodyPr/>
        <a:lstStyle/>
        <a:p>
          <a:r>
            <a:rPr lang="en-US" sz="2400" dirty="0">
              <a:effectLst/>
            </a:rPr>
            <a:t>PHEAA will send you an email to instruct you on how to activate your GrantUs account and apply for the PA State Grant.</a:t>
          </a:r>
          <a:endParaRPr lang="en-US" sz="2400" dirty="0"/>
        </a:p>
      </dgm:t>
    </dgm:pt>
    <dgm:pt modelId="{74ABCDD4-32BF-48DB-8803-1C0760EC0591}" type="parTrans" cxnId="{75B27E75-21D8-4FA5-9468-9AAA30F394A3}">
      <dgm:prSet/>
      <dgm:spPr/>
      <dgm:t>
        <a:bodyPr/>
        <a:lstStyle/>
        <a:p>
          <a:endParaRPr lang="en-US"/>
        </a:p>
      </dgm:t>
    </dgm:pt>
    <dgm:pt modelId="{02041267-82EF-45FC-86E0-1BA5EE4D4BF2}" type="sibTrans" cxnId="{75B27E75-21D8-4FA5-9468-9AAA30F394A3}">
      <dgm:prSet/>
      <dgm:spPr/>
      <dgm:t>
        <a:bodyPr/>
        <a:lstStyle/>
        <a:p>
          <a:endParaRPr lang="en-US"/>
        </a:p>
      </dgm:t>
    </dgm:pt>
    <dgm:pt modelId="{8447C64B-0253-374D-B904-70B12C477412}" type="pres">
      <dgm:prSet presAssocID="{CE804149-1E87-460D-84EA-FB6A54A6C7F9}" presName="linear" presStyleCnt="0">
        <dgm:presLayoutVars>
          <dgm:animLvl val="lvl"/>
          <dgm:resizeHandles val="exact"/>
        </dgm:presLayoutVars>
      </dgm:prSet>
      <dgm:spPr/>
    </dgm:pt>
    <dgm:pt modelId="{652E9AD0-E59D-F544-9BBE-AA5DC4969C8B}" type="pres">
      <dgm:prSet presAssocID="{4DB36DA3-B71D-4F05-948B-047FCDD4B111}" presName="parentText" presStyleLbl="node1" presStyleIdx="0" presStyleCnt="4">
        <dgm:presLayoutVars>
          <dgm:chMax val="0"/>
          <dgm:bulletEnabled val="1"/>
        </dgm:presLayoutVars>
      </dgm:prSet>
      <dgm:spPr/>
    </dgm:pt>
    <dgm:pt modelId="{4B6A30CC-576F-E244-AD72-86ABC1B09AEF}" type="pres">
      <dgm:prSet presAssocID="{B44AF198-3A6C-47E7-BF2B-A3D0950B8FDC}" presName="spacer" presStyleCnt="0"/>
      <dgm:spPr/>
    </dgm:pt>
    <dgm:pt modelId="{7F662F51-E1A6-B349-8B69-7FAC4D42A58E}" type="pres">
      <dgm:prSet presAssocID="{040244D5-8208-438C-91B5-D1F6BF78B0C0}" presName="parentText" presStyleLbl="node1" presStyleIdx="1" presStyleCnt="4">
        <dgm:presLayoutVars>
          <dgm:chMax val="0"/>
          <dgm:bulletEnabled val="1"/>
        </dgm:presLayoutVars>
      </dgm:prSet>
      <dgm:spPr/>
    </dgm:pt>
    <dgm:pt modelId="{DC8E461A-EF73-0340-B2CB-BD5CB66F07BC}" type="pres">
      <dgm:prSet presAssocID="{22981242-20F6-480F-8328-C9469913E2A9}" presName="spacer" presStyleCnt="0"/>
      <dgm:spPr/>
    </dgm:pt>
    <dgm:pt modelId="{FB7F5CB4-483C-40FB-9C23-DD17A6EF2980}" type="pres">
      <dgm:prSet presAssocID="{DA9EBA1F-7BDE-4416-AE92-36FAB2BDEB1D}" presName="parentText" presStyleLbl="node1" presStyleIdx="2" presStyleCnt="4">
        <dgm:presLayoutVars>
          <dgm:chMax val="0"/>
          <dgm:bulletEnabled val="1"/>
        </dgm:presLayoutVars>
      </dgm:prSet>
      <dgm:spPr/>
    </dgm:pt>
    <dgm:pt modelId="{64891C03-168B-468C-AA24-79C1198DEDFF}" type="pres">
      <dgm:prSet presAssocID="{02041267-82EF-45FC-86E0-1BA5EE4D4BF2}" presName="spacer" presStyleCnt="0"/>
      <dgm:spPr/>
    </dgm:pt>
    <dgm:pt modelId="{20C9E15D-DA07-9C44-A4B6-6B42114C681C}" type="pres">
      <dgm:prSet presAssocID="{CC4237CB-5972-4DB3-BA74-52E3D525DD4E}" presName="parentText" presStyleLbl="node1" presStyleIdx="3" presStyleCnt="4">
        <dgm:presLayoutVars>
          <dgm:chMax val="0"/>
          <dgm:bulletEnabled val="1"/>
        </dgm:presLayoutVars>
      </dgm:prSet>
      <dgm:spPr/>
    </dgm:pt>
  </dgm:ptLst>
  <dgm:cxnLst>
    <dgm:cxn modelId="{32741D18-292B-5F4B-8B25-F123F1B03385}" type="presOf" srcId="{040244D5-8208-438C-91B5-D1F6BF78B0C0}" destId="{7F662F51-E1A6-B349-8B69-7FAC4D42A58E}" srcOrd="0" destOrd="0" presId="urn:microsoft.com/office/officeart/2005/8/layout/vList2"/>
    <dgm:cxn modelId="{B136A15D-91E5-F14E-82EC-085179C8BD0A}" type="presOf" srcId="{CC4237CB-5972-4DB3-BA74-52E3D525DD4E}" destId="{20C9E15D-DA07-9C44-A4B6-6B42114C681C}" srcOrd="0" destOrd="0" presId="urn:microsoft.com/office/officeart/2005/8/layout/vList2"/>
    <dgm:cxn modelId="{C186DD48-3EC4-459E-8A47-241F9A397A51}" srcId="{CE804149-1E87-460D-84EA-FB6A54A6C7F9}" destId="{040244D5-8208-438C-91B5-D1F6BF78B0C0}" srcOrd="1" destOrd="0" parTransId="{10254959-D33F-40B3-A4C1-DD0BEB47743E}" sibTransId="{22981242-20F6-480F-8328-C9469913E2A9}"/>
    <dgm:cxn modelId="{B310C254-033D-A143-97EE-27E935A643BF}" type="presOf" srcId="{4DB36DA3-B71D-4F05-948B-047FCDD4B111}" destId="{652E9AD0-E59D-F544-9BBE-AA5DC4969C8B}" srcOrd="0" destOrd="0" presId="urn:microsoft.com/office/officeart/2005/8/layout/vList2"/>
    <dgm:cxn modelId="{75B27E75-21D8-4FA5-9468-9AAA30F394A3}" srcId="{CE804149-1E87-460D-84EA-FB6A54A6C7F9}" destId="{DA9EBA1F-7BDE-4416-AE92-36FAB2BDEB1D}" srcOrd="2" destOrd="0" parTransId="{74ABCDD4-32BF-48DB-8803-1C0760EC0591}" sibTransId="{02041267-82EF-45FC-86E0-1BA5EE4D4BF2}"/>
    <dgm:cxn modelId="{37E4EE91-5E83-4345-9067-1C8440AC5A4E}" type="presOf" srcId="{DA9EBA1F-7BDE-4416-AE92-36FAB2BDEB1D}" destId="{FB7F5CB4-483C-40FB-9C23-DD17A6EF2980}" srcOrd="0" destOrd="0" presId="urn:microsoft.com/office/officeart/2005/8/layout/vList2"/>
    <dgm:cxn modelId="{9FC2D4BA-DC31-4DB5-B8E7-EAE1F74314DB}" srcId="{CE804149-1E87-460D-84EA-FB6A54A6C7F9}" destId="{4DB36DA3-B71D-4F05-948B-047FCDD4B111}" srcOrd="0" destOrd="0" parTransId="{90BE9156-0164-48DE-A956-23E150F79BBC}" sibTransId="{B44AF198-3A6C-47E7-BF2B-A3D0950B8FDC}"/>
    <dgm:cxn modelId="{A56DE0DB-584C-44F4-8D7D-68CDEAD94ED4}" srcId="{CE804149-1E87-460D-84EA-FB6A54A6C7F9}" destId="{CC4237CB-5972-4DB3-BA74-52E3D525DD4E}" srcOrd="3" destOrd="0" parTransId="{4FC922BA-C8AC-4189-9EB5-ADDCB74C9FFB}" sibTransId="{2256636F-6B70-4F86-A743-DC29A8546F06}"/>
    <dgm:cxn modelId="{DDD5A3ED-AEFA-7A4B-918E-F984B35FD6B0}" type="presOf" srcId="{CE804149-1E87-460D-84EA-FB6A54A6C7F9}" destId="{8447C64B-0253-374D-B904-70B12C477412}" srcOrd="0" destOrd="0" presId="urn:microsoft.com/office/officeart/2005/8/layout/vList2"/>
    <dgm:cxn modelId="{B24CE79C-63C1-914D-86E1-77D83CE295F3}" type="presParOf" srcId="{8447C64B-0253-374D-B904-70B12C477412}" destId="{652E9AD0-E59D-F544-9BBE-AA5DC4969C8B}" srcOrd="0" destOrd="0" presId="urn:microsoft.com/office/officeart/2005/8/layout/vList2"/>
    <dgm:cxn modelId="{326FD449-2A54-BA4D-AE16-C6B9BEFDE340}" type="presParOf" srcId="{8447C64B-0253-374D-B904-70B12C477412}" destId="{4B6A30CC-576F-E244-AD72-86ABC1B09AEF}" srcOrd="1" destOrd="0" presId="urn:microsoft.com/office/officeart/2005/8/layout/vList2"/>
    <dgm:cxn modelId="{89B28EB6-29E2-FE47-A8C4-981C92A5392E}" type="presParOf" srcId="{8447C64B-0253-374D-B904-70B12C477412}" destId="{7F662F51-E1A6-B349-8B69-7FAC4D42A58E}" srcOrd="2" destOrd="0" presId="urn:microsoft.com/office/officeart/2005/8/layout/vList2"/>
    <dgm:cxn modelId="{EB685FAC-3D2C-BE4C-8FB8-530080D4BDA7}" type="presParOf" srcId="{8447C64B-0253-374D-B904-70B12C477412}" destId="{DC8E461A-EF73-0340-B2CB-BD5CB66F07BC}" srcOrd="3" destOrd="0" presId="urn:microsoft.com/office/officeart/2005/8/layout/vList2"/>
    <dgm:cxn modelId="{0739A5E7-CEBE-4FA4-8B95-71DA310608A9}" type="presParOf" srcId="{8447C64B-0253-374D-B904-70B12C477412}" destId="{FB7F5CB4-483C-40FB-9C23-DD17A6EF2980}" srcOrd="4" destOrd="0" presId="urn:microsoft.com/office/officeart/2005/8/layout/vList2"/>
    <dgm:cxn modelId="{B724B4F6-8A52-42DB-A704-6B0AAF0276E1}" type="presParOf" srcId="{8447C64B-0253-374D-B904-70B12C477412}" destId="{64891C03-168B-468C-AA24-79C1198DEDFF}" srcOrd="5" destOrd="0" presId="urn:microsoft.com/office/officeart/2005/8/layout/vList2"/>
    <dgm:cxn modelId="{B81D9FBC-3C88-EC40-A6C3-E1A9785E14A5}" type="presParOf" srcId="{8447C64B-0253-374D-B904-70B12C477412}" destId="{20C9E15D-DA07-9C44-A4B6-6B42114C681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D2E2443-ADFF-468E-B38C-83EE4DC51DBE}" type="doc">
      <dgm:prSet loTypeId="urn:microsoft.com/office/officeart/2005/8/layout/equation2" loCatId="process" qsTypeId="urn:microsoft.com/office/officeart/2005/8/quickstyle/simple1" qsCatId="simple" csTypeId="urn:microsoft.com/office/officeart/2005/8/colors/colorful1" csCatId="colorful" phldr="1"/>
      <dgm:spPr/>
      <dgm:t>
        <a:bodyPr/>
        <a:lstStyle/>
        <a:p>
          <a:endParaRPr lang="en-US"/>
        </a:p>
      </dgm:t>
    </dgm:pt>
    <dgm:pt modelId="{7AB6D54B-A60E-493A-9DFA-94EA4788EE5F}">
      <dgm:prSet phldrT="[Text]"/>
      <dgm:spPr>
        <a:solidFill>
          <a:srgbClr val="74278F"/>
        </a:solidFill>
      </dgm:spPr>
      <dgm:t>
        <a:bodyPr/>
        <a:lstStyle/>
        <a:p>
          <a:r>
            <a:rPr lang="en-US" dirty="0"/>
            <a:t>College Scholarship Service (CSS) Profile</a:t>
          </a:r>
        </a:p>
      </dgm:t>
    </dgm:pt>
    <dgm:pt modelId="{6134FD82-C5B2-4EE2-8558-251ED061A21C}" type="parTrans" cxnId="{4F1B2F1F-BEE4-4237-AD71-5C41BF43F1FA}">
      <dgm:prSet/>
      <dgm:spPr/>
      <dgm:t>
        <a:bodyPr/>
        <a:lstStyle/>
        <a:p>
          <a:endParaRPr lang="en-US"/>
        </a:p>
      </dgm:t>
    </dgm:pt>
    <dgm:pt modelId="{A3A58A53-D333-478A-BDD3-7A241580DE78}" type="sibTrans" cxnId="{4F1B2F1F-BEE4-4237-AD71-5C41BF43F1FA}">
      <dgm:prSet/>
      <dgm:spPr>
        <a:solidFill>
          <a:srgbClr val="007299"/>
        </a:solidFill>
      </dgm:spPr>
      <dgm:t>
        <a:bodyPr/>
        <a:lstStyle/>
        <a:p>
          <a:endParaRPr lang="en-US"/>
        </a:p>
      </dgm:t>
    </dgm:pt>
    <dgm:pt modelId="{86E63AF2-60B6-4DEA-91D3-EBD019B28EE0}">
      <dgm:prSet phldrT="[Text]"/>
      <dgm:spPr>
        <a:solidFill>
          <a:srgbClr val="007299"/>
        </a:solidFill>
      </dgm:spPr>
      <dgm:t>
        <a:bodyPr/>
        <a:lstStyle/>
        <a:p>
          <a:r>
            <a:rPr lang="en-US" dirty="0"/>
            <a:t>College Specific Form</a:t>
          </a:r>
        </a:p>
      </dgm:t>
    </dgm:pt>
    <dgm:pt modelId="{E499DA89-F14F-40B2-96EF-8CBC5F0B4329}" type="parTrans" cxnId="{36B9CB8F-ABA3-4D5C-B7CA-0263589FA938}">
      <dgm:prSet/>
      <dgm:spPr/>
      <dgm:t>
        <a:bodyPr/>
        <a:lstStyle/>
        <a:p>
          <a:endParaRPr lang="en-US"/>
        </a:p>
      </dgm:t>
    </dgm:pt>
    <dgm:pt modelId="{E06CC3A5-FD14-4D31-A39E-D87E70C354E3}" type="sibTrans" cxnId="{36B9CB8F-ABA3-4D5C-B7CA-0263589FA938}">
      <dgm:prSet/>
      <dgm:spPr/>
      <dgm:t>
        <a:bodyPr/>
        <a:lstStyle/>
        <a:p>
          <a:endParaRPr lang="en-US"/>
        </a:p>
      </dgm:t>
    </dgm:pt>
    <dgm:pt modelId="{22D9704C-D5FF-4C3F-87D8-895E31AC04E3}" type="pres">
      <dgm:prSet presAssocID="{8D2E2443-ADFF-468E-B38C-83EE4DC51DBE}" presName="Name0" presStyleCnt="0">
        <dgm:presLayoutVars>
          <dgm:dir/>
          <dgm:resizeHandles val="exact"/>
        </dgm:presLayoutVars>
      </dgm:prSet>
      <dgm:spPr/>
    </dgm:pt>
    <dgm:pt modelId="{2EE973E1-359E-42AE-B7D8-A6865E8C0928}" type="pres">
      <dgm:prSet presAssocID="{8D2E2443-ADFF-468E-B38C-83EE4DC51DBE}" presName="vNodes" presStyleCnt="0"/>
      <dgm:spPr/>
    </dgm:pt>
    <dgm:pt modelId="{B8817456-3722-413E-BF97-206FFB17062B}" type="pres">
      <dgm:prSet presAssocID="{7AB6D54B-A60E-493A-9DFA-94EA4788EE5F}" presName="node" presStyleLbl="node1" presStyleIdx="0" presStyleCnt="2">
        <dgm:presLayoutVars>
          <dgm:bulletEnabled val="1"/>
        </dgm:presLayoutVars>
      </dgm:prSet>
      <dgm:spPr/>
    </dgm:pt>
    <dgm:pt modelId="{B9A43DDC-1D41-4A97-9211-C63A04ED0610}" type="pres">
      <dgm:prSet presAssocID="{8D2E2443-ADFF-468E-B38C-83EE4DC51DBE}" presName="sibTransLast" presStyleLbl="sibTrans2D1" presStyleIdx="0" presStyleCnt="1"/>
      <dgm:spPr/>
    </dgm:pt>
    <dgm:pt modelId="{06437A7A-07E9-4F95-831D-A2494990F84B}" type="pres">
      <dgm:prSet presAssocID="{8D2E2443-ADFF-468E-B38C-83EE4DC51DBE}" presName="connectorText" presStyleLbl="sibTrans2D1" presStyleIdx="0" presStyleCnt="1"/>
      <dgm:spPr/>
    </dgm:pt>
    <dgm:pt modelId="{65AD5A57-4ACD-4A7C-9631-77DCA02F00B4}" type="pres">
      <dgm:prSet presAssocID="{8D2E2443-ADFF-468E-B38C-83EE4DC51DBE}" presName="lastNode" presStyleLbl="node1" presStyleIdx="1" presStyleCnt="2" custScaleX="101877" custScaleY="97161">
        <dgm:presLayoutVars>
          <dgm:bulletEnabled val="1"/>
        </dgm:presLayoutVars>
      </dgm:prSet>
      <dgm:spPr/>
    </dgm:pt>
  </dgm:ptLst>
  <dgm:cxnLst>
    <dgm:cxn modelId="{4F1B2F1F-BEE4-4237-AD71-5C41BF43F1FA}" srcId="{8D2E2443-ADFF-468E-B38C-83EE4DC51DBE}" destId="{7AB6D54B-A60E-493A-9DFA-94EA4788EE5F}" srcOrd="0" destOrd="0" parTransId="{6134FD82-C5B2-4EE2-8558-251ED061A21C}" sibTransId="{A3A58A53-D333-478A-BDD3-7A241580DE78}"/>
    <dgm:cxn modelId="{FD65982E-7F9B-49CB-BF6D-A48127666202}" type="presOf" srcId="{A3A58A53-D333-478A-BDD3-7A241580DE78}" destId="{B9A43DDC-1D41-4A97-9211-C63A04ED0610}" srcOrd="0" destOrd="0" presId="urn:microsoft.com/office/officeart/2005/8/layout/equation2"/>
    <dgm:cxn modelId="{DFFDB836-BFD5-4389-9E77-D915C1927BB8}" type="presOf" srcId="{86E63AF2-60B6-4DEA-91D3-EBD019B28EE0}" destId="{65AD5A57-4ACD-4A7C-9631-77DCA02F00B4}" srcOrd="0" destOrd="0" presId="urn:microsoft.com/office/officeart/2005/8/layout/equation2"/>
    <dgm:cxn modelId="{033C9F80-2094-4407-BECD-333000C5AE79}" type="presOf" srcId="{8D2E2443-ADFF-468E-B38C-83EE4DC51DBE}" destId="{22D9704C-D5FF-4C3F-87D8-895E31AC04E3}" srcOrd="0" destOrd="0" presId="urn:microsoft.com/office/officeart/2005/8/layout/equation2"/>
    <dgm:cxn modelId="{BE9EEC8D-A4E2-4359-8A4F-00021FC177D6}" type="presOf" srcId="{A3A58A53-D333-478A-BDD3-7A241580DE78}" destId="{06437A7A-07E9-4F95-831D-A2494990F84B}" srcOrd="1" destOrd="0" presId="urn:microsoft.com/office/officeart/2005/8/layout/equation2"/>
    <dgm:cxn modelId="{36B9CB8F-ABA3-4D5C-B7CA-0263589FA938}" srcId="{8D2E2443-ADFF-468E-B38C-83EE4DC51DBE}" destId="{86E63AF2-60B6-4DEA-91D3-EBD019B28EE0}" srcOrd="1" destOrd="0" parTransId="{E499DA89-F14F-40B2-96EF-8CBC5F0B4329}" sibTransId="{E06CC3A5-FD14-4D31-A39E-D87E70C354E3}"/>
    <dgm:cxn modelId="{AACB4DE4-16EA-4D05-ACBE-62C8AF29A500}" type="presOf" srcId="{7AB6D54B-A60E-493A-9DFA-94EA4788EE5F}" destId="{B8817456-3722-413E-BF97-206FFB17062B}" srcOrd="0" destOrd="0" presId="urn:microsoft.com/office/officeart/2005/8/layout/equation2"/>
    <dgm:cxn modelId="{E651437B-62BC-44CD-9CC5-24027D9C3812}" type="presParOf" srcId="{22D9704C-D5FF-4C3F-87D8-895E31AC04E3}" destId="{2EE973E1-359E-42AE-B7D8-A6865E8C0928}" srcOrd="0" destOrd="0" presId="urn:microsoft.com/office/officeart/2005/8/layout/equation2"/>
    <dgm:cxn modelId="{B2474D51-4920-46D7-A95F-857807067F89}" type="presParOf" srcId="{2EE973E1-359E-42AE-B7D8-A6865E8C0928}" destId="{B8817456-3722-413E-BF97-206FFB17062B}" srcOrd="0" destOrd="0" presId="urn:microsoft.com/office/officeart/2005/8/layout/equation2"/>
    <dgm:cxn modelId="{0A0CD87A-4C45-451F-8177-68E70512592D}" type="presParOf" srcId="{22D9704C-D5FF-4C3F-87D8-895E31AC04E3}" destId="{B9A43DDC-1D41-4A97-9211-C63A04ED0610}" srcOrd="1" destOrd="0" presId="urn:microsoft.com/office/officeart/2005/8/layout/equation2"/>
    <dgm:cxn modelId="{F51B2D4B-BA57-4EB9-B4E7-4A8CA3B708AA}" type="presParOf" srcId="{B9A43DDC-1D41-4A97-9211-C63A04ED0610}" destId="{06437A7A-07E9-4F95-831D-A2494990F84B}" srcOrd="0" destOrd="0" presId="urn:microsoft.com/office/officeart/2005/8/layout/equation2"/>
    <dgm:cxn modelId="{D511E769-FD20-4D5B-B4D7-AECFE98FFE1A}" type="presParOf" srcId="{22D9704C-D5FF-4C3F-87D8-895E31AC04E3}" destId="{65AD5A57-4ACD-4A7C-9631-77DCA02F00B4}"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ABF8CCE-7A48-42B2-8919-34E7B8DADA8F}"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US"/>
        </a:p>
      </dgm:t>
    </dgm:pt>
    <dgm:pt modelId="{D62CFD83-DA68-4BD6-A7B5-1B16C950C091}">
      <dgm:prSet phldrT="[Text]"/>
      <dgm:spPr>
        <a:solidFill>
          <a:srgbClr val="007299"/>
        </a:solidFill>
        <a:scene3d>
          <a:camera prst="orthographicFront"/>
          <a:lightRig rig="flat" dir="t"/>
        </a:scene3d>
        <a:sp3d prstMaterial="plastic">
          <a:bevelB w="88900" h="31750" prst="angle"/>
        </a:sp3d>
      </dgm:spPr>
      <dgm:t>
        <a:bodyPr/>
        <a:lstStyle/>
        <a:p>
          <a:r>
            <a:rPr lang="en-US" dirty="0"/>
            <a:t>How much of the financial aid is free money?	</a:t>
          </a:r>
        </a:p>
      </dgm:t>
    </dgm:pt>
    <dgm:pt modelId="{9D464A5E-C4A5-440E-89DA-967ED3D9308C}" type="parTrans" cxnId="{5DFE3E75-8135-42EF-8CC2-D94442F8F478}">
      <dgm:prSet/>
      <dgm:spPr/>
      <dgm:t>
        <a:bodyPr/>
        <a:lstStyle/>
        <a:p>
          <a:endParaRPr lang="en-US"/>
        </a:p>
      </dgm:t>
    </dgm:pt>
    <dgm:pt modelId="{E6D87570-ED14-4D09-97C0-A202C2179108}" type="sibTrans" cxnId="{5DFE3E75-8135-42EF-8CC2-D94442F8F478}">
      <dgm:prSet/>
      <dgm:spPr/>
      <dgm:t>
        <a:bodyPr/>
        <a:lstStyle/>
        <a:p>
          <a:endParaRPr lang="en-US"/>
        </a:p>
      </dgm:t>
    </dgm:pt>
    <dgm:pt modelId="{1BBE5913-AFDD-41B2-9A5D-EBDC35B5F5C2}">
      <dgm:prSet phldrT="[Text]"/>
      <dgm:spPr>
        <a:solidFill>
          <a:srgbClr val="92278F"/>
        </a:solidFill>
        <a:scene3d>
          <a:camera prst="orthographicFront"/>
          <a:lightRig rig="flat" dir="t"/>
        </a:scene3d>
        <a:sp3d prstMaterial="plastic">
          <a:bevelB w="88900" h="31750" prst="angle"/>
        </a:sp3d>
      </dgm:spPr>
      <dgm:t>
        <a:bodyPr/>
        <a:lstStyle/>
        <a:p>
          <a:r>
            <a:rPr lang="en-US" dirty="0"/>
            <a:t>Which awards are based on need, and which are based on merit?</a:t>
          </a:r>
        </a:p>
      </dgm:t>
    </dgm:pt>
    <dgm:pt modelId="{1A5626A9-7821-4C28-9E6A-2B482D18C81F}" type="parTrans" cxnId="{7C256937-C788-4016-8F96-BF76CD630CBF}">
      <dgm:prSet/>
      <dgm:spPr/>
      <dgm:t>
        <a:bodyPr/>
        <a:lstStyle/>
        <a:p>
          <a:endParaRPr lang="en-US"/>
        </a:p>
      </dgm:t>
    </dgm:pt>
    <dgm:pt modelId="{7C013F8F-7EA7-4B5B-A417-EF1E85A8C6A8}" type="sibTrans" cxnId="{7C256937-C788-4016-8F96-BF76CD630CBF}">
      <dgm:prSet/>
      <dgm:spPr/>
      <dgm:t>
        <a:bodyPr/>
        <a:lstStyle/>
        <a:p>
          <a:endParaRPr lang="en-US"/>
        </a:p>
      </dgm:t>
    </dgm:pt>
    <dgm:pt modelId="{675A3D0E-7B8B-43BC-B71D-F84C9DC64456}">
      <dgm:prSet phldrT="[Text]"/>
      <dgm:spPr>
        <a:solidFill>
          <a:srgbClr val="41762C"/>
        </a:solidFill>
        <a:scene3d>
          <a:camera prst="orthographicFront"/>
          <a:lightRig rig="flat" dir="t"/>
        </a:scene3d>
        <a:sp3d prstMaterial="plastic">
          <a:bevelB w="88900" h="31750" prst="angle"/>
        </a:sp3d>
      </dgm:spPr>
      <dgm:t>
        <a:bodyPr/>
        <a:lstStyle/>
        <a:p>
          <a:r>
            <a:rPr lang="en-US" dirty="0"/>
            <a:t>Are there any conditions on the free money? GPA requirement?</a:t>
          </a:r>
        </a:p>
      </dgm:t>
    </dgm:pt>
    <dgm:pt modelId="{DB2F3D07-229A-486F-872F-9FA0A4B283A1}" type="parTrans" cxnId="{D08A363A-7D7C-4DA0-A5A7-24902E51393A}">
      <dgm:prSet/>
      <dgm:spPr/>
      <dgm:t>
        <a:bodyPr/>
        <a:lstStyle/>
        <a:p>
          <a:endParaRPr lang="en-US"/>
        </a:p>
      </dgm:t>
    </dgm:pt>
    <dgm:pt modelId="{0636B946-C257-49C0-A459-C86AA656DF82}" type="sibTrans" cxnId="{D08A363A-7D7C-4DA0-A5A7-24902E51393A}">
      <dgm:prSet/>
      <dgm:spPr/>
      <dgm:t>
        <a:bodyPr/>
        <a:lstStyle/>
        <a:p>
          <a:endParaRPr lang="en-US"/>
        </a:p>
      </dgm:t>
    </dgm:pt>
    <dgm:pt modelId="{AADC6B25-A372-400D-9A26-9670B32E8FA0}">
      <dgm:prSet phldrT="[Text]"/>
      <dgm:spPr>
        <a:solidFill>
          <a:srgbClr val="FF9900"/>
        </a:solidFill>
        <a:scene3d>
          <a:camera prst="orthographicFront"/>
          <a:lightRig rig="flat" dir="t"/>
        </a:scene3d>
        <a:sp3d prstMaterial="plastic">
          <a:bevelB w="88900" h="31750" prst="angle"/>
        </a:sp3d>
      </dgm:spPr>
      <dgm:t>
        <a:bodyPr/>
        <a:lstStyle/>
        <a:p>
          <a:r>
            <a:rPr lang="en-US" dirty="0"/>
            <a:t>Will awards increase as tuition increases?</a:t>
          </a:r>
        </a:p>
      </dgm:t>
    </dgm:pt>
    <dgm:pt modelId="{EE95D136-1663-4AB9-87C4-C89134CF7271}" type="parTrans" cxnId="{1F2B7474-14D6-48B7-A985-257733DE2B63}">
      <dgm:prSet/>
      <dgm:spPr/>
      <dgm:t>
        <a:bodyPr/>
        <a:lstStyle/>
        <a:p>
          <a:endParaRPr lang="en-US"/>
        </a:p>
      </dgm:t>
    </dgm:pt>
    <dgm:pt modelId="{91F7F2F8-54FB-4A0A-B27E-BFDA6847720C}" type="sibTrans" cxnId="{1F2B7474-14D6-48B7-A985-257733DE2B63}">
      <dgm:prSet/>
      <dgm:spPr/>
      <dgm:t>
        <a:bodyPr/>
        <a:lstStyle/>
        <a:p>
          <a:endParaRPr lang="en-US"/>
        </a:p>
      </dgm:t>
    </dgm:pt>
    <dgm:pt modelId="{145FFC52-EB1A-4224-92A1-044332446394}">
      <dgm:prSet phldrT="[Text]"/>
      <dgm:spPr>
        <a:solidFill>
          <a:srgbClr val="B22134"/>
        </a:solidFill>
        <a:scene3d>
          <a:camera prst="orthographicFront"/>
          <a:lightRig rig="flat" dir="t"/>
        </a:scene3d>
        <a:sp3d prstMaterial="plastic">
          <a:bevelB w="88900" h="31750" prst="angle"/>
        </a:sp3d>
      </dgm:spPr>
      <dgm:t>
        <a:bodyPr/>
        <a:lstStyle/>
        <a:p>
          <a:r>
            <a:rPr lang="en-US" dirty="0"/>
            <a:t>Will awards change from year to year? </a:t>
          </a:r>
        </a:p>
      </dgm:t>
    </dgm:pt>
    <dgm:pt modelId="{1568843B-CD70-474D-8727-300941A9A8C2}" type="parTrans" cxnId="{DF9AD528-B830-433A-8EAF-C2470EBF5441}">
      <dgm:prSet/>
      <dgm:spPr/>
      <dgm:t>
        <a:bodyPr/>
        <a:lstStyle/>
        <a:p>
          <a:endParaRPr lang="en-US"/>
        </a:p>
      </dgm:t>
    </dgm:pt>
    <dgm:pt modelId="{0E106F12-6BF5-40B9-9805-399DBD86EE72}" type="sibTrans" cxnId="{DF9AD528-B830-433A-8EAF-C2470EBF5441}">
      <dgm:prSet/>
      <dgm:spPr/>
      <dgm:t>
        <a:bodyPr/>
        <a:lstStyle/>
        <a:p>
          <a:endParaRPr lang="en-US"/>
        </a:p>
      </dgm:t>
    </dgm:pt>
    <dgm:pt modelId="{E7BD9E02-AB16-433B-A02A-0B4868230AB9}">
      <dgm:prSet phldrT="[Text]"/>
      <dgm:spPr>
        <a:solidFill>
          <a:srgbClr val="004C67"/>
        </a:solidFill>
        <a:scene3d>
          <a:camera prst="orthographicFront"/>
          <a:lightRig rig="flat" dir="t"/>
        </a:scene3d>
        <a:sp3d prstMaterial="plastic">
          <a:bevelB w="88900" h="31750" prst="angle"/>
        </a:sp3d>
      </dgm:spPr>
      <dgm:t>
        <a:bodyPr/>
        <a:lstStyle/>
        <a:p>
          <a:r>
            <a:rPr lang="en-US" dirty="0"/>
            <a:t>Will loans be needed?</a:t>
          </a:r>
        </a:p>
      </dgm:t>
    </dgm:pt>
    <dgm:pt modelId="{56DEA081-9982-4BF0-AF2D-37E5AE84399F}" type="parTrans" cxnId="{EEA6CE3A-E162-4A11-93AE-BE03AE653504}">
      <dgm:prSet/>
      <dgm:spPr/>
      <dgm:t>
        <a:bodyPr/>
        <a:lstStyle/>
        <a:p>
          <a:endParaRPr lang="en-US"/>
        </a:p>
      </dgm:t>
    </dgm:pt>
    <dgm:pt modelId="{ED5E3973-0D69-438B-BE0A-60F5BB846B22}" type="sibTrans" cxnId="{EEA6CE3A-E162-4A11-93AE-BE03AE653504}">
      <dgm:prSet/>
      <dgm:spPr/>
      <dgm:t>
        <a:bodyPr/>
        <a:lstStyle/>
        <a:p>
          <a:endParaRPr lang="en-US"/>
        </a:p>
      </dgm:t>
    </dgm:pt>
    <dgm:pt modelId="{D3EBF1D3-C21C-4E32-917B-FC154CB9F9A7}" type="pres">
      <dgm:prSet presAssocID="{0ABF8CCE-7A48-42B2-8919-34E7B8DADA8F}" presName="diagram" presStyleCnt="0">
        <dgm:presLayoutVars>
          <dgm:dir/>
          <dgm:resizeHandles val="exact"/>
        </dgm:presLayoutVars>
      </dgm:prSet>
      <dgm:spPr/>
    </dgm:pt>
    <dgm:pt modelId="{A964C3F9-6ECD-49DE-A4F0-6F42E5AA57D3}" type="pres">
      <dgm:prSet presAssocID="{D62CFD83-DA68-4BD6-A7B5-1B16C950C091}" presName="node" presStyleLbl="node1" presStyleIdx="0" presStyleCnt="6">
        <dgm:presLayoutVars>
          <dgm:bulletEnabled val="1"/>
        </dgm:presLayoutVars>
      </dgm:prSet>
      <dgm:spPr/>
    </dgm:pt>
    <dgm:pt modelId="{2C3C11C7-CDEA-4A68-9831-A0031BA1AB15}" type="pres">
      <dgm:prSet presAssocID="{E6D87570-ED14-4D09-97C0-A202C2179108}" presName="sibTrans" presStyleCnt="0"/>
      <dgm:spPr/>
    </dgm:pt>
    <dgm:pt modelId="{F3498240-D611-460C-A6D0-33A1CA39B5D8}" type="pres">
      <dgm:prSet presAssocID="{1BBE5913-AFDD-41B2-9A5D-EBDC35B5F5C2}" presName="node" presStyleLbl="node1" presStyleIdx="1" presStyleCnt="6">
        <dgm:presLayoutVars>
          <dgm:bulletEnabled val="1"/>
        </dgm:presLayoutVars>
      </dgm:prSet>
      <dgm:spPr/>
    </dgm:pt>
    <dgm:pt modelId="{E595CCCC-447E-4D21-988D-35CD89F5DA00}" type="pres">
      <dgm:prSet presAssocID="{7C013F8F-7EA7-4B5B-A417-EF1E85A8C6A8}" presName="sibTrans" presStyleCnt="0"/>
      <dgm:spPr/>
    </dgm:pt>
    <dgm:pt modelId="{82D5B094-350A-4E62-BB19-C88455896F7B}" type="pres">
      <dgm:prSet presAssocID="{675A3D0E-7B8B-43BC-B71D-F84C9DC64456}" presName="node" presStyleLbl="node1" presStyleIdx="2" presStyleCnt="6">
        <dgm:presLayoutVars>
          <dgm:bulletEnabled val="1"/>
        </dgm:presLayoutVars>
      </dgm:prSet>
      <dgm:spPr/>
    </dgm:pt>
    <dgm:pt modelId="{9112A5D8-F74A-4C69-8C5A-34D86D01BB57}" type="pres">
      <dgm:prSet presAssocID="{0636B946-C257-49C0-A459-C86AA656DF82}" presName="sibTrans" presStyleCnt="0"/>
      <dgm:spPr/>
    </dgm:pt>
    <dgm:pt modelId="{A21E9E0F-7DAF-4A49-B18A-A9BCD5AC5682}" type="pres">
      <dgm:prSet presAssocID="{AADC6B25-A372-400D-9A26-9670B32E8FA0}" presName="node" presStyleLbl="node1" presStyleIdx="3" presStyleCnt="6">
        <dgm:presLayoutVars>
          <dgm:bulletEnabled val="1"/>
        </dgm:presLayoutVars>
      </dgm:prSet>
      <dgm:spPr/>
    </dgm:pt>
    <dgm:pt modelId="{1DF9D657-B843-4876-90A6-371D09BE1396}" type="pres">
      <dgm:prSet presAssocID="{91F7F2F8-54FB-4A0A-B27E-BFDA6847720C}" presName="sibTrans" presStyleCnt="0"/>
      <dgm:spPr/>
    </dgm:pt>
    <dgm:pt modelId="{E673C3BF-2B27-4C30-8E1B-FF4B88BC20A6}" type="pres">
      <dgm:prSet presAssocID="{145FFC52-EB1A-4224-92A1-044332446394}" presName="node" presStyleLbl="node1" presStyleIdx="4" presStyleCnt="6">
        <dgm:presLayoutVars>
          <dgm:bulletEnabled val="1"/>
        </dgm:presLayoutVars>
      </dgm:prSet>
      <dgm:spPr/>
    </dgm:pt>
    <dgm:pt modelId="{F633DB8A-E176-4FD9-9213-504229D8FB2D}" type="pres">
      <dgm:prSet presAssocID="{0E106F12-6BF5-40B9-9805-399DBD86EE72}" presName="sibTrans" presStyleCnt="0"/>
      <dgm:spPr/>
    </dgm:pt>
    <dgm:pt modelId="{6B260DFB-54C7-420C-8B1E-1500F5783D55}" type="pres">
      <dgm:prSet presAssocID="{E7BD9E02-AB16-433B-A02A-0B4868230AB9}" presName="node" presStyleLbl="node1" presStyleIdx="5" presStyleCnt="6">
        <dgm:presLayoutVars>
          <dgm:bulletEnabled val="1"/>
        </dgm:presLayoutVars>
      </dgm:prSet>
      <dgm:spPr/>
    </dgm:pt>
  </dgm:ptLst>
  <dgm:cxnLst>
    <dgm:cxn modelId="{DF9AD528-B830-433A-8EAF-C2470EBF5441}" srcId="{0ABF8CCE-7A48-42B2-8919-34E7B8DADA8F}" destId="{145FFC52-EB1A-4224-92A1-044332446394}" srcOrd="4" destOrd="0" parTransId="{1568843B-CD70-474D-8727-300941A9A8C2}" sibTransId="{0E106F12-6BF5-40B9-9805-399DBD86EE72}"/>
    <dgm:cxn modelId="{7C256937-C788-4016-8F96-BF76CD630CBF}" srcId="{0ABF8CCE-7A48-42B2-8919-34E7B8DADA8F}" destId="{1BBE5913-AFDD-41B2-9A5D-EBDC35B5F5C2}" srcOrd="1" destOrd="0" parTransId="{1A5626A9-7821-4C28-9E6A-2B482D18C81F}" sibTransId="{7C013F8F-7EA7-4B5B-A417-EF1E85A8C6A8}"/>
    <dgm:cxn modelId="{D08A363A-7D7C-4DA0-A5A7-24902E51393A}" srcId="{0ABF8CCE-7A48-42B2-8919-34E7B8DADA8F}" destId="{675A3D0E-7B8B-43BC-B71D-F84C9DC64456}" srcOrd="2" destOrd="0" parTransId="{DB2F3D07-229A-486F-872F-9FA0A4B283A1}" sibTransId="{0636B946-C257-49C0-A459-C86AA656DF82}"/>
    <dgm:cxn modelId="{EEA6CE3A-E162-4A11-93AE-BE03AE653504}" srcId="{0ABF8CCE-7A48-42B2-8919-34E7B8DADA8F}" destId="{E7BD9E02-AB16-433B-A02A-0B4868230AB9}" srcOrd="5" destOrd="0" parTransId="{56DEA081-9982-4BF0-AF2D-37E5AE84399F}" sibTransId="{ED5E3973-0D69-438B-BE0A-60F5BB846B22}"/>
    <dgm:cxn modelId="{556C244E-980D-434C-B270-C88756FA7071}" type="presOf" srcId="{0ABF8CCE-7A48-42B2-8919-34E7B8DADA8F}" destId="{D3EBF1D3-C21C-4E32-917B-FC154CB9F9A7}" srcOrd="0" destOrd="0" presId="urn:microsoft.com/office/officeart/2005/8/layout/default"/>
    <dgm:cxn modelId="{1F2B7474-14D6-48B7-A985-257733DE2B63}" srcId="{0ABF8CCE-7A48-42B2-8919-34E7B8DADA8F}" destId="{AADC6B25-A372-400D-9A26-9670B32E8FA0}" srcOrd="3" destOrd="0" parTransId="{EE95D136-1663-4AB9-87C4-C89134CF7271}" sibTransId="{91F7F2F8-54FB-4A0A-B27E-BFDA6847720C}"/>
    <dgm:cxn modelId="{5DFE3E75-8135-42EF-8CC2-D94442F8F478}" srcId="{0ABF8CCE-7A48-42B2-8919-34E7B8DADA8F}" destId="{D62CFD83-DA68-4BD6-A7B5-1B16C950C091}" srcOrd="0" destOrd="0" parTransId="{9D464A5E-C4A5-440E-89DA-967ED3D9308C}" sibTransId="{E6D87570-ED14-4D09-97C0-A202C2179108}"/>
    <dgm:cxn modelId="{3C004680-AF6F-4179-9F90-BB01BA323CC1}" type="presOf" srcId="{D62CFD83-DA68-4BD6-A7B5-1B16C950C091}" destId="{A964C3F9-6ECD-49DE-A4F0-6F42E5AA57D3}" srcOrd="0" destOrd="0" presId="urn:microsoft.com/office/officeart/2005/8/layout/default"/>
    <dgm:cxn modelId="{0D8045C9-F73C-4417-9C30-56056F9913A5}" type="presOf" srcId="{675A3D0E-7B8B-43BC-B71D-F84C9DC64456}" destId="{82D5B094-350A-4E62-BB19-C88455896F7B}" srcOrd="0" destOrd="0" presId="urn:microsoft.com/office/officeart/2005/8/layout/default"/>
    <dgm:cxn modelId="{964856CA-7CA9-435E-B262-757BA77698C9}" type="presOf" srcId="{1BBE5913-AFDD-41B2-9A5D-EBDC35B5F5C2}" destId="{F3498240-D611-460C-A6D0-33A1CA39B5D8}" srcOrd="0" destOrd="0" presId="urn:microsoft.com/office/officeart/2005/8/layout/default"/>
    <dgm:cxn modelId="{D17E97E2-3B0B-4880-8D16-9E3B63F6F366}" type="presOf" srcId="{AADC6B25-A372-400D-9A26-9670B32E8FA0}" destId="{A21E9E0F-7DAF-4A49-B18A-A9BCD5AC5682}" srcOrd="0" destOrd="0" presId="urn:microsoft.com/office/officeart/2005/8/layout/default"/>
    <dgm:cxn modelId="{B12089E9-886B-4459-977E-2ACAB32B9807}" type="presOf" srcId="{145FFC52-EB1A-4224-92A1-044332446394}" destId="{E673C3BF-2B27-4C30-8E1B-FF4B88BC20A6}" srcOrd="0" destOrd="0" presId="urn:microsoft.com/office/officeart/2005/8/layout/default"/>
    <dgm:cxn modelId="{BC08EBF3-0E8A-4E6A-81D3-57257A3553CE}" type="presOf" srcId="{E7BD9E02-AB16-433B-A02A-0B4868230AB9}" destId="{6B260DFB-54C7-420C-8B1E-1500F5783D55}" srcOrd="0" destOrd="0" presId="urn:microsoft.com/office/officeart/2005/8/layout/default"/>
    <dgm:cxn modelId="{862ACCBE-9AA3-4FA2-A573-791FEFF5F2CC}" type="presParOf" srcId="{D3EBF1D3-C21C-4E32-917B-FC154CB9F9A7}" destId="{A964C3F9-6ECD-49DE-A4F0-6F42E5AA57D3}" srcOrd="0" destOrd="0" presId="urn:microsoft.com/office/officeart/2005/8/layout/default"/>
    <dgm:cxn modelId="{27316F0A-EC46-4BFA-8B63-9180F4FE465E}" type="presParOf" srcId="{D3EBF1D3-C21C-4E32-917B-FC154CB9F9A7}" destId="{2C3C11C7-CDEA-4A68-9831-A0031BA1AB15}" srcOrd="1" destOrd="0" presId="urn:microsoft.com/office/officeart/2005/8/layout/default"/>
    <dgm:cxn modelId="{550C249A-3706-462C-BE8D-33000D196CAB}" type="presParOf" srcId="{D3EBF1D3-C21C-4E32-917B-FC154CB9F9A7}" destId="{F3498240-D611-460C-A6D0-33A1CA39B5D8}" srcOrd="2" destOrd="0" presId="urn:microsoft.com/office/officeart/2005/8/layout/default"/>
    <dgm:cxn modelId="{C3430B24-C34B-40EF-A5CE-151396AB9D32}" type="presParOf" srcId="{D3EBF1D3-C21C-4E32-917B-FC154CB9F9A7}" destId="{E595CCCC-447E-4D21-988D-35CD89F5DA00}" srcOrd="3" destOrd="0" presId="urn:microsoft.com/office/officeart/2005/8/layout/default"/>
    <dgm:cxn modelId="{69287D62-2F06-4FB1-8591-32D91D18B2ED}" type="presParOf" srcId="{D3EBF1D3-C21C-4E32-917B-FC154CB9F9A7}" destId="{82D5B094-350A-4E62-BB19-C88455896F7B}" srcOrd="4" destOrd="0" presId="urn:microsoft.com/office/officeart/2005/8/layout/default"/>
    <dgm:cxn modelId="{D648F2AD-7F8E-4ABB-8F2F-1B22166ABFDA}" type="presParOf" srcId="{D3EBF1D3-C21C-4E32-917B-FC154CB9F9A7}" destId="{9112A5D8-F74A-4C69-8C5A-34D86D01BB57}" srcOrd="5" destOrd="0" presId="urn:microsoft.com/office/officeart/2005/8/layout/default"/>
    <dgm:cxn modelId="{07FC414F-A8ED-40F5-B45C-8795B270A638}" type="presParOf" srcId="{D3EBF1D3-C21C-4E32-917B-FC154CB9F9A7}" destId="{A21E9E0F-7DAF-4A49-B18A-A9BCD5AC5682}" srcOrd="6" destOrd="0" presId="urn:microsoft.com/office/officeart/2005/8/layout/default"/>
    <dgm:cxn modelId="{CDEC26F2-5882-499F-ABBF-A00F1A2950A6}" type="presParOf" srcId="{D3EBF1D3-C21C-4E32-917B-FC154CB9F9A7}" destId="{1DF9D657-B843-4876-90A6-371D09BE1396}" srcOrd="7" destOrd="0" presId="urn:microsoft.com/office/officeart/2005/8/layout/default"/>
    <dgm:cxn modelId="{7076780D-524D-408C-932A-FF95C234F473}" type="presParOf" srcId="{D3EBF1D3-C21C-4E32-917B-FC154CB9F9A7}" destId="{E673C3BF-2B27-4C30-8E1B-FF4B88BC20A6}" srcOrd="8" destOrd="0" presId="urn:microsoft.com/office/officeart/2005/8/layout/default"/>
    <dgm:cxn modelId="{BAC6DE83-B66A-4CD1-9ABD-5620263B8238}" type="presParOf" srcId="{D3EBF1D3-C21C-4E32-917B-FC154CB9F9A7}" destId="{F633DB8A-E176-4FD9-9213-504229D8FB2D}" srcOrd="9" destOrd="0" presId="urn:microsoft.com/office/officeart/2005/8/layout/default"/>
    <dgm:cxn modelId="{F7F6CA5C-229C-40E1-B53E-0F6B423F9AA2}" type="presParOf" srcId="{D3EBF1D3-C21C-4E32-917B-FC154CB9F9A7}" destId="{6B260DFB-54C7-420C-8B1E-1500F5783D55}"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01752-D668-4DEC-8E2F-BE41F5A8E716}">
      <dsp:nvSpPr>
        <dsp:cNvPr id="0" name=""/>
        <dsp:cNvSpPr/>
      </dsp:nvSpPr>
      <dsp:spPr>
        <a:xfrm>
          <a:off x="387466" y="934489"/>
          <a:ext cx="1972334" cy="1358938"/>
        </a:xfrm>
        <a:prstGeom prst="round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23000" b="-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CF5DF7-CF3F-4AF6-ADF4-DA9B31539B55}">
      <dsp:nvSpPr>
        <dsp:cNvPr id="0" name=""/>
        <dsp:cNvSpPr/>
      </dsp:nvSpPr>
      <dsp:spPr>
        <a:xfrm>
          <a:off x="3985" y="2409101"/>
          <a:ext cx="2739296" cy="73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marL="0" lvl="0" indent="0" algn="ctr" defTabSz="1244600">
            <a:lnSpc>
              <a:spcPct val="90000"/>
            </a:lnSpc>
            <a:spcBef>
              <a:spcPct val="0"/>
            </a:spcBef>
            <a:spcAft>
              <a:spcPct val="35000"/>
            </a:spcAft>
            <a:buNone/>
          </a:pPr>
          <a:r>
            <a:rPr lang="en-US" sz="2800" kern="1200" dirty="0"/>
            <a:t>Gift Aid </a:t>
          </a:r>
        </a:p>
        <a:p>
          <a:pPr marL="228600" lvl="1" indent="-228600" algn="ctr" defTabSz="889000">
            <a:lnSpc>
              <a:spcPct val="90000"/>
            </a:lnSpc>
            <a:spcBef>
              <a:spcPct val="0"/>
            </a:spcBef>
            <a:spcAft>
              <a:spcPct val="15000"/>
            </a:spcAft>
            <a:buNone/>
          </a:pPr>
          <a:r>
            <a:rPr lang="en-US" sz="2000" kern="1200" dirty="0"/>
            <a:t>Grants/Scholarships</a:t>
          </a:r>
        </a:p>
      </dsp:txBody>
      <dsp:txXfrm>
        <a:off x="3985" y="2409101"/>
        <a:ext cx="2739296" cy="731736"/>
      </dsp:txXfrm>
    </dsp:sp>
    <dsp:sp modelId="{9DF8717E-B3E0-4B1A-BE2A-8DEEBE0558A7}">
      <dsp:nvSpPr>
        <dsp:cNvPr id="0" name=""/>
        <dsp:cNvSpPr/>
      </dsp:nvSpPr>
      <dsp:spPr>
        <a:xfrm>
          <a:off x="3229091" y="1050162"/>
          <a:ext cx="1972334" cy="1358938"/>
        </a:xfrm>
        <a:prstGeom prst="round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23000" b="-2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2531A-4431-417A-9C42-9C706DBF2904}">
      <dsp:nvSpPr>
        <dsp:cNvPr id="0" name=""/>
        <dsp:cNvSpPr/>
      </dsp:nvSpPr>
      <dsp:spPr>
        <a:xfrm>
          <a:off x="3229091" y="2468664"/>
          <a:ext cx="1972334" cy="73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marL="0" lvl="0" indent="0" algn="ctr" defTabSz="1244600">
            <a:lnSpc>
              <a:spcPct val="90000"/>
            </a:lnSpc>
            <a:spcBef>
              <a:spcPct val="0"/>
            </a:spcBef>
            <a:spcAft>
              <a:spcPct val="35000"/>
            </a:spcAft>
            <a:buNone/>
          </a:pPr>
          <a:r>
            <a:rPr lang="en-US" sz="2800" kern="1200" dirty="0"/>
            <a:t>Self-Help</a:t>
          </a:r>
        </a:p>
        <a:p>
          <a:pPr marL="0" lvl="0" indent="0" algn="ctr" defTabSz="1244600">
            <a:lnSpc>
              <a:spcPct val="90000"/>
            </a:lnSpc>
            <a:spcBef>
              <a:spcPct val="0"/>
            </a:spcBef>
            <a:spcAft>
              <a:spcPct val="35000"/>
            </a:spcAft>
            <a:buNone/>
          </a:pPr>
          <a:r>
            <a:rPr lang="en-US" sz="2000" kern="1200" dirty="0"/>
            <a:t>Work-Study</a:t>
          </a:r>
          <a:endParaRPr lang="en-US" sz="2800" kern="1200" dirty="0"/>
        </a:p>
      </dsp:txBody>
      <dsp:txXfrm>
        <a:off x="3229091" y="2468664"/>
        <a:ext cx="1972334" cy="731736"/>
      </dsp:txXfrm>
    </dsp:sp>
    <dsp:sp modelId="{EDF17825-CEC6-485C-A79C-B1424623440D}">
      <dsp:nvSpPr>
        <dsp:cNvPr id="0" name=""/>
        <dsp:cNvSpPr/>
      </dsp:nvSpPr>
      <dsp:spPr>
        <a:xfrm>
          <a:off x="5834164" y="914394"/>
          <a:ext cx="1972334" cy="1573147"/>
        </a:xfrm>
        <a:prstGeom prst="round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3000" b="-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5AD829-9208-4F30-BD44-79C30B67EB2E}">
      <dsp:nvSpPr>
        <dsp:cNvPr id="0" name=""/>
        <dsp:cNvSpPr/>
      </dsp:nvSpPr>
      <dsp:spPr>
        <a:xfrm>
          <a:off x="5110248" y="2462653"/>
          <a:ext cx="3420166" cy="731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0" numCol="1" spcCol="1270" anchor="t" anchorCtr="0">
          <a:noAutofit/>
        </a:bodyPr>
        <a:lstStyle/>
        <a:p>
          <a:pPr marL="0" lvl="0" indent="0" algn="ctr" defTabSz="1244600">
            <a:lnSpc>
              <a:spcPct val="90000"/>
            </a:lnSpc>
            <a:spcBef>
              <a:spcPct val="0"/>
            </a:spcBef>
            <a:spcAft>
              <a:spcPct val="35000"/>
            </a:spcAft>
            <a:buNone/>
          </a:pPr>
          <a:r>
            <a:rPr lang="en-US" sz="2800" kern="1200" dirty="0"/>
            <a:t>Loans</a:t>
          </a:r>
        </a:p>
        <a:p>
          <a:pPr marL="228600" lvl="1" indent="0" algn="ctr" defTabSz="889000">
            <a:lnSpc>
              <a:spcPct val="90000"/>
            </a:lnSpc>
            <a:spcBef>
              <a:spcPct val="0"/>
            </a:spcBef>
            <a:spcAft>
              <a:spcPct val="15000"/>
            </a:spcAft>
            <a:buNone/>
          </a:pPr>
          <a:r>
            <a:rPr lang="en-US" sz="2000" kern="1200" dirty="0"/>
            <a:t>Federal Student Loans, PLUS, Private Loans</a:t>
          </a:r>
        </a:p>
      </dsp:txBody>
      <dsp:txXfrm>
        <a:off x="5110248" y="2462653"/>
        <a:ext cx="3420166" cy="731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561C85-1A63-4F0F-9702-1F5A2BA01F60}">
      <dsp:nvSpPr>
        <dsp:cNvPr id="0" name=""/>
        <dsp:cNvSpPr/>
      </dsp:nvSpPr>
      <dsp:spPr>
        <a:xfrm>
          <a:off x="0" y="0"/>
          <a:ext cx="8458200" cy="842400"/>
        </a:xfrm>
        <a:prstGeom prst="roundRect">
          <a:avLst/>
        </a:prstGeom>
        <a:solidFill>
          <a:srgbClr val="0072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SAI can be as low as negative 1500 (-1500).</a:t>
          </a:r>
        </a:p>
      </dsp:txBody>
      <dsp:txXfrm>
        <a:off x="41123" y="41123"/>
        <a:ext cx="8375954" cy="760154"/>
      </dsp:txXfrm>
    </dsp:sp>
    <dsp:sp modelId="{78AD07B5-7267-4109-A47D-9EDD51639385}">
      <dsp:nvSpPr>
        <dsp:cNvPr id="0" name=""/>
        <dsp:cNvSpPr/>
      </dsp:nvSpPr>
      <dsp:spPr>
        <a:xfrm>
          <a:off x="0" y="988500"/>
          <a:ext cx="8458200" cy="842400"/>
        </a:xfrm>
        <a:prstGeom prst="roundRect">
          <a:avLst/>
        </a:prstGeom>
        <a:solidFill>
          <a:srgbClr val="92278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SAI values can be as high as 999,999.</a:t>
          </a:r>
        </a:p>
      </dsp:txBody>
      <dsp:txXfrm>
        <a:off x="41123" y="1029623"/>
        <a:ext cx="8375954" cy="760154"/>
      </dsp:txXfrm>
    </dsp:sp>
    <dsp:sp modelId="{5AC46990-E77B-41AC-B94D-157C7315DA24}">
      <dsp:nvSpPr>
        <dsp:cNvPr id="0" name=""/>
        <dsp:cNvSpPr/>
      </dsp:nvSpPr>
      <dsp:spPr>
        <a:xfrm>
          <a:off x="0" y="1960500"/>
          <a:ext cx="8458200" cy="842400"/>
        </a:xfrm>
        <a:prstGeom prst="roundRect">
          <a:avLst/>
        </a:prstGeom>
        <a:solidFill>
          <a:srgbClr val="41762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It is not the amount a family is required to pay but instead helps the financial aid office determine how much financial support you may need. </a:t>
          </a:r>
        </a:p>
      </dsp:txBody>
      <dsp:txXfrm>
        <a:off x="41123" y="2001623"/>
        <a:ext cx="8375954" cy="7601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07F1C-72CE-4F3E-B179-CF660146946D}">
      <dsp:nvSpPr>
        <dsp:cNvPr id="0" name=""/>
        <dsp:cNvSpPr/>
      </dsp:nvSpPr>
      <dsp:spPr>
        <a:xfrm>
          <a:off x="4580" y="1455796"/>
          <a:ext cx="1599307" cy="1919168"/>
        </a:xfrm>
        <a:prstGeom prst="roundRect">
          <a:avLst>
            <a:gd name="adj" fmla="val 5000"/>
          </a:avLst>
        </a:prstGeom>
        <a:solidFill>
          <a:srgbClr val="0072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endParaRPr lang="en-US" sz="1900" kern="1200" dirty="0">
            <a:solidFill>
              <a:schemeClr val="accent4">
                <a:lumMod val="20000"/>
                <a:lumOff val="80000"/>
              </a:schemeClr>
            </a:solidFill>
          </a:endParaRPr>
        </a:p>
      </dsp:txBody>
      <dsp:txXfrm rot="16200000">
        <a:off x="-622347" y="2082725"/>
        <a:ext cx="1573718" cy="319861"/>
      </dsp:txXfrm>
    </dsp:sp>
    <dsp:sp modelId="{F16AD0C3-2CD0-4A4E-8FEB-8A20181739CA}">
      <dsp:nvSpPr>
        <dsp:cNvPr id="0" name=""/>
        <dsp:cNvSpPr/>
      </dsp:nvSpPr>
      <dsp:spPr>
        <a:xfrm>
          <a:off x="324442" y="1455796"/>
          <a:ext cx="1191483" cy="191916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ctr" anchorCtr="0">
          <a:noAutofit/>
        </a:bodyPr>
        <a:lstStyle/>
        <a:p>
          <a:pPr marL="0" lvl="0" indent="0" algn="l" defTabSz="933450">
            <a:lnSpc>
              <a:spcPct val="90000"/>
            </a:lnSpc>
            <a:spcBef>
              <a:spcPct val="0"/>
            </a:spcBef>
            <a:spcAft>
              <a:spcPct val="35000"/>
            </a:spcAft>
            <a:buNone/>
          </a:pPr>
          <a:r>
            <a:rPr lang="en-US" sz="2100" kern="1200" dirty="0"/>
            <a:t>Look for FREE money first</a:t>
          </a:r>
        </a:p>
      </dsp:txBody>
      <dsp:txXfrm>
        <a:off x="324442" y="1455796"/>
        <a:ext cx="1191483" cy="1919168"/>
      </dsp:txXfrm>
    </dsp:sp>
    <dsp:sp modelId="{9DCD1020-47A3-4A6B-9795-8859208FE452}">
      <dsp:nvSpPr>
        <dsp:cNvPr id="0" name=""/>
        <dsp:cNvSpPr/>
      </dsp:nvSpPr>
      <dsp:spPr>
        <a:xfrm>
          <a:off x="1659863" y="1455796"/>
          <a:ext cx="1599307" cy="1919168"/>
        </a:xfrm>
        <a:prstGeom prst="roundRect">
          <a:avLst>
            <a:gd name="adj" fmla="val 5000"/>
          </a:avLst>
        </a:prstGeom>
        <a:solidFill>
          <a:srgbClr val="92278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endParaRPr lang="en-US" sz="1900" kern="1200" dirty="0">
            <a:solidFill>
              <a:srgbClr val="C84E1F"/>
            </a:solidFill>
          </a:endParaRPr>
        </a:p>
      </dsp:txBody>
      <dsp:txXfrm rot="16200000">
        <a:off x="1032935" y="2082725"/>
        <a:ext cx="1573718" cy="319861"/>
      </dsp:txXfrm>
    </dsp:sp>
    <dsp:sp modelId="{7E06D85D-2790-4371-ABA1-4486A7E69841}">
      <dsp:nvSpPr>
        <dsp:cNvPr id="0" name=""/>
        <dsp:cNvSpPr/>
      </dsp:nvSpPr>
      <dsp:spPr>
        <a:xfrm rot="5400000">
          <a:off x="1526752" y="2269689"/>
          <a:ext cx="282214" cy="239896"/>
        </a:xfrm>
        <a:prstGeom prst="flowChartExtract">
          <a:avLst/>
        </a:prstGeom>
        <a:solidFill>
          <a:schemeClr val="bg1"/>
        </a:solidFill>
        <a:ln w="25400" cap="flat" cmpd="sng" algn="ctr">
          <a:solidFill>
            <a:srgbClr val="007299"/>
          </a:solidFill>
          <a:prstDash val="solid"/>
        </a:ln>
        <a:effectLst/>
      </dsp:spPr>
      <dsp:style>
        <a:lnRef idx="2">
          <a:scrgbClr r="0" g="0" b="0"/>
        </a:lnRef>
        <a:fillRef idx="1">
          <a:scrgbClr r="0" g="0" b="0"/>
        </a:fillRef>
        <a:effectRef idx="0">
          <a:scrgbClr r="0" g="0" b="0"/>
        </a:effectRef>
        <a:fontRef idx="minor"/>
      </dsp:style>
    </dsp:sp>
    <dsp:sp modelId="{D2114065-7F3E-4672-87F2-F28C534DFD1D}">
      <dsp:nvSpPr>
        <dsp:cNvPr id="0" name=""/>
        <dsp:cNvSpPr/>
      </dsp:nvSpPr>
      <dsp:spPr>
        <a:xfrm>
          <a:off x="1979725" y="1455796"/>
          <a:ext cx="1191483" cy="191916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ctr" anchorCtr="0">
          <a:noAutofit/>
        </a:bodyPr>
        <a:lstStyle/>
        <a:p>
          <a:pPr marL="0" lvl="0" indent="0" algn="l" defTabSz="933450">
            <a:lnSpc>
              <a:spcPct val="90000"/>
            </a:lnSpc>
            <a:spcBef>
              <a:spcPct val="0"/>
            </a:spcBef>
            <a:spcAft>
              <a:spcPct val="35000"/>
            </a:spcAft>
            <a:buNone/>
          </a:pPr>
          <a:r>
            <a:rPr lang="en-US" sz="2100" kern="1200" dirty="0"/>
            <a:t>Know your specific deadlines</a:t>
          </a:r>
        </a:p>
      </dsp:txBody>
      <dsp:txXfrm>
        <a:off x="1979725" y="1455796"/>
        <a:ext cx="1191483" cy="1919168"/>
      </dsp:txXfrm>
    </dsp:sp>
    <dsp:sp modelId="{826E06AA-943A-4B5D-8791-1C38EA1323D2}">
      <dsp:nvSpPr>
        <dsp:cNvPr id="0" name=""/>
        <dsp:cNvSpPr/>
      </dsp:nvSpPr>
      <dsp:spPr>
        <a:xfrm>
          <a:off x="3315146" y="1455796"/>
          <a:ext cx="1599307" cy="1919168"/>
        </a:xfrm>
        <a:prstGeom prst="roundRect">
          <a:avLst>
            <a:gd name="adj" fmla="val 5000"/>
          </a:avLst>
        </a:prstGeom>
        <a:solidFill>
          <a:srgbClr val="41762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endParaRPr lang="en-US" sz="1900" kern="1200" dirty="0">
            <a:solidFill>
              <a:srgbClr val="B1E8FF"/>
            </a:solidFill>
          </a:endParaRPr>
        </a:p>
      </dsp:txBody>
      <dsp:txXfrm rot="16200000">
        <a:off x="2688218" y="2082725"/>
        <a:ext cx="1573718" cy="319861"/>
      </dsp:txXfrm>
    </dsp:sp>
    <dsp:sp modelId="{79B03D78-7110-427A-BF41-E1A3627E32FA}">
      <dsp:nvSpPr>
        <dsp:cNvPr id="0" name=""/>
        <dsp:cNvSpPr/>
      </dsp:nvSpPr>
      <dsp:spPr>
        <a:xfrm rot="5400000">
          <a:off x="3182035" y="2269689"/>
          <a:ext cx="282214" cy="239896"/>
        </a:xfrm>
        <a:prstGeom prst="flowChartExtract">
          <a:avLst/>
        </a:prstGeom>
        <a:solidFill>
          <a:schemeClr val="lt1">
            <a:hueOff val="0"/>
            <a:satOff val="0"/>
            <a:lumOff val="0"/>
            <a:alphaOff val="0"/>
          </a:schemeClr>
        </a:solidFill>
        <a:ln w="25400" cap="flat" cmpd="sng" algn="ctr">
          <a:solidFill>
            <a:srgbClr val="92278F"/>
          </a:solidFill>
          <a:prstDash val="solid"/>
        </a:ln>
        <a:effectLst/>
      </dsp:spPr>
      <dsp:style>
        <a:lnRef idx="2">
          <a:scrgbClr r="0" g="0" b="0"/>
        </a:lnRef>
        <a:fillRef idx="1">
          <a:scrgbClr r="0" g="0" b="0"/>
        </a:fillRef>
        <a:effectRef idx="0">
          <a:scrgbClr r="0" g="0" b="0"/>
        </a:effectRef>
        <a:fontRef idx="minor"/>
      </dsp:style>
    </dsp:sp>
    <dsp:sp modelId="{02963E2F-8E27-490D-A3C5-BC5F4CB9D19E}">
      <dsp:nvSpPr>
        <dsp:cNvPr id="0" name=""/>
        <dsp:cNvSpPr/>
      </dsp:nvSpPr>
      <dsp:spPr>
        <a:xfrm>
          <a:off x="3635007" y="1455796"/>
          <a:ext cx="1191483" cy="191916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ctr" anchorCtr="0">
          <a:noAutofit/>
        </a:bodyPr>
        <a:lstStyle/>
        <a:p>
          <a:pPr marL="0" lvl="0" indent="0" algn="l" defTabSz="933450">
            <a:lnSpc>
              <a:spcPct val="90000"/>
            </a:lnSpc>
            <a:spcBef>
              <a:spcPct val="0"/>
            </a:spcBef>
            <a:spcAft>
              <a:spcPct val="35000"/>
            </a:spcAft>
            <a:buNone/>
          </a:pPr>
          <a:r>
            <a:rPr lang="en-US" sz="2100" kern="1200" dirty="0"/>
            <a:t>Fill out the FAFSA</a:t>
          </a:r>
        </a:p>
      </dsp:txBody>
      <dsp:txXfrm>
        <a:off x="3635007" y="1455796"/>
        <a:ext cx="1191483" cy="1919168"/>
      </dsp:txXfrm>
    </dsp:sp>
    <dsp:sp modelId="{D7FB5771-AD04-4B16-B3CC-4B592CFBC5B0}">
      <dsp:nvSpPr>
        <dsp:cNvPr id="0" name=""/>
        <dsp:cNvSpPr/>
      </dsp:nvSpPr>
      <dsp:spPr>
        <a:xfrm>
          <a:off x="4970429" y="1455796"/>
          <a:ext cx="1599307" cy="1919168"/>
        </a:xfrm>
        <a:prstGeom prst="roundRect">
          <a:avLst>
            <a:gd name="adj" fmla="val 5000"/>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endParaRPr lang="en-US" sz="1900" kern="1200" dirty="0">
            <a:solidFill>
              <a:srgbClr val="B1E8FF"/>
            </a:solidFill>
          </a:endParaRPr>
        </a:p>
      </dsp:txBody>
      <dsp:txXfrm rot="16200000">
        <a:off x="4343500" y="2082725"/>
        <a:ext cx="1573718" cy="319861"/>
      </dsp:txXfrm>
    </dsp:sp>
    <dsp:sp modelId="{6E382471-836E-4D07-B20A-100CA19702A6}">
      <dsp:nvSpPr>
        <dsp:cNvPr id="0" name=""/>
        <dsp:cNvSpPr/>
      </dsp:nvSpPr>
      <dsp:spPr>
        <a:xfrm rot="5400000">
          <a:off x="4837318" y="2269689"/>
          <a:ext cx="282214" cy="239896"/>
        </a:xfrm>
        <a:prstGeom prst="flowChartExtract">
          <a:avLst/>
        </a:prstGeom>
        <a:solidFill>
          <a:schemeClr val="lt1">
            <a:hueOff val="0"/>
            <a:satOff val="0"/>
            <a:lumOff val="0"/>
            <a:alphaOff val="0"/>
          </a:schemeClr>
        </a:solidFill>
        <a:ln w="25400" cap="flat" cmpd="sng" algn="ctr">
          <a:solidFill>
            <a:srgbClr val="41762C"/>
          </a:solidFill>
          <a:prstDash val="solid"/>
        </a:ln>
        <a:effectLst/>
      </dsp:spPr>
      <dsp:style>
        <a:lnRef idx="2">
          <a:scrgbClr r="0" g="0" b="0"/>
        </a:lnRef>
        <a:fillRef idx="1">
          <a:scrgbClr r="0" g="0" b="0"/>
        </a:fillRef>
        <a:effectRef idx="0">
          <a:scrgbClr r="0" g="0" b="0"/>
        </a:effectRef>
        <a:fontRef idx="minor"/>
      </dsp:style>
    </dsp:sp>
    <dsp:sp modelId="{6DDBBB07-39A4-4748-AEF1-17756B3A5CCE}">
      <dsp:nvSpPr>
        <dsp:cNvPr id="0" name=""/>
        <dsp:cNvSpPr/>
      </dsp:nvSpPr>
      <dsp:spPr>
        <a:xfrm>
          <a:off x="5290290" y="1455796"/>
          <a:ext cx="1191483" cy="191916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ctr" anchorCtr="0">
          <a:noAutofit/>
        </a:bodyPr>
        <a:lstStyle/>
        <a:p>
          <a:pPr marL="0" lvl="0" indent="0" algn="l" defTabSz="933450">
            <a:lnSpc>
              <a:spcPct val="90000"/>
            </a:lnSpc>
            <a:spcBef>
              <a:spcPct val="0"/>
            </a:spcBef>
            <a:spcAft>
              <a:spcPct val="35000"/>
            </a:spcAft>
            <a:buNone/>
          </a:pPr>
          <a:r>
            <a:rPr lang="en-US" sz="2100" kern="1200" dirty="0"/>
            <a:t>Compare schools financial aid offers carefully</a:t>
          </a:r>
        </a:p>
      </dsp:txBody>
      <dsp:txXfrm>
        <a:off x="5290290" y="1455796"/>
        <a:ext cx="1191483" cy="1919168"/>
      </dsp:txXfrm>
    </dsp:sp>
    <dsp:sp modelId="{DCF3C3A4-CAB0-459F-9FE9-FB72E8D4FD5D}">
      <dsp:nvSpPr>
        <dsp:cNvPr id="0" name=""/>
        <dsp:cNvSpPr/>
      </dsp:nvSpPr>
      <dsp:spPr>
        <a:xfrm>
          <a:off x="6625712" y="1455796"/>
          <a:ext cx="1599307" cy="1919168"/>
        </a:xfrm>
        <a:prstGeom prst="roundRect">
          <a:avLst>
            <a:gd name="adj" fmla="val 5000"/>
          </a:avLst>
        </a:prstGeom>
        <a:solidFill>
          <a:srgbClr val="B2213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5151" rIns="84455" bIns="0" numCol="1" spcCol="1270" anchor="t" anchorCtr="0">
          <a:noAutofit/>
        </a:bodyPr>
        <a:lstStyle/>
        <a:p>
          <a:pPr marL="0" lvl="0" indent="0" algn="r" defTabSz="844550">
            <a:lnSpc>
              <a:spcPct val="90000"/>
            </a:lnSpc>
            <a:spcBef>
              <a:spcPct val="0"/>
            </a:spcBef>
            <a:spcAft>
              <a:spcPct val="35000"/>
            </a:spcAft>
            <a:buNone/>
          </a:pPr>
          <a:endParaRPr lang="en-US" sz="1900" kern="1200" dirty="0">
            <a:solidFill>
              <a:srgbClr val="B1E8FF"/>
            </a:solidFill>
          </a:endParaRPr>
        </a:p>
      </dsp:txBody>
      <dsp:txXfrm rot="16200000">
        <a:off x="5998783" y="2082725"/>
        <a:ext cx="1573718" cy="319861"/>
      </dsp:txXfrm>
    </dsp:sp>
    <dsp:sp modelId="{06D84132-C768-4BF8-B7BC-4BBF051A18E9}">
      <dsp:nvSpPr>
        <dsp:cNvPr id="0" name=""/>
        <dsp:cNvSpPr/>
      </dsp:nvSpPr>
      <dsp:spPr>
        <a:xfrm rot="5400000">
          <a:off x="6492601" y="2269689"/>
          <a:ext cx="282214" cy="239896"/>
        </a:xfrm>
        <a:prstGeom prst="flowChartExtract">
          <a:avLst/>
        </a:prstGeom>
        <a:solidFill>
          <a:schemeClr val="lt1">
            <a:hueOff val="0"/>
            <a:satOff val="0"/>
            <a:lumOff val="0"/>
            <a:alphaOff val="0"/>
          </a:schemeClr>
        </a:solidFill>
        <a:ln w="25400" cap="flat" cmpd="sng" algn="ctr">
          <a:solidFill>
            <a:srgbClr val="FF9900"/>
          </a:solidFill>
          <a:prstDash val="solid"/>
        </a:ln>
        <a:effectLst/>
      </dsp:spPr>
      <dsp:style>
        <a:lnRef idx="2">
          <a:scrgbClr r="0" g="0" b="0"/>
        </a:lnRef>
        <a:fillRef idx="1">
          <a:scrgbClr r="0" g="0" b="0"/>
        </a:fillRef>
        <a:effectRef idx="0">
          <a:scrgbClr r="0" g="0" b="0"/>
        </a:effectRef>
        <a:fontRef idx="minor"/>
      </dsp:style>
    </dsp:sp>
    <dsp:sp modelId="{EDCF73D7-A6B7-4A9B-9135-921CCE6684B3}">
      <dsp:nvSpPr>
        <dsp:cNvPr id="0" name=""/>
        <dsp:cNvSpPr/>
      </dsp:nvSpPr>
      <dsp:spPr>
        <a:xfrm>
          <a:off x="6945573" y="1455796"/>
          <a:ext cx="1191483" cy="1919168"/>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2009" rIns="0" bIns="0" numCol="1" spcCol="1270" anchor="ctr" anchorCtr="0">
          <a:noAutofit/>
        </a:bodyPr>
        <a:lstStyle/>
        <a:p>
          <a:pPr marL="0" lvl="0" indent="0" algn="l" defTabSz="933450">
            <a:lnSpc>
              <a:spcPct val="90000"/>
            </a:lnSpc>
            <a:spcBef>
              <a:spcPct val="0"/>
            </a:spcBef>
            <a:spcAft>
              <a:spcPct val="35000"/>
            </a:spcAft>
            <a:buNone/>
          </a:pPr>
          <a:r>
            <a:rPr lang="en-US" sz="2100" kern="1200" dirty="0"/>
            <a:t>Be sure you have the money you need</a:t>
          </a:r>
        </a:p>
      </dsp:txBody>
      <dsp:txXfrm>
        <a:off x="6945573" y="1455796"/>
        <a:ext cx="1191483" cy="19191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DC1308-535F-46F8-B8BF-A53E8747AA42}">
      <dsp:nvSpPr>
        <dsp:cNvPr id="0" name=""/>
        <dsp:cNvSpPr/>
      </dsp:nvSpPr>
      <dsp:spPr>
        <a:xfrm>
          <a:off x="2023872" y="412"/>
          <a:ext cx="2276856" cy="661635"/>
        </a:xfrm>
        <a:prstGeom prst="roundRect">
          <a:avLst/>
        </a:prstGeom>
        <a:solidFill>
          <a:srgbClr val="0072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Social Security Number</a:t>
          </a:r>
        </a:p>
      </dsp:txBody>
      <dsp:txXfrm>
        <a:off x="2056170" y="32710"/>
        <a:ext cx="2212260" cy="597039"/>
      </dsp:txXfrm>
    </dsp:sp>
    <dsp:sp modelId="{C83FF743-DB74-40B2-8994-E2B195D588E9}">
      <dsp:nvSpPr>
        <dsp:cNvPr id="0" name=""/>
        <dsp:cNvSpPr/>
      </dsp:nvSpPr>
      <dsp:spPr>
        <a:xfrm>
          <a:off x="2023872" y="695129"/>
          <a:ext cx="2276856" cy="661635"/>
        </a:xfrm>
        <a:prstGeom prst="roundRect">
          <a:avLst/>
        </a:prstGeom>
        <a:solidFill>
          <a:srgbClr val="92278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Username</a:t>
          </a:r>
        </a:p>
      </dsp:txBody>
      <dsp:txXfrm>
        <a:off x="2056170" y="727427"/>
        <a:ext cx="2212260" cy="597039"/>
      </dsp:txXfrm>
    </dsp:sp>
    <dsp:sp modelId="{5ABAE2EC-B456-4F55-840B-A916948DFF98}">
      <dsp:nvSpPr>
        <dsp:cNvPr id="0" name=""/>
        <dsp:cNvSpPr/>
      </dsp:nvSpPr>
      <dsp:spPr>
        <a:xfrm>
          <a:off x="2023872" y="1389846"/>
          <a:ext cx="2276856" cy="661635"/>
        </a:xfrm>
        <a:prstGeom prst="roundRect">
          <a:avLst/>
        </a:prstGeom>
        <a:solidFill>
          <a:srgbClr val="41762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Email Address</a:t>
          </a:r>
        </a:p>
      </dsp:txBody>
      <dsp:txXfrm>
        <a:off x="2056170" y="1422144"/>
        <a:ext cx="2212260" cy="597039"/>
      </dsp:txXfrm>
    </dsp:sp>
    <dsp:sp modelId="{A11E403A-59F4-4CDF-85D2-A5C9F17CA729}">
      <dsp:nvSpPr>
        <dsp:cNvPr id="0" name=""/>
        <dsp:cNvSpPr/>
      </dsp:nvSpPr>
      <dsp:spPr>
        <a:xfrm>
          <a:off x="2023872" y="2084563"/>
          <a:ext cx="2276856" cy="661635"/>
        </a:xfrm>
        <a:prstGeom prst="roundRect">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Password</a:t>
          </a:r>
        </a:p>
      </dsp:txBody>
      <dsp:txXfrm>
        <a:off x="2056170" y="2116861"/>
        <a:ext cx="2212260" cy="597039"/>
      </dsp:txXfrm>
    </dsp:sp>
    <dsp:sp modelId="{D01A4EEB-3211-466D-828F-09AB43CFEDBD}">
      <dsp:nvSpPr>
        <dsp:cNvPr id="0" name=""/>
        <dsp:cNvSpPr/>
      </dsp:nvSpPr>
      <dsp:spPr>
        <a:xfrm>
          <a:off x="2023872" y="2779280"/>
          <a:ext cx="2276856" cy="661635"/>
        </a:xfrm>
        <a:prstGeom prst="roundRect">
          <a:avLst/>
        </a:prstGeom>
        <a:solidFill>
          <a:srgbClr val="B2213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Mobile Phone</a:t>
          </a:r>
        </a:p>
      </dsp:txBody>
      <dsp:txXfrm>
        <a:off x="2056170" y="2811578"/>
        <a:ext cx="2212260" cy="597039"/>
      </dsp:txXfrm>
    </dsp:sp>
    <dsp:sp modelId="{5AE3ACCF-79EC-4C34-B90C-7FE45960D485}">
      <dsp:nvSpPr>
        <dsp:cNvPr id="0" name=""/>
        <dsp:cNvSpPr/>
      </dsp:nvSpPr>
      <dsp:spPr>
        <a:xfrm>
          <a:off x="2023872" y="3473997"/>
          <a:ext cx="2276856" cy="661635"/>
        </a:xfrm>
        <a:prstGeom prst="roundRect">
          <a:avLst/>
        </a:prstGeom>
        <a:solidFill>
          <a:srgbClr val="004C6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Security Questions</a:t>
          </a:r>
        </a:p>
      </dsp:txBody>
      <dsp:txXfrm>
        <a:off x="2056170" y="3506295"/>
        <a:ext cx="2212260" cy="597039"/>
      </dsp:txXfrm>
    </dsp:sp>
    <dsp:sp modelId="{CA5B7F32-20C6-4A9B-82F9-067DDAC7CFD8}">
      <dsp:nvSpPr>
        <dsp:cNvPr id="0" name=""/>
        <dsp:cNvSpPr/>
      </dsp:nvSpPr>
      <dsp:spPr>
        <a:xfrm>
          <a:off x="2023872" y="4168714"/>
          <a:ext cx="2276856" cy="661635"/>
        </a:xfrm>
        <a:prstGeom prst="roundRect">
          <a:avLst/>
        </a:prstGeom>
        <a:solidFill>
          <a:srgbClr val="92278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dirty="0"/>
            <a:t>Enable Two-Step Verification</a:t>
          </a:r>
        </a:p>
      </dsp:txBody>
      <dsp:txXfrm>
        <a:off x="2056170" y="4201012"/>
        <a:ext cx="2212260" cy="5970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AA7A3-9087-4307-98D9-E70FE0637F0C}">
      <dsp:nvSpPr>
        <dsp:cNvPr id="0" name=""/>
        <dsp:cNvSpPr/>
      </dsp:nvSpPr>
      <dsp:spPr>
        <a:xfrm>
          <a:off x="0" y="975420"/>
          <a:ext cx="8229600" cy="397800"/>
        </a:xfrm>
        <a:prstGeom prst="roundRect">
          <a:avLst/>
        </a:prstGeom>
        <a:solidFill>
          <a:srgbClr val="6191B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Ensure SSN accuracy on StudentAid.gov Account and FAFSA</a:t>
          </a:r>
        </a:p>
      </dsp:txBody>
      <dsp:txXfrm>
        <a:off x="19419" y="994839"/>
        <a:ext cx="8190762" cy="358962"/>
      </dsp:txXfrm>
    </dsp:sp>
    <dsp:sp modelId="{13AD0D15-0AE7-4570-B867-46E8CEC3183C}">
      <dsp:nvSpPr>
        <dsp:cNvPr id="0" name=""/>
        <dsp:cNvSpPr/>
      </dsp:nvSpPr>
      <dsp:spPr>
        <a:xfrm>
          <a:off x="0" y="1422179"/>
          <a:ext cx="8229600" cy="397800"/>
        </a:xfrm>
        <a:prstGeom prst="round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Don’t mix student and parent information – SSNs, Email addresses, phone numbers</a:t>
          </a:r>
        </a:p>
      </dsp:txBody>
      <dsp:txXfrm>
        <a:off x="19419" y="1441598"/>
        <a:ext cx="8190762" cy="358962"/>
      </dsp:txXfrm>
    </dsp:sp>
    <dsp:sp modelId="{DEE9B579-CD72-436A-A938-848AA0BAACF9}">
      <dsp:nvSpPr>
        <dsp:cNvPr id="0" name=""/>
        <dsp:cNvSpPr/>
      </dsp:nvSpPr>
      <dsp:spPr>
        <a:xfrm>
          <a:off x="0" y="1868940"/>
          <a:ext cx="8229600" cy="397800"/>
        </a:xfrm>
        <a:prstGeom prst="roundRect">
          <a:avLst/>
        </a:prstGeom>
        <a:solidFill>
          <a:schemeClr val="tx2">
            <a:lumMod val="50000"/>
            <a:lum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Have federal tax and other related information to use as a reference – w-2’s</a:t>
          </a:r>
        </a:p>
      </dsp:txBody>
      <dsp:txXfrm>
        <a:off x="19419" y="1888359"/>
        <a:ext cx="8190762" cy="358962"/>
      </dsp:txXfrm>
    </dsp:sp>
    <dsp:sp modelId="{DCFC53CC-175B-4743-AFD3-0D1BDA300CB8}">
      <dsp:nvSpPr>
        <dsp:cNvPr id="0" name=""/>
        <dsp:cNvSpPr/>
      </dsp:nvSpPr>
      <dsp:spPr>
        <a:xfrm>
          <a:off x="0" y="2315700"/>
          <a:ext cx="8229600" cy="39780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Review asset questions</a:t>
          </a:r>
        </a:p>
      </dsp:txBody>
      <dsp:txXfrm>
        <a:off x="19419" y="2335119"/>
        <a:ext cx="8190762" cy="358962"/>
      </dsp:txXfrm>
    </dsp:sp>
    <dsp:sp modelId="{23170E58-F181-4752-ABCB-E2BA8F5B0515}">
      <dsp:nvSpPr>
        <dsp:cNvPr id="0" name=""/>
        <dsp:cNvSpPr/>
      </dsp:nvSpPr>
      <dsp:spPr>
        <a:xfrm>
          <a:off x="0" y="2762460"/>
          <a:ext cx="8229600" cy="3978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529 Plans for applicant must be reported as a parent asset</a:t>
          </a:r>
        </a:p>
      </dsp:txBody>
      <dsp:txXfrm>
        <a:off x="19419" y="2781879"/>
        <a:ext cx="8190762" cy="358962"/>
      </dsp:txXfrm>
    </dsp:sp>
    <dsp:sp modelId="{C9B46EA7-E37B-45BD-85FF-2BE45AE58B35}">
      <dsp:nvSpPr>
        <dsp:cNvPr id="0" name=""/>
        <dsp:cNvSpPr/>
      </dsp:nvSpPr>
      <dsp:spPr>
        <a:xfrm>
          <a:off x="0" y="3209220"/>
          <a:ext cx="8229600" cy="3978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Assets do NOT include home, retirement or insurance</a:t>
          </a:r>
        </a:p>
      </dsp:txBody>
      <dsp:txXfrm>
        <a:off x="19419" y="3228639"/>
        <a:ext cx="8190762" cy="358962"/>
      </dsp:txXfrm>
    </dsp:sp>
    <dsp:sp modelId="{F47B398B-AEDF-4543-BE06-A7819E50F086}">
      <dsp:nvSpPr>
        <dsp:cNvPr id="0" name=""/>
        <dsp:cNvSpPr/>
      </dsp:nvSpPr>
      <dsp:spPr>
        <a:xfrm>
          <a:off x="0" y="3655980"/>
          <a:ext cx="8229600" cy="397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Some can skip asset questions</a:t>
          </a:r>
        </a:p>
      </dsp:txBody>
      <dsp:txXfrm>
        <a:off x="19419" y="3675399"/>
        <a:ext cx="8190762" cy="3589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E9AD0-E59D-F544-9BBE-AA5DC4969C8B}">
      <dsp:nvSpPr>
        <dsp:cNvPr id="0" name=""/>
        <dsp:cNvSpPr/>
      </dsp:nvSpPr>
      <dsp:spPr>
        <a:xfrm>
          <a:off x="0" y="1750"/>
          <a:ext cx="8305800" cy="1101648"/>
        </a:xfrm>
        <a:prstGeom prst="roundRect">
          <a:avLst/>
        </a:prstGeom>
        <a:solidFill>
          <a:srgbClr val="007299"/>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Information will be shared with PHEAA and all college choices.</a:t>
          </a:r>
        </a:p>
      </dsp:txBody>
      <dsp:txXfrm>
        <a:off x="53778" y="55528"/>
        <a:ext cx="8198244" cy="994092"/>
      </dsp:txXfrm>
    </dsp:sp>
    <dsp:sp modelId="{7F662F51-E1A6-B349-8B69-7FAC4D42A58E}">
      <dsp:nvSpPr>
        <dsp:cNvPr id="0" name=""/>
        <dsp:cNvSpPr/>
      </dsp:nvSpPr>
      <dsp:spPr>
        <a:xfrm>
          <a:off x="0" y="1116041"/>
          <a:ext cx="8305800" cy="1101648"/>
        </a:xfrm>
        <a:prstGeom prst="roundRect">
          <a:avLst/>
        </a:prstGeom>
        <a:solidFill>
          <a:srgbClr val="92278F"/>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FFFFFF"/>
              </a:solidFill>
            </a:rPr>
            <a:t>In a few days, an email will be sent to the student regarding the processing of their FAFSA and their FAFSA Submission Summary.</a:t>
          </a:r>
        </a:p>
      </dsp:txBody>
      <dsp:txXfrm>
        <a:off x="53778" y="1169819"/>
        <a:ext cx="8198244" cy="994092"/>
      </dsp:txXfrm>
    </dsp:sp>
    <dsp:sp modelId="{FB7F5CB4-483C-40FB-9C23-DD17A6EF2980}">
      <dsp:nvSpPr>
        <dsp:cNvPr id="0" name=""/>
        <dsp:cNvSpPr/>
      </dsp:nvSpPr>
      <dsp:spPr>
        <a:xfrm>
          <a:off x="0" y="2230331"/>
          <a:ext cx="8305800" cy="1101648"/>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effectLst/>
            </a:rPr>
            <a:t>PHEAA will send you an email to instruct you on how to activate your GrantUs account and apply for the PA State Grant.</a:t>
          </a:r>
          <a:endParaRPr lang="en-US" sz="2400" kern="1200" dirty="0"/>
        </a:p>
      </dsp:txBody>
      <dsp:txXfrm>
        <a:off x="53778" y="2284109"/>
        <a:ext cx="8198244" cy="994092"/>
      </dsp:txXfrm>
    </dsp:sp>
    <dsp:sp modelId="{20C9E15D-DA07-9C44-A4B6-6B42114C681C}">
      <dsp:nvSpPr>
        <dsp:cNvPr id="0" name=""/>
        <dsp:cNvSpPr/>
      </dsp:nvSpPr>
      <dsp:spPr>
        <a:xfrm>
          <a:off x="0" y="3344621"/>
          <a:ext cx="8305800" cy="1101648"/>
        </a:xfrm>
        <a:prstGeom prst="roundRect">
          <a:avLst/>
        </a:prstGeom>
        <a:solidFill>
          <a:srgbClr val="41762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kern="1200" dirty="0">
              <a:solidFill>
                <a:srgbClr val="FFFFFF"/>
              </a:solidFill>
            </a:rPr>
            <a:t>Students should monitor the email account provided on the FAFSA and respond to requests from Federal Student Aid, PHEAA and the colleges</a:t>
          </a:r>
          <a:r>
            <a:rPr lang="en-US" sz="2000" b="1" kern="1200" dirty="0">
              <a:solidFill>
                <a:srgbClr val="FFFFFF"/>
              </a:solidFill>
            </a:rPr>
            <a:t>.</a:t>
          </a:r>
        </a:p>
      </dsp:txBody>
      <dsp:txXfrm>
        <a:off x="53778" y="3398399"/>
        <a:ext cx="8198244" cy="9940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17456-3722-413E-BF97-206FFB17062B}">
      <dsp:nvSpPr>
        <dsp:cNvPr id="0" name=""/>
        <dsp:cNvSpPr/>
      </dsp:nvSpPr>
      <dsp:spPr>
        <a:xfrm>
          <a:off x="236" y="641548"/>
          <a:ext cx="3037121" cy="3037121"/>
        </a:xfrm>
        <a:prstGeom prst="ellipse">
          <a:avLst/>
        </a:prstGeom>
        <a:solidFill>
          <a:srgbClr val="74278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College Scholarship Service (CSS) Profile</a:t>
          </a:r>
        </a:p>
      </dsp:txBody>
      <dsp:txXfrm>
        <a:off x="445012" y="1086324"/>
        <a:ext cx="2147569" cy="2147569"/>
      </dsp:txXfrm>
    </dsp:sp>
    <dsp:sp modelId="{B9A43DDC-1D41-4A97-9211-C63A04ED0610}">
      <dsp:nvSpPr>
        <dsp:cNvPr id="0" name=""/>
        <dsp:cNvSpPr/>
      </dsp:nvSpPr>
      <dsp:spPr>
        <a:xfrm>
          <a:off x="3492926" y="1595204"/>
          <a:ext cx="965804" cy="1129809"/>
        </a:xfrm>
        <a:prstGeom prst="rightArrow">
          <a:avLst>
            <a:gd name="adj1" fmla="val 60000"/>
            <a:gd name="adj2" fmla="val 50000"/>
          </a:avLst>
        </a:prstGeom>
        <a:solidFill>
          <a:srgbClr val="0072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492926" y="1821166"/>
        <a:ext cx="676063" cy="677885"/>
      </dsp:txXfrm>
    </dsp:sp>
    <dsp:sp modelId="{65AD5A57-4ACD-4A7C-9631-77DCA02F00B4}">
      <dsp:nvSpPr>
        <dsp:cNvPr id="0" name=""/>
        <dsp:cNvSpPr/>
      </dsp:nvSpPr>
      <dsp:spPr>
        <a:xfrm>
          <a:off x="4859631" y="684660"/>
          <a:ext cx="3094128" cy="2950897"/>
        </a:xfrm>
        <a:prstGeom prst="ellipse">
          <a:avLst/>
        </a:prstGeom>
        <a:solidFill>
          <a:srgbClr val="0072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en-US" sz="3100" kern="1200" dirty="0"/>
            <a:t>College Specific Form</a:t>
          </a:r>
        </a:p>
      </dsp:txBody>
      <dsp:txXfrm>
        <a:off x="5312756" y="1116809"/>
        <a:ext cx="2187878" cy="20865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64C3F9-6ECD-49DE-A4F0-6F42E5AA57D3}">
      <dsp:nvSpPr>
        <dsp:cNvPr id="0" name=""/>
        <dsp:cNvSpPr/>
      </dsp:nvSpPr>
      <dsp:spPr>
        <a:xfrm>
          <a:off x="0" y="743743"/>
          <a:ext cx="2571749" cy="1543050"/>
        </a:xfrm>
        <a:prstGeom prst="rect">
          <a:avLst/>
        </a:prstGeom>
        <a:solidFill>
          <a:srgbClr val="007299"/>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How much of the financial aid is free money?	</a:t>
          </a:r>
        </a:p>
      </dsp:txBody>
      <dsp:txXfrm>
        <a:off x="0" y="743743"/>
        <a:ext cx="2571749" cy="1543050"/>
      </dsp:txXfrm>
    </dsp:sp>
    <dsp:sp modelId="{F3498240-D611-460C-A6D0-33A1CA39B5D8}">
      <dsp:nvSpPr>
        <dsp:cNvPr id="0" name=""/>
        <dsp:cNvSpPr/>
      </dsp:nvSpPr>
      <dsp:spPr>
        <a:xfrm>
          <a:off x="2828925" y="743743"/>
          <a:ext cx="2571749" cy="1543050"/>
        </a:xfrm>
        <a:prstGeom prst="rect">
          <a:avLst/>
        </a:prstGeom>
        <a:solidFill>
          <a:srgbClr val="92278F"/>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Which awards are based on need, and which are based on merit?</a:t>
          </a:r>
        </a:p>
      </dsp:txBody>
      <dsp:txXfrm>
        <a:off x="2828925" y="743743"/>
        <a:ext cx="2571749" cy="1543050"/>
      </dsp:txXfrm>
    </dsp:sp>
    <dsp:sp modelId="{82D5B094-350A-4E62-BB19-C88455896F7B}">
      <dsp:nvSpPr>
        <dsp:cNvPr id="0" name=""/>
        <dsp:cNvSpPr/>
      </dsp:nvSpPr>
      <dsp:spPr>
        <a:xfrm>
          <a:off x="5657849" y="743743"/>
          <a:ext cx="2571749" cy="1543050"/>
        </a:xfrm>
        <a:prstGeom prst="rect">
          <a:avLst/>
        </a:prstGeom>
        <a:solidFill>
          <a:srgbClr val="41762C"/>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Are there any conditions on the free money? GPA requirement?</a:t>
          </a:r>
        </a:p>
      </dsp:txBody>
      <dsp:txXfrm>
        <a:off x="5657849" y="743743"/>
        <a:ext cx="2571749" cy="1543050"/>
      </dsp:txXfrm>
    </dsp:sp>
    <dsp:sp modelId="{A21E9E0F-7DAF-4A49-B18A-A9BCD5AC5682}">
      <dsp:nvSpPr>
        <dsp:cNvPr id="0" name=""/>
        <dsp:cNvSpPr/>
      </dsp:nvSpPr>
      <dsp:spPr>
        <a:xfrm>
          <a:off x="0" y="2543968"/>
          <a:ext cx="2571749" cy="1543050"/>
        </a:xfrm>
        <a:prstGeom prst="rect">
          <a:avLst/>
        </a:prstGeom>
        <a:solidFill>
          <a:srgbClr val="FF9900"/>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Will awards increase as tuition increases?</a:t>
          </a:r>
        </a:p>
      </dsp:txBody>
      <dsp:txXfrm>
        <a:off x="0" y="2543968"/>
        <a:ext cx="2571749" cy="1543050"/>
      </dsp:txXfrm>
    </dsp:sp>
    <dsp:sp modelId="{E673C3BF-2B27-4C30-8E1B-FF4B88BC20A6}">
      <dsp:nvSpPr>
        <dsp:cNvPr id="0" name=""/>
        <dsp:cNvSpPr/>
      </dsp:nvSpPr>
      <dsp:spPr>
        <a:xfrm>
          <a:off x="2828925" y="2543968"/>
          <a:ext cx="2571749" cy="1543050"/>
        </a:xfrm>
        <a:prstGeom prst="rect">
          <a:avLst/>
        </a:prstGeom>
        <a:solidFill>
          <a:srgbClr val="B22134"/>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Will awards change from year to year? </a:t>
          </a:r>
        </a:p>
      </dsp:txBody>
      <dsp:txXfrm>
        <a:off x="2828925" y="2543968"/>
        <a:ext cx="2571749" cy="1543050"/>
      </dsp:txXfrm>
    </dsp:sp>
    <dsp:sp modelId="{6B260DFB-54C7-420C-8B1E-1500F5783D55}">
      <dsp:nvSpPr>
        <dsp:cNvPr id="0" name=""/>
        <dsp:cNvSpPr/>
      </dsp:nvSpPr>
      <dsp:spPr>
        <a:xfrm>
          <a:off x="5657849" y="2543968"/>
          <a:ext cx="2571749" cy="1543050"/>
        </a:xfrm>
        <a:prstGeom prst="rect">
          <a:avLst/>
        </a:prstGeom>
        <a:solidFill>
          <a:srgbClr val="004C67"/>
        </a:solidFill>
        <a:ln>
          <a:noFill/>
        </a:ln>
        <a:effectLst>
          <a:outerShdw blurRad="40000" dist="23000" dir="5400000" rotWithShape="0">
            <a:srgbClr val="000000">
              <a:alpha val="35000"/>
            </a:srgbClr>
          </a:outerShdw>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Will loans be needed?</a:t>
          </a:r>
        </a:p>
      </dsp:txBody>
      <dsp:txXfrm>
        <a:off x="5657849" y="2543968"/>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FC1A379-47D6-FF40-895B-C7497A5059D0}" type="datetimeFigureOut">
              <a:rPr lang="en-US" smtClean="0"/>
              <a:t>9/17/2025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231663-328D-6346-876C-55E7300A8286}" type="slidenum">
              <a:rPr lang="en-US" smtClean="0"/>
              <a:t>‹#›</a:t>
            </a:fld>
            <a:endParaRPr lang="en-US"/>
          </a:p>
        </p:txBody>
      </p:sp>
    </p:spTree>
    <p:extLst>
      <p:ext uri="{BB962C8B-B14F-4D97-AF65-F5344CB8AC3E}">
        <p14:creationId xmlns:p14="http://schemas.microsoft.com/office/powerpoint/2010/main" val="1051985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A57848-2695-4813-AEC7-BFDFE6F54D75}" type="datetimeFigureOut">
              <a:rPr lang="en-US" smtClean="0"/>
              <a:t>9/17/2025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0191128-BACF-4B97-A729-14EA867BE30C}" type="slidenum">
              <a:rPr lang="en-US" smtClean="0"/>
              <a:t>‹#›</a:t>
            </a:fld>
            <a:endParaRPr lang="en-US"/>
          </a:p>
        </p:txBody>
      </p:sp>
    </p:spTree>
    <p:extLst>
      <p:ext uri="{BB962C8B-B14F-4D97-AF65-F5344CB8AC3E}">
        <p14:creationId xmlns:p14="http://schemas.microsoft.com/office/powerpoint/2010/main" val="4123858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191128-BACF-4B97-A729-14EA867BE30C}" type="slidenum">
              <a:rPr lang="en-US" smtClean="0"/>
              <a:t>2</a:t>
            </a:fld>
            <a:endParaRPr lang="en-US"/>
          </a:p>
        </p:txBody>
      </p:sp>
    </p:spTree>
    <p:extLst>
      <p:ext uri="{BB962C8B-B14F-4D97-AF65-F5344CB8AC3E}">
        <p14:creationId xmlns:p14="http://schemas.microsoft.com/office/powerpoint/2010/main" val="1653862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revised by</a:t>
            </a:r>
            <a:r>
              <a:rPr lang="en-US" baseline="0" dirty="0"/>
              <a:t> each Access Partner</a:t>
            </a:r>
            <a:endParaRPr lang="en-US" dirty="0"/>
          </a:p>
        </p:txBody>
      </p:sp>
      <p:sp>
        <p:nvSpPr>
          <p:cNvPr id="4" name="Slide Number Placeholder 3"/>
          <p:cNvSpPr>
            <a:spLocks noGrp="1"/>
          </p:cNvSpPr>
          <p:nvPr>
            <p:ph type="sldNum" sz="quarter" idx="10"/>
          </p:nvPr>
        </p:nvSpPr>
        <p:spPr/>
        <p:txBody>
          <a:bodyPr/>
          <a:lstStyle/>
          <a:p>
            <a:fld id="{80191128-BACF-4B97-A729-14EA867BE30C}" type="slidenum">
              <a:rPr lang="en-US" smtClean="0"/>
              <a:t>3</a:t>
            </a:fld>
            <a:endParaRPr lang="en-US"/>
          </a:p>
        </p:txBody>
      </p:sp>
    </p:spTree>
    <p:extLst>
      <p:ext uri="{BB962C8B-B14F-4D97-AF65-F5344CB8AC3E}">
        <p14:creationId xmlns:p14="http://schemas.microsoft.com/office/powerpoint/2010/main" val="1168379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5</a:t>
            </a:fld>
            <a:endParaRPr lang="en-US"/>
          </a:p>
        </p:txBody>
      </p:sp>
    </p:spTree>
    <p:extLst>
      <p:ext uri="{BB962C8B-B14F-4D97-AF65-F5344CB8AC3E}">
        <p14:creationId xmlns:p14="http://schemas.microsoft.com/office/powerpoint/2010/main" val="1466359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Community Service,  Unique Achievements, Grades, Sports, Ethnicity, Religion, Heritage, Parent Occupations, High School Location, Students Major Selection</a:t>
            </a:r>
          </a:p>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13</a:t>
            </a:fld>
            <a:endParaRPr lang="en-US"/>
          </a:p>
        </p:txBody>
      </p:sp>
    </p:spTree>
    <p:extLst>
      <p:ext uri="{BB962C8B-B14F-4D97-AF65-F5344CB8AC3E}">
        <p14:creationId xmlns:p14="http://schemas.microsoft.com/office/powerpoint/2010/main" val="291597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91128-BACF-4B97-A729-14EA867BE30C}" type="slidenum">
              <a:rPr lang="en-US" smtClean="0"/>
              <a:t>22</a:t>
            </a:fld>
            <a:endParaRPr lang="en-US"/>
          </a:p>
        </p:txBody>
      </p:sp>
    </p:spTree>
    <p:extLst>
      <p:ext uri="{BB962C8B-B14F-4D97-AF65-F5344CB8AC3E}">
        <p14:creationId xmlns:p14="http://schemas.microsoft.com/office/powerpoint/2010/main" val="3190485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32</a:t>
            </a:fld>
            <a:endParaRPr lang="en-US"/>
          </a:p>
        </p:txBody>
      </p:sp>
    </p:spTree>
    <p:extLst>
      <p:ext uri="{BB962C8B-B14F-4D97-AF65-F5344CB8AC3E}">
        <p14:creationId xmlns:p14="http://schemas.microsoft.com/office/powerpoint/2010/main" val="491765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191128-BACF-4B97-A729-14EA867BE30C}" type="slidenum">
              <a:rPr lang="en-US" smtClean="0"/>
              <a:t>35</a:t>
            </a:fld>
            <a:endParaRPr lang="en-US"/>
          </a:p>
        </p:txBody>
      </p:sp>
    </p:spTree>
    <p:extLst>
      <p:ext uri="{BB962C8B-B14F-4D97-AF65-F5344CB8AC3E}">
        <p14:creationId xmlns:p14="http://schemas.microsoft.com/office/powerpoint/2010/main" val="167481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1B2BC-C8F7-43B1-FCB0-70E38E2D8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46A3C1-65D3-5360-8A8E-48963D59F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98579-F601-6EED-22DD-6F4A1183E2B1}"/>
              </a:ext>
            </a:extLst>
          </p:cNvPr>
          <p:cNvSpPr>
            <a:spLocks noGrp="1"/>
          </p:cNvSpPr>
          <p:nvPr>
            <p:ph type="body" idx="1"/>
          </p:nvPr>
        </p:nvSpPr>
        <p:spPr/>
        <p:txBody>
          <a:bodyPr/>
          <a:lstStyle/>
          <a:p>
            <a:pPr marL="0" indent="0">
              <a:buNone/>
            </a:pPr>
            <a:r>
              <a:rPr lang="en-US" sz="1200" b="1" dirty="0"/>
              <a:t>Reciprocal states</a:t>
            </a:r>
            <a:r>
              <a:rPr lang="en-US" sz="1200" dirty="0"/>
              <a:t>: Delaware, DC, Massachusetts, Ohio, Vermont, West Virginia</a:t>
            </a:r>
          </a:p>
          <a:p>
            <a:endParaRPr lang="en-US" dirty="0"/>
          </a:p>
        </p:txBody>
      </p:sp>
      <p:sp>
        <p:nvSpPr>
          <p:cNvPr id="4" name="Slide Number Placeholder 3">
            <a:extLst>
              <a:ext uri="{FF2B5EF4-FFF2-40B4-BE49-F238E27FC236}">
                <a16:creationId xmlns:a16="http://schemas.microsoft.com/office/drawing/2014/main" id="{2E04E33A-45B6-CBDE-9A2D-1D99654769F7}"/>
              </a:ext>
            </a:extLst>
          </p:cNvPr>
          <p:cNvSpPr>
            <a:spLocks noGrp="1"/>
          </p:cNvSpPr>
          <p:nvPr>
            <p:ph type="sldNum" sz="quarter" idx="5"/>
          </p:nvPr>
        </p:nvSpPr>
        <p:spPr/>
        <p:txBody>
          <a:bodyPr/>
          <a:lstStyle/>
          <a:p>
            <a:fld id="{C94071D2-F039-3544-A563-9CED229DC1C3}" type="slidenum">
              <a:rPr lang="en-US" smtClean="0"/>
              <a:t>39</a:t>
            </a:fld>
            <a:endParaRPr lang="en-US"/>
          </a:p>
        </p:txBody>
      </p:sp>
    </p:spTree>
    <p:extLst>
      <p:ext uri="{BB962C8B-B14F-4D97-AF65-F5344CB8AC3E}">
        <p14:creationId xmlns:p14="http://schemas.microsoft.com/office/powerpoint/2010/main" val="1621321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852F4-8BAF-25B5-8FFF-0F352E70A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8E542-BD41-A9BE-07C8-825CB4347B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F3C6BF-3B8C-52FA-BB93-54F078B87F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39850C-58BE-A7DE-63A1-C6A88B00834F}"/>
              </a:ext>
            </a:extLst>
          </p:cNvPr>
          <p:cNvSpPr>
            <a:spLocks noGrp="1"/>
          </p:cNvSpPr>
          <p:nvPr>
            <p:ph type="sldNum" sz="quarter" idx="5"/>
          </p:nvPr>
        </p:nvSpPr>
        <p:spPr/>
        <p:txBody>
          <a:bodyPr/>
          <a:lstStyle/>
          <a:p>
            <a:fld id="{80191128-BACF-4B97-A729-14EA867BE30C}" type="slidenum">
              <a:rPr lang="en-US" smtClean="0"/>
              <a:t>42</a:t>
            </a:fld>
            <a:endParaRPr lang="en-US"/>
          </a:p>
        </p:txBody>
      </p:sp>
    </p:spTree>
    <p:extLst>
      <p:ext uri="{BB962C8B-B14F-4D97-AF65-F5344CB8AC3E}">
        <p14:creationId xmlns:p14="http://schemas.microsoft.com/office/powerpoint/2010/main" val="2039433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0EBD-7144-3991-9105-BD91CCAFC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7BAC6-E8BD-D6CE-D4CD-AA8B1F388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90ED3-EE3A-1D2E-C8B7-59DF1D8F5D5C}"/>
              </a:ext>
            </a:extLst>
          </p:cNvPr>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aggregate lifetime limit for</a:t>
            </a:r>
          </a:p>
          <a:p>
            <a:r>
              <a:rPr lang="en-US" sz="1200" b="0" i="0" u="none" strike="noStrike" kern="1200" baseline="0" dirty="0">
                <a:solidFill>
                  <a:schemeClr val="tx1"/>
                </a:solidFill>
                <a:latin typeface="+mn-lt"/>
                <a:ea typeface="+mn-ea"/>
                <a:cs typeface="+mn-cs"/>
              </a:rPr>
              <a:t>all federal borrowing inclusive of</a:t>
            </a:r>
          </a:p>
          <a:p>
            <a:r>
              <a:rPr lang="en-US" sz="1200" b="0" i="0" u="none" strike="noStrike" kern="1200" baseline="0" dirty="0">
                <a:solidFill>
                  <a:schemeClr val="tx1"/>
                </a:solidFill>
                <a:latin typeface="+mn-lt"/>
                <a:ea typeface="+mn-ea"/>
                <a:cs typeface="+mn-cs"/>
              </a:rPr>
              <a:t>undergraduate is $257,500.</a:t>
            </a:r>
            <a:endParaRPr lang="en-US" dirty="0"/>
          </a:p>
        </p:txBody>
      </p:sp>
      <p:sp>
        <p:nvSpPr>
          <p:cNvPr id="4" name="Slide Number Placeholder 3">
            <a:extLst>
              <a:ext uri="{FF2B5EF4-FFF2-40B4-BE49-F238E27FC236}">
                <a16:creationId xmlns:a16="http://schemas.microsoft.com/office/drawing/2014/main" id="{44AD8D47-FB40-D827-DB69-D0F0D49F4077}"/>
              </a:ext>
            </a:extLst>
          </p:cNvPr>
          <p:cNvSpPr>
            <a:spLocks noGrp="1"/>
          </p:cNvSpPr>
          <p:nvPr>
            <p:ph type="sldNum" sz="quarter" idx="5"/>
          </p:nvPr>
        </p:nvSpPr>
        <p:spPr/>
        <p:txBody>
          <a:bodyPr/>
          <a:lstStyle/>
          <a:p>
            <a:fld id="{80191128-BACF-4B97-A729-14EA867BE30C}" type="slidenum">
              <a:rPr lang="en-US" smtClean="0"/>
              <a:t>44</a:t>
            </a:fld>
            <a:endParaRPr lang="en-US"/>
          </a:p>
        </p:txBody>
      </p:sp>
    </p:spTree>
    <p:extLst>
      <p:ext uri="{BB962C8B-B14F-4D97-AF65-F5344CB8AC3E}">
        <p14:creationId xmlns:p14="http://schemas.microsoft.com/office/powerpoint/2010/main" val="2255427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45</a:t>
            </a:fld>
            <a:endParaRPr lang="en-US"/>
          </a:p>
        </p:txBody>
      </p:sp>
    </p:spTree>
    <p:extLst>
      <p:ext uri="{BB962C8B-B14F-4D97-AF65-F5344CB8AC3E}">
        <p14:creationId xmlns:p14="http://schemas.microsoft.com/office/powerpoint/2010/main" val="797802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Approved slide- student (grad and undergrad half time or greater)</a:t>
            </a:r>
          </a:p>
          <a:p>
            <a:endParaRPr lang="en-US" dirty="0"/>
          </a:p>
          <a:p>
            <a:r>
              <a:rPr lang="en-US" dirty="0"/>
              <a:t>Includes the full range of rates, inclusive of parent rates.  Can be used for mixed audiences (parents and students).</a:t>
            </a:r>
          </a:p>
        </p:txBody>
      </p:sp>
      <p:sp>
        <p:nvSpPr>
          <p:cNvPr id="4" name="Slide Number Placeholder 3"/>
          <p:cNvSpPr>
            <a:spLocks noGrp="1"/>
          </p:cNvSpPr>
          <p:nvPr>
            <p:ph type="sldNum" sz="quarter" idx="5"/>
          </p:nvPr>
        </p:nvSpPr>
        <p:spPr/>
        <p:txBody>
          <a:bodyPr/>
          <a:lstStyle/>
          <a:p>
            <a:fld id="{C94071D2-F039-3544-A563-9CED229DC1C3}" type="slidenum">
              <a:rPr lang="en-US" smtClean="0"/>
              <a:t>47</a:t>
            </a:fld>
            <a:endParaRPr lang="en-US"/>
          </a:p>
        </p:txBody>
      </p:sp>
    </p:spTree>
    <p:extLst>
      <p:ext uri="{BB962C8B-B14F-4D97-AF65-F5344CB8AC3E}">
        <p14:creationId xmlns:p14="http://schemas.microsoft.com/office/powerpoint/2010/main" val="1264991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50</a:t>
            </a:fld>
            <a:endParaRPr lang="en-US"/>
          </a:p>
        </p:txBody>
      </p:sp>
    </p:spTree>
    <p:extLst>
      <p:ext uri="{BB962C8B-B14F-4D97-AF65-F5344CB8AC3E}">
        <p14:creationId xmlns:p14="http://schemas.microsoft.com/office/powerpoint/2010/main" val="3295100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191128-BACF-4B97-A729-14EA867BE30C}" type="slidenum">
              <a:rPr lang="en-US" smtClean="0"/>
              <a:t>54</a:t>
            </a:fld>
            <a:endParaRPr lang="en-US"/>
          </a:p>
        </p:txBody>
      </p:sp>
    </p:spTree>
    <p:extLst>
      <p:ext uri="{BB962C8B-B14F-4D97-AF65-F5344CB8AC3E}">
        <p14:creationId xmlns:p14="http://schemas.microsoft.com/office/powerpoint/2010/main" val="1548708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revised by</a:t>
            </a:r>
            <a:r>
              <a:rPr lang="en-US" baseline="0" dirty="0"/>
              <a:t> each Access Partner</a:t>
            </a:r>
            <a:endParaRPr lang="en-US" dirty="0"/>
          </a:p>
        </p:txBody>
      </p:sp>
      <p:sp>
        <p:nvSpPr>
          <p:cNvPr id="4" name="Slide Number Placeholder 3"/>
          <p:cNvSpPr>
            <a:spLocks noGrp="1"/>
          </p:cNvSpPr>
          <p:nvPr>
            <p:ph type="sldNum" sz="quarter" idx="10"/>
          </p:nvPr>
        </p:nvSpPr>
        <p:spPr/>
        <p:txBody>
          <a:bodyPr/>
          <a:lstStyle/>
          <a:p>
            <a:fld id="{80191128-BACF-4B97-A729-14EA867BE30C}" type="slidenum">
              <a:rPr lang="en-US" smtClean="0"/>
              <a:t>56</a:t>
            </a:fld>
            <a:endParaRPr lang="en-US"/>
          </a:p>
        </p:txBody>
      </p:sp>
    </p:spTree>
    <p:extLst>
      <p:ext uri="{BB962C8B-B14F-4D97-AF65-F5344CB8AC3E}">
        <p14:creationId xmlns:p14="http://schemas.microsoft.com/office/powerpoint/2010/main" val="11683791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46237"/>
            <a:ext cx="8229600" cy="4830763"/>
          </a:xfrm>
          <a:prstGeom prst="rect">
            <a:avLst/>
          </a:prstGeom>
        </p:spPr>
        <p:txBody>
          <a:bodyPr>
            <a:normAutofit/>
          </a:bodyPr>
          <a:lstStyle>
            <a:lvl1pPr>
              <a:lnSpc>
                <a:spcPct val="100000"/>
              </a:lnSpc>
              <a:spcBef>
                <a:spcPts val="650"/>
              </a:spcBef>
              <a:spcAft>
                <a:spcPts val="300"/>
              </a:spcAft>
              <a:buClr>
                <a:srgbClr val="007299"/>
              </a:buClr>
              <a:defRPr sz="2800">
                <a:latin typeface="+mn-lt"/>
                <a:cs typeface="Arial"/>
              </a:defRPr>
            </a:lvl1pPr>
            <a:lvl2pPr marL="742950" indent="-285750">
              <a:lnSpc>
                <a:spcPct val="100000"/>
              </a:lnSpc>
              <a:spcBef>
                <a:spcPts val="300"/>
              </a:spcBef>
              <a:spcAft>
                <a:spcPts val="300"/>
              </a:spcAft>
              <a:buClr>
                <a:srgbClr val="007299"/>
              </a:buClr>
              <a:buFont typeface="System Font Regular"/>
              <a:buChar char="-"/>
              <a:defRPr sz="2400">
                <a:latin typeface="+mn-lt"/>
                <a:cs typeface="Arial"/>
              </a:defRPr>
            </a:lvl2pPr>
            <a:lvl3pPr marL="1143000" indent="-228600">
              <a:lnSpc>
                <a:spcPct val="100000"/>
              </a:lnSpc>
              <a:spcBef>
                <a:spcPts val="300"/>
              </a:spcBef>
              <a:spcAft>
                <a:spcPts val="300"/>
              </a:spcAft>
              <a:buClr>
                <a:srgbClr val="007299"/>
              </a:buClr>
              <a:buSzPct val="80000"/>
              <a:buFont typeface="Arial" panose="020B0604020202020204" pitchFamily="34" charset="0"/>
              <a:buChar char="•"/>
              <a:defRPr>
                <a:latin typeface="+mn-lt"/>
                <a:cs typeface="Arial"/>
              </a:defRPr>
            </a:lvl3pPr>
            <a:lvl4pPr>
              <a:lnSpc>
                <a:spcPct val="100000"/>
              </a:lnSpc>
              <a:spcBef>
                <a:spcPts val="300"/>
              </a:spcBef>
              <a:spcAft>
                <a:spcPts val="300"/>
              </a:spcAft>
              <a:buClr>
                <a:srgbClr val="007299"/>
              </a:buClr>
              <a:buSzPct val="70000"/>
              <a:buFont typeface="Lucida Grande"/>
              <a:buChar char="►"/>
              <a:defRPr>
                <a:latin typeface="+mn-lt"/>
                <a:cs typeface="Arial"/>
              </a:defRPr>
            </a:lvl4pPr>
            <a:lvl5pPr>
              <a:lnSpc>
                <a:spcPct val="100000"/>
              </a:lnSpc>
              <a:spcBef>
                <a:spcPts val="300"/>
              </a:spcBef>
              <a:spcAft>
                <a:spcPts val="300"/>
              </a:spcAft>
              <a:buClr>
                <a:srgbClr val="007299"/>
              </a:buClr>
              <a:buFont typeface="Arial"/>
              <a:buChar char="•"/>
              <a:defRPr>
                <a:latin typeface="+mn-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5">
            <a:extLst>
              <a:ext uri="{FF2B5EF4-FFF2-40B4-BE49-F238E27FC236}">
                <a16:creationId xmlns:a16="http://schemas.microsoft.com/office/drawing/2014/main" id="{D6CEDB0F-AE0F-524A-8461-89D41D78A904}"/>
              </a:ext>
            </a:extLst>
          </p:cNvPr>
          <p:cNvSpPr>
            <a:spLocks noGrp="1"/>
          </p:cNvSpPr>
          <p:nvPr>
            <p:ph type="sldNum" sz="quarter" idx="12"/>
          </p:nvPr>
        </p:nvSpPr>
        <p:spPr>
          <a:xfrm>
            <a:off x="8458200" y="152400"/>
            <a:ext cx="533400" cy="365125"/>
          </a:xfrm>
        </p:spPr>
        <p:txBody>
          <a:bodyPr/>
          <a:lstStyle>
            <a:lvl1pPr algn="r">
              <a:defRPr sz="1400" b="0">
                <a:solidFill>
                  <a:srgbClr val="FFFFFF"/>
                </a:solidFill>
              </a:defRPr>
            </a:lvl1pPr>
          </a:lstStyle>
          <a:p>
            <a:fld id="{3ECAA9F2-51A7-FA4F-B019-4D81CA3B727C}" type="slidenum">
              <a:rPr lang="en-US" smtClean="0"/>
              <a:pPr/>
              <a:t>‹#›</a:t>
            </a:fld>
            <a:endParaRPr lang="en-US" dirty="0"/>
          </a:p>
        </p:txBody>
      </p:sp>
      <p:sp>
        <p:nvSpPr>
          <p:cNvPr id="20" name="Title 1">
            <a:extLst>
              <a:ext uri="{FF2B5EF4-FFF2-40B4-BE49-F238E27FC236}">
                <a16:creationId xmlns:a16="http://schemas.microsoft.com/office/drawing/2014/main" id="{CC48E8D2-0A49-9F45-A7AF-BC2834D21120}"/>
              </a:ext>
            </a:extLst>
          </p:cNvPr>
          <p:cNvSpPr>
            <a:spLocks noGrp="1"/>
          </p:cNvSpPr>
          <p:nvPr>
            <p:ph type="title"/>
          </p:nvPr>
        </p:nvSpPr>
        <p:spPr>
          <a:xfrm>
            <a:off x="457200" y="163541"/>
            <a:ext cx="8001000" cy="1043711"/>
          </a:xfrm>
          <a:prstGeom prst="rect">
            <a:avLst/>
          </a:prstGeom>
        </p:spPr>
        <p:txBody>
          <a:bodyPr anchor="ctr" anchorCtr="0">
            <a:normAutofit/>
          </a:bodyPr>
          <a:lstStyle>
            <a:lvl1pPr algn="l">
              <a:lnSpc>
                <a:spcPct val="100000"/>
              </a:lnSpc>
              <a:defRPr sz="3400" b="1" baseline="0">
                <a:solidFill>
                  <a:srgbClr val="FFFFFF"/>
                </a:solidFill>
                <a:latin typeface="+mj-lt"/>
              </a:defRPr>
            </a:lvl1pPr>
          </a:lstStyle>
          <a:p>
            <a:r>
              <a:rPr lang="en-US" dirty="0"/>
              <a:t>Click to edit Master title style</a:t>
            </a:r>
          </a:p>
        </p:txBody>
      </p:sp>
    </p:spTree>
    <p:extLst>
      <p:ext uri="{BB962C8B-B14F-4D97-AF65-F5344CB8AC3E}">
        <p14:creationId xmlns:p14="http://schemas.microsoft.com/office/powerpoint/2010/main" val="3077709471"/>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8600017"/>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A892CBA-5932-E24F-B95D-39113A91E83C}"/>
              </a:ext>
            </a:extLst>
          </p:cNvPr>
          <p:cNvSpPr>
            <a:spLocks noGrp="1"/>
          </p:cNvSpPr>
          <p:nvPr>
            <p:ph type="title"/>
          </p:nvPr>
        </p:nvSpPr>
        <p:spPr>
          <a:xfrm>
            <a:off x="457200" y="163541"/>
            <a:ext cx="8001000" cy="1043711"/>
          </a:xfrm>
          <a:prstGeom prst="rect">
            <a:avLst/>
          </a:prstGeom>
        </p:spPr>
        <p:txBody>
          <a:bodyPr anchor="ctr" anchorCtr="0">
            <a:normAutofit/>
          </a:bodyPr>
          <a:lstStyle>
            <a:lvl1pPr algn="l">
              <a:lnSpc>
                <a:spcPct val="100000"/>
              </a:lnSpc>
              <a:defRPr sz="3400" b="1" baseline="0">
                <a:solidFill>
                  <a:srgbClr val="FFFFFF"/>
                </a:solidFill>
                <a:latin typeface="+mj-lt"/>
              </a:defRPr>
            </a:lvl1pPr>
          </a:lstStyle>
          <a:p>
            <a:r>
              <a:rPr lang="en-US" dirty="0"/>
              <a:t>Click to edit Master title style</a:t>
            </a:r>
          </a:p>
        </p:txBody>
      </p:sp>
      <p:sp>
        <p:nvSpPr>
          <p:cNvPr id="12" name="Slide Number Placeholder 5">
            <a:extLst>
              <a:ext uri="{FF2B5EF4-FFF2-40B4-BE49-F238E27FC236}">
                <a16:creationId xmlns:a16="http://schemas.microsoft.com/office/drawing/2014/main" id="{AAC5BD8B-F336-204F-BF47-3BE02ECE1FB0}"/>
              </a:ext>
            </a:extLst>
          </p:cNvPr>
          <p:cNvSpPr>
            <a:spLocks noGrp="1"/>
          </p:cNvSpPr>
          <p:nvPr>
            <p:ph type="sldNum" sz="quarter" idx="12"/>
          </p:nvPr>
        </p:nvSpPr>
        <p:spPr>
          <a:xfrm>
            <a:off x="8458200" y="152400"/>
            <a:ext cx="533400" cy="365125"/>
          </a:xfrm>
        </p:spPr>
        <p:txBody>
          <a:bodyPr/>
          <a:lstStyle>
            <a:lvl1pPr algn="r">
              <a:defRPr sz="1400" b="0">
                <a:solidFill>
                  <a:srgbClr val="FFFFFF"/>
                </a:solidFill>
              </a:defRPr>
            </a:lvl1pPr>
          </a:lstStyle>
          <a:p>
            <a:fld id="{3ECAA9F2-51A7-FA4F-B019-4D81CA3B727C}" type="slidenum">
              <a:rPr lang="en-US" smtClean="0"/>
              <a:pPr/>
              <a:t>‹#›</a:t>
            </a:fld>
            <a:endParaRPr lang="en-US" dirty="0"/>
          </a:p>
        </p:txBody>
      </p:sp>
      <p:sp>
        <p:nvSpPr>
          <p:cNvPr id="2" name="Content Placeholder 2">
            <a:extLst>
              <a:ext uri="{FF2B5EF4-FFF2-40B4-BE49-F238E27FC236}">
                <a16:creationId xmlns:a16="http://schemas.microsoft.com/office/drawing/2014/main" id="{045C46C3-1AF1-032A-AA9B-D274D9378893}"/>
              </a:ext>
            </a:extLst>
          </p:cNvPr>
          <p:cNvSpPr>
            <a:spLocks noGrp="1"/>
          </p:cNvSpPr>
          <p:nvPr>
            <p:ph idx="1"/>
          </p:nvPr>
        </p:nvSpPr>
        <p:spPr>
          <a:xfrm>
            <a:off x="457200" y="1646237"/>
            <a:ext cx="8229600" cy="4830763"/>
          </a:xfrm>
          <a:prstGeom prst="rect">
            <a:avLst/>
          </a:prstGeom>
        </p:spPr>
        <p:txBody>
          <a:bodyPr>
            <a:normAutofit/>
          </a:bodyPr>
          <a:lstStyle>
            <a:lvl1pPr>
              <a:lnSpc>
                <a:spcPct val="100000"/>
              </a:lnSpc>
              <a:spcBef>
                <a:spcPts val="650"/>
              </a:spcBef>
              <a:spcAft>
                <a:spcPts val="300"/>
              </a:spcAft>
              <a:buClr>
                <a:srgbClr val="007299"/>
              </a:buClr>
              <a:defRPr sz="2800">
                <a:latin typeface="+mn-lt"/>
                <a:cs typeface="Arial"/>
              </a:defRPr>
            </a:lvl1pPr>
            <a:lvl2pPr marL="742950" indent="-285750">
              <a:lnSpc>
                <a:spcPct val="100000"/>
              </a:lnSpc>
              <a:spcBef>
                <a:spcPts val="300"/>
              </a:spcBef>
              <a:spcAft>
                <a:spcPts val="300"/>
              </a:spcAft>
              <a:buClr>
                <a:srgbClr val="007299"/>
              </a:buClr>
              <a:buFont typeface="System Font Regular"/>
              <a:buChar char="-"/>
              <a:defRPr sz="2400">
                <a:latin typeface="+mn-lt"/>
                <a:cs typeface="Arial"/>
              </a:defRPr>
            </a:lvl2pPr>
            <a:lvl3pPr marL="1143000" indent="-228600">
              <a:lnSpc>
                <a:spcPct val="100000"/>
              </a:lnSpc>
              <a:spcBef>
                <a:spcPts val="300"/>
              </a:spcBef>
              <a:spcAft>
                <a:spcPts val="300"/>
              </a:spcAft>
              <a:buClr>
                <a:srgbClr val="007299"/>
              </a:buClr>
              <a:buSzPct val="80000"/>
              <a:buFont typeface="Arial" panose="020B0604020202020204" pitchFamily="34" charset="0"/>
              <a:buChar char="•"/>
              <a:defRPr>
                <a:latin typeface="+mn-lt"/>
                <a:cs typeface="Arial"/>
              </a:defRPr>
            </a:lvl3pPr>
            <a:lvl4pPr>
              <a:lnSpc>
                <a:spcPct val="100000"/>
              </a:lnSpc>
              <a:spcBef>
                <a:spcPts val="300"/>
              </a:spcBef>
              <a:spcAft>
                <a:spcPts val="300"/>
              </a:spcAft>
              <a:buClr>
                <a:srgbClr val="007299"/>
              </a:buClr>
              <a:buSzPct val="70000"/>
              <a:buFont typeface="Lucida Grande"/>
              <a:buChar char="►"/>
              <a:defRPr>
                <a:latin typeface="+mn-lt"/>
                <a:cs typeface="Arial"/>
              </a:defRPr>
            </a:lvl4pPr>
            <a:lvl5pPr>
              <a:lnSpc>
                <a:spcPct val="100000"/>
              </a:lnSpc>
              <a:spcBef>
                <a:spcPts val="300"/>
              </a:spcBef>
              <a:spcAft>
                <a:spcPts val="300"/>
              </a:spcAft>
              <a:buClr>
                <a:srgbClr val="007299"/>
              </a:buClr>
              <a:buFont typeface="Arial"/>
              <a:buChar char="•"/>
              <a:defRPr>
                <a:latin typeface="+mn-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9134050"/>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t="-35000" b="-4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780031"/>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bg1"/>
        </a:solid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458200" y="228600"/>
            <a:ext cx="533400" cy="365125"/>
          </a:xfrm>
        </p:spPr>
        <p:txBody>
          <a:bodyPr/>
          <a:lstStyle>
            <a:lvl1pPr algn="r">
              <a:defRPr sz="1400" b="1">
                <a:solidFill>
                  <a:srgbClr val="74278F"/>
                </a:solidFill>
              </a:defRPr>
            </a:lvl1pPr>
          </a:lstStyle>
          <a:p>
            <a:fld id="{3ECAA9F2-51A7-FA4F-B019-4D81CA3B727C}" type="slidenum">
              <a:rPr lang="en-US" smtClean="0"/>
              <a:pPr/>
              <a:t>‹#›</a:t>
            </a:fld>
            <a:endParaRPr lang="en-US" dirty="0"/>
          </a:p>
        </p:txBody>
      </p:sp>
      <p:sp>
        <p:nvSpPr>
          <p:cNvPr id="9" name="Title 1"/>
          <p:cNvSpPr>
            <a:spLocks noGrp="1"/>
          </p:cNvSpPr>
          <p:nvPr>
            <p:ph type="title"/>
          </p:nvPr>
        </p:nvSpPr>
        <p:spPr>
          <a:xfrm>
            <a:off x="457200" y="228600"/>
            <a:ext cx="8001000" cy="1043711"/>
          </a:xfrm>
          <a:prstGeom prst="rect">
            <a:avLst/>
          </a:prstGeom>
        </p:spPr>
        <p:txBody>
          <a:bodyPr anchor="ctr" anchorCtr="0">
            <a:normAutofit/>
          </a:bodyPr>
          <a:lstStyle>
            <a:lvl1pPr algn="l">
              <a:lnSpc>
                <a:spcPct val="80000"/>
              </a:lnSpc>
              <a:defRPr sz="3400" b="1" baseline="0">
                <a:solidFill>
                  <a:srgbClr val="007299"/>
                </a:solidFill>
              </a:defRPr>
            </a:lvl1pPr>
          </a:lstStyle>
          <a:p>
            <a:r>
              <a:rPr lang="en-US" dirty="0"/>
              <a:t>Click to edit Master title style</a:t>
            </a:r>
          </a:p>
        </p:txBody>
      </p:sp>
      <p:sp>
        <p:nvSpPr>
          <p:cNvPr id="2" name="Content Placeholder 2">
            <a:extLst>
              <a:ext uri="{FF2B5EF4-FFF2-40B4-BE49-F238E27FC236}">
                <a16:creationId xmlns:a16="http://schemas.microsoft.com/office/drawing/2014/main" id="{BB9ED0ED-72B4-409A-5352-E111A0510425}"/>
              </a:ext>
            </a:extLst>
          </p:cNvPr>
          <p:cNvSpPr>
            <a:spLocks noGrp="1"/>
          </p:cNvSpPr>
          <p:nvPr>
            <p:ph idx="1"/>
          </p:nvPr>
        </p:nvSpPr>
        <p:spPr>
          <a:xfrm>
            <a:off x="457200" y="1646237"/>
            <a:ext cx="8229600" cy="4830763"/>
          </a:xfrm>
          <a:prstGeom prst="rect">
            <a:avLst/>
          </a:prstGeom>
        </p:spPr>
        <p:txBody>
          <a:bodyPr>
            <a:normAutofit/>
          </a:bodyPr>
          <a:lstStyle>
            <a:lvl1pPr>
              <a:lnSpc>
                <a:spcPct val="100000"/>
              </a:lnSpc>
              <a:spcBef>
                <a:spcPts val="650"/>
              </a:spcBef>
              <a:spcAft>
                <a:spcPts val="300"/>
              </a:spcAft>
              <a:buClr>
                <a:srgbClr val="007299"/>
              </a:buClr>
              <a:defRPr sz="2800">
                <a:latin typeface="+mn-lt"/>
                <a:cs typeface="Arial"/>
              </a:defRPr>
            </a:lvl1pPr>
            <a:lvl2pPr marL="742950" indent="-285750">
              <a:lnSpc>
                <a:spcPct val="100000"/>
              </a:lnSpc>
              <a:spcBef>
                <a:spcPts val="300"/>
              </a:spcBef>
              <a:spcAft>
                <a:spcPts val="300"/>
              </a:spcAft>
              <a:buClr>
                <a:srgbClr val="007299"/>
              </a:buClr>
              <a:buFont typeface="System Font Regular"/>
              <a:buChar char="-"/>
              <a:defRPr sz="2400">
                <a:latin typeface="+mn-lt"/>
                <a:cs typeface="Arial"/>
              </a:defRPr>
            </a:lvl2pPr>
            <a:lvl3pPr marL="1143000" indent="-228600">
              <a:lnSpc>
                <a:spcPct val="100000"/>
              </a:lnSpc>
              <a:spcBef>
                <a:spcPts val="300"/>
              </a:spcBef>
              <a:spcAft>
                <a:spcPts val="300"/>
              </a:spcAft>
              <a:buClr>
                <a:srgbClr val="007299"/>
              </a:buClr>
              <a:buSzPct val="80000"/>
              <a:buFont typeface="Arial" panose="020B0604020202020204" pitchFamily="34" charset="0"/>
              <a:buChar char="•"/>
              <a:defRPr>
                <a:latin typeface="+mn-lt"/>
                <a:cs typeface="Arial"/>
              </a:defRPr>
            </a:lvl3pPr>
            <a:lvl4pPr>
              <a:lnSpc>
                <a:spcPct val="100000"/>
              </a:lnSpc>
              <a:spcBef>
                <a:spcPts val="300"/>
              </a:spcBef>
              <a:spcAft>
                <a:spcPts val="300"/>
              </a:spcAft>
              <a:buClr>
                <a:srgbClr val="007299"/>
              </a:buClr>
              <a:buSzPct val="70000"/>
              <a:buFont typeface="Lucida Grande"/>
              <a:buChar char="►"/>
              <a:defRPr>
                <a:latin typeface="+mn-lt"/>
                <a:cs typeface="Arial"/>
              </a:defRPr>
            </a:lvl4pPr>
            <a:lvl5pPr>
              <a:lnSpc>
                <a:spcPct val="100000"/>
              </a:lnSpc>
              <a:spcBef>
                <a:spcPts val="300"/>
              </a:spcBef>
              <a:spcAft>
                <a:spcPts val="300"/>
              </a:spcAft>
              <a:buClr>
                <a:srgbClr val="007299"/>
              </a:buClr>
              <a:buFont typeface="Arial"/>
              <a:buChar char="•"/>
              <a:defRPr>
                <a:latin typeface="+mn-lt"/>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63903064"/>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5088685"/>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301524"/>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714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56B21-ED8E-4A1D-AF25-BAA65D1FB7E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8293789"/>
      </p:ext>
    </p:extLst>
  </p:cSld>
  <p:clrMap bg1="lt1" tx1="dk1" bg2="lt2" tx2="dk2" accent1="accent1" accent2="accent2" accent3="accent3" accent4="accent4" accent5="accent5" accent6="accent6" hlink="hlink" folHlink="folHlink"/>
  <p:sldLayoutIdLst>
    <p:sldLayoutId id="2147483675" r:id="rId1"/>
    <p:sldLayoutId id="2147483685" r:id="rId2"/>
    <p:sldLayoutId id="2147483705" r:id="rId3"/>
    <p:sldLayoutId id="2147483706" r:id="rId4"/>
    <p:sldLayoutId id="2147483707" r:id="rId5"/>
    <p:sldLayoutId id="2147483708" r:id="rId6"/>
    <p:sldLayoutId id="2147483690" r:id="rId7"/>
    <p:sldLayoutId id="2147483709" r:id="rId8"/>
  </p:sldLayoutIdLst>
  <p:transition spd="slow">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Evelyn.disla@pheaa.org"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4E4_C170C40C.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microsoft.com/office/2018/10/relationships/comments" Target="../comments/modernComment_3DE_DA10E05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4E2_5773E24D.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microsoft.com/office/2018/10/relationships/comments" Target="../comments/modernComment_3DF_DCA62A31.xml"/><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microsoft.com/office/2018/10/relationships/comments" Target="../comments/modernComment_3F9_7BDD6B8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4D2_171AA22F.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microsoft.com/office/2018/10/relationships/comments" Target="../comments/modernComment_38A_71F13D6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microsoft.com/office/2018/10/relationships/comments" Target="../comments/modernComment_4D4_1B05013A.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4D5_BCE764C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8/10/relationships/comments" Target="../comments/modernComment_3D1_F70FAD3F.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hyperlink" Target="http://studentaid.gov/fafsa" TargetMode="External"/></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studentaid.gov/fsa-id/create-account" TargetMode="External"/><Relationship Id="rId7" Type="http://schemas.openxmlformats.org/officeDocument/2006/relationships/diagramColors" Target="../diagrams/colors4.xml"/><Relationship Id="rId2" Type="http://schemas.microsoft.com/office/2018/10/relationships/comments" Target="../comments/modernComment_4DC_D1DE7E71.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8" Type="http://schemas.openxmlformats.org/officeDocument/2006/relationships/image" Target="../media/image27.emf"/><Relationship Id="rId3" Type="http://schemas.microsoft.com/office/2018/10/relationships/comments" Target="../comments/modernComment_3AB_E94BC570.xml"/><Relationship Id="rId7"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5.emf"/><Relationship Id="rId11" Type="http://schemas.openxmlformats.org/officeDocument/2006/relationships/image" Target="../media/image30.svg"/><Relationship Id="rId5" Type="http://schemas.openxmlformats.org/officeDocument/2006/relationships/image" Target="../media/image24.emf"/><Relationship Id="rId10" Type="http://schemas.openxmlformats.org/officeDocument/2006/relationships/image" Target="../media/image29.png"/><Relationship Id="rId4" Type="http://schemas.openxmlformats.org/officeDocument/2006/relationships/image" Target="../media/image23.emf"/><Relationship Id="rId9" Type="http://schemas.openxmlformats.org/officeDocument/2006/relationships/image" Target="../media/image28.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emf"/><Relationship Id="rId2" Type="http://schemas.microsoft.com/office/2018/10/relationships/comments" Target="../comments/modernComment_4DD_9AC0E30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8/10/relationships/comments" Target="../comments/modernComment_3B4_82DB1F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4C4_125EEEBC.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microsoft.com/office/2018/10/relationships/comments" Target="../comments/modernComment_3AE_61E0E90.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33.png"/><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microsoft.com/office/2018/10/relationships/comments" Target="../comments/modernComment_3E1_353BEF7F.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4D6_A7064C9D.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1.emf"/></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2" Type="http://schemas.microsoft.com/office/2018/10/relationships/comments" Target="../comments/modernComment_3E3_81A06FF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microsoft.com/office/2018/10/relationships/comments" Target="../comments/modernComment_DDA_746AE6EF.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DDC_29B14BAD.xm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hyperlink" Target="http://www.pheaa.org/" TargetMode="External"/><Relationship Id="rId2" Type="http://schemas.microsoft.com/office/2018/10/relationships/comments" Target="../comments/modernComment_DDE_E067F6A.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www.pheaa.org/" TargetMode="External"/><Relationship Id="rId2" Type="http://schemas.microsoft.com/office/2018/10/relationships/comments" Target="../comments/modernComment_DDF_52D7B58C.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microsoft.com/office/2018/10/relationships/comments" Target="../comments/modernComment_DE1_4C467080.xm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2" Type="http://schemas.microsoft.com/office/2018/10/relationships/comments" Target="../comments/modernComment_DE2_6EF22D7.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microsoft.com/office/2018/10/relationships/comments" Target="../comments/modernComment_DE3_B261D1C7.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microsoft.com/office/2018/10/relationships/comments" Target="../comments/modernComment_4E9_2DBC003C.xm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46.sv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2" Type="http://schemas.microsoft.com/office/2018/10/relationships/comments" Target="../comments/modernComment_4EA_832C300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microsoft.com/office/2018/10/relationships/comments" Target="../comments/modernComment_2EF_2F8283C5.xml"/><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48.emf"/><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microsoft.com/office/2018/10/relationships/comments" Target="../comments/modernComment_282_76E5358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58.png"/><Relationship Id="rId3" Type="http://schemas.microsoft.com/office/2018/10/relationships/comments" Target="../comments/modernComment_449_20EA7C13.xml"/><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s://www.pheaa.org/college-planning/student-aid-guide" TargetMode="Externa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63.jpeg"/><Relationship Id="rId5" Type="http://schemas.openxmlformats.org/officeDocument/2006/relationships/image" Target="../media/image62.emf"/><Relationship Id="rId4" Type="http://schemas.openxmlformats.org/officeDocument/2006/relationships/hyperlink" Target="mailto:Evelyn.disla@pheaa.org"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p:cNvSpPr txBox="1"/>
          <p:nvPr/>
        </p:nvSpPr>
        <p:spPr>
          <a:xfrm>
            <a:off x="42454" y="3632538"/>
            <a:ext cx="9144000" cy="1015663"/>
          </a:xfrm>
          <a:prstGeom prst="rect">
            <a:avLst/>
          </a:prstGeom>
          <a:noFill/>
        </p:spPr>
        <p:txBody>
          <a:bodyPr wrap="square" rtlCol="0">
            <a:spAutoFit/>
          </a:bodyPr>
          <a:lstStyle/>
          <a:p>
            <a:pPr algn="ctr"/>
            <a:r>
              <a:rPr lang="en-US" sz="4000" b="1" dirty="0">
                <a:solidFill>
                  <a:srgbClr val="007299"/>
                </a:solidFill>
                <a:cs typeface="Arial" pitchFamily="34" charset="0"/>
              </a:rPr>
              <a:t>Please silence your cell phones!</a:t>
            </a:r>
          </a:p>
          <a:p>
            <a:pPr algn="ctr"/>
            <a:r>
              <a:rPr lang="en-US" sz="2000" dirty="0">
                <a:solidFill>
                  <a:prstClr val="black"/>
                </a:solidFill>
                <a:cs typeface="Arial" pitchFamily="34" charset="0"/>
              </a:rPr>
              <a:t>Thank you for being considerate to the people around you.</a:t>
            </a:r>
          </a:p>
        </p:txBody>
      </p:sp>
      <p:pic>
        <p:nvPicPr>
          <p:cNvPr id="5" name="Picture 4"/>
          <p:cNvPicPr>
            <a:picLocks noChangeAspect="1"/>
          </p:cNvPicPr>
          <p:nvPr/>
        </p:nvPicPr>
        <p:blipFill>
          <a:blip r:embed="rId2"/>
          <a:stretch>
            <a:fillRect/>
          </a:stretch>
        </p:blipFill>
        <p:spPr>
          <a:xfrm>
            <a:off x="3135980" y="5029201"/>
            <a:ext cx="2773693" cy="1129743"/>
          </a:xfrm>
          <a:prstGeom prst="rect">
            <a:avLst/>
          </a:prstGeom>
        </p:spPr>
      </p:pic>
      <p:pic>
        <p:nvPicPr>
          <p:cNvPr id="7" name="Picture 6" descr="No Phones Graphic.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009900" y="381000"/>
            <a:ext cx="3124200" cy="3124200"/>
          </a:xfrm>
          <a:prstGeom prst="rect">
            <a:avLst/>
          </a:prstGeom>
        </p:spPr>
      </p:pic>
    </p:spTree>
    <p:extLst>
      <p:ext uri="{BB962C8B-B14F-4D97-AF65-F5344CB8AC3E}">
        <p14:creationId xmlns:p14="http://schemas.microsoft.com/office/powerpoint/2010/main" val="2011204896"/>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88B4BC80-8889-6335-6E8E-E05891C3802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968413"/>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732CC52-4C3C-87D9-46D8-B24C5173D7C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3400" y="3960351"/>
            <a:ext cx="8305800" cy="2522742"/>
          </a:xfrm>
          <a:prstGeom prst="rect">
            <a:avLst/>
          </a:prstGeom>
        </p:spPr>
        <p:txBody>
          <a:bodyPr wrap="square">
            <a:spAutoFit/>
          </a:bodyPr>
          <a:lstStyle/>
          <a:p>
            <a:pPr>
              <a:lnSpc>
                <a:spcPct val="90000"/>
              </a:lnSpc>
              <a:spcAft>
                <a:spcPts val="650"/>
              </a:spcAft>
            </a:pPr>
            <a:r>
              <a:rPr lang="en-US" sz="3200" b="1" dirty="0">
                <a:solidFill>
                  <a:srgbClr val="007299"/>
                </a:solidFill>
              </a:rPr>
              <a:t>Evelyn Disla-Hernandez</a:t>
            </a:r>
          </a:p>
          <a:p>
            <a:pPr>
              <a:lnSpc>
                <a:spcPct val="90000"/>
              </a:lnSpc>
              <a:spcBef>
                <a:spcPts val="300"/>
              </a:spcBef>
              <a:spcAft>
                <a:spcPts val="300"/>
              </a:spcAft>
            </a:pPr>
            <a:r>
              <a:rPr lang="en-US" sz="2400" dirty="0">
                <a:solidFill>
                  <a:prstClr val="black"/>
                </a:solidFill>
              </a:rPr>
              <a:t>Higher Education Access Partner</a:t>
            </a:r>
          </a:p>
          <a:p>
            <a:pPr>
              <a:lnSpc>
                <a:spcPct val="90000"/>
              </a:lnSpc>
              <a:spcBef>
                <a:spcPts val="300"/>
              </a:spcBef>
              <a:spcAft>
                <a:spcPts val="300"/>
              </a:spcAft>
            </a:pPr>
            <a:r>
              <a:rPr lang="en-US" sz="2400" dirty="0">
                <a:solidFill>
                  <a:prstClr val="black"/>
                </a:solidFill>
              </a:rPr>
              <a:t>PA Higher Education Assistance Agency (PHEAA)</a:t>
            </a:r>
          </a:p>
          <a:p>
            <a:pPr>
              <a:lnSpc>
                <a:spcPct val="90000"/>
              </a:lnSpc>
              <a:spcBef>
                <a:spcPts val="300"/>
              </a:spcBef>
              <a:spcAft>
                <a:spcPts val="300"/>
              </a:spcAft>
            </a:pPr>
            <a:r>
              <a:rPr lang="en-US" sz="2400" dirty="0">
                <a:solidFill>
                  <a:prstClr val="black"/>
                </a:solidFill>
                <a:hlinkClick r:id="rId3"/>
              </a:rPr>
              <a:t>Evelyn.disla@pheaa.org</a:t>
            </a:r>
            <a:endParaRPr lang="en-US" sz="2400" dirty="0">
              <a:solidFill>
                <a:prstClr val="black"/>
              </a:solidFill>
            </a:endParaRPr>
          </a:p>
          <a:p>
            <a:pPr>
              <a:lnSpc>
                <a:spcPct val="90000"/>
              </a:lnSpc>
              <a:spcBef>
                <a:spcPts val="300"/>
              </a:spcBef>
              <a:spcAft>
                <a:spcPts val="300"/>
              </a:spcAft>
            </a:pPr>
            <a:r>
              <a:rPr lang="en-US" sz="2000" dirty="0">
                <a:solidFill>
                  <a:prstClr val="black"/>
                </a:solidFill>
              </a:rPr>
              <a:t>Assisting:</a:t>
            </a:r>
          </a:p>
          <a:p>
            <a:pPr>
              <a:lnSpc>
                <a:spcPct val="90000"/>
              </a:lnSpc>
              <a:spcBef>
                <a:spcPts val="300"/>
              </a:spcBef>
              <a:spcAft>
                <a:spcPts val="300"/>
              </a:spcAft>
            </a:pPr>
            <a:r>
              <a:rPr lang="en-US" sz="2000" dirty="0">
                <a:solidFill>
                  <a:prstClr val="black"/>
                </a:solidFill>
              </a:rPr>
              <a:t>Carbon, Lehigh, Monroe, Montgomery, Northampton, and Pike Counties</a:t>
            </a:r>
          </a:p>
        </p:txBody>
      </p:sp>
      <p:sp>
        <p:nvSpPr>
          <p:cNvPr id="9" name="Title 1"/>
          <p:cNvSpPr>
            <a:spLocks noGrp="1"/>
          </p:cNvSpPr>
          <p:nvPr>
            <p:ph type="title"/>
          </p:nvPr>
        </p:nvSpPr>
        <p:spPr>
          <a:prstGeom prst="rect">
            <a:avLst/>
          </a:prstGeom>
        </p:spPr>
        <p:txBody>
          <a:bodyPr/>
          <a:lstStyle/>
          <a:p>
            <a:r>
              <a:rPr lang="en-US" dirty="0"/>
              <a:t>Your Presenters</a:t>
            </a:r>
          </a:p>
        </p:txBody>
      </p:sp>
      <p:sp>
        <p:nvSpPr>
          <p:cNvPr id="2" name="Slide Number Placeholder 1">
            <a:extLst>
              <a:ext uri="{FF2B5EF4-FFF2-40B4-BE49-F238E27FC236}">
                <a16:creationId xmlns:a16="http://schemas.microsoft.com/office/drawing/2014/main" id="{09843BB7-28CD-A649-B919-7528CADDAC20}"/>
              </a:ext>
            </a:extLst>
          </p:cNvPr>
          <p:cNvSpPr>
            <a:spLocks noGrp="1"/>
          </p:cNvSpPr>
          <p:nvPr>
            <p:ph type="sldNum" sz="quarter" idx="12"/>
          </p:nvPr>
        </p:nvSpPr>
        <p:spPr/>
        <p:txBody>
          <a:bodyPr/>
          <a:lstStyle/>
          <a:p>
            <a:fld id="{3ECAA9F2-51A7-FA4F-B019-4D81CA3B727C}" type="slidenum">
              <a:rPr lang="en-US" smtClean="0"/>
              <a:pPr/>
              <a:t>3</a:t>
            </a:fld>
            <a:endParaRPr lang="en-US" dirty="0"/>
          </a:p>
        </p:txBody>
      </p:sp>
      <p:sp>
        <p:nvSpPr>
          <p:cNvPr id="5" name="Rectangle 4">
            <a:extLst>
              <a:ext uri="{FF2B5EF4-FFF2-40B4-BE49-F238E27FC236}">
                <a16:creationId xmlns:a16="http://schemas.microsoft.com/office/drawing/2014/main" id="{A908545A-B462-DE1A-C43E-BCB46E528EB8}"/>
              </a:ext>
            </a:extLst>
          </p:cNvPr>
          <p:cNvSpPr/>
          <p:nvPr/>
        </p:nvSpPr>
        <p:spPr>
          <a:xfrm>
            <a:off x="505326" y="2023487"/>
            <a:ext cx="8305800" cy="1405513"/>
          </a:xfrm>
          <a:prstGeom prst="rect">
            <a:avLst/>
          </a:prstGeom>
        </p:spPr>
        <p:txBody>
          <a:bodyPr wrap="square">
            <a:spAutoFit/>
          </a:bodyPr>
          <a:lstStyle/>
          <a:p>
            <a:pPr>
              <a:lnSpc>
                <a:spcPct val="90000"/>
              </a:lnSpc>
              <a:spcAft>
                <a:spcPts val="650"/>
              </a:spcAft>
            </a:pPr>
            <a:r>
              <a:rPr lang="en-US" sz="3200" b="1" dirty="0">
                <a:solidFill>
                  <a:srgbClr val="007299"/>
                </a:solidFill>
              </a:rPr>
              <a:t>Sarah Goodrich</a:t>
            </a:r>
          </a:p>
          <a:p>
            <a:pPr>
              <a:lnSpc>
                <a:spcPct val="90000"/>
              </a:lnSpc>
              <a:spcBef>
                <a:spcPts val="300"/>
              </a:spcBef>
              <a:spcAft>
                <a:spcPts val="300"/>
              </a:spcAft>
            </a:pPr>
            <a:r>
              <a:rPr lang="en-US" sz="2400" dirty="0">
                <a:solidFill>
                  <a:prstClr val="black"/>
                </a:solidFill>
              </a:rPr>
              <a:t>Assistant Director Financial Aid</a:t>
            </a:r>
          </a:p>
          <a:p>
            <a:pPr>
              <a:lnSpc>
                <a:spcPct val="90000"/>
              </a:lnSpc>
              <a:spcBef>
                <a:spcPts val="300"/>
              </a:spcBef>
              <a:spcAft>
                <a:spcPts val="300"/>
              </a:spcAft>
            </a:pPr>
            <a:r>
              <a:rPr lang="en-US" sz="2400" dirty="0">
                <a:solidFill>
                  <a:prstClr val="black"/>
                </a:solidFill>
              </a:rPr>
              <a:t>East Stroudsburg University</a:t>
            </a:r>
          </a:p>
        </p:txBody>
      </p:sp>
    </p:spTree>
    <p:extLst>
      <p:ext uri="{BB962C8B-B14F-4D97-AF65-F5344CB8AC3E}">
        <p14:creationId xmlns:p14="http://schemas.microsoft.com/office/powerpoint/2010/main" val="3482092471"/>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8D967E3-D74D-7BBD-5339-1AAF6A6DD61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Topics</a:t>
            </a:r>
          </a:p>
        </p:txBody>
      </p:sp>
      <p:sp>
        <p:nvSpPr>
          <p:cNvPr id="2" name="Slide Number Placeholder 1">
            <a:extLst>
              <a:ext uri="{FF2B5EF4-FFF2-40B4-BE49-F238E27FC236}">
                <a16:creationId xmlns:a16="http://schemas.microsoft.com/office/drawing/2014/main" id="{9A0FDEA4-F90D-934D-85FD-01DD0F90036A}"/>
              </a:ext>
            </a:extLst>
          </p:cNvPr>
          <p:cNvSpPr>
            <a:spLocks noGrp="1"/>
          </p:cNvSpPr>
          <p:nvPr>
            <p:ph type="sldNum" sz="quarter" idx="12"/>
          </p:nvPr>
        </p:nvSpPr>
        <p:spPr/>
        <p:txBody>
          <a:bodyPr/>
          <a:lstStyle/>
          <a:p>
            <a:fld id="{3ECAA9F2-51A7-FA4F-B019-4D81CA3B727C}" type="slidenum">
              <a:rPr lang="en-US" smtClean="0"/>
              <a:pPr/>
              <a:t>4</a:t>
            </a:fld>
            <a:endParaRPr lang="en-US" dirty="0"/>
          </a:p>
        </p:txBody>
      </p:sp>
      <p:sp>
        <p:nvSpPr>
          <p:cNvPr id="4" name="Content Placeholder 2"/>
          <p:cNvSpPr>
            <a:spLocks noGrp="1"/>
          </p:cNvSpPr>
          <p:nvPr>
            <p:ph idx="1"/>
          </p:nvPr>
        </p:nvSpPr>
        <p:spPr>
          <a:prstGeom prst="rect">
            <a:avLst/>
          </a:prstGeom>
        </p:spPr>
        <p:txBody>
          <a:bodyPr>
            <a:normAutofit/>
          </a:bodyPr>
          <a:lstStyle/>
          <a:p>
            <a:pPr marL="0" indent="0">
              <a:buNone/>
            </a:pPr>
            <a:r>
              <a:rPr lang="en-US" b="1" dirty="0">
                <a:solidFill>
                  <a:srgbClr val="000000"/>
                </a:solidFill>
              </a:rPr>
              <a:t>Financial Aid 101</a:t>
            </a:r>
          </a:p>
          <a:p>
            <a:pPr lvl="1"/>
            <a:r>
              <a:rPr lang="en-US" dirty="0">
                <a:solidFill>
                  <a:srgbClr val="000000"/>
                </a:solidFill>
              </a:rPr>
              <a:t>Financial Aid Basics</a:t>
            </a:r>
          </a:p>
          <a:p>
            <a:pPr lvl="1"/>
            <a:r>
              <a:rPr lang="en-US" dirty="0">
                <a:solidFill>
                  <a:srgbClr val="000000"/>
                </a:solidFill>
              </a:rPr>
              <a:t>Types and Sources of Aid</a:t>
            </a:r>
          </a:p>
          <a:p>
            <a:r>
              <a:rPr lang="en-US" dirty="0">
                <a:solidFill>
                  <a:srgbClr val="000000"/>
                </a:solidFill>
              </a:rPr>
              <a:t>Five steps to Financial Aid</a:t>
            </a:r>
          </a:p>
          <a:p>
            <a:r>
              <a:rPr lang="en-US" dirty="0">
                <a:solidFill>
                  <a:srgbClr val="000000"/>
                </a:solidFill>
              </a:rPr>
              <a:t>Applying for Aid</a:t>
            </a:r>
          </a:p>
          <a:p>
            <a:r>
              <a:rPr lang="en-US" dirty="0">
                <a:solidFill>
                  <a:srgbClr val="000000"/>
                </a:solidFill>
              </a:rPr>
              <a:t>What Happens Next?</a:t>
            </a:r>
          </a:p>
          <a:p>
            <a:r>
              <a:rPr lang="en-US" dirty="0">
                <a:solidFill>
                  <a:srgbClr val="000000"/>
                </a:solidFill>
              </a:rPr>
              <a:t>Final Thoughts </a:t>
            </a:r>
          </a:p>
          <a:p>
            <a:r>
              <a:rPr lang="en-US" dirty="0">
                <a:solidFill>
                  <a:srgbClr val="000000"/>
                </a:solidFill>
              </a:rPr>
              <a:t>Questions</a:t>
            </a:r>
          </a:p>
          <a:p>
            <a:endParaRPr lang="en-US" dirty="0"/>
          </a:p>
        </p:txBody>
      </p:sp>
      <p:sp>
        <p:nvSpPr>
          <p:cNvPr id="7" name="Oval 6">
            <a:extLst>
              <a:ext uri="{FF2B5EF4-FFF2-40B4-BE49-F238E27FC236}">
                <a16:creationId xmlns:a16="http://schemas.microsoft.com/office/drawing/2014/main" id="{8D5C63BD-65F5-D64F-ABC1-A09C7CFBE5D1}"/>
              </a:ext>
            </a:extLst>
          </p:cNvPr>
          <p:cNvSpPr/>
          <p:nvPr/>
        </p:nvSpPr>
        <p:spPr>
          <a:xfrm>
            <a:off x="7010400" y="533400"/>
            <a:ext cx="1676400" cy="16764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437E"/>
              </a:solidFill>
            </a:endParaRPr>
          </a:p>
        </p:txBody>
      </p:sp>
      <p:pic>
        <p:nvPicPr>
          <p:cNvPr id="9" name="Picture 8" descr="Orion_message-bubble.png">
            <a:extLst>
              <a:ext uri="{FF2B5EF4-FFF2-40B4-BE49-F238E27FC236}">
                <a16:creationId xmlns:a16="http://schemas.microsoft.com/office/drawing/2014/main" id="{C384FB57-6A24-674C-B1F3-59DC6EB1450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60392" y="914400"/>
            <a:ext cx="1206896" cy="1011936"/>
          </a:xfrm>
          <a:prstGeom prst="rect">
            <a:avLst/>
          </a:prstGeom>
        </p:spPr>
      </p:pic>
    </p:spTree>
    <p:extLst>
      <p:ext uri="{BB962C8B-B14F-4D97-AF65-F5344CB8AC3E}">
        <p14:creationId xmlns:p14="http://schemas.microsoft.com/office/powerpoint/2010/main" val="2848826402"/>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A35F07D-0F49-6A39-D664-EB0709544BF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What Is Financial Aid?</a:t>
            </a:r>
          </a:p>
        </p:txBody>
      </p:sp>
      <p:sp>
        <p:nvSpPr>
          <p:cNvPr id="2" name="Slide Number Placeholder 1">
            <a:extLst>
              <a:ext uri="{FF2B5EF4-FFF2-40B4-BE49-F238E27FC236}">
                <a16:creationId xmlns:a16="http://schemas.microsoft.com/office/drawing/2014/main" id="{DCAC99F2-84AF-AD47-B4CE-DEC2CD814F89}"/>
              </a:ext>
            </a:extLst>
          </p:cNvPr>
          <p:cNvSpPr>
            <a:spLocks noGrp="1"/>
          </p:cNvSpPr>
          <p:nvPr>
            <p:ph type="sldNum" sz="quarter" idx="12"/>
          </p:nvPr>
        </p:nvSpPr>
        <p:spPr/>
        <p:txBody>
          <a:bodyPr/>
          <a:lstStyle/>
          <a:p>
            <a:fld id="{3ECAA9F2-51A7-FA4F-B019-4D81CA3B727C}" type="slidenum">
              <a:rPr lang="en-US" smtClean="0"/>
              <a:pPr/>
              <a:t>5</a:t>
            </a:fld>
            <a:endParaRPr lang="en-US" dirty="0"/>
          </a:p>
        </p:txBody>
      </p:sp>
      <p:sp>
        <p:nvSpPr>
          <p:cNvPr id="4" name="Content Placeholder 2"/>
          <p:cNvSpPr>
            <a:spLocks noGrp="1"/>
          </p:cNvSpPr>
          <p:nvPr>
            <p:ph idx="1"/>
          </p:nvPr>
        </p:nvSpPr>
        <p:spPr>
          <a:prstGeom prst="rect">
            <a:avLst/>
          </a:prstGeom>
        </p:spPr>
        <p:txBody>
          <a:bodyPr>
            <a:normAutofit/>
          </a:bodyPr>
          <a:lstStyle/>
          <a:p>
            <a:pPr marL="0" indent="0" algn="ctr">
              <a:buNone/>
            </a:pPr>
            <a:r>
              <a:rPr lang="en-US" dirty="0"/>
              <a:t>Financial aid consists of funds provided to students and families to </a:t>
            </a:r>
            <a:r>
              <a:rPr lang="en-US" b="1" dirty="0">
                <a:solidFill>
                  <a:srgbClr val="74278F"/>
                </a:solidFill>
              </a:rPr>
              <a:t>help</a:t>
            </a:r>
            <a:r>
              <a:rPr lang="en-US" dirty="0"/>
              <a:t> pay for postsecondary educational expenses.</a:t>
            </a:r>
          </a:p>
        </p:txBody>
      </p:sp>
      <p:graphicFrame>
        <p:nvGraphicFramePr>
          <p:cNvPr id="7" name="Diagram 6">
            <a:extLst>
              <a:ext uri="{FF2B5EF4-FFF2-40B4-BE49-F238E27FC236}">
                <a16:creationId xmlns:a16="http://schemas.microsoft.com/office/drawing/2014/main" id="{69433145-D476-42AC-8EEE-F686707F4941}"/>
              </a:ext>
            </a:extLst>
          </p:cNvPr>
          <p:cNvGraphicFramePr/>
          <p:nvPr/>
        </p:nvGraphicFramePr>
        <p:xfrm>
          <a:off x="304800" y="2590800"/>
          <a:ext cx="8534400"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F04CD350-C36C-B588-0D9A-85C0110537BE}"/>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5</a:t>
            </a:r>
          </a:p>
        </p:txBody>
      </p:sp>
    </p:spTree>
    <p:extLst>
      <p:ext uri="{BB962C8B-B14F-4D97-AF65-F5344CB8AC3E}">
        <p14:creationId xmlns:p14="http://schemas.microsoft.com/office/powerpoint/2010/main" val="3245392908"/>
      </p:ext>
    </p:extLst>
  </p:cSld>
  <p:clrMapOvr>
    <a:masterClrMapping/>
  </p:clrMapOvr>
  <p:transition spd="slow">
    <p:wipe dir="r"/>
  </p:transition>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EE6FAD0-7478-F7E6-0A22-8D4843F82C9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982F03C-AAF9-333D-AD67-4BEC48261D67}"/>
              </a:ext>
            </a:extLst>
          </p:cNvPr>
          <p:cNvSpPr>
            <a:spLocks noGrp="1"/>
          </p:cNvSpPr>
          <p:nvPr>
            <p:ph type="title"/>
          </p:nvPr>
        </p:nvSpPr>
        <p:spPr/>
        <p:txBody>
          <a:bodyPr/>
          <a:lstStyle/>
          <a:p>
            <a:r>
              <a:rPr lang="en-US" dirty="0"/>
              <a:t>Basic Principles</a:t>
            </a:r>
          </a:p>
        </p:txBody>
      </p:sp>
      <p:sp>
        <p:nvSpPr>
          <p:cNvPr id="3" name="Slide Number Placeholder 2">
            <a:extLst>
              <a:ext uri="{FF2B5EF4-FFF2-40B4-BE49-F238E27FC236}">
                <a16:creationId xmlns:a16="http://schemas.microsoft.com/office/drawing/2014/main" id="{A3798AE9-4D53-66A2-0C69-435EBB3BC0E1}"/>
              </a:ext>
            </a:extLst>
          </p:cNvPr>
          <p:cNvSpPr>
            <a:spLocks noGrp="1"/>
          </p:cNvSpPr>
          <p:nvPr>
            <p:ph type="sldNum" sz="quarter" idx="12"/>
          </p:nvPr>
        </p:nvSpPr>
        <p:spPr/>
        <p:txBody>
          <a:bodyPr/>
          <a:lstStyle/>
          <a:p>
            <a:fld id="{3ECAA9F2-51A7-FA4F-B019-4D81CA3B727C}" type="slidenum">
              <a:rPr lang="en-US" smtClean="0"/>
              <a:pPr/>
              <a:t>6</a:t>
            </a:fld>
            <a:endParaRPr lang="en-US" dirty="0"/>
          </a:p>
        </p:txBody>
      </p:sp>
      <p:sp>
        <p:nvSpPr>
          <p:cNvPr id="4" name="Content Placeholder 3">
            <a:extLst>
              <a:ext uri="{FF2B5EF4-FFF2-40B4-BE49-F238E27FC236}">
                <a16:creationId xmlns:a16="http://schemas.microsoft.com/office/drawing/2014/main" id="{4AA2C886-D5B8-4184-FA36-2705E3DAC06A}"/>
              </a:ext>
            </a:extLst>
          </p:cNvPr>
          <p:cNvSpPr>
            <a:spLocks noGrp="1"/>
          </p:cNvSpPr>
          <p:nvPr>
            <p:ph idx="1"/>
          </p:nvPr>
        </p:nvSpPr>
        <p:spPr>
          <a:xfrm>
            <a:off x="304800" y="1646237"/>
            <a:ext cx="8382000" cy="4830763"/>
          </a:xfrm>
        </p:spPr>
        <p:txBody>
          <a:bodyPr>
            <a:normAutofit fontScale="70000" lnSpcReduction="20000"/>
          </a:bodyPr>
          <a:lstStyle/>
          <a:p>
            <a:pPr>
              <a:buFont typeface="Wingdings" panose="05000000000000000000" pitchFamily="2" charset="2"/>
              <a:buChar char="Ø"/>
            </a:pPr>
            <a:r>
              <a:rPr lang="en-US" b="1" dirty="0"/>
              <a:t>Paying is the joint responsibility of the student and parent(s), to the extent possible </a:t>
            </a:r>
          </a:p>
          <a:p>
            <a:pPr>
              <a:buFont typeface="Wingdings" panose="05000000000000000000" pitchFamily="2" charset="2"/>
              <a:buChar char="Ø"/>
            </a:pPr>
            <a:r>
              <a:rPr lang="en-US" b="1" dirty="0"/>
              <a:t>Eligibility criteria may apply in order to receive/maintain financial aid, such as: </a:t>
            </a:r>
          </a:p>
          <a:p>
            <a:pPr lvl="1"/>
            <a:r>
              <a:rPr lang="en-US" dirty="0"/>
              <a:t>Student must maintain satisfactory academic progress</a:t>
            </a:r>
          </a:p>
          <a:p>
            <a:pPr lvl="1"/>
            <a:r>
              <a:rPr lang="en-US" dirty="0"/>
              <a:t>Additional criteria may be required based on the type and source of aid</a:t>
            </a:r>
          </a:p>
          <a:p>
            <a:pPr>
              <a:buFont typeface="Wingdings" panose="05000000000000000000" pitchFamily="2" charset="2"/>
              <a:buChar char="Ø"/>
            </a:pPr>
            <a:r>
              <a:rPr lang="en-US" b="1" dirty="0"/>
              <a:t>Student should play an active role in the process</a:t>
            </a:r>
          </a:p>
          <a:p>
            <a:pPr lvl="1"/>
            <a:r>
              <a:rPr lang="en-US" dirty="0"/>
              <a:t>Talk with the student about goals/plans </a:t>
            </a:r>
            <a:r>
              <a:rPr lang="en-US" b="1" dirty="0"/>
              <a:t>(review educationplanner.org &amp; mysmartborrowing.org)</a:t>
            </a:r>
          </a:p>
          <a:p>
            <a:pPr lvl="1"/>
            <a:r>
              <a:rPr lang="en-US" dirty="0"/>
              <a:t>Take advantage of college fairs &amp; school visits </a:t>
            </a:r>
            <a:r>
              <a:rPr lang="en-US" sz="1900" dirty="0"/>
              <a:t>(ask about cost and available aid)</a:t>
            </a:r>
          </a:p>
          <a:p>
            <a:pPr>
              <a:buFont typeface="Wingdings" panose="05000000000000000000" pitchFamily="2" charset="2"/>
              <a:buChar char="Ø"/>
            </a:pPr>
            <a:r>
              <a:rPr lang="en-US" b="1" dirty="0"/>
              <a:t>Some students may not qualify for all forms of aid</a:t>
            </a:r>
            <a:r>
              <a:rPr lang="en-US" dirty="0"/>
              <a:t>. There is no guarantee that you will receive any free money to pay for higher education</a:t>
            </a:r>
          </a:p>
          <a:p>
            <a:pPr>
              <a:buFont typeface="Wingdings" panose="05000000000000000000" pitchFamily="2" charset="2"/>
              <a:buChar char="Ø"/>
            </a:pPr>
            <a:r>
              <a:rPr lang="en-US" b="1" dirty="0"/>
              <a:t>Must apply </a:t>
            </a:r>
            <a:r>
              <a:rPr lang="en-US" b="1" dirty="0">
                <a:solidFill>
                  <a:srgbClr val="0070C0"/>
                </a:solidFill>
              </a:rPr>
              <a:t>every</a:t>
            </a:r>
            <a:r>
              <a:rPr lang="en-US" b="1" dirty="0"/>
              <a:t> year to be considered</a:t>
            </a:r>
            <a:endParaRPr lang="en-US" dirty="0"/>
          </a:p>
        </p:txBody>
      </p:sp>
    </p:spTree>
    <p:extLst>
      <p:ext uri="{BB962C8B-B14F-4D97-AF65-F5344CB8AC3E}">
        <p14:creationId xmlns:p14="http://schemas.microsoft.com/office/powerpoint/2010/main" val="535356264"/>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F2A3C88-0DBB-0489-FC20-8B5F61225DA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Financial Aid – Gift Aid</a:t>
            </a:r>
          </a:p>
        </p:txBody>
      </p:sp>
      <p:sp>
        <p:nvSpPr>
          <p:cNvPr id="2" name="Slide Number Placeholder 1">
            <a:extLst>
              <a:ext uri="{FF2B5EF4-FFF2-40B4-BE49-F238E27FC236}">
                <a16:creationId xmlns:a16="http://schemas.microsoft.com/office/drawing/2014/main" id="{DF31B70C-5CD9-B249-B75F-B5DF68AE4B71}"/>
              </a:ext>
            </a:extLst>
          </p:cNvPr>
          <p:cNvSpPr>
            <a:spLocks noGrp="1"/>
          </p:cNvSpPr>
          <p:nvPr>
            <p:ph type="sldNum" sz="quarter" idx="12"/>
          </p:nvPr>
        </p:nvSpPr>
        <p:spPr/>
        <p:txBody>
          <a:bodyPr/>
          <a:lstStyle/>
          <a:p>
            <a:fld id="{3ECAA9F2-51A7-FA4F-B019-4D81CA3B727C}" type="slidenum">
              <a:rPr lang="en-US" smtClean="0"/>
              <a:pPr/>
              <a:t>7</a:t>
            </a:fld>
            <a:endParaRPr lang="en-US" dirty="0"/>
          </a:p>
        </p:txBody>
      </p:sp>
      <p:sp>
        <p:nvSpPr>
          <p:cNvPr id="4" name="Content Placeholder 1"/>
          <p:cNvSpPr>
            <a:spLocks noGrp="1"/>
          </p:cNvSpPr>
          <p:nvPr>
            <p:ph idx="1"/>
          </p:nvPr>
        </p:nvSpPr>
        <p:spPr>
          <a:prstGeom prst="rect">
            <a:avLst/>
          </a:prstGeom>
        </p:spPr>
        <p:txBody>
          <a:bodyPr>
            <a:normAutofit/>
          </a:bodyPr>
          <a:lstStyle/>
          <a:p>
            <a:pPr marL="0" indent="0">
              <a:buNone/>
            </a:pPr>
            <a:r>
              <a:rPr lang="en-US" dirty="0"/>
              <a:t>Based on financial need or merit generally does not have to be repaid – </a:t>
            </a:r>
            <a:r>
              <a:rPr lang="en-US" b="1" dirty="0"/>
              <a:t>Free Money</a:t>
            </a:r>
          </a:p>
          <a:p>
            <a:pPr marL="0" indent="0">
              <a:buNone/>
            </a:pPr>
            <a:r>
              <a:rPr lang="en-US" b="1" dirty="0"/>
              <a:t>Scholarships and grants</a:t>
            </a:r>
          </a:p>
          <a:p>
            <a:pPr lvl="1"/>
            <a:r>
              <a:rPr lang="en-US" b="1" dirty="0"/>
              <a:t>Grants</a:t>
            </a:r>
            <a:r>
              <a:rPr lang="en-US" dirty="0"/>
              <a:t> - based on financial need subject to federal formula</a:t>
            </a:r>
          </a:p>
          <a:p>
            <a:pPr lvl="1"/>
            <a:r>
              <a:rPr lang="en-US" b="1" dirty="0"/>
              <a:t>Scholarships</a:t>
            </a:r>
            <a:r>
              <a:rPr lang="en-US" dirty="0"/>
              <a:t> - usually based on merit.</a:t>
            </a:r>
          </a:p>
          <a:p>
            <a:r>
              <a:rPr lang="en-US" sz="2400" dirty="0"/>
              <a:t>Federal government, state government, schools and colleges</a:t>
            </a:r>
          </a:p>
          <a:p>
            <a:r>
              <a:rPr lang="en-US" sz="2400" dirty="0"/>
              <a:t>Organizations, businesses, community, employers, FREE Internet search</a:t>
            </a:r>
          </a:p>
          <a:p>
            <a:endParaRPr lang="en-US" sz="2400" dirty="0"/>
          </a:p>
          <a:p>
            <a:endParaRPr lang="en-US" dirty="0"/>
          </a:p>
          <a:p>
            <a:endParaRPr lang="en-US" dirty="0"/>
          </a:p>
        </p:txBody>
      </p:sp>
    </p:spTree>
    <p:extLst>
      <p:ext uri="{BB962C8B-B14F-4D97-AF65-F5344CB8AC3E}">
        <p14:creationId xmlns:p14="http://schemas.microsoft.com/office/powerpoint/2010/main" val="2344498079"/>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F0D7A43-781C-0D0E-152E-6B97305B13F5}"/>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Financial Aid – Self-Help Aid</a:t>
            </a:r>
          </a:p>
        </p:txBody>
      </p:sp>
      <p:sp>
        <p:nvSpPr>
          <p:cNvPr id="2" name="Slide Number Placeholder 1">
            <a:extLst>
              <a:ext uri="{FF2B5EF4-FFF2-40B4-BE49-F238E27FC236}">
                <a16:creationId xmlns:a16="http://schemas.microsoft.com/office/drawing/2014/main" id="{E26BC929-6E1E-E742-8DC1-588F5899DC51}"/>
              </a:ext>
            </a:extLst>
          </p:cNvPr>
          <p:cNvSpPr>
            <a:spLocks noGrp="1"/>
          </p:cNvSpPr>
          <p:nvPr>
            <p:ph type="sldNum" sz="quarter" idx="12"/>
          </p:nvPr>
        </p:nvSpPr>
        <p:spPr/>
        <p:txBody>
          <a:bodyPr/>
          <a:lstStyle/>
          <a:p>
            <a:fld id="{3ECAA9F2-51A7-FA4F-B019-4D81CA3B727C}" type="slidenum">
              <a:rPr lang="en-US" smtClean="0"/>
              <a:pPr/>
              <a:t>8</a:t>
            </a:fld>
            <a:endParaRPr lang="en-US" dirty="0"/>
          </a:p>
        </p:txBody>
      </p:sp>
      <p:sp>
        <p:nvSpPr>
          <p:cNvPr id="4" name="Content Placeholder 1"/>
          <p:cNvSpPr>
            <a:spLocks noGrp="1"/>
          </p:cNvSpPr>
          <p:nvPr>
            <p:ph idx="1"/>
          </p:nvPr>
        </p:nvSpPr>
        <p:spPr>
          <a:prstGeom prst="rect">
            <a:avLst/>
          </a:prstGeom>
        </p:spPr>
        <p:txBody>
          <a:bodyPr>
            <a:normAutofit/>
          </a:bodyPr>
          <a:lstStyle/>
          <a:p>
            <a:r>
              <a:rPr lang="en-US" b="1" dirty="0"/>
              <a:t>Loans</a:t>
            </a:r>
          </a:p>
          <a:p>
            <a:pPr lvl="1"/>
            <a:r>
              <a:rPr lang="en-US" dirty="0"/>
              <a:t>Loans are borrowed money. Must be paid back</a:t>
            </a:r>
          </a:p>
          <a:p>
            <a:r>
              <a:rPr lang="en-US" b="1" dirty="0"/>
              <a:t>Work-study awards</a:t>
            </a:r>
            <a:r>
              <a:rPr lang="en-US" dirty="0"/>
              <a:t>: </a:t>
            </a:r>
            <a:r>
              <a:rPr lang="en-US" sz="2400" dirty="0"/>
              <a:t>Earned money</a:t>
            </a:r>
          </a:p>
          <a:p>
            <a:pPr lvl="1"/>
            <a:r>
              <a:rPr lang="en-US" dirty="0"/>
              <a:t>Wages earned and paid directly to the student for working, coordinated through the campus or state</a:t>
            </a:r>
          </a:p>
          <a:p>
            <a:r>
              <a:rPr lang="en-US" b="1" dirty="0"/>
              <a:t>Tuition reimbursement</a:t>
            </a:r>
          </a:p>
          <a:p>
            <a:pPr lvl="1"/>
            <a:r>
              <a:rPr lang="en-US" dirty="0"/>
              <a:t>Employer sponsored education</a:t>
            </a:r>
          </a:p>
          <a:p>
            <a:r>
              <a:rPr lang="en-US" b="1" dirty="0"/>
              <a:t>US Military benefits</a:t>
            </a:r>
          </a:p>
          <a:p>
            <a:pPr lvl="1"/>
            <a:r>
              <a:rPr lang="en-US" dirty="0"/>
              <a:t>Requires service commitment &amp; satisfying criteria</a:t>
            </a:r>
          </a:p>
        </p:txBody>
      </p:sp>
    </p:spTree>
    <p:extLst>
      <p:ext uri="{BB962C8B-B14F-4D97-AF65-F5344CB8AC3E}">
        <p14:creationId xmlns:p14="http://schemas.microsoft.com/office/powerpoint/2010/main" val="253053636"/>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787DF84-D105-54DD-92A7-D583932151B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prstGeom prst="rect">
            <a:avLst/>
          </a:prstGeom>
        </p:spPr>
        <p:txBody>
          <a:bodyPr>
            <a:noAutofit/>
          </a:bodyPr>
          <a:lstStyle/>
          <a:p>
            <a:pPr>
              <a:lnSpc>
                <a:spcPct val="90000"/>
              </a:lnSpc>
            </a:pPr>
            <a:br>
              <a:rPr lang="en-US" dirty="0"/>
            </a:br>
            <a:r>
              <a:rPr lang="en-US" dirty="0"/>
              <a:t>Cost Of Attendance (COA)</a:t>
            </a:r>
          </a:p>
        </p:txBody>
      </p:sp>
      <p:sp>
        <p:nvSpPr>
          <p:cNvPr id="2" name="Slide Number Placeholder 1">
            <a:extLst>
              <a:ext uri="{FF2B5EF4-FFF2-40B4-BE49-F238E27FC236}">
                <a16:creationId xmlns:a16="http://schemas.microsoft.com/office/drawing/2014/main" id="{9C7D0033-223E-D747-90F6-AA61FD03371E}"/>
              </a:ext>
            </a:extLst>
          </p:cNvPr>
          <p:cNvSpPr>
            <a:spLocks noGrp="1"/>
          </p:cNvSpPr>
          <p:nvPr>
            <p:ph type="sldNum" sz="quarter" idx="12"/>
          </p:nvPr>
        </p:nvSpPr>
        <p:spPr/>
        <p:txBody>
          <a:bodyPr/>
          <a:lstStyle/>
          <a:p>
            <a:fld id="{3ECAA9F2-51A7-FA4F-B019-4D81CA3B727C}" type="slidenum">
              <a:rPr lang="en-US" smtClean="0"/>
              <a:pPr/>
              <a:t>9</a:t>
            </a:fld>
            <a:endParaRPr lang="en-US" dirty="0"/>
          </a:p>
        </p:txBody>
      </p:sp>
      <p:sp>
        <p:nvSpPr>
          <p:cNvPr id="5" name="Content Placeholder 2"/>
          <p:cNvSpPr>
            <a:spLocks noGrp="1"/>
          </p:cNvSpPr>
          <p:nvPr>
            <p:ph idx="1"/>
          </p:nvPr>
        </p:nvSpPr>
        <p:spPr>
          <a:prstGeom prst="rect">
            <a:avLst/>
          </a:prstGeom>
        </p:spPr>
        <p:txBody>
          <a:bodyPr>
            <a:normAutofit/>
          </a:bodyPr>
          <a:lstStyle/>
          <a:p>
            <a:pPr marL="0" indent="0">
              <a:lnSpc>
                <a:spcPct val="110000"/>
              </a:lnSpc>
              <a:buNone/>
            </a:pPr>
            <a:r>
              <a:rPr lang="en-US" b="1" dirty="0">
                <a:solidFill>
                  <a:srgbClr val="0070C0"/>
                </a:solidFill>
              </a:rPr>
              <a:t>Cost of Attendance (COA):</a:t>
            </a:r>
            <a:endParaRPr lang="en-US" sz="2000" dirty="0">
              <a:solidFill>
                <a:srgbClr val="0070C0"/>
              </a:solidFill>
            </a:endParaRPr>
          </a:p>
          <a:p>
            <a:pPr marL="0" indent="0">
              <a:lnSpc>
                <a:spcPct val="110000"/>
              </a:lnSpc>
              <a:buNone/>
            </a:pPr>
            <a:r>
              <a:rPr lang="en-US" sz="2000" dirty="0"/>
              <a:t>Costs that the student can expect to incur during the school year</a:t>
            </a:r>
          </a:p>
          <a:p>
            <a:pPr lvl="1">
              <a:lnSpc>
                <a:spcPct val="110000"/>
              </a:lnSpc>
              <a:buFont typeface="Arial" panose="020B0604020202020204" pitchFamily="34" charset="0"/>
              <a:buChar char="•"/>
            </a:pPr>
            <a:r>
              <a:rPr lang="en-US" sz="2000" b="1" dirty="0"/>
              <a:t>Direct costs</a:t>
            </a:r>
            <a:r>
              <a:rPr lang="en-US" sz="2000" dirty="0"/>
              <a:t>: billed by the school</a:t>
            </a:r>
          </a:p>
          <a:p>
            <a:pPr lvl="1">
              <a:lnSpc>
                <a:spcPct val="110000"/>
              </a:lnSpc>
              <a:buFont typeface="Arial" panose="020B0604020202020204" pitchFamily="34" charset="0"/>
              <a:buChar char="•"/>
            </a:pPr>
            <a:r>
              <a:rPr lang="en-US" sz="2000" b="1" dirty="0"/>
              <a:t>Indirect costs</a:t>
            </a:r>
            <a:r>
              <a:rPr lang="en-US" sz="2000" dirty="0"/>
              <a:t>: not included in bill but may be incurred</a:t>
            </a:r>
          </a:p>
          <a:p>
            <a:pPr lvl="1">
              <a:lnSpc>
                <a:spcPct val="110000"/>
              </a:lnSpc>
              <a:buFont typeface="Arial" panose="020B0604020202020204" pitchFamily="34" charset="0"/>
              <a:buChar char="•"/>
            </a:pPr>
            <a:r>
              <a:rPr lang="en-US" sz="2000" dirty="0"/>
              <a:t>School costs include:</a:t>
            </a:r>
          </a:p>
          <a:p>
            <a:pPr marL="1611630" lvl="2" indent="-571500">
              <a:buFont typeface="Courier New" panose="02070309020205020404" pitchFamily="49" charset="0"/>
              <a:buChar char="o"/>
            </a:pPr>
            <a:r>
              <a:rPr lang="en-US" sz="2000" dirty="0"/>
              <a:t>Tuition and fees</a:t>
            </a:r>
          </a:p>
          <a:p>
            <a:pPr marL="1611630" lvl="2" indent="-571500">
              <a:buFont typeface="Courier New" panose="02070309020205020404" pitchFamily="49" charset="0"/>
              <a:buChar char="o"/>
            </a:pPr>
            <a:r>
              <a:rPr lang="en-US" sz="2000" dirty="0"/>
              <a:t>Housing and food</a:t>
            </a:r>
          </a:p>
          <a:p>
            <a:pPr marL="1611630" lvl="2" indent="-571500">
              <a:buFont typeface="Courier New" panose="02070309020205020404" pitchFamily="49" charset="0"/>
              <a:buChar char="o"/>
            </a:pPr>
            <a:r>
              <a:rPr lang="en-US" sz="2000" dirty="0"/>
              <a:t>Books, course materials, supplies, and equipment</a:t>
            </a:r>
          </a:p>
          <a:p>
            <a:pPr marL="1611630" lvl="2" indent="-571500">
              <a:buFont typeface="Courier New" panose="02070309020205020404" pitchFamily="49" charset="0"/>
              <a:buChar char="o"/>
            </a:pPr>
            <a:r>
              <a:rPr lang="en-US" sz="2000" dirty="0"/>
              <a:t>Transportation</a:t>
            </a:r>
          </a:p>
          <a:p>
            <a:pPr marL="1611630" lvl="2" indent="-571500">
              <a:buFont typeface="Courier New" panose="02070309020205020404" pitchFamily="49" charset="0"/>
              <a:buChar char="o"/>
            </a:pPr>
            <a:r>
              <a:rPr lang="en-US" sz="2000" dirty="0"/>
              <a:t>Personal expenses</a:t>
            </a:r>
          </a:p>
        </p:txBody>
      </p:sp>
      <p:sp>
        <p:nvSpPr>
          <p:cNvPr id="3" name="TextBox 2">
            <a:extLst>
              <a:ext uri="{FF2B5EF4-FFF2-40B4-BE49-F238E27FC236}">
                <a16:creationId xmlns:a16="http://schemas.microsoft.com/office/drawing/2014/main" id="{7A0E9057-C899-6062-AA75-7963EAA853D0}"/>
              </a:ext>
            </a:extLst>
          </p:cNvPr>
          <p:cNvSpPr txBox="1"/>
          <p:nvPr/>
        </p:nvSpPr>
        <p:spPr>
          <a:xfrm>
            <a:off x="304800" y="152400"/>
            <a:ext cx="1219200" cy="338554"/>
          </a:xfrm>
          <a:prstGeom prst="rect">
            <a:avLst/>
          </a:prstGeom>
          <a:noFill/>
        </p:spPr>
        <p:txBody>
          <a:bodyPr wrap="square" rtlCol="0">
            <a:spAutoFit/>
          </a:bodyPr>
          <a:lstStyle/>
          <a:p>
            <a:r>
              <a:rPr lang="en-US" sz="1600" b="1" dirty="0">
                <a:solidFill>
                  <a:schemeClr val="accent5"/>
                </a:solidFill>
              </a:rPr>
              <a:t>Pg. 4</a:t>
            </a:r>
          </a:p>
        </p:txBody>
      </p:sp>
    </p:spTree>
    <p:extLst>
      <p:ext uri="{BB962C8B-B14F-4D97-AF65-F5344CB8AC3E}">
        <p14:creationId xmlns:p14="http://schemas.microsoft.com/office/powerpoint/2010/main" val="3658539095"/>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BB36DA5-8AB4-4BF6-98E5-BD4EB150FB4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noAutofit/>
          </a:bodyPr>
          <a:lstStyle/>
          <a:p>
            <a:br>
              <a:rPr lang="en-US" dirty="0"/>
            </a:br>
            <a:r>
              <a:rPr lang="en-US" dirty="0"/>
              <a:t>Student Aid Index (SAI)</a:t>
            </a:r>
          </a:p>
        </p:txBody>
      </p:sp>
      <p:sp>
        <p:nvSpPr>
          <p:cNvPr id="2" name="Slide Number Placeholder 1">
            <a:extLst>
              <a:ext uri="{FF2B5EF4-FFF2-40B4-BE49-F238E27FC236}">
                <a16:creationId xmlns:a16="http://schemas.microsoft.com/office/drawing/2014/main" id="{7DE39A3F-0DDC-B14D-A347-C758001C15C5}"/>
              </a:ext>
            </a:extLst>
          </p:cNvPr>
          <p:cNvSpPr>
            <a:spLocks noGrp="1"/>
          </p:cNvSpPr>
          <p:nvPr>
            <p:ph type="sldNum" sz="quarter" idx="12"/>
          </p:nvPr>
        </p:nvSpPr>
        <p:spPr/>
        <p:txBody>
          <a:bodyPr/>
          <a:lstStyle/>
          <a:p>
            <a:fld id="{3ECAA9F2-51A7-FA4F-B019-4D81CA3B727C}" type="slidenum">
              <a:rPr lang="en-US" smtClean="0"/>
              <a:pPr/>
              <a:t>10</a:t>
            </a:fld>
            <a:endParaRPr lang="en-US" dirty="0"/>
          </a:p>
        </p:txBody>
      </p:sp>
      <p:graphicFrame>
        <p:nvGraphicFramePr>
          <p:cNvPr id="4" name="Diagram 3">
            <a:extLst>
              <a:ext uri="{FF2B5EF4-FFF2-40B4-BE49-F238E27FC236}">
                <a16:creationId xmlns:a16="http://schemas.microsoft.com/office/drawing/2014/main" id="{BB8FE053-D00B-8E16-2AD9-A25C9DA84E54}"/>
              </a:ext>
            </a:extLst>
          </p:cNvPr>
          <p:cNvGraphicFramePr/>
          <p:nvPr>
            <p:extLst>
              <p:ext uri="{D42A27DB-BD31-4B8C-83A1-F6EECF244321}">
                <p14:modId xmlns:p14="http://schemas.microsoft.com/office/powerpoint/2010/main" val="3868134742"/>
              </p:ext>
            </p:extLst>
          </p:nvPr>
        </p:nvGraphicFramePr>
        <p:xfrm>
          <a:off x="342900" y="3657600"/>
          <a:ext cx="84582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41E91DD-5D22-D68F-07F8-FE39C5513FC9}"/>
              </a:ext>
            </a:extLst>
          </p:cNvPr>
          <p:cNvSpPr txBox="1"/>
          <p:nvPr/>
        </p:nvSpPr>
        <p:spPr>
          <a:xfrm>
            <a:off x="457200" y="152400"/>
            <a:ext cx="1219200" cy="338554"/>
          </a:xfrm>
          <a:prstGeom prst="rect">
            <a:avLst/>
          </a:prstGeom>
          <a:noFill/>
        </p:spPr>
        <p:txBody>
          <a:bodyPr wrap="square" rtlCol="0">
            <a:spAutoFit/>
          </a:bodyPr>
          <a:lstStyle/>
          <a:p>
            <a:r>
              <a:rPr lang="en-US" sz="1600" b="1" dirty="0">
                <a:solidFill>
                  <a:schemeClr val="accent5"/>
                </a:solidFill>
              </a:rPr>
              <a:t>Pg. 22</a:t>
            </a:r>
          </a:p>
        </p:txBody>
      </p:sp>
      <p:sp>
        <p:nvSpPr>
          <p:cNvPr id="6" name="TextBox 5">
            <a:extLst>
              <a:ext uri="{FF2B5EF4-FFF2-40B4-BE49-F238E27FC236}">
                <a16:creationId xmlns:a16="http://schemas.microsoft.com/office/drawing/2014/main" id="{F1FDD717-BC66-D9BF-7B82-C8377372929E}"/>
              </a:ext>
            </a:extLst>
          </p:cNvPr>
          <p:cNvSpPr txBox="1"/>
          <p:nvPr/>
        </p:nvSpPr>
        <p:spPr>
          <a:xfrm>
            <a:off x="838200" y="2057400"/>
            <a:ext cx="7696200" cy="1354217"/>
          </a:xfrm>
          <a:prstGeom prst="rect">
            <a:avLst/>
          </a:prstGeom>
          <a:noFill/>
        </p:spPr>
        <p:txBody>
          <a:bodyPr wrap="square" rtlCol="0">
            <a:spAutoFit/>
          </a:bodyPr>
          <a:lstStyle/>
          <a:p>
            <a:r>
              <a:rPr lang="en-US" sz="2800" b="1" dirty="0">
                <a:solidFill>
                  <a:srgbClr val="0070C0"/>
                </a:solidFill>
              </a:rPr>
              <a:t>Student Aid Index (SAI)</a:t>
            </a:r>
          </a:p>
          <a:p>
            <a:r>
              <a:rPr lang="en-US" dirty="0"/>
              <a:t>A measure of a family’s financial strength, namely its ability to pay for college.  The SAI is calculated from a federal formula using information collected from the Free Application for Federal Student Aid (FAFSA)</a:t>
            </a:r>
          </a:p>
        </p:txBody>
      </p:sp>
    </p:spTree>
    <p:extLst>
      <p:ext uri="{BB962C8B-B14F-4D97-AF65-F5344CB8AC3E}">
        <p14:creationId xmlns:p14="http://schemas.microsoft.com/office/powerpoint/2010/main" val="1467212365"/>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74A10EE3-2C17-340E-49DE-34F38508D4E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prstGeom prst="rect">
            <a:avLst/>
          </a:prstGeom>
        </p:spPr>
        <p:txBody>
          <a:bodyPr>
            <a:normAutofit/>
          </a:bodyPr>
          <a:lstStyle/>
          <a:p>
            <a:r>
              <a:rPr lang="en-US" dirty="0"/>
              <a:t>Calculating Financial Need</a:t>
            </a:r>
          </a:p>
        </p:txBody>
      </p:sp>
      <p:sp>
        <p:nvSpPr>
          <p:cNvPr id="2" name="Slide Number Placeholder 1">
            <a:extLst>
              <a:ext uri="{FF2B5EF4-FFF2-40B4-BE49-F238E27FC236}">
                <a16:creationId xmlns:a16="http://schemas.microsoft.com/office/drawing/2014/main" id="{B997B7D9-7085-6E40-A134-BFB45F45D145}"/>
              </a:ext>
            </a:extLst>
          </p:cNvPr>
          <p:cNvSpPr>
            <a:spLocks noGrp="1"/>
          </p:cNvSpPr>
          <p:nvPr>
            <p:ph type="sldNum" sz="quarter" idx="12"/>
          </p:nvPr>
        </p:nvSpPr>
        <p:spPr/>
        <p:txBody>
          <a:bodyPr/>
          <a:lstStyle/>
          <a:p>
            <a:fld id="{3ECAA9F2-51A7-FA4F-B019-4D81CA3B727C}" type="slidenum">
              <a:rPr lang="en-US" smtClean="0"/>
              <a:pPr/>
              <a:t>11</a:t>
            </a:fld>
            <a:endParaRPr lang="en-US" dirty="0"/>
          </a:p>
        </p:txBody>
      </p:sp>
      <p:sp>
        <p:nvSpPr>
          <p:cNvPr id="7" name="Content Placeholder 2"/>
          <p:cNvSpPr>
            <a:spLocks noGrp="1"/>
          </p:cNvSpPr>
          <p:nvPr>
            <p:ph idx="1"/>
          </p:nvPr>
        </p:nvSpPr>
        <p:spPr>
          <a:xfrm>
            <a:off x="457200" y="1646237"/>
            <a:ext cx="5173980" cy="4830763"/>
          </a:xfrm>
          <a:prstGeom prst="rect">
            <a:avLst/>
          </a:prstGeom>
        </p:spPr>
        <p:txBody>
          <a:bodyPr>
            <a:normAutofit/>
          </a:bodyPr>
          <a:lstStyle/>
          <a:p>
            <a:r>
              <a:rPr lang="en-US" dirty="0"/>
              <a:t>Schools and colleges receive FAFSA information and calculate financial need</a:t>
            </a:r>
          </a:p>
          <a:p>
            <a:r>
              <a:rPr lang="en-US" dirty="0"/>
              <a:t>Financial Aid Office (FAO) “packages” student based on financial need and available funding (varies from school to school)</a:t>
            </a:r>
          </a:p>
          <a:p>
            <a:r>
              <a:rPr lang="en-US" dirty="0"/>
              <a:t>Financial aid notification sent to student</a:t>
            </a:r>
          </a:p>
        </p:txBody>
      </p:sp>
      <p:sp>
        <p:nvSpPr>
          <p:cNvPr id="14" name="Oval 13">
            <a:extLst>
              <a:ext uri="{FF2B5EF4-FFF2-40B4-BE49-F238E27FC236}">
                <a16:creationId xmlns:a16="http://schemas.microsoft.com/office/drawing/2014/main" id="{EA3A7622-F48F-F940-8AF9-417B86725BA6}"/>
              </a:ext>
            </a:extLst>
          </p:cNvPr>
          <p:cNvSpPr/>
          <p:nvPr/>
        </p:nvSpPr>
        <p:spPr>
          <a:xfrm>
            <a:off x="6667500" y="962780"/>
            <a:ext cx="1143000" cy="1143000"/>
          </a:xfrm>
          <a:prstGeom prst="ellipse">
            <a:avLst/>
          </a:prstGeom>
          <a:solidFill>
            <a:srgbClr val="0072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p>
        </p:txBody>
      </p:sp>
      <p:grpSp>
        <p:nvGrpSpPr>
          <p:cNvPr id="15" name="Group 14">
            <a:extLst>
              <a:ext uri="{FF2B5EF4-FFF2-40B4-BE49-F238E27FC236}">
                <a16:creationId xmlns:a16="http://schemas.microsoft.com/office/drawing/2014/main" id="{B0F6F5F9-11A7-D14D-8727-E65B0176A896}"/>
              </a:ext>
            </a:extLst>
          </p:cNvPr>
          <p:cNvGrpSpPr/>
          <p:nvPr/>
        </p:nvGrpSpPr>
        <p:grpSpPr>
          <a:xfrm>
            <a:off x="5996940" y="2255521"/>
            <a:ext cx="2849880" cy="2246769"/>
            <a:chOff x="6065520" y="2667000"/>
            <a:chExt cx="2849880" cy="2246769"/>
          </a:xfrm>
        </p:grpSpPr>
        <p:sp>
          <p:nvSpPr>
            <p:cNvPr id="16" name="Rectangle 15">
              <a:extLst>
                <a:ext uri="{FF2B5EF4-FFF2-40B4-BE49-F238E27FC236}">
                  <a16:creationId xmlns:a16="http://schemas.microsoft.com/office/drawing/2014/main" id="{C6E25A1D-8FF6-D649-8393-D509C94457F2}"/>
                </a:ext>
              </a:extLst>
            </p:cNvPr>
            <p:cNvSpPr/>
            <p:nvPr/>
          </p:nvSpPr>
          <p:spPr>
            <a:xfrm>
              <a:off x="6096000" y="2667000"/>
              <a:ext cx="2819400" cy="2246769"/>
            </a:xfrm>
            <a:prstGeom prst="rect">
              <a:avLst/>
            </a:prstGeom>
          </p:spPr>
          <p:txBody>
            <a:bodyPr wrap="square">
              <a:spAutoFit/>
            </a:bodyPr>
            <a:lstStyle/>
            <a:p>
              <a:pPr>
                <a:spcBef>
                  <a:spcPts val="1800"/>
                </a:spcBef>
                <a:tabLst>
                  <a:tab pos="1252538" algn="l"/>
                  <a:tab pos="2289175" algn="r"/>
                </a:tabLst>
              </a:pPr>
              <a:r>
                <a:rPr lang="en-US" sz="2200" b="1" dirty="0">
                  <a:solidFill>
                    <a:srgbClr val="FFFFFF"/>
                  </a:solidFill>
                </a:rPr>
                <a:t>School </a:t>
              </a:r>
              <a:br>
                <a:rPr lang="en-US" sz="2200" b="1" dirty="0">
                  <a:solidFill>
                    <a:srgbClr val="FFFFFF"/>
                  </a:solidFill>
                </a:rPr>
              </a:br>
              <a:r>
                <a:rPr lang="en-US" sz="2200" b="1" dirty="0">
                  <a:solidFill>
                    <a:srgbClr val="FFFFFF"/>
                  </a:solidFill>
                </a:rPr>
                <a:t>cost		$26,000</a:t>
              </a:r>
            </a:p>
            <a:p>
              <a:pPr>
                <a:spcBef>
                  <a:spcPts val="1800"/>
                </a:spcBef>
                <a:tabLst>
                  <a:tab pos="1252538" algn="l"/>
                  <a:tab pos="2289175" algn="r"/>
                </a:tabLst>
              </a:pPr>
              <a:r>
                <a:rPr lang="en-US" sz="2200" b="1" dirty="0">
                  <a:solidFill>
                    <a:srgbClr val="FFFFFF"/>
                  </a:solidFill>
                </a:rPr>
                <a:t>EFC	–	$3,000</a:t>
              </a:r>
            </a:p>
            <a:p>
              <a:pPr>
                <a:spcBef>
                  <a:spcPts val="1800"/>
                </a:spcBef>
                <a:tabLst>
                  <a:tab pos="1252538" algn="l"/>
                  <a:tab pos="2289175" algn="r"/>
                </a:tabLst>
              </a:pPr>
              <a:r>
                <a:rPr lang="en-US" sz="2200" b="1" dirty="0">
                  <a:solidFill>
                    <a:srgbClr val="FFFFFF"/>
                  </a:solidFill>
                </a:rPr>
                <a:t>Financial </a:t>
              </a:r>
              <a:br>
                <a:rPr lang="en-US" sz="2200" b="1" dirty="0">
                  <a:solidFill>
                    <a:srgbClr val="FFFFFF"/>
                  </a:solidFill>
                </a:rPr>
              </a:br>
              <a:r>
                <a:rPr lang="en-US" sz="2200" b="1" dirty="0">
                  <a:solidFill>
                    <a:srgbClr val="FFFFFF"/>
                  </a:solidFill>
                </a:rPr>
                <a:t>Need		$23,000</a:t>
              </a:r>
            </a:p>
          </p:txBody>
        </p:sp>
        <p:cxnSp>
          <p:nvCxnSpPr>
            <p:cNvPr id="17" name="Straight Connector 16">
              <a:extLst>
                <a:ext uri="{FF2B5EF4-FFF2-40B4-BE49-F238E27FC236}">
                  <a16:creationId xmlns:a16="http://schemas.microsoft.com/office/drawing/2014/main" id="{1674AF40-0471-0C47-94D2-5C4E9C732D43}"/>
                </a:ext>
              </a:extLst>
            </p:cNvPr>
            <p:cNvCxnSpPr/>
            <p:nvPr/>
          </p:nvCxnSpPr>
          <p:spPr>
            <a:xfrm>
              <a:off x="6065520" y="4058920"/>
              <a:ext cx="2514600"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pic>
        <p:nvPicPr>
          <p:cNvPr id="12" name="Picture 11">
            <a:extLst>
              <a:ext uri="{FF2B5EF4-FFF2-40B4-BE49-F238E27FC236}">
                <a16:creationId xmlns:a16="http://schemas.microsoft.com/office/drawing/2014/main" id="{0B240B49-6D96-3E4E-A03B-5566BC065122}"/>
              </a:ext>
            </a:extLst>
          </p:cNvPr>
          <p:cNvPicPr>
            <a:picLocks noChangeAspect="1"/>
          </p:cNvPicPr>
          <p:nvPr/>
        </p:nvPicPr>
        <p:blipFill>
          <a:blip r:embed="rId3">
            <a:duotone>
              <a:schemeClr val="accent5">
                <a:shade val="45000"/>
                <a:satMod val="135000"/>
              </a:schemeClr>
              <a:prstClr val="white"/>
            </a:duotone>
          </a:blip>
          <a:stretch>
            <a:fillRect/>
          </a:stretch>
        </p:blipFill>
        <p:spPr>
          <a:xfrm>
            <a:off x="6946900" y="1140580"/>
            <a:ext cx="584200" cy="787400"/>
          </a:xfrm>
          <a:prstGeom prst="rect">
            <a:avLst/>
          </a:prstGeom>
          <a:ln>
            <a:noFill/>
          </a:ln>
        </p:spPr>
      </p:pic>
      <p:pic>
        <p:nvPicPr>
          <p:cNvPr id="4" name="Picture 3">
            <a:extLst>
              <a:ext uri="{FF2B5EF4-FFF2-40B4-BE49-F238E27FC236}">
                <a16:creationId xmlns:a16="http://schemas.microsoft.com/office/drawing/2014/main" id="{3BAB48A5-8C16-5443-930E-8DFA918F8B6B}"/>
              </a:ext>
            </a:extLst>
          </p:cNvPr>
          <p:cNvPicPr>
            <a:picLocks noChangeAspect="1"/>
          </p:cNvPicPr>
          <p:nvPr/>
        </p:nvPicPr>
        <p:blipFill>
          <a:blip r:embed="rId4"/>
          <a:stretch>
            <a:fillRect/>
          </a:stretch>
        </p:blipFill>
        <p:spPr>
          <a:xfrm>
            <a:off x="5666191" y="2364523"/>
            <a:ext cx="3196823" cy="3045677"/>
          </a:xfrm>
          <a:prstGeom prst="rect">
            <a:avLst/>
          </a:prstGeom>
        </p:spPr>
      </p:pic>
      <p:sp>
        <p:nvSpPr>
          <p:cNvPr id="8" name="TextBox 7">
            <a:extLst>
              <a:ext uri="{FF2B5EF4-FFF2-40B4-BE49-F238E27FC236}">
                <a16:creationId xmlns:a16="http://schemas.microsoft.com/office/drawing/2014/main" id="{6F5B4E6D-E6BE-1FE2-2D3D-7F12D7E307B7}"/>
              </a:ext>
            </a:extLst>
          </p:cNvPr>
          <p:cNvSpPr txBox="1"/>
          <p:nvPr/>
        </p:nvSpPr>
        <p:spPr>
          <a:xfrm>
            <a:off x="6129813" y="2225367"/>
            <a:ext cx="2218374" cy="3323987"/>
          </a:xfrm>
          <a:prstGeom prst="rect">
            <a:avLst/>
          </a:prstGeom>
          <a:noFill/>
        </p:spPr>
        <p:txBody>
          <a:bodyPr wrap="square">
            <a:spAutoFit/>
          </a:bodyPr>
          <a:lstStyle/>
          <a:p>
            <a:pPr algn="l"/>
            <a:endParaRPr lang="en-US" b="0" i="0" u="none" strike="noStrike" baseline="0" dirty="0">
              <a:solidFill>
                <a:srgbClr val="000000"/>
              </a:solidFill>
              <a:latin typeface="Ink Free" panose="03080402000500000000" pitchFamily="66" charset="0"/>
            </a:endParaRPr>
          </a:p>
          <a:p>
            <a:r>
              <a:rPr lang="en-US" sz="4800" b="0" i="0" u="none" strike="noStrike" baseline="0" dirty="0">
                <a:solidFill>
                  <a:srgbClr val="7E7E7E"/>
                </a:solidFill>
                <a:latin typeface="Ink Free" panose="03080402000500000000" pitchFamily="66" charset="0"/>
              </a:rPr>
              <a:t>COA</a:t>
            </a:r>
          </a:p>
          <a:p>
            <a:r>
              <a:rPr lang="en-US" sz="4800" b="0" i="0" u="none" strike="noStrike" baseline="0" dirty="0">
                <a:solidFill>
                  <a:srgbClr val="7E7E7E"/>
                </a:solidFill>
                <a:latin typeface="Ink Free" panose="03080402000500000000" pitchFamily="66" charset="0"/>
              </a:rPr>
              <a:t>-SAI </a:t>
            </a:r>
          </a:p>
          <a:p>
            <a:r>
              <a:rPr lang="en-US" sz="4800" b="0" i="0" u="none" strike="noStrike" baseline="0" dirty="0">
                <a:solidFill>
                  <a:srgbClr val="7E7E7E"/>
                </a:solidFill>
                <a:latin typeface="Ink Free" panose="03080402000500000000" pitchFamily="66" charset="0"/>
              </a:rPr>
              <a:t>-OFA</a:t>
            </a:r>
          </a:p>
          <a:p>
            <a:r>
              <a:rPr lang="en-US" sz="4800" b="0" i="0" u="none" strike="noStrike" baseline="0" dirty="0">
                <a:solidFill>
                  <a:srgbClr val="7E7E7E"/>
                </a:solidFill>
                <a:latin typeface="Ink Free" panose="03080402000500000000" pitchFamily="66" charset="0"/>
              </a:rPr>
              <a:t>=NEED</a:t>
            </a:r>
            <a:endParaRPr lang="en-US" sz="4800" dirty="0"/>
          </a:p>
        </p:txBody>
      </p:sp>
      <p:sp>
        <p:nvSpPr>
          <p:cNvPr id="3" name="TextBox 2">
            <a:extLst>
              <a:ext uri="{FF2B5EF4-FFF2-40B4-BE49-F238E27FC236}">
                <a16:creationId xmlns:a16="http://schemas.microsoft.com/office/drawing/2014/main" id="{00DC51CC-4B8E-F93B-9676-BEB57123701B}"/>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3</a:t>
            </a:r>
          </a:p>
        </p:txBody>
      </p:sp>
    </p:spTree>
    <p:extLst>
      <p:ext uri="{BB962C8B-B14F-4D97-AF65-F5344CB8AC3E}">
        <p14:creationId xmlns:p14="http://schemas.microsoft.com/office/powerpoint/2010/main" val="3701877297"/>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CE98C53-9D13-89E9-28AC-FCC13DB6200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t>Financial Aid Made Simple</a:t>
            </a:r>
          </a:p>
        </p:txBody>
      </p:sp>
      <p:sp>
        <p:nvSpPr>
          <p:cNvPr id="3" name="Slide Number Placeholder 2">
            <a:extLst>
              <a:ext uri="{FF2B5EF4-FFF2-40B4-BE49-F238E27FC236}">
                <a16:creationId xmlns:a16="http://schemas.microsoft.com/office/drawing/2014/main" id="{9810014D-E8E9-D848-8F6A-856E9926815C}"/>
              </a:ext>
            </a:extLst>
          </p:cNvPr>
          <p:cNvSpPr>
            <a:spLocks noGrp="1"/>
          </p:cNvSpPr>
          <p:nvPr>
            <p:ph type="sldNum" sz="quarter" idx="12"/>
          </p:nvPr>
        </p:nvSpPr>
        <p:spPr/>
        <p:txBody>
          <a:bodyPr/>
          <a:lstStyle/>
          <a:p>
            <a:fld id="{3ECAA9F2-51A7-FA4F-B019-4D81CA3B727C}" type="slidenum">
              <a:rPr lang="en-US" smtClean="0"/>
              <a:pPr/>
              <a:t>12</a:t>
            </a:fld>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39230023"/>
              </p:ext>
            </p:extLst>
          </p:nvPr>
        </p:nvGraphicFramePr>
        <p:xfrm>
          <a:off x="457200" y="1646238"/>
          <a:ext cx="8229600" cy="4830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228600" y="1828801"/>
            <a:ext cx="8686800" cy="1323439"/>
          </a:xfrm>
          <a:prstGeom prst="rect">
            <a:avLst/>
          </a:prstGeom>
          <a:noFill/>
        </p:spPr>
        <p:txBody>
          <a:bodyPr wrap="square" rtlCol="0">
            <a:spAutoFit/>
          </a:bodyPr>
          <a:lstStyle/>
          <a:p>
            <a:r>
              <a:rPr lang="en-US" sz="3200" b="1" dirty="0">
                <a:solidFill>
                  <a:srgbClr val="007299"/>
                </a:solidFill>
              </a:rPr>
              <a:t>5 Steps to Financial Aid</a:t>
            </a:r>
          </a:p>
          <a:p>
            <a:r>
              <a:rPr lang="en-US" sz="3200" b="1" dirty="0">
                <a:solidFill>
                  <a:srgbClr val="34437E"/>
                </a:solidFill>
              </a:rPr>
              <a:t>  </a:t>
            </a:r>
            <a:r>
              <a:rPr lang="en-US" sz="4800" b="1" dirty="0">
                <a:solidFill>
                  <a:schemeClr val="bg1"/>
                </a:solidFill>
              </a:rPr>
              <a:t>a</a:t>
            </a:r>
            <a:r>
              <a:rPr lang="en-US" sz="3200" b="1" dirty="0">
                <a:solidFill>
                  <a:srgbClr val="34437E"/>
                </a:solidFill>
              </a:rPr>
              <a:t> </a:t>
            </a:r>
            <a:r>
              <a:rPr lang="en-US" sz="1600" b="1" dirty="0">
                <a:solidFill>
                  <a:srgbClr val="007299"/>
                </a:solidFill>
              </a:rPr>
              <a:t>Step 1                  Step 2                  Step 3                   Step 4                  Step 5  </a:t>
            </a:r>
          </a:p>
        </p:txBody>
      </p:sp>
      <p:sp>
        <p:nvSpPr>
          <p:cNvPr id="8" name="TextBox 7">
            <a:extLst>
              <a:ext uri="{FF2B5EF4-FFF2-40B4-BE49-F238E27FC236}">
                <a16:creationId xmlns:a16="http://schemas.microsoft.com/office/drawing/2014/main" id="{ED0E4D09-E91D-E071-E7D5-E418F3B32243}"/>
              </a:ext>
            </a:extLst>
          </p:cNvPr>
          <p:cNvSpPr txBox="1"/>
          <p:nvPr/>
        </p:nvSpPr>
        <p:spPr>
          <a:xfrm>
            <a:off x="457200" y="80409"/>
            <a:ext cx="1600200" cy="338554"/>
          </a:xfrm>
          <a:prstGeom prst="rect">
            <a:avLst/>
          </a:prstGeom>
          <a:noFill/>
        </p:spPr>
        <p:txBody>
          <a:bodyPr wrap="square" rtlCol="0">
            <a:spAutoFit/>
          </a:bodyPr>
          <a:lstStyle/>
          <a:p>
            <a:r>
              <a:rPr lang="en-US" sz="1600" b="1" dirty="0">
                <a:solidFill>
                  <a:schemeClr val="accent5"/>
                </a:solidFill>
              </a:rPr>
              <a:t>Pgs. 6, 17, 26</a:t>
            </a:r>
          </a:p>
        </p:txBody>
      </p:sp>
    </p:spTree>
    <p:extLst>
      <p:ext uri="{BB962C8B-B14F-4D97-AF65-F5344CB8AC3E}">
        <p14:creationId xmlns:p14="http://schemas.microsoft.com/office/powerpoint/2010/main" val="2078108553"/>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B18C43F-AB1D-8A39-6305-55744945D88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65015" y="175489"/>
            <a:ext cx="8001000" cy="1043711"/>
          </a:xfrm>
          <a:prstGeom prst="rect">
            <a:avLst/>
          </a:prstGeom>
        </p:spPr>
        <p:txBody>
          <a:bodyPr/>
          <a:lstStyle/>
          <a:p>
            <a:r>
              <a:rPr lang="en-US" dirty="0">
                <a:solidFill>
                  <a:schemeClr val="bg1"/>
                </a:solidFill>
              </a:rPr>
              <a:t>Step 1: </a:t>
            </a:r>
            <a:r>
              <a:rPr lang="en-US" dirty="0"/>
              <a:t>Look For Free Money First</a:t>
            </a:r>
          </a:p>
        </p:txBody>
      </p:sp>
      <p:sp>
        <p:nvSpPr>
          <p:cNvPr id="4" name="Slide Number Placeholder 3">
            <a:extLst>
              <a:ext uri="{FF2B5EF4-FFF2-40B4-BE49-F238E27FC236}">
                <a16:creationId xmlns:a16="http://schemas.microsoft.com/office/drawing/2014/main" id="{737DFB5F-7F9C-AD44-B641-4D871FAA15E4}"/>
              </a:ext>
            </a:extLst>
          </p:cNvPr>
          <p:cNvSpPr>
            <a:spLocks noGrp="1"/>
          </p:cNvSpPr>
          <p:nvPr>
            <p:ph type="sldNum" sz="quarter" idx="12"/>
          </p:nvPr>
        </p:nvSpPr>
        <p:spPr/>
        <p:txBody>
          <a:bodyPr/>
          <a:lstStyle/>
          <a:p>
            <a:fld id="{3ECAA9F2-51A7-FA4F-B019-4D81CA3B727C}" type="slidenum">
              <a:rPr lang="en-US" smtClean="0"/>
              <a:pPr/>
              <a:t>13</a:t>
            </a:fld>
            <a:endParaRPr lang="en-US" dirty="0"/>
          </a:p>
        </p:txBody>
      </p:sp>
      <p:sp>
        <p:nvSpPr>
          <p:cNvPr id="3" name="Content Placeholder 2"/>
          <p:cNvSpPr>
            <a:spLocks noGrp="1"/>
          </p:cNvSpPr>
          <p:nvPr>
            <p:ph idx="1"/>
          </p:nvPr>
        </p:nvSpPr>
        <p:spPr>
          <a:xfrm>
            <a:off x="457200" y="1646237"/>
            <a:ext cx="7620000" cy="4830763"/>
          </a:xfrm>
          <a:prstGeom prst="rect">
            <a:avLst/>
          </a:prstGeom>
        </p:spPr>
        <p:txBody>
          <a:bodyPr>
            <a:normAutofit/>
          </a:bodyPr>
          <a:lstStyle/>
          <a:p>
            <a:r>
              <a:rPr lang="en-US" sz="2400" dirty="0"/>
              <a:t>Start searching early</a:t>
            </a:r>
          </a:p>
          <a:p>
            <a:r>
              <a:rPr lang="en-US" sz="2400" dirty="0"/>
              <a:t>Use </a:t>
            </a:r>
            <a:r>
              <a:rPr lang="en-US" sz="2400" b="1" dirty="0">
                <a:solidFill>
                  <a:srgbClr val="0070C0"/>
                </a:solidFill>
              </a:rPr>
              <a:t>free</a:t>
            </a:r>
            <a:r>
              <a:rPr lang="en-US" sz="2400" dirty="0"/>
              <a:t> scholarship search sites</a:t>
            </a:r>
          </a:p>
          <a:p>
            <a:r>
              <a:rPr lang="en-US" sz="2400" dirty="0"/>
              <a:t>Don’t ignore scholarships with smaller award amounts</a:t>
            </a:r>
          </a:p>
          <a:p>
            <a:r>
              <a:rPr lang="en-US" sz="2400" b="1" dirty="0">
                <a:solidFill>
                  <a:srgbClr val="0070C0"/>
                </a:solidFill>
              </a:rPr>
              <a:t>Available</a:t>
            </a:r>
            <a:r>
              <a:rPr lang="en-US" sz="2400" dirty="0"/>
              <a:t> beyond the first year.  </a:t>
            </a:r>
          </a:p>
          <a:p>
            <a:r>
              <a:rPr lang="en-US" sz="2400" dirty="0"/>
              <a:t>Wide</a:t>
            </a:r>
            <a:r>
              <a:rPr lang="en-US" sz="2400" dirty="0">
                <a:solidFill>
                  <a:schemeClr val="accent1">
                    <a:lumMod val="75000"/>
                  </a:schemeClr>
                </a:solidFill>
              </a:rPr>
              <a:t> </a:t>
            </a:r>
            <a:r>
              <a:rPr lang="en-US" sz="2400" b="1" dirty="0">
                <a:solidFill>
                  <a:srgbClr val="0070C0"/>
                </a:solidFill>
              </a:rPr>
              <a:t>variety</a:t>
            </a:r>
            <a:r>
              <a:rPr lang="en-US" sz="2400" dirty="0">
                <a:solidFill>
                  <a:schemeClr val="accent1">
                    <a:lumMod val="75000"/>
                  </a:schemeClr>
                </a:solidFill>
              </a:rPr>
              <a:t> </a:t>
            </a:r>
            <a:r>
              <a:rPr lang="en-US" sz="2400" dirty="0"/>
              <a:t>of criteria</a:t>
            </a:r>
          </a:p>
          <a:p>
            <a:r>
              <a:rPr lang="en-US" sz="2400" b="1" dirty="0">
                <a:solidFill>
                  <a:srgbClr val="0070C0"/>
                </a:solidFill>
              </a:rPr>
              <a:t>Will</a:t>
            </a:r>
            <a:r>
              <a:rPr lang="en-US" sz="2400" dirty="0"/>
              <a:t> reduce your debt and need to borrow loans</a:t>
            </a:r>
          </a:p>
          <a:p>
            <a:endParaRPr lang="en-US" dirty="0"/>
          </a:p>
          <a:p>
            <a:pPr lvl="1">
              <a:buClr>
                <a:srgbClr val="007299"/>
              </a:buClr>
            </a:pPr>
            <a:endParaRPr lang="en-US" sz="3000" dirty="0"/>
          </a:p>
          <a:p>
            <a:pPr lvl="1">
              <a:buClr>
                <a:srgbClr val="007299"/>
              </a:buClr>
            </a:pPr>
            <a:endParaRPr lang="en-US" sz="3000" dirty="0"/>
          </a:p>
        </p:txBody>
      </p:sp>
      <p:pic>
        <p:nvPicPr>
          <p:cNvPr id="9" name="Picture 8">
            <a:extLst>
              <a:ext uri="{FF2B5EF4-FFF2-40B4-BE49-F238E27FC236}">
                <a16:creationId xmlns:a16="http://schemas.microsoft.com/office/drawing/2014/main" id="{1B582069-5542-EF57-CDB1-BFDB0B3D72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020" t="12597" r="8872" b="13801"/>
          <a:stretch/>
        </p:blipFill>
        <p:spPr>
          <a:xfrm>
            <a:off x="5856172" y="4834582"/>
            <a:ext cx="3124199" cy="1988125"/>
          </a:xfrm>
          <a:prstGeom prst="rect">
            <a:avLst/>
          </a:prstGeom>
        </p:spPr>
      </p:pic>
      <p:sp>
        <p:nvSpPr>
          <p:cNvPr id="5" name="TextBox 4">
            <a:extLst>
              <a:ext uri="{FF2B5EF4-FFF2-40B4-BE49-F238E27FC236}">
                <a16:creationId xmlns:a16="http://schemas.microsoft.com/office/drawing/2014/main" id="{E93D1F64-8EF5-4719-D8C0-7E1E0D967581}"/>
              </a:ext>
            </a:extLst>
          </p:cNvPr>
          <p:cNvSpPr txBox="1"/>
          <p:nvPr/>
        </p:nvSpPr>
        <p:spPr>
          <a:xfrm>
            <a:off x="457200" y="80409"/>
            <a:ext cx="1447800" cy="338554"/>
          </a:xfrm>
          <a:prstGeom prst="rect">
            <a:avLst/>
          </a:prstGeom>
          <a:noFill/>
        </p:spPr>
        <p:txBody>
          <a:bodyPr wrap="square" rtlCol="0">
            <a:spAutoFit/>
          </a:bodyPr>
          <a:lstStyle/>
          <a:p>
            <a:r>
              <a:rPr lang="en-US" sz="1600" b="1" dirty="0">
                <a:solidFill>
                  <a:schemeClr val="accent5"/>
                </a:solidFill>
              </a:rPr>
              <a:t>Pgs. 5, 6, 27</a:t>
            </a:r>
          </a:p>
        </p:txBody>
      </p:sp>
    </p:spTree>
    <p:extLst>
      <p:ext uri="{BB962C8B-B14F-4D97-AF65-F5344CB8AC3E}">
        <p14:creationId xmlns:p14="http://schemas.microsoft.com/office/powerpoint/2010/main" val="387621423"/>
      </p:ext>
    </p:extLst>
  </p:cSld>
  <p:clrMapOvr>
    <a:masterClrMapping/>
  </p:clrMapOvr>
  <p:transition spd="slow">
    <p:wipe dir="r"/>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EA40A915-8792-80C9-E8D3-DAE0E42AF69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solidFill>
                  <a:schemeClr val="bg1"/>
                </a:solidFill>
              </a:rPr>
              <a:t>Step 1: </a:t>
            </a:r>
            <a:r>
              <a:rPr lang="en-US" dirty="0"/>
              <a:t>Look For Free Money First</a:t>
            </a:r>
          </a:p>
        </p:txBody>
      </p:sp>
      <p:sp>
        <p:nvSpPr>
          <p:cNvPr id="4" name="Slide Number Placeholder 3">
            <a:extLst>
              <a:ext uri="{FF2B5EF4-FFF2-40B4-BE49-F238E27FC236}">
                <a16:creationId xmlns:a16="http://schemas.microsoft.com/office/drawing/2014/main" id="{737DFB5F-7F9C-AD44-B641-4D871FAA15E4}"/>
              </a:ext>
            </a:extLst>
          </p:cNvPr>
          <p:cNvSpPr>
            <a:spLocks noGrp="1"/>
          </p:cNvSpPr>
          <p:nvPr>
            <p:ph type="sldNum" sz="quarter" idx="12"/>
          </p:nvPr>
        </p:nvSpPr>
        <p:spPr/>
        <p:txBody>
          <a:bodyPr/>
          <a:lstStyle/>
          <a:p>
            <a:fld id="{3ECAA9F2-51A7-FA4F-B019-4D81CA3B727C}" type="slidenum">
              <a:rPr lang="en-US" smtClean="0"/>
              <a:pPr/>
              <a:t>14</a:t>
            </a:fld>
            <a:endParaRPr lang="en-US" dirty="0"/>
          </a:p>
        </p:txBody>
      </p:sp>
      <p:sp>
        <p:nvSpPr>
          <p:cNvPr id="3" name="Content Placeholder 2"/>
          <p:cNvSpPr>
            <a:spLocks noGrp="1"/>
          </p:cNvSpPr>
          <p:nvPr>
            <p:ph idx="1"/>
          </p:nvPr>
        </p:nvSpPr>
        <p:spPr>
          <a:xfrm>
            <a:off x="457200" y="1646237"/>
            <a:ext cx="8229600" cy="4830763"/>
          </a:xfrm>
          <a:prstGeom prst="rect">
            <a:avLst/>
          </a:prstGeom>
        </p:spPr>
        <p:txBody>
          <a:bodyPr>
            <a:normAutofit fontScale="92500" lnSpcReduction="20000"/>
          </a:bodyPr>
          <a:lstStyle/>
          <a:p>
            <a:pPr lvl="1">
              <a:buFont typeface="Wingdings" panose="05000000000000000000" pitchFamily="2" charset="2"/>
              <a:buChar char="Ø"/>
            </a:pPr>
            <a:r>
              <a:rPr lang="en-US" b="1" dirty="0"/>
              <a:t>National</a:t>
            </a:r>
          </a:p>
          <a:p>
            <a:pPr lvl="2"/>
            <a:r>
              <a:rPr lang="en-US" dirty="0"/>
              <a:t>Most found on corporate websites, scholarship databases &amp; HS guidance offices/webpages</a:t>
            </a:r>
            <a:endParaRPr lang="en-US" baseline="30000" dirty="0"/>
          </a:p>
          <a:p>
            <a:pPr lvl="2"/>
            <a:r>
              <a:rPr lang="en-US" dirty="0"/>
              <a:t>Lots of competition</a:t>
            </a:r>
          </a:p>
          <a:p>
            <a:pPr lvl="1">
              <a:buFont typeface="Wingdings" panose="05000000000000000000" pitchFamily="2" charset="2"/>
              <a:buChar char="Ø"/>
            </a:pPr>
            <a:r>
              <a:rPr lang="en-US" b="1" dirty="0"/>
              <a:t>Local &amp; Regional</a:t>
            </a:r>
          </a:p>
          <a:p>
            <a:pPr lvl="2"/>
            <a:r>
              <a:rPr lang="en-US" dirty="0"/>
              <a:t>Check with HS Guidance office/webpage</a:t>
            </a:r>
            <a:endParaRPr lang="en-US" baseline="30000" dirty="0"/>
          </a:p>
          <a:p>
            <a:pPr lvl="2"/>
            <a:r>
              <a:rPr lang="en-US" dirty="0"/>
              <a:t>Businesses, churches, local foundations, etc. (stay on the lookout)</a:t>
            </a:r>
            <a:endParaRPr lang="en-US" baseline="30000" dirty="0"/>
          </a:p>
          <a:p>
            <a:pPr lvl="2"/>
            <a:r>
              <a:rPr lang="en-US" dirty="0"/>
              <a:t>Less competition</a:t>
            </a:r>
          </a:p>
          <a:p>
            <a:pPr lvl="1">
              <a:buFont typeface="Wingdings" panose="05000000000000000000" pitchFamily="2" charset="2"/>
              <a:buChar char="Ø"/>
            </a:pPr>
            <a:r>
              <a:rPr lang="en-US" b="1" dirty="0"/>
              <a:t>Post-Secondary:</a:t>
            </a:r>
          </a:p>
          <a:p>
            <a:pPr lvl="2"/>
            <a:r>
              <a:rPr lang="en-US" dirty="0"/>
              <a:t>Check the school’s financial aid &amp; admissions pages on website</a:t>
            </a:r>
            <a:endParaRPr lang="en-US" baseline="30000" dirty="0"/>
          </a:p>
          <a:p>
            <a:pPr lvl="2"/>
            <a:r>
              <a:rPr lang="en-US" dirty="0"/>
              <a:t>Inquire with financial aid office about scholarships from alumni and endowment funds</a:t>
            </a:r>
            <a:endParaRPr lang="en-US" baseline="30000" dirty="0"/>
          </a:p>
          <a:p>
            <a:endParaRPr lang="en-US" dirty="0"/>
          </a:p>
          <a:p>
            <a:pPr lvl="1"/>
            <a:endParaRPr lang="en-US" dirty="0"/>
          </a:p>
          <a:p>
            <a:pPr lvl="1"/>
            <a:endParaRPr lang="en-US" dirty="0"/>
          </a:p>
          <a:p>
            <a:pPr lvl="1"/>
            <a:endParaRPr lang="en-US" dirty="0"/>
          </a:p>
        </p:txBody>
      </p:sp>
      <p:sp>
        <p:nvSpPr>
          <p:cNvPr id="5" name="TextBox 4">
            <a:extLst>
              <a:ext uri="{FF2B5EF4-FFF2-40B4-BE49-F238E27FC236}">
                <a16:creationId xmlns:a16="http://schemas.microsoft.com/office/drawing/2014/main" id="{8DBADFF0-34EF-1A1D-B5CD-283DE5F583A3}"/>
              </a:ext>
            </a:extLst>
          </p:cNvPr>
          <p:cNvSpPr txBox="1"/>
          <p:nvPr/>
        </p:nvSpPr>
        <p:spPr>
          <a:xfrm>
            <a:off x="457200" y="80409"/>
            <a:ext cx="1447800" cy="338554"/>
          </a:xfrm>
          <a:prstGeom prst="rect">
            <a:avLst/>
          </a:prstGeom>
          <a:noFill/>
        </p:spPr>
        <p:txBody>
          <a:bodyPr wrap="square" rtlCol="0">
            <a:spAutoFit/>
          </a:bodyPr>
          <a:lstStyle/>
          <a:p>
            <a:r>
              <a:rPr lang="en-US" sz="1600" b="1" dirty="0">
                <a:solidFill>
                  <a:schemeClr val="accent5"/>
                </a:solidFill>
              </a:rPr>
              <a:t>Pgs. 5, 6, 27</a:t>
            </a:r>
          </a:p>
        </p:txBody>
      </p:sp>
    </p:spTree>
    <p:extLst>
      <p:ext uri="{BB962C8B-B14F-4D97-AF65-F5344CB8AC3E}">
        <p14:creationId xmlns:p14="http://schemas.microsoft.com/office/powerpoint/2010/main" val="1911635300"/>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8EC313C-C3C3-F2C1-387A-D369D30C626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Scholarship Search Tips</a:t>
            </a:r>
          </a:p>
        </p:txBody>
      </p:sp>
      <p:sp>
        <p:nvSpPr>
          <p:cNvPr id="2" name="Slide Number Placeholder 1">
            <a:extLst>
              <a:ext uri="{FF2B5EF4-FFF2-40B4-BE49-F238E27FC236}">
                <a16:creationId xmlns:a16="http://schemas.microsoft.com/office/drawing/2014/main" id="{803D7140-1D83-3046-8E8B-F9AC1D8CEDE6}"/>
              </a:ext>
            </a:extLst>
          </p:cNvPr>
          <p:cNvSpPr>
            <a:spLocks noGrp="1"/>
          </p:cNvSpPr>
          <p:nvPr>
            <p:ph type="sldNum" sz="quarter" idx="12"/>
          </p:nvPr>
        </p:nvSpPr>
        <p:spPr/>
        <p:txBody>
          <a:bodyPr/>
          <a:lstStyle/>
          <a:p>
            <a:fld id="{3ECAA9F2-51A7-FA4F-B019-4D81CA3B727C}" type="slidenum">
              <a:rPr lang="en-US" smtClean="0"/>
              <a:pPr/>
              <a:t>15</a:t>
            </a:fld>
            <a:endParaRPr lang="en-US" dirty="0"/>
          </a:p>
        </p:txBody>
      </p:sp>
      <p:sp>
        <p:nvSpPr>
          <p:cNvPr id="4" name="Content Placeholder 2"/>
          <p:cNvSpPr>
            <a:spLocks noGrp="1"/>
          </p:cNvSpPr>
          <p:nvPr>
            <p:ph idx="1"/>
          </p:nvPr>
        </p:nvSpPr>
        <p:spPr>
          <a:xfrm>
            <a:off x="457200" y="1646237"/>
            <a:ext cx="8458200" cy="3078163"/>
          </a:xfrm>
          <a:prstGeom prst="rect">
            <a:avLst/>
          </a:prstGeom>
        </p:spPr>
        <p:txBody>
          <a:bodyPr>
            <a:normAutofit fontScale="70000" lnSpcReduction="20000"/>
          </a:bodyPr>
          <a:lstStyle/>
          <a:p>
            <a:r>
              <a:rPr lang="en-US" dirty="0"/>
              <a:t>Start Early and Search Often</a:t>
            </a:r>
          </a:p>
          <a:p>
            <a:r>
              <a:rPr lang="en-US" dirty="0"/>
              <a:t>Create an Academic Resume</a:t>
            </a:r>
            <a:r>
              <a:rPr lang="en-US" sz="3200" dirty="0"/>
              <a:t>:</a:t>
            </a:r>
          </a:p>
          <a:p>
            <a:pPr lvl="1">
              <a:buFont typeface="Wingdings" panose="05000000000000000000" pitchFamily="2" charset="2"/>
              <a:buChar char="Ø"/>
            </a:pPr>
            <a:r>
              <a:rPr lang="en-US" dirty="0"/>
              <a:t>Academic success</a:t>
            </a:r>
          </a:p>
          <a:p>
            <a:pPr lvl="1">
              <a:buFont typeface="Wingdings" panose="05000000000000000000" pitchFamily="2" charset="2"/>
              <a:buChar char="Ø"/>
            </a:pPr>
            <a:r>
              <a:rPr lang="en-US" dirty="0"/>
              <a:t>Extra Curricular Activities</a:t>
            </a:r>
          </a:p>
          <a:p>
            <a:pPr lvl="1">
              <a:buFont typeface="Wingdings" panose="05000000000000000000" pitchFamily="2" charset="2"/>
              <a:buChar char="Ø"/>
            </a:pPr>
            <a:r>
              <a:rPr lang="en-US" dirty="0"/>
              <a:t>Community Involvement/Volunteerism</a:t>
            </a:r>
          </a:p>
          <a:p>
            <a:r>
              <a:rPr lang="en-US" dirty="0"/>
              <a:t>Create an Essay(s</a:t>
            </a:r>
            <a:r>
              <a:rPr lang="en-US" sz="3200" dirty="0"/>
              <a:t>)- </a:t>
            </a:r>
            <a:r>
              <a:rPr lang="en-US" dirty="0"/>
              <a:t>Write an essay, free from errors, that can be tweaked based on individual scholarships (be creative)</a:t>
            </a:r>
          </a:p>
          <a:p>
            <a:r>
              <a:rPr lang="en-US" dirty="0"/>
              <a:t>Secure Letter of Recommendations early</a:t>
            </a:r>
          </a:p>
          <a:p>
            <a:r>
              <a:rPr lang="en-US" b="1" dirty="0"/>
              <a:t>Pay attention to deadlines and understand the terms</a:t>
            </a:r>
          </a:p>
          <a:p>
            <a:pPr marL="0" indent="0">
              <a:buNone/>
            </a:pPr>
            <a:endParaRPr lang="en-US" dirty="0"/>
          </a:p>
        </p:txBody>
      </p:sp>
      <p:sp>
        <p:nvSpPr>
          <p:cNvPr id="5" name="TextBox 4">
            <a:extLst>
              <a:ext uri="{FF2B5EF4-FFF2-40B4-BE49-F238E27FC236}">
                <a16:creationId xmlns:a16="http://schemas.microsoft.com/office/drawing/2014/main" id="{CA0876F2-1C92-FCBB-0870-B1F69C5022EB}"/>
              </a:ext>
            </a:extLst>
          </p:cNvPr>
          <p:cNvSpPr txBox="1"/>
          <p:nvPr/>
        </p:nvSpPr>
        <p:spPr>
          <a:xfrm>
            <a:off x="2895600" y="4663134"/>
            <a:ext cx="3810000" cy="2185214"/>
          </a:xfrm>
          <a:prstGeom prst="rect">
            <a:avLst/>
          </a:prstGeom>
          <a:solidFill>
            <a:srgbClr val="007299"/>
          </a:solidFill>
        </p:spPr>
        <p:txBody>
          <a:bodyPr wrap="square" rtlCol="0">
            <a:spAutoFit/>
          </a:bodyPr>
          <a:lstStyle/>
          <a:p>
            <a:pPr algn="ctr"/>
            <a:endParaRPr lang="en-US" b="1" dirty="0">
              <a:solidFill>
                <a:schemeClr val="bg1">
                  <a:lumMod val="95000"/>
                </a:schemeClr>
              </a:solidFill>
            </a:endParaRPr>
          </a:p>
          <a:p>
            <a:pPr algn="ctr"/>
            <a:r>
              <a:rPr lang="en-US" sz="2000" b="1" dirty="0">
                <a:solidFill>
                  <a:schemeClr val="bg1">
                    <a:lumMod val="95000"/>
                  </a:schemeClr>
                </a:solidFill>
              </a:rPr>
              <a:t>FastWeb.com</a:t>
            </a:r>
            <a:endParaRPr lang="en-US" sz="2000" dirty="0">
              <a:solidFill>
                <a:schemeClr val="bg1">
                  <a:lumMod val="95000"/>
                </a:schemeClr>
              </a:solidFill>
            </a:endParaRPr>
          </a:p>
          <a:p>
            <a:pPr algn="ctr"/>
            <a:r>
              <a:rPr lang="en-US" sz="2000" b="1" dirty="0">
                <a:solidFill>
                  <a:schemeClr val="bg1">
                    <a:lumMod val="95000"/>
                  </a:schemeClr>
                </a:solidFill>
              </a:rPr>
              <a:t>EducationPlanner.org</a:t>
            </a:r>
            <a:endParaRPr lang="en-US" sz="2000" dirty="0">
              <a:solidFill>
                <a:schemeClr val="bg1">
                  <a:lumMod val="95000"/>
                </a:schemeClr>
              </a:solidFill>
            </a:endParaRPr>
          </a:p>
          <a:p>
            <a:pPr algn="ctr"/>
            <a:r>
              <a:rPr lang="en-US" sz="2000" b="1" dirty="0">
                <a:solidFill>
                  <a:schemeClr val="bg1">
                    <a:lumMod val="95000"/>
                  </a:schemeClr>
                </a:solidFill>
              </a:rPr>
              <a:t>FinAid.org</a:t>
            </a:r>
            <a:endParaRPr lang="en-US" sz="2000" dirty="0">
              <a:solidFill>
                <a:schemeClr val="bg1">
                  <a:lumMod val="95000"/>
                </a:schemeClr>
              </a:solidFill>
            </a:endParaRPr>
          </a:p>
          <a:p>
            <a:pPr algn="ctr"/>
            <a:r>
              <a:rPr lang="en-US" sz="2000" b="1" dirty="0">
                <a:solidFill>
                  <a:schemeClr val="bg1">
                    <a:lumMod val="95000"/>
                  </a:schemeClr>
                </a:solidFill>
              </a:rPr>
              <a:t>BigFuture.Collegeboard.org</a:t>
            </a:r>
            <a:endParaRPr lang="en-US" sz="2000" dirty="0">
              <a:solidFill>
                <a:schemeClr val="bg1">
                  <a:lumMod val="95000"/>
                </a:schemeClr>
              </a:solidFill>
            </a:endParaRPr>
          </a:p>
          <a:p>
            <a:pPr algn="ctr"/>
            <a:r>
              <a:rPr lang="en-US" sz="2000" b="1" dirty="0">
                <a:solidFill>
                  <a:schemeClr val="bg1">
                    <a:lumMod val="95000"/>
                  </a:schemeClr>
                </a:solidFill>
              </a:rPr>
              <a:t>Scholarshipamerica.org</a:t>
            </a:r>
            <a:endParaRPr lang="en-US" sz="2000" dirty="0">
              <a:solidFill>
                <a:schemeClr val="bg1">
                  <a:lumMod val="95000"/>
                </a:schemeClr>
              </a:solidFill>
            </a:endParaRPr>
          </a:p>
          <a:p>
            <a:pPr algn="ctr"/>
            <a:endParaRPr lang="en-US" dirty="0"/>
          </a:p>
        </p:txBody>
      </p:sp>
    </p:spTree>
    <p:extLst>
      <p:ext uri="{BB962C8B-B14F-4D97-AF65-F5344CB8AC3E}">
        <p14:creationId xmlns:p14="http://schemas.microsoft.com/office/powerpoint/2010/main" val="3435064769"/>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7F1651-DD9E-C0E5-E59D-19AAEA4F145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a:t>Recognize Scholarship Scams</a:t>
            </a:r>
            <a:endParaRPr lang="en-US" dirty="0"/>
          </a:p>
        </p:txBody>
      </p:sp>
      <p:sp>
        <p:nvSpPr>
          <p:cNvPr id="2" name="Slide Number Placeholder 1">
            <a:extLst>
              <a:ext uri="{FF2B5EF4-FFF2-40B4-BE49-F238E27FC236}">
                <a16:creationId xmlns:a16="http://schemas.microsoft.com/office/drawing/2014/main" id="{78D4C56F-FEF0-0F46-9598-3D8FDF7BF2D4}"/>
              </a:ext>
            </a:extLst>
          </p:cNvPr>
          <p:cNvSpPr>
            <a:spLocks noGrp="1"/>
          </p:cNvSpPr>
          <p:nvPr>
            <p:ph type="sldNum" sz="quarter" idx="12"/>
          </p:nvPr>
        </p:nvSpPr>
        <p:spPr/>
        <p:txBody>
          <a:bodyPr/>
          <a:lstStyle/>
          <a:p>
            <a:fld id="{3ECAA9F2-51A7-FA4F-B019-4D81CA3B727C}" type="slidenum">
              <a:rPr lang="en-US" smtClean="0"/>
              <a:pPr/>
              <a:t>16</a:t>
            </a:fld>
            <a:endParaRPr lang="en-US" dirty="0"/>
          </a:p>
        </p:txBody>
      </p:sp>
      <p:sp>
        <p:nvSpPr>
          <p:cNvPr id="4" name="Content Placeholder 2"/>
          <p:cNvSpPr>
            <a:spLocks noGrp="1"/>
          </p:cNvSpPr>
          <p:nvPr>
            <p:ph idx="1"/>
          </p:nvPr>
        </p:nvSpPr>
        <p:spPr>
          <a:prstGeom prst="rect">
            <a:avLst/>
          </a:prstGeom>
        </p:spPr>
        <p:txBody>
          <a:bodyPr>
            <a:noAutofit/>
          </a:bodyPr>
          <a:lstStyle/>
          <a:p>
            <a:r>
              <a:rPr lang="en-US" sz="2000" dirty="0"/>
              <a:t>Application fees</a:t>
            </a:r>
          </a:p>
          <a:p>
            <a:pPr lvl="1"/>
            <a:r>
              <a:rPr lang="en-US" sz="1600" dirty="0"/>
              <a:t>Even if the fee is minimal or “only to encourage serious students to apply”</a:t>
            </a:r>
          </a:p>
          <a:p>
            <a:r>
              <a:rPr lang="en-US" sz="2000" dirty="0"/>
              <a:t>“Guaranteed” scholarships</a:t>
            </a:r>
          </a:p>
          <a:p>
            <a:pPr lvl="1"/>
            <a:r>
              <a:rPr lang="en-US" sz="1600" dirty="0"/>
              <a:t>No individual can honestly “guarantee” you’ll win free money </a:t>
            </a:r>
          </a:p>
          <a:p>
            <a:r>
              <a:rPr lang="en-US" sz="2000" dirty="0"/>
              <a:t>Solicitations</a:t>
            </a:r>
          </a:p>
          <a:p>
            <a:pPr lvl="1"/>
            <a:r>
              <a:rPr lang="en-US" sz="1600" dirty="0"/>
              <a:t>“You’ve been selected…” </a:t>
            </a:r>
          </a:p>
          <a:p>
            <a:pPr lvl="1"/>
            <a:r>
              <a:rPr lang="en-US" sz="1600" dirty="0"/>
              <a:t>“You are a finalist…”</a:t>
            </a:r>
          </a:p>
          <a:p>
            <a:pPr lvl="1"/>
            <a:r>
              <a:rPr lang="en-US" sz="1600" dirty="0"/>
              <a:t>Bona fide companies won’t ask for a check or credit card payment upfront</a:t>
            </a:r>
          </a:p>
          <a:p>
            <a:r>
              <a:rPr lang="en-US" sz="2000" dirty="0"/>
              <a:t>Official-looking companies</a:t>
            </a:r>
          </a:p>
          <a:p>
            <a:pPr lvl="1"/>
            <a:r>
              <a:rPr lang="en-US" sz="1600" dirty="0"/>
              <a:t>The logo may look like the U.S. Dept. of Education’s logo </a:t>
            </a:r>
          </a:p>
          <a:p>
            <a:pPr lvl="1"/>
            <a:r>
              <a:rPr lang="en-US" sz="1600" dirty="0"/>
              <a:t>The company may talk about “federal” or “national” awards</a:t>
            </a:r>
          </a:p>
          <a:p>
            <a:r>
              <a:rPr lang="en-US" sz="2000" dirty="0"/>
              <a:t>Seminars  </a:t>
            </a:r>
          </a:p>
          <a:p>
            <a:pPr lvl="1"/>
            <a:r>
              <a:rPr lang="en-US" sz="1600" dirty="0"/>
              <a:t>Don’t get pressured into paying for services on the spot</a:t>
            </a:r>
          </a:p>
        </p:txBody>
      </p:sp>
      <p:pic>
        <p:nvPicPr>
          <p:cNvPr id="5" name="Picture 4">
            <a:extLst>
              <a:ext uri="{FF2B5EF4-FFF2-40B4-BE49-F238E27FC236}">
                <a16:creationId xmlns:a16="http://schemas.microsoft.com/office/drawing/2014/main" id="{795BDA3D-41BB-91D8-E757-F3E5F63CFA68}"/>
              </a:ext>
            </a:extLst>
          </p:cNvPr>
          <p:cNvPicPr>
            <a:picLocks noChangeAspect="1"/>
          </p:cNvPicPr>
          <p:nvPr/>
        </p:nvPicPr>
        <p:blipFill>
          <a:blip r:embed="rId2"/>
          <a:stretch>
            <a:fillRect/>
          </a:stretch>
        </p:blipFill>
        <p:spPr>
          <a:xfrm>
            <a:off x="7467600" y="685396"/>
            <a:ext cx="1315092" cy="1315092"/>
          </a:xfrm>
          <a:prstGeom prst="rect">
            <a:avLst/>
          </a:prstGeom>
        </p:spPr>
      </p:pic>
    </p:spTree>
    <p:extLst>
      <p:ext uri="{BB962C8B-B14F-4D97-AF65-F5344CB8AC3E}">
        <p14:creationId xmlns:p14="http://schemas.microsoft.com/office/powerpoint/2010/main" val="1870251678"/>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42246F0-8892-9E54-E7DA-098C005F336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solidFill>
                  <a:schemeClr val="bg1"/>
                </a:solidFill>
              </a:rPr>
              <a:t>Step 2: </a:t>
            </a:r>
            <a:r>
              <a:rPr lang="en-US" dirty="0"/>
              <a:t>Know Your Deadlines</a:t>
            </a:r>
          </a:p>
        </p:txBody>
      </p:sp>
      <p:sp>
        <p:nvSpPr>
          <p:cNvPr id="4" name="Slide Number Placeholder 3">
            <a:extLst>
              <a:ext uri="{FF2B5EF4-FFF2-40B4-BE49-F238E27FC236}">
                <a16:creationId xmlns:a16="http://schemas.microsoft.com/office/drawing/2014/main" id="{F9CF4A91-23BF-B04D-BC91-BC352381B1BD}"/>
              </a:ext>
            </a:extLst>
          </p:cNvPr>
          <p:cNvSpPr>
            <a:spLocks noGrp="1"/>
          </p:cNvSpPr>
          <p:nvPr>
            <p:ph type="sldNum" sz="quarter" idx="12"/>
          </p:nvPr>
        </p:nvSpPr>
        <p:spPr/>
        <p:txBody>
          <a:bodyPr/>
          <a:lstStyle/>
          <a:p>
            <a:fld id="{3ECAA9F2-51A7-FA4F-B019-4D81CA3B727C}" type="slidenum">
              <a:rPr lang="en-US" smtClean="0"/>
              <a:pPr/>
              <a:t>17</a:t>
            </a:fld>
            <a:endParaRPr lang="en-US" dirty="0"/>
          </a:p>
        </p:txBody>
      </p:sp>
      <p:sp>
        <p:nvSpPr>
          <p:cNvPr id="3" name="Content Placeholder 2"/>
          <p:cNvSpPr>
            <a:spLocks noGrp="1"/>
          </p:cNvSpPr>
          <p:nvPr>
            <p:ph idx="1"/>
          </p:nvPr>
        </p:nvSpPr>
        <p:spPr>
          <a:xfrm>
            <a:off x="457200" y="1646237"/>
            <a:ext cx="6781800" cy="4830763"/>
          </a:xfrm>
          <a:prstGeom prst="rect">
            <a:avLst/>
          </a:prstGeom>
        </p:spPr>
        <p:txBody>
          <a:bodyPr>
            <a:normAutofit/>
          </a:bodyPr>
          <a:lstStyle/>
          <a:p>
            <a:r>
              <a:rPr lang="en-US" dirty="0"/>
              <a:t>Applications for admission</a:t>
            </a:r>
          </a:p>
          <a:p>
            <a:r>
              <a:rPr lang="en-US" dirty="0"/>
              <a:t>Deadlines for scholarships</a:t>
            </a:r>
          </a:p>
          <a:p>
            <a:pPr lvl="1"/>
            <a:r>
              <a:rPr lang="en-US" dirty="0"/>
              <a:t>Institutions, Outside Sources</a:t>
            </a:r>
          </a:p>
          <a:p>
            <a:r>
              <a:rPr lang="en-US" dirty="0"/>
              <a:t>Free Application for Financial Aid (FAFSA)</a:t>
            </a:r>
          </a:p>
          <a:p>
            <a:pPr lvl="1"/>
            <a:r>
              <a:rPr lang="en-US" dirty="0"/>
              <a:t>Schools have priority deadlines</a:t>
            </a:r>
          </a:p>
          <a:p>
            <a:pPr lvl="1"/>
            <a:r>
              <a:rPr lang="en-US" dirty="0"/>
              <a:t>Don’t have to have applied or been accepted to list a school on the FAFSA</a:t>
            </a:r>
          </a:p>
          <a:p>
            <a:endParaRPr lang="en-US" dirty="0"/>
          </a:p>
          <a:p>
            <a:pPr lvl="1"/>
            <a:endParaRPr lang="en-US" dirty="0"/>
          </a:p>
        </p:txBody>
      </p:sp>
      <p:pic>
        <p:nvPicPr>
          <p:cNvPr id="7" name="Picture 6">
            <a:extLst>
              <a:ext uri="{FF2B5EF4-FFF2-40B4-BE49-F238E27FC236}">
                <a16:creationId xmlns:a16="http://schemas.microsoft.com/office/drawing/2014/main" id="{2DEB71AB-B1CB-CD02-9453-1D76B2840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72552" flipH="1">
            <a:off x="4978947" y="2629515"/>
            <a:ext cx="3913631" cy="4010974"/>
          </a:xfrm>
          <a:prstGeom prst="rect">
            <a:avLst/>
          </a:prstGeom>
        </p:spPr>
      </p:pic>
    </p:spTree>
    <p:extLst>
      <p:ext uri="{BB962C8B-B14F-4D97-AF65-F5344CB8AC3E}">
        <p14:creationId xmlns:p14="http://schemas.microsoft.com/office/powerpoint/2010/main" val="895987497"/>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08AF271-B52E-B572-C667-49D4A0342FD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PA State Grant Deadlines</a:t>
            </a:r>
          </a:p>
        </p:txBody>
      </p:sp>
      <p:sp>
        <p:nvSpPr>
          <p:cNvPr id="2" name="Slide Number Placeholder 1">
            <a:extLst>
              <a:ext uri="{FF2B5EF4-FFF2-40B4-BE49-F238E27FC236}">
                <a16:creationId xmlns:a16="http://schemas.microsoft.com/office/drawing/2014/main" id="{5468B72F-D246-9B4B-89E1-1F9AC9A5A1E9}"/>
              </a:ext>
            </a:extLst>
          </p:cNvPr>
          <p:cNvSpPr>
            <a:spLocks noGrp="1"/>
          </p:cNvSpPr>
          <p:nvPr>
            <p:ph type="sldNum" sz="quarter" idx="12"/>
          </p:nvPr>
        </p:nvSpPr>
        <p:spPr/>
        <p:txBody>
          <a:bodyPr/>
          <a:lstStyle/>
          <a:p>
            <a:fld id="{3ECAA9F2-51A7-FA4F-B019-4D81CA3B727C}" type="slidenum">
              <a:rPr lang="en-US" smtClean="0"/>
              <a:pPr/>
              <a:t>18</a:t>
            </a:fld>
            <a:endParaRPr lang="en-US" dirty="0"/>
          </a:p>
        </p:txBody>
      </p:sp>
      <p:sp>
        <p:nvSpPr>
          <p:cNvPr id="4" name="Content Placeholder 2"/>
          <p:cNvSpPr>
            <a:spLocks noGrp="1"/>
          </p:cNvSpPr>
          <p:nvPr>
            <p:ph idx="1"/>
          </p:nvPr>
        </p:nvSpPr>
        <p:spPr>
          <a:xfrm>
            <a:off x="457200" y="2000497"/>
            <a:ext cx="8229600" cy="3840163"/>
          </a:xfrm>
          <a:prstGeom prst="rect">
            <a:avLst/>
          </a:prstGeom>
        </p:spPr>
        <p:txBody>
          <a:bodyPr>
            <a:normAutofit fontScale="92500" lnSpcReduction="10000"/>
          </a:bodyPr>
          <a:lstStyle/>
          <a:p>
            <a:pPr>
              <a:lnSpc>
                <a:spcPct val="110000"/>
              </a:lnSpc>
            </a:pPr>
            <a:r>
              <a:rPr lang="en-US" sz="3500" b="1" dirty="0">
                <a:solidFill>
                  <a:srgbClr val="007299"/>
                </a:solidFill>
              </a:rPr>
              <a:t>May 1</a:t>
            </a:r>
            <a:r>
              <a:rPr lang="en-US" b="1" dirty="0">
                <a:solidFill>
                  <a:srgbClr val="007299"/>
                </a:solidFill>
              </a:rPr>
              <a:t>—</a:t>
            </a:r>
            <a:r>
              <a:rPr lang="en-US" dirty="0"/>
              <a:t>If you plan to enroll in a degree program or a college transferable program at a 2-year private college or other college or university </a:t>
            </a:r>
          </a:p>
          <a:p>
            <a:pPr>
              <a:lnSpc>
                <a:spcPct val="110000"/>
              </a:lnSpc>
            </a:pPr>
            <a:r>
              <a:rPr lang="en-US" sz="3500" b="1" dirty="0">
                <a:solidFill>
                  <a:srgbClr val="007299"/>
                </a:solidFill>
              </a:rPr>
              <a:t>August 1</a:t>
            </a:r>
            <a:r>
              <a:rPr lang="en-US" b="1" dirty="0">
                <a:solidFill>
                  <a:srgbClr val="007299"/>
                </a:solidFill>
              </a:rPr>
              <a:t>—</a:t>
            </a:r>
            <a:r>
              <a:rPr lang="en-US" dirty="0"/>
              <a:t>If you plan to enroll in a community college; a designated Pennsylvania Open-Admission institution; a business, trade, or technical school; a hospital school of nursing; or a 2-year program that is not transferable to another institution</a:t>
            </a:r>
          </a:p>
        </p:txBody>
      </p:sp>
      <p:pic>
        <p:nvPicPr>
          <p:cNvPr id="5" name="Picture 4">
            <a:extLst>
              <a:ext uri="{FF2B5EF4-FFF2-40B4-BE49-F238E27FC236}">
                <a16:creationId xmlns:a16="http://schemas.microsoft.com/office/drawing/2014/main" id="{2B1B49EE-AB6A-2B4B-B7D0-6C8F811F2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78406">
            <a:off x="3032195" y="5702466"/>
            <a:ext cx="5946559" cy="879718"/>
          </a:xfrm>
          <a:prstGeom prst="rect">
            <a:avLst/>
          </a:prstGeom>
          <a:solidFill>
            <a:srgbClr val="74278F"/>
          </a:solidFill>
        </p:spPr>
      </p:pic>
      <p:sp>
        <p:nvSpPr>
          <p:cNvPr id="6" name="TextBox 5">
            <a:extLst>
              <a:ext uri="{FF2B5EF4-FFF2-40B4-BE49-F238E27FC236}">
                <a16:creationId xmlns:a16="http://schemas.microsoft.com/office/drawing/2014/main" id="{7FC29EA7-E3FB-6111-69F1-937B3B5922C2}"/>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24</a:t>
            </a:r>
          </a:p>
        </p:txBody>
      </p:sp>
      <p:sp>
        <p:nvSpPr>
          <p:cNvPr id="7" name="TextBox 6">
            <a:extLst>
              <a:ext uri="{FF2B5EF4-FFF2-40B4-BE49-F238E27FC236}">
                <a16:creationId xmlns:a16="http://schemas.microsoft.com/office/drawing/2014/main" id="{844E9FFE-9A3B-DC13-390E-69D3EB1E4A86}"/>
              </a:ext>
            </a:extLst>
          </p:cNvPr>
          <p:cNvSpPr txBox="1"/>
          <p:nvPr/>
        </p:nvSpPr>
        <p:spPr>
          <a:xfrm>
            <a:off x="457200" y="1566446"/>
            <a:ext cx="8458200" cy="338554"/>
          </a:xfrm>
          <a:prstGeom prst="rect">
            <a:avLst/>
          </a:prstGeom>
          <a:noFill/>
        </p:spPr>
        <p:txBody>
          <a:bodyPr wrap="square" rtlCol="0">
            <a:spAutoFit/>
          </a:bodyPr>
          <a:lstStyle/>
          <a:p>
            <a:pPr algn="ctr"/>
            <a:r>
              <a:rPr lang="en-US" sz="1600" i="1" dirty="0"/>
              <a:t>You must complete your FAFSA by the deadline to be considered for the PA State Grant.</a:t>
            </a:r>
          </a:p>
        </p:txBody>
      </p:sp>
    </p:spTree>
    <p:extLst>
      <p:ext uri="{BB962C8B-B14F-4D97-AF65-F5344CB8AC3E}">
        <p14:creationId xmlns:p14="http://schemas.microsoft.com/office/powerpoint/2010/main" val="453312826"/>
      </p:ext>
    </p:extLst>
  </p:cSld>
  <p:clrMapOvr>
    <a:masterClrMapping/>
  </p:clrMapOvr>
  <p:transition spd="slow">
    <p:wipe dir="r"/>
  </p:transition>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7F47E78-B0BC-B5B2-979D-7D13EE29B4F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024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43062" y="1947830"/>
            <a:ext cx="3534675" cy="422757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a:spLocks noGrp="1"/>
          </p:cNvSpPr>
          <p:nvPr>
            <p:ph type="title"/>
          </p:nvPr>
        </p:nvSpPr>
        <p:spPr>
          <a:xfrm>
            <a:off x="350322" y="142509"/>
            <a:ext cx="8763000" cy="1043711"/>
          </a:xfrm>
          <a:prstGeom prst="rect">
            <a:avLst/>
          </a:prstGeom>
        </p:spPr>
        <p:txBody>
          <a:bodyPr>
            <a:normAutofit fontScale="90000"/>
          </a:bodyPr>
          <a:lstStyle/>
          <a:p>
            <a:r>
              <a:rPr lang="en-US" spc="-150" dirty="0">
                <a:solidFill>
                  <a:schemeClr val="bg1"/>
                </a:solidFill>
              </a:rPr>
              <a:t>Step 3: </a:t>
            </a:r>
            <a:r>
              <a:rPr lang="en-US" spc="-150" dirty="0"/>
              <a:t>The FAFSA is Your Connection to Funding</a:t>
            </a:r>
          </a:p>
        </p:txBody>
      </p:sp>
      <p:sp>
        <p:nvSpPr>
          <p:cNvPr id="2" name="Slide Number Placeholder 1">
            <a:extLst>
              <a:ext uri="{FF2B5EF4-FFF2-40B4-BE49-F238E27FC236}">
                <a16:creationId xmlns:a16="http://schemas.microsoft.com/office/drawing/2014/main" id="{D63ECB5B-1781-A74D-A53D-3FC061CBE7B6}"/>
              </a:ext>
            </a:extLst>
          </p:cNvPr>
          <p:cNvSpPr>
            <a:spLocks noGrp="1"/>
          </p:cNvSpPr>
          <p:nvPr>
            <p:ph type="sldNum" sz="quarter" idx="12"/>
          </p:nvPr>
        </p:nvSpPr>
        <p:spPr/>
        <p:txBody>
          <a:bodyPr/>
          <a:lstStyle/>
          <a:p>
            <a:fld id="{3ECAA9F2-51A7-FA4F-B019-4D81CA3B727C}" type="slidenum">
              <a:rPr lang="en-US" smtClean="0"/>
              <a:pPr/>
              <a:t>19</a:t>
            </a:fld>
            <a:endParaRPr lang="en-US" dirty="0"/>
          </a:p>
        </p:txBody>
      </p:sp>
      <p:sp>
        <p:nvSpPr>
          <p:cNvPr id="4" name="Content Placeholder 2"/>
          <p:cNvSpPr>
            <a:spLocks noGrp="1"/>
          </p:cNvSpPr>
          <p:nvPr>
            <p:ph idx="1"/>
          </p:nvPr>
        </p:nvSpPr>
        <p:spPr>
          <a:xfrm>
            <a:off x="457200" y="1646237"/>
            <a:ext cx="5943600" cy="4830763"/>
          </a:xfrm>
          <a:prstGeom prst="rect">
            <a:avLst/>
          </a:prstGeom>
        </p:spPr>
        <p:txBody>
          <a:bodyPr>
            <a:normAutofit/>
          </a:bodyPr>
          <a:lstStyle/>
          <a:p>
            <a:pPr marL="0" indent="0">
              <a:lnSpc>
                <a:spcPct val="120000"/>
              </a:lnSpc>
              <a:buNone/>
            </a:pPr>
            <a:r>
              <a:rPr lang="en-US" dirty="0"/>
              <a:t>The FAFSA is a federal form used to determine student eligibility for the following:</a:t>
            </a:r>
          </a:p>
          <a:p>
            <a:pPr marL="530352">
              <a:lnSpc>
                <a:spcPct val="120000"/>
              </a:lnSpc>
            </a:pPr>
            <a:r>
              <a:rPr lang="en-US" dirty="0"/>
              <a:t>Federal programs</a:t>
            </a:r>
          </a:p>
          <a:p>
            <a:pPr marL="530352">
              <a:lnSpc>
                <a:spcPct val="120000"/>
              </a:lnSpc>
            </a:pPr>
            <a:r>
              <a:rPr lang="en-US" dirty="0"/>
              <a:t>State programs</a:t>
            </a:r>
          </a:p>
          <a:p>
            <a:pPr marL="530352">
              <a:lnSpc>
                <a:spcPct val="120000"/>
              </a:lnSpc>
            </a:pPr>
            <a:r>
              <a:rPr lang="en-US" dirty="0"/>
              <a:t>School programs</a:t>
            </a:r>
          </a:p>
        </p:txBody>
      </p:sp>
      <p:sp>
        <p:nvSpPr>
          <p:cNvPr id="5" name="TextBox 4">
            <a:extLst>
              <a:ext uri="{FF2B5EF4-FFF2-40B4-BE49-F238E27FC236}">
                <a16:creationId xmlns:a16="http://schemas.microsoft.com/office/drawing/2014/main" id="{0615F271-649C-0708-9F64-1E8E6EA37965}"/>
              </a:ext>
            </a:extLst>
          </p:cNvPr>
          <p:cNvSpPr txBox="1"/>
          <p:nvPr/>
        </p:nvSpPr>
        <p:spPr>
          <a:xfrm>
            <a:off x="457200" y="80409"/>
            <a:ext cx="1447800" cy="338554"/>
          </a:xfrm>
          <a:prstGeom prst="rect">
            <a:avLst/>
          </a:prstGeom>
          <a:noFill/>
        </p:spPr>
        <p:txBody>
          <a:bodyPr wrap="square" rtlCol="0">
            <a:spAutoFit/>
          </a:bodyPr>
          <a:lstStyle/>
          <a:p>
            <a:r>
              <a:rPr lang="en-US" sz="1600" b="1" dirty="0">
                <a:solidFill>
                  <a:schemeClr val="accent5"/>
                </a:solidFill>
              </a:rPr>
              <a:t>Pg. 20</a:t>
            </a:r>
          </a:p>
        </p:txBody>
      </p:sp>
    </p:spTree>
    <p:extLst>
      <p:ext uri="{BB962C8B-B14F-4D97-AF65-F5344CB8AC3E}">
        <p14:creationId xmlns:p14="http://schemas.microsoft.com/office/powerpoint/2010/main" val="3169281224"/>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F0B1C54-CC78-4450-B5C0-38350ED8319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6" name="Title 6"/>
          <p:cNvSpPr>
            <a:spLocks noGrp="1"/>
          </p:cNvSpPr>
          <p:nvPr>
            <p:ph type="title"/>
          </p:nvPr>
        </p:nvSpPr>
        <p:spPr>
          <a:xfrm>
            <a:off x="457200" y="163541"/>
            <a:ext cx="8534400" cy="1043711"/>
          </a:xfrm>
          <a:prstGeom prst="rect">
            <a:avLst/>
          </a:prstGeom>
        </p:spPr>
        <p:txBody>
          <a:bodyPr>
            <a:normAutofit/>
          </a:bodyPr>
          <a:lstStyle/>
          <a:p>
            <a:r>
              <a:rPr lang="en-US" dirty="0"/>
              <a:t>FAFSA </a:t>
            </a:r>
            <a:r>
              <a:rPr lang="en-US" sz="2700" dirty="0"/>
              <a:t>(Free Application for Federal Student Aid)</a:t>
            </a:r>
            <a:endParaRPr lang="en-US" dirty="0"/>
          </a:p>
        </p:txBody>
      </p:sp>
      <p:sp>
        <p:nvSpPr>
          <p:cNvPr id="3" name="Slide Number Placeholder 2">
            <a:extLst>
              <a:ext uri="{FF2B5EF4-FFF2-40B4-BE49-F238E27FC236}">
                <a16:creationId xmlns:a16="http://schemas.microsoft.com/office/drawing/2014/main" id="{80197DE2-2D44-7A49-8ED1-4054C8AFD324}"/>
              </a:ext>
            </a:extLst>
          </p:cNvPr>
          <p:cNvSpPr>
            <a:spLocks noGrp="1"/>
          </p:cNvSpPr>
          <p:nvPr>
            <p:ph type="sldNum" sz="quarter" idx="12"/>
          </p:nvPr>
        </p:nvSpPr>
        <p:spPr/>
        <p:txBody>
          <a:bodyPr/>
          <a:lstStyle/>
          <a:p>
            <a:fld id="{3ECAA9F2-51A7-FA4F-B019-4D81CA3B727C}" type="slidenum">
              <a:rPr lang="en-US" smtClean="0"/>
              <a:pPr/>
              <a:t>20</a:t>
            </a:fld>
            <a:endParaRPr lang="en-US" dirty="0"/>
          </a:p>
        </p:txBody>
      </p:sp>
      <p:sp>
        <p:nvSpPr>
          <p:cNvPr id="15" name="Content Placeholder 2"/>
          <p:cNvSpPr>
            <a:spLocks noGrp="1"/>
          </p:cNvSpPr>
          <p:nvPr>
            <p:ph idx="1"/>
          </p:nvPr>
        </p:nvSpPr>
        <p:spPr>
          <a:xfrm>
            <a:off x="457200" y="1646237"/>
            <a:ext cx="5224298" cy="4830763"/>
          </a:xfrm>
          <a:prstGeom prst="rect">
            <a:avLst/>
          </a:prstGeom>
        </p:spPr>
        <p:txBody>
          <a:bodyPr>
            <a:noAutofit/>
          </a:bodyPr>
          <a:lstStyle/>
          <a:p>
            <a:r>
              <a:rPr lang="en-US" sz="2400" dirty="0"/>
              <a:t>The FAFSA is the primary federal form for financial assistance to attend a postsecondary school.</a:t>
            </a:r>
          </a:p>
          <a:p>
            <a:r>
              <a:rPr lang="en-US" sz="2400" dirty="0"/>
              <a:t>Must file a FAFSA each </a:t>
            </a:r>
            <a:br>
              <a:rPr lang="en-US" sz="2400" dirty="0"/>
            </a:br>
            <a:r>
              <a:rPr lang="en-US" sz="2400" dirty="0"/>
              <a:t>year a student attends </a:t>
            </a:r>
            <a:br>
              <a:rPr lang="en-US" sz="2400" dirty="0"/>
            </a:br>
            <a:r>
              <a:rPr lang="en-US" sz="2400" dirty="0"/>
              <a:t>school to be eligible.</a:t>
            </a:r>
          </a:p>
          <a:p>
            <a:r>
              <a:rPr lang="en-US" sz="2400" dirty="0"/>
              <a:t>File online</a:t>
            </a:r>
            <a:r>
              <a:rPr lang="en-US" b="0" i="0" dirty="0">
                <a:solidFill>
                  <a:srgbClr val="001D35"/>
                </a:solidFill>
                <a:effectLst/>
                <a:latin typeface="Google Sans"/>
              </a:rPr>
              <a:t>—</a:t>
            </a:r>
            <a:r>
              <a:rPr lang="en-US" sz="2400" dirty="0"/>
              <a:t>Fast, Secure, </a:t>
            </a:r>
            <a:br>
              <a:rPr lang="en-US" sz="2400" dirty="0"/>
            </a:br>
            <a:r>
              <a:rPr lang="en-US" sz="2400" dirty="0"/>
              <a:t>SKIP LOGIC and Built-in Edits.</a:t>
            </a:r>
          </a:p>
          <a:p>
            <a:r>
              <a:rPr lang="en-US" sz="2400" b="0" i="0" u="none" strike="noStrike" baseline="0" dirty="0">
                <a:solidFill>
                  <a:srgbClr val="211D1E"/>
                </a:solidFill>
              </a:rPr>
              <a:t>While filing the FAFSA online is preferred, a printable PDF version is available at </a:t>
            </a:r>
            <a:r>
              <a:rPr lang="en-US" sz="2400" b="1" i="0" u="none" strike="noStrike" baseline="0" dirty="0">
                <a:solidFill>
                  <a:srgbClr val="478229"/>
                </a:solidFill>
              </a:rPr>
              <a:t>StudentAid.gov</a:t>
            </a:r>
            <a:r>
              <a:rPr lang="en-US" sz="2400" b="0" i="0" u="none" strike="noStrike" baseline="0" dirty="0">
                <a:solidFill>
                  <a:srgbClr val="211D1E"/>
                </a:solidFill>
              </a:rPr>
              <a:t>. </a:t>
            </a:r>
            <a:endParaRPr lang="en-US" sz="2400" b="1" dirty="0">
              <a:solidFill>
                <a:srgbClr val="386526"/>
              </a:solidFill>
            </a:endParaRPr>
          </a:p>
        </p:txBody>
      </p:sp>
      <p:pic>
        <p:nvPicPr>
          <p:cNvPr id="13" name="Picture 12" descr="iMac.png"/>
          <p:cNvPicPr>
            <a:picLocks noChangeAspect="1"/>
          </p:cNvPicPr>
          <p:nvPr/>
        </p:nvPicPr>
        <p:blipFill rotWithShape="1">
          <a:blip r:embed="rId3">
            <a:extLst>
              <a:ext uri="{28A0092B-C50C-407E-A947-70E740481C1C}">
                <a14:useLocalDpi xmlns:a14="http://schemas.microsoft.com/office/drawing/2010/main"/>
              </a:ext>
            </a:extLst>
          </a:blip>
          <a:srcRect r="32657"/>
          <a:stretch/>
        </p:blipFill>
        <p:spPr bwMode="auto">
          <a:xfrm>
            <a:off x="4910506" y="1828800"/>
            <a:ext cx="4233494" cy="55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A557CCC5-FA7B-7694-F4FD-288008F3AE3A}"/>
              </a:ext>
            </a:extLst>
          </p:cNvPr>
          <p:cNvSpPr txBox="1"/>
          <p:nvPr/>
        </p:nvSpPr>
        <p:spPr>
          <a:xfrm>
            <a:off x="6017178" y="1844754"/>
            <a:ext cx="4583874" cy="461665"/>
          </a:xfrm>
          <a:prstGeom prst="rect">
            <a:avLst/>
          </a:prstGeom>
          <a:noFill/>
        </p:spPr>
        <p:txBody>
          <a:bodyPr wrap="square">
            <a:spAutoFit/>
          </a:bodyPr>
          <a:lstStyle/>
          <a:p>
            <a:r>
              <a:rPr lang="en-US" sz="2400" dirty="0">
                <a:hlinkClick r:id="rId4"/>
              </a:rPr>
              <a:t>StudentAid.gov/</a:t>
            </a:r>
            <a:r>
              <a:rPr lang="en-US" sz="2400" dirty="0" err="1">
                <a:hlinkClick r:id="rId4"/>
              </a:rPr>
              <a:t>fafsa</a:t>
            </a:r>
            <a:endParaRPr lang="en-US" sz="2400" dirty="0"/>
          </a:p>
        </p:txBody>
      </p:sp>
      <p:sp>
        <p:nvSpPr>
          <p:cNvPr id="5" name="TextBox 4">
            <a:extLst>
              <a:ext uri="{FF2B5EF4-FFF2-40B4-BE49-F238E27FC236}">
                <a16:creationId xmlns:a16="http://schemas.microsoft.com/office/drawing/2014/main" id="{65FF4DA2-1990-A823-527B-52A861EC31EA}"/>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Pgs. 20-23</a:t>
            </a:r>
          </a:p>
        </p:txBody>
      </p:sp>
      <p:pic>
        <p:nvPicPr>
          <p:cNvPr id="10" name="Picture 9" descr="Screenshot of the FAFSA landing page. Buttons display the option to “Start New Form,” “Edit Existing Forms,” or “Accept an Invitation.” ">
            <a:extLst>
              <a:ext uri="{FF2B5EF4-FFF2-40B4-BE49-F238E27FC236}">
                <a16:creationId xmlns:a16="http://schemas.microsoft.com/office/drawing/2014/main" id="{7605C37D-1E51-17D1-1F32-6DCD1F7A2927}"/>
              </a:ext>
            </a:extLst>
          </p:cNvPr>
          <p:cNvPicPr>
            <a:picLocks noChangeAspect="1"/>
          </p:cNvPicPr>
          <p:nvPr/>
        </p:nvPicPr>
        <p:blipFill>
          <a:blip r:embed="rId5"/>
          <a:srcRect r="6292" b="12964"/>
          <a:stretch>
            <a:fillRect/>
          </a:stretch>
        </p:blipFill>
        <p:spPr>
          <a:xfrm>
            <a:off x="5715001" y="2549007"/>
            <a:ext cx="3429000" cy="2708793"/>
          </a:xfrm>
          <a:prstGeom prst="rect">
            <a:avLst/>
          </a:prstGeom>
          <a:ln>
            <a:solidFill>
              <a:srgbClr val="0070C0"/>
            </a:solidFill>
          </a:ln>
        </p:spPr>
      </p:pic>
    </p:spTree>
    <p:extLst>
      <p:ext uri="{BB962C8B-B14F-4D97-AF65-F5344CB8AC3E}">
        <p14:creationId xmlns:p14="http://schemas.microsoft.com/office/powerpoint/2010/main" val="4144999743"/>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4AECDD0F-5CF8-C71F-E728-A1CF0082031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D68E30F-8EB6-9547-B721-2F904E0DFE9E}"/>
              </a:ext>
            </a:extLst>
          </p:cNvPr>
          <p:cNvSpPr>
            <a:spLocks noGrp="1"/>
          </p:cNvSpPr>
          <p:nvPr>
            <p:ph type="title"/>
          </p:nvPr>
        </p:nvSpPr>
        <p:spPr>
          <a:prstGeom prst="rect">
            <a:avLst/>
          </a:prstGeom>
        </p:spPr>
        <p:txBody>
          <a:bodyPr/>
          <a:lstStyle/>
          <a:p>
            <a:r>
              <a:rPr lang="en-US" dirty="0"/>
              <a:t>Create Your StudentAid.gov Account</a:t>
            </a:r>
          </a:p>
        </p:txBody>
      </p:sp>
      <p:sp>
        <p:nvSpPr>
          <p:cNvPr id="4" name="Slide Number Placeholder 3">
            <a:extLst>
              <a:ext uri="{FF2B5EF4-FFF2-40B4-BE49-F238E27FC236}">
                <a16:creationId xmlns:a16="http://schemas.microsoft.com/office/drawing/2014/main" id="{B8743489-096A-7348-A148-A5D2905F8C1B}"/>
              </a:ext>
            </a:extLst>
          </p:cNvPr>
          <p:cNvSpPr>
            <a:spLocks noGrp="1"/>
          </p:cNvSpPr>
          <p:nvPr>
            <p:ph type="sldNum" sz="quarter" idx="12"/>
          </p:nvPr>
        </p:nvSpPr>
        <p:spPr/>
        <p:txBody>
          <a:bodyPr/>
          <a:lstStyle/>
          <a:p>
            <a:fld id="{3ECAA9F2-51A7-FA4F-B019-4D81CA3B727C}" type="slidenum">
              <a:rPr lang="en-US" smtClean="0"/>
              <a:pPr/>
              <a:t>21</a:t>
            </a:fld>
            <a:endParaRPr lang="en-US" dirty="0"/>
          </a:p>
        </p:txBody>
      </p:sp>
      <p:sp>
        <p:nvSpPr>
          <p:cNvPr id="3" name="Content Placeholder 2">
            <a:extLst>
              <a:ext uri="{FF2B5EF4-FFF2-40B4-BE49-F238E27FC236}">
                <a16:creationId xmlns:a16="http://schemas.microsoft.com/office/drawing/2014/main" id="{85A2A927-BFE3-2D44-96B4-F984A655F703}"/>
              </a:ext>
            </a:extLst>
          </p:cNvPr>
          <p:cNvSpPr>
            <a:spLocks noGrp="1"/>
          </p:cNvSpPr>
          <p:nvPr>
            <p:ph idx="1"/>
          </p:nvPr>
        </p:nvSpPr>
        <p:spPr>
          <a:xfrm>
            <a:off x="304800" y="1646237"/>
            <a:ext cx="5943600" cy="4906963"/>
          </a:xfrm>
          <a:prstGeom prst="rect">
            <a:avLst/>
          </a:prstGeom>
        </p:spPr>
        <p:txBody>
          <a:bodyPr>
            <a:normAutofit fontScale="85000" lnSpcReduction="20000"/>
          </a:bodyPr>
          <a:lstStyle/>
          <a:p>
            <a:pPr>
              <a:lnSpc>
                <a:spcPct val="120000"/>
              </a:lnSpc>
            </a:pPr>
            <a:r>
              <a:rPr lang="en-US" dirty="0"/>
              <a:t>The student applying for aid and all contributors providing information on the FAFSA need to create a StudentAid.gov Account at </a:t>
            </a:r>
            <a:r>
              <a:rPr lang="en-US" b="1" dirty="0">
                <a:hlinkClick r:id="rId3"/>
              </a:rPr>
              <a:t>StudentAid.gov/fsa-id/create-account</a:t>
            </a:r>
            <a:r>
              <a:rPr lang="en-US" b="1" dirty="0"/>
              <a:t>. </a:t>
            </a:r>
          </a:p>
          <a:p>
            <a:pPr>
              <a:lnSpc>
                <a:spcPct val="120000"/>
              </a:lnSpc>
            </a:pPr>
            <a:r>
              <a:rPr lang="en-US" dirty="0"/>
              <a:t>Create at least 1 day prior to completing the FAFSA</a:t>
            </a:r>
          </a:p>
          <a:p>
            <a:pPr>
              <a:lnSpc>
                <a:spcPct val="120000"/>
              </a:lnSpc>
            </a:pPr>
            <a:r>
              <a:rPr lang="en-US" dirty="0"/>
              <a:t>Legal signature for student and contributors.</a:t>
            </a:r>
          </a:p>
          <a:p>
            <a:pPr>
              <a:lnSpc>
                <a:spcPct val="120000"/>
              </a:lnSpc>
            </a:pPr>
            <a:r>
              <a:rPr lang="en-US" b="0" i="0" u="none" strike="noStrike" baseline="0" dirty="0"/>
              <a:t>Users without an SSN will be able to acquire </a:t>
            </a:r>
            <a:r>
              <a:rPr lang="en-US" dirty="0"/>
              <a:t>a StudentAid.gov Account</a:t>
            </a:r>
            <a:r>
              <a:rPr lang="en-US" b="0" i="0" u="none" strike="noStrike" baseline="0" dirty="0"/>
              <a:t>.</a:t>
            </a:r>
          </a:p>
          <a:p>
            <a:pPr>
              <a:lnSpc>
                <a:spcPct val="120000"/>
              </a:lnSpc>
            </a:pPr>
            <a:endParaRPr lang="en-US" dirty="0"/>
          </a:p>
        </p:txBody>
      </p:sp>
      <p:graphicFrame>
        <p:nvGraphicFramePr>
          <p:cNvPr id="5" name="Diagram 4">
            <a:extLst>
              <a:ext uri="{FF2B5EF4-FFF2-40B4-BE49-F238E27FC236}">
                <a16:creationId xmlns:a16="http://schemas.microsoft.com/office/drawing/2014/main" id="{01CD7BDD-1594-0F42-9FA3-D5F3C4AF981E}"/>
              </a:ext>
            </a:extLst>
          </p:cNvPr>
          <p:cNvGraphicFramePr/>
          <p:nvPr>
            <p:extLst>
              <p:ext uri="{D42A27DB-BD31-4B8C-83A1-F6EECF244321}">
                <p14:modId xmlns:p14="http://schemas.microsoft.com/office/powerpoint/2010/main" val="3596510360"/>
              </p:ext>
            </p:extLst>
          </p:nvPr>
        </p:nvGraphicFramePr>
        <p:xfrm>
          <a:off x="4343400" y="1646237"/>
          <a:ext cx="6324600" cy="48307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61F0538D-1AC2-9C1B-79BC-CF8AE16DB81D}"/>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21 </a:t>
            </a:r>
          </a:p>
        </p:txBody>
      </p:sp>
    </p:spTree>
    <p:extLst>
      <p:ext uri="{BB962C8B-B14F-4D97-AF65-F5344CB8AC3E}">
        <p14:creationId xmlns:p14="http://schemas.microsoft.com/office/powerpoint/2010/main" val="3521019505"/>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D5CF4BF-D7E2-A61B-9D13-7ABD8D4889E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t>2026-2027 FAFSA Prep</a:t>
            </a:r>
          </a:p>
        </p:txBody>
      </p:sp>
      <p:sp>
        <p:nvSpPr>
          <p:cNvPr id="4" name="Slide Number Placeholder 3">
            <a:extLst>
              <a:ext uri="{FF2B5EF4-FFF2-40B4-BE49-F238E27FC236}">
                <a16:creationId xmlns:a16="http://schemas.microsoft.com/office/drawing/2014/main" id="{3FD3425A-B29E-B546-8A02-55B90DEA2580}"/>
              </a:ext>
            </a:extLst>
          </p:cNvPr>
          <p:cNvSpPr>
            <a:spLocks noGrp="1"/>
          </p:cNvSpPr>
          <p:nvPr>
            <p:ph type="sldNum" sz="quarter" idx="12"/>
          </p:nvPr>
        </p:nvSpPr>
        <p:spPr/>
        <p:txBody>
          <a:bodyPr/>
          <a:lstStyle/>
          <a:p>
            <a:fld id="{3ECAA9F2-51A7-FA4F-B019-4D81CA3B727C}" type="slidenum">
              <a:rPr lang="en-US" smtClean="0"/>
              <a:pPr/>
              <a:t>22</a:t>
            </a:fld>
            <a:endParaRPr lang="en-US" dirty="0"/>
          </a:p>
        </p:txBody>
      </p:sp>
      <p:sp>
        <p:nvSpPr>
          <p:cNvPr id="3" name="Content Placeholder 2"/>
          <p:cNvSpPr>
            <a:spLocks noGrp="1"/>
          </p:cNvSpPr>
          <p:nvPr>
            <p:ph idx="1"/>
          </p:nvPr>
        </p:nvSpPr>
        <p:spPr>
          <a:xfrm>
            <a:off x="457200" y="1646237"/>
            <a:ext cx="8229600" cy="4830763"/>
          </a:xfrm>
          <a:prstGeom prst="rect">
            <a:avLst/>
          </a:prstGeom>
        </p:spPr>
        <p:txBody>
          <a:bodyPr>
            <a:normAutofit/>
          </a:bodyPr>
          <a:lstStyle/>
          <a:p>
            <a:pPr marL="0" indent="0" algn="ctr">
              <a:buNone/>
            </a:pPr>
            <a:r>
              <a:rPr lang="en-US" b="1" dirty="0">
                <a:solidFill>
                  <a:schemeClr val="accent6"/>
                </a:solidFill>
              </a:rPr>
              <a:t>Information Needed for FAFSA</a:t>
            </a:r>
          </a:p>
        </p:txBody>
      </p:sp>
      <p:sp>
        <p:nvSpPr>
          <p:cNvPr id="5" name="AutoShape 2" descr="Goodbye, Federal Student Aid PIN. Hello, FSA ID! - ED.gov Blo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1C1439BC-F9E5-365D-6FE1-E20356AD9175}"/>
              </a:ext>
            </a:extLst>
          </p:cNvPr>
          <p:cNvSpPr/>
          <p:nvPr/>
        </p:nvSpPr>
        <p:spPr>
          <a:xfrm>
            <a:off x="18685" y="3653715"/>
            <a:ext cx="2260508" cy="693494"/>
          </a:xfrm>
          <a:custGeom>
            <a:avLst/>
            <a:gdLst>
              <a:gd name="connsiteX0" fmla="*/ 0 w 1853359"/>
              <a:gd name="connsiteY0" fmla="*/ 0 h 687596"/>
              <a:gd name="connsiteX1" fmla="*/ 1853359 w 1853359"/>
              <a:gd name="connsiteY1" fmla="*/ 0 h 687596"/>
              <a:gd name="connsiteX2" fmla="*/ 1853359 w 1853359"/>
              <a:gd name="connsiteY2" fmla="*/ 687596 h 687596"/>
              <a:gd name="connsiteX3" fmla="*/ 0 w 1853359"/>
              <a:gd name="connsiteY3" fmla="*/ 687596 h 687596"/>
              <a:gd name="connsiteX4" fmla="*/ 0 w 1853359"/>
              <a:gd name="connsiteY4" fmla="*/ 0 h 687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59" h="687596">
                <a:moveTo>
                  <a:pt x="0" y="0"/>
                </a:moveTo>
                <a:lnTo>
                  <a:pt x="1853359" y="0"/>
                </a:lnTo>
                <a:lnTo>
                  <a:pt x="1853359" y="687596"/>
                </a:lnTo>
                <a:lnTo>
                  <a:pt x="0" y="68759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Social Security Numbers</a:t>
            </a:r>
            <a:endParaRPr lang="en-US" sz="1200" kern="1200" dirty="0">
              <a:solidFill>
                <a:schemeClr val="tx1"/>
              </a:solidFill>
            </a:endParaRPr>
          </a:p>
        </p:txBody>
      </p:sp>
      <p:sp>
        <p:nvSpPr>
          <p:cNvPr id="18" name="Rectangle: Rounded Corners 17">
            <a:extLst>
              <a:ext uri="{FF2B5EF4-FFF2-40B4-BE49-F238E27FC236}">
                <a16:creationId xmlns:a16="http://schemas.microsoft.com/office/drawing/2014/main" id="{372423CD-65A1-E118-2E8F-AFBD635A8FA8}"/>
              </a:ext>
            </a:extLst>
          </p:cNvPr>
          <p:cNvSpPr/>
          <p:nvPr/>
        </p:nvSpPr>
        <p:spPr>
          <a:xfrm>
            <a:off x="2400515" y="2365798"/>
            <a:ext cx="2260508" cy="1287917"/>
          </a:xfrm>
          <a:prstGeom prst="roundRect">
            <a:avLst/>
          </a:prstGeom>
          <a:no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9" name="Freeform: Shape 18">
            <a:extLst>
              <a:ext uri="{FF2B5EF4-FFF2-40B4-BE49-F238E27FC236}">
                <a16:creationId xmlns:a16="http://schemas.microsoft.com/office/drawing/2014/main" id="{AB50B987-6424-91C6-D2D9-81E5478F45FD}"/>
              </a:ext>
            </a:extLst>
          </p:cNvPr>
          <p:cNvSpPr/>
          <p:nvPr/>
        </p:nvSpPr>
        <p:spPr>
          <a:xfrm>
            <a:off x="4766244" y="3652379"/>
            <a:ext cx="2260508" cy="693494"/>
          </a:xfrm>
          <a:custGeom>
            <a:avLst/>
            <a:gdLst>
              <a:gd name="connsiteX0" fmla="*/ 0 w 1853359"/>
              <a:gd name="connsiteY0" fmla="*/ 0 h 687596"/>
              <a:gd name="connsiteX1" fmla="*/ 1853359 w 1853359"/>
              <a:gd name="connsiteY1" fmla="*/ 0 h 687596"/>
              <a:gd name="connsiteX2" fmla="*/ 1853359 w 1853359"/>
              <a:gd name="connsiteY2" fmla="*/ 687596 h 687596"/>
              <a:gd name="connsiteX3" fmla="*/ 0 w 1853359"/>
              <a:gd name="connsiteY3" fmla="*/ 687596 h 687596"/>
              <a:gd name="connsiteX4" fmla="*/ 0 w 1853359"/>
              <a:gd name="connsiteY4" fmla="*/ 0 h 687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59" h="687596">
                <a:moveTo>
                  <a:pt x="0" y="0"/>
                </a:moveTo>
                <a:lnTo>
                  <a:pt x="1853359" y="0"/>
                </a:lnTo>
                <a:lnTo>
                  <a:pt x="1853359" y="687596"/>
                </a:lnTo>
                <a:lnTo>
                  <a:pt x="0" y="68759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2024 Federal Tax Returns and W-2’s</a:t>
            </a:r>
          </a:p>
        </p:txBody>
      </p:sp>
      <p:sp>
        <p:nvSpPr>
          <p:cNvPr id="20" name="Rectangle: Rounded Corners 19">
            <a:extLst>
              <a:ext uri="{FF2B5EF4-FFF2-40B4-BE49-F238E27FC236}">
                <a16:creationId xmlns:a16="http://schemas.microsoft.com/office/drawing/2014/main" id="{477C9446-5039-1871-906F-752F3B34B20E}"/>
              </a:ext>
            </a:extLst>
          </p:cNvPr>
          <p:cNvSpPr/>
          <p:nvPr/>
        </p:nvSpPr>
        <p:spPr>
          <a:xfrm>
            <a:off x="4887169" y="2365798"/>
            <a:ext cx="2260508" cy="1287917"/>
          </a:xfrm>
          <a:prstGeom prst="roundRect">
            <a:avLst/>
          </a:prstGeom>
          <a:no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a:p>
        </p:txBody>
      </p:sp>
      <p:sp>
        <p:nvSpPr>
          <p:cNvPr id="22" name="Freeform: Shape 21">
            <a:extLst>
              <a:ext uri="{FF2B5EF4-FFF2-40B4-BE49-F238E27FC236}">
                <a16:creationId xmlns:a16="http://schemas.microsoft.com/office/drawing/2014/main" id="{9C37A81E-CDB4-ACE0-7771-98DDF9A13A97}"/>
              </a:ext>
            </a:extLst>
          </p:cNvPr>
          <p:cNvSpPr/>
          <p:nvPr/>
        </p:nvSpPr>
        <p:spPr>
          <a:xfrm>
            <a:off x="6992043" y="3657600"/>
            <a:ext cx="1847157" cy="1273547"/>
          </a:xfrm>
          <a:custGeom>
            <a:avLst/>
            <a:gdLst>
              <a:gd name="connsiteX0" fmla="*/ 0 w 1853359"/>
              <a:gd name="connsiteY0" fmla="*/ 0 h 687596"/>
              <a:gd name="connsiteX1" fmla="*/ 1853359 w 1853359"/>
              <a:gd name="connsiteY1" fmla="*/ 0 h 687596"/>
              <a:gd name="connsiteX2" fmla="*/ 1853359 w 1853359"/>
              <a:gd name="connsiteY2" fmla="*/ 687596 h 687596"/>
              <a:gd name="connsiteX3" fmla="*/ 0 w 1853359"/>
              <a:gd name="connsiteY3" fmla="*/ 687596 h 687596"/>
              <a:gd name="connsiteX4" fmla="*/ 0 w 1853359"/>
              <a:gd name="connsiteY4" fmla="*/ 0 h 687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59" h="687596">
                <a:moveTo>
                  <a:pt x="0" y="0"/>
                </a:moveTo>
                <a:lnTo>
                  <a:pt x="1853359" y="0"/>
                </a:lnTo>
                <a:lnTo>
                  <a:pt x="1853359" y="687596"/>
                </a:lnTo>
                <a:lnTo>
                  <a:pt x="0" y="68759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Current bank statements and records of other investment accounts (as of the FAFSA filing date)</a:t>
            </a:r>
          </a:p>
        </p:txBody>
      </p:sp>
      <p:sp>
        <p:nvSpPr>
          <p:cNvPr id="23" name="Rectangle: Rounded Corners 22">
            <a:extLst>
              <a:ext uri="{FF2B5EF4-FFF2-40B4-BE49-F238E27FC236}">
                <a16:creationId xmlns:a16="http://schemas.microsoft.com/office/drawing/2014/main" id="{45086850-5E29-49A7-150C-58B555DCF8C5}"/>
              </a:ext>
            </a:extLst>
          </p:cNvPr>
          <p:cNvSpPr/>
          <p:nvPr/>
        </p:nvSpPr>
        <p:spPr>
          <a:xfrm>
            <a:off x="80646" y="4397447"/>
            <a:ext cx="2260508" cy="1287917"/>
          </a:xfrm>
          <a:prstGeom prst="roundRect">
            <a:avLst/>
          </a:prstGeom>
          <a:no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a:lstStyle/>
          <a:p>
            <a:endParaRPr lang="en-US"/>
          </a:p>
        </p:txBody>
      </p:sp>
      <p:sp>
        <p:nvSpPr>
          <p:cNvPr id="24" name="Freeform: Shape 23">
            <a:extLst>
              <a:ext uri="{FF2B5EF4-FFF2-40B4-BE49-F238E27FC236}">
                <a16:creationId xmlns:a16="http://schemas.microsoft.com/office/drawing/2014/main" id="{BF0A11DD-26C6-0930-2C87-90B61652AC53}"/>
              </a:ext>
            </a:extLst>
          </p:cNvPr>
          <p:cNvSpPr/>
          <p:nvPr/>
        </p:nvSpPr>
        <p:spPr>
          <a:xfrm>
            <a:off x="2238938" y="5611544"/>
            <a:ext cx="2854812" cy="693494"/>
          </a:xfrm>
          <a:custGeom>
            <a:avLst/>
            <a:gdLst>
              <a:gd name="connsiteX0" fmla="*/ 0 w 1853359"/>
              <a:gd name="connsiteY0" fmla="*/ 0 h 687596"/>
              <a:gd name="connsiteX1" fmla="*/ 1853359 w 1853359"/>
              <a:gd name="connsiteY1" fmla="*/ 0 h 687596"/>
              <a:gd name="connsiteX2" fmla="*/ 1853359 w 1853359"/>
              <a:gd name="connsiteY2" fmla="*/ 687596 h 687596"/>
              <a:gd name="connsiteX3" fmla="*/ 0 w 1853359"/>
              <a:gd name="connsiteY3" fmla="*/ 687596 h 687596"/>
              <a:gd name="connsiteX4" fmla="*/ 0 w 1853359"/>
              <a:gd name="connsiteY4" fmla="*/ 0 h 687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59" h="687596">
                <a:moveTo>
                  <a:pt x="0" y="0"/>
                </a:moveTo>
                <a:lnTo>
                  <a:pt x="1853359" y="0"/>
                </a:lnTo>
                <a:lnTo>
                  <a:pt x="1853359" y="687596"/>
                </a:lnTo>
                <a:lnTo>
                  <a:pt x="0" y="68759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Current Records of any stocks, bonds and other investments, including 529 for student for whom the FAFSA is being completed</a:t>
            </a:r>
          </a:p>
          <a:p>
            <a:pPr marL="0" lvl="0" indent="0" algn="ctr" defTabSz="533400">
              <a:lnSpc>
                <a:spcPct val="90000"/>
              </a:lnSpc>
              <a:spcBef>
                <a:spcPct val="0"/>
              </a:spcBef>
              <a:spcAft>
                <a:spcPct val="35000"/>
              </a:spcAft>
              <a:buNone/>
            </a:pPr>
            <a:endParaRPr lang="en-US" sz="1200" b="1" kern="1200" dirty="0">
              <a:solidFill>
                <a:srgbClr val="74278F"/>
              </a:solidFill>
            </a:endParaRPr>
          </a:p>
        </p:txBody>
      </p:sp>
      <p:sp>
        <p:nvSpPr>
          <p:cNvPr id="25" name="Rectangle: Rounded Corners 24">
            <a:extLst>
              <a:ext uri="{FF2B5EF4-FFF2-40B4-BE49-F238E27FC236}">
                <a16:creationId xmlns:a16="http://schemas.microsoft.com/office/drawing/2014/main" id="{7A0C55C5-9952-335C-DC66-1B75861F0D39}"/>
              </a:ext>
            </a:extLst>
          </p:cNvPr>
          <p:cNvSpPr/>
          <p:nvPr/>
        </p:nvSpPr>
        <p:spPr>
          <a:xfrm>
            <a:off x="2868830" y="4397447"/>
            <a:ext cx="2260508" cy="1287917"/>
          </a:xfrm>
          <a:prstGeom prst="roundRect">
            <a:avLst/>
          </a:prstGeom>
          <a:no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26" name="Freeform: Shape 25">
            <a:extLst>
              <a:ext uri="{FF2B5EF4-FFF2-40B4-BE49-F238E27FC236}">
                <a16:creationId xmlns:a16="http://schemas.microsoft.com/office/drawing/2014/main" id="{5779CD4C-96B1-A92F-594E-0B038D171F0D}"/>
              </a:ext>
            </a:extLst>
          </p:cNvPr>
          <p:cNvSpPr/>
          <p:nvPr/>
        </p:nvSpPr>
        <p:spPr>
          <a:xfrm>
            <a:off x="2527347" y="3649071"/>
            <a:ext cx="2260508" cy="693494"/>
          </a:xfrm>
          <a:custGeom>
            <a:avLst/>
            <a:gdLst>
              <a:gd name="connsiteX0" fmla="*/ 0 w 1853359"/>
              <a:gd name="connsiteY0" fmla="*/ 0 h 687596"/>
              <a:gd name="connsiteX1" fmla="*/ 1853359 w 1853359"/>
              <a:gd name="connsiteY1" fmla="*/ 0 h 687596"/>
              <a:gd name="connsiteX2" fmla="*/ 1853359 w 1853359"/>
              <a:gd name="connsiteY2" fmla="*/ 687596 h 687596"/>
              <a:gd name="connsiteX3" fmla="*/ 0 w 1853359"/>
              <a:gd name="connsiteY3" fmla="*/ 687596 h 687596"/>
              <a:gd name="connsiteX4" fmla="*/ 0 w 1853359"/>
              <a:gd name="connsiteY4" fmla="*/ 0 h 687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59" h="687596">
                <a:moveTo>
                  <a:pt x="0" y="0"/>
                </a:moveTo>
                <a:lnTo>
                  <a:pt x="1853359" y="0"/>
                </a:lnTo>
                <a:lnTo>
                  <a:pt x="1853359" y="687596"/>
                </a:lnTo>
                <a:lnTo>
                  <a:pt x="0" y="68759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5344" tIns="85344" rIns="85344" bIns="0" numCol="1" spcCol="1270" anchor="t" anchorCtr="0">
            <a:noAutofit/>
          </a:bodyPr>
          <a:lstStyle/>
          <a:p>
            <a:pPr marL="0" lvl="0" indent="0" algn="ctr" defTabSz="533400">
              <a:lnSpc>
                <a:spcPct val="90000"/>
              </a:lnSpc>
              <a:spcBef>
                <a:spcPct val="0"/>
              </a:spcBef>
              <a:spcAft>
                <a:spcPct val="35000"/>
              </a:spcAft>
              <a:buNone/>
            </a:pPr>
            <a:r>
              <a:rPr lang="en-US" sz="1200" b="1" kern="1200" dirty="0">
                <a:solidFill>
                  <a:schemeClr val="tx1"/>
                </a:solidFill>
              </a:rPr>
              <a:t>Email Addresses (Not high school email address)</a:t>
            </a:r>
          </a:p>
          <a:p>
            <a:pPr marL="0" lvl="0" indent="0" algn="ctr" defTabSz="533400">
              <a:lnSpc>
                <a:spcPct val="90000"/>
              </a:lnSpc>
              <a:spcBef>
                <a:spcPct val="0"/>
              </a:spcBef>
              <a:spcAft>
                <a:spcPct val="35000"/>
              </a:spcAft>
              <a:buNone/>
            </a:pPr>
            <a:r>
              <a:rPr lang="en-US" sz="1200" b="1" kern="1200" dirty="0">
                <a:solidFill>
                  <a:srgbClr val="74278F"/>
                </a:solidFill>
              </a:rPr>
              <a:t> </a:t>
            </a:r>
          </a:p>
        </p:txBody>
      </p:sp>
      <p:pic>
        <p:nvPicPr>
          <p:cNvPr id="27" name="Picture 26">
            <a:extLst>
              <a:ext uri="{FF2B5EF4-FFF2-40B4-BE49-F238E27FC236}">
                <a16:creationId xmlns:a16="http://schemas.microsoft.com/office/drawing/2014/main" id="{57388493-1DF6-688E-7B9A-0F21F650D3A5}"/>
              </a:ext>
            </a:extLst>
          </p:cNvPr>
          <p:cNvPicPr>
            <a:picLocks noChangeAspect="1"/>
          </p:cNvPicPr>
          <p:nvPr/>
        </p:nvPicPr>
        <p:blipFill>
          <a:blip r:embed="rId4"/>
          <a:stretch>
            <a:fillRect/>
          </a:stretch>
        </p:blipFill>
        <p:spPr>
          <a:xfrm>
            <a:off x="342796" y="2487799"/>
            <a:ext cx="1612284" cy="1056942"/>
          </a:xfrm>
          <a:prstGeom prst="rect">
            <a:avLst/>
          </a:prstGeom>
        </p:spPr>
      </p:pic>
      <p:pic>
        <p:nvPicPr>
          <p:cNvPr id="28" name="Picture 27">
            <a:extLst>
              <a:ext uri="{FF2B5EF4-FFF2-40B4-BE49-F238E27FC236}">
                <a16:creationId xmlns:a16="http://schemas.microsoft.com/office/drawing/2014/main" id="{839F0A58-B57F-09E2-3515-3543F3435DF8}"/>
              </a:ext>
            </a:extLst>
          </p:cNvPr>
          <p:cNvPicPr>
            <a:picLocks noChangeAspect="1"/>
          </p:cNvPicPr>
          <p:nvPr/>
        </p:nvPicPr>
        <p:blipFill>
          <a:blip r:embed="rId5"/>
          <a:stretch>
            <a:fillRect/>
          </a:stretch>
        </p:blipFill>
        <p:spPr>
          <a:xfrm>
            <a:off x="5174607" y="2428113"/>
            <a:ext cx="1558542" cy="1056942"/>
          </a:xfrm>
          <a:prstGeom prst="rect">
            <a:avLst/>
          </a:prstGeom>
        </p:spPr>
      </p:pic>
      <p:pic>
        <p:nvPicPr>
          <p:cNvPr id="29" name="Picture 28">
            <a:extLst>
              <a:ext uri="{FF2B5EF4-FFF2-40B4-BE49-F238E27FC236}">
                <a16:creationId xmlns:a16="http://schemas.microsoft.com/office/drawing/2014/main" id="{B443000D-F3D4-668B-E8A7-C414B9303C71}"/>
              </a:ext>
            </a:extLst>
          </p:cNvPr>
          <p:cNvPicPr>
            <a:picLocks noChangeAspect="1"/>
          </p:cNvPicPr>
          <p:nvPr/>
        </p:nvPicPr>
        <p:blipFill>
          <a:blip r:embed="rId6"/>
          <a:stretch>
            <a:fillRect/>
          </a:stretch>
        </p:blipFill>
        <p:spPr>
          <a:xfrm>
            <a:off x="7247459" y="2366367"/>
            <a:ext cx="1726779" cy="1062633"/>
          </a:xfrm>
          <a:prstGeom prst="rect">
            <a:avLst/>
          </a:prstGeom>
        </p:spPr>
      </p:pic>
      <p:pic>
        <p:nvPicPr>
          <p:cNvPr id="30" name="Picture 29">
            <a:extLst>
              <a:ext uri="{FF2B5EF4-FFF2-40B4-BE49-F238E27FC236}">
                <a16:creationId xmlns:a16="http://schemas.microsoft.com/office/drawing/2014/main" id="{77CFE9C0-1605-1747-58A5-5FEA5016B28B}"/>
              </a:ext>
            </a:extLst>
          </p:cNvPr>
          <p:cNvPicPr>
            <a:picLocks noChangeAspect="1"/>
          </p:cNvPicPr>
          <p:nvPr/>
        </p:nvPicPr>
        <p:blipFill>
          <a:blip r:embed="rId7"/>
          <a:stretch>
            <a:fillRect/>
          </a:stretch>
        </p:blipFill>
        <p:spPr>
          <a:xfrm>
            <a:off x="2975311" y="4341679"/>
            <a:ext cx="1515331" cy="1190617"/>
          </a:xfrm>
          <a:prstGeom prst="rect">
            <a:avLst/>
          </a:prstGeom>
        </p:spPr>
      </p:pic>
      <p:pic>
        <p:nvPicPr>
          <p:cNvPr id="31" name="Picture 30">
            <a:extLst>
              <a:ext uri="{FF2B5EF4-FFF2-40B4-BE49-F238E27FC236}">
                <a16:creationId xmlns:a16="http://schemas.microsoft.com/office/drawing/2014/main" id="{E51C0E60-ADBA-B341-0095-8D8935B39019}"/>
              </a:ext>
            </a:extLst>
          </p:cNvPr>
          <p:cNvPicPr>
            <a:picLocks noChangeAspect="1"/>
          </p:cNvPicPr>
          <p:nvPr/>
        </p:nvPicPr>
        <p:blipFill>
          <a:blip r:embed="rId8"/>
          <a:stretch>
            <a:fillRect/>
          </a:stretch>
        </p:blipFill>
        <p:spPr>
          <a:xfrm>
            <a:off x="2971800" y="2487799"/>
            <a:ext cx="1389391" cy="941201"/>
          </a:xfrm>
          <a:prstGeom prst="rect">
            <a:avLst/>
          </a:prstGeom>
        </p:spPr>
      </p:pic>
      <p:pic>
        <p:nvPicPr>
          <p:cNvPr id="32" name="Picture 31">
            <a:extLst>
              <a:ext uri="{FF2B5EF4-FFF2-40B4-BE49-F238E27FC236}">
                <a16:creationId xmlns:a16="http://schemas.microsoft.com/office/drawing/2014/main" id="{8AA34C93-1C9D-1853-251C-7C24E4C4CAD4}"/>
              </a:ext>
            </a:extLst>
          </p:cNvPr>
          <p:cNvPicPr>
            <a:picLocks noChangeAspect="1"/>
          </p:cNvPicPr>
          <p:nvPr/>
        </p:nvPicPr>
        <p:blipFill>
          <a:blip r:embed="rId9"/>
          <a:stretch>
            <a:fillRect/>
          </a:stretch>
        </p:blipFill>
        <p:spPr>
          <a:xfrm>
            <a:off x="317332" y="4328110"/>
            <a:ext cx="1640136" cy="1184542"/>
          </a:xfrm>
          <a:prstGeom prst="rect">
            <a:avLst/>
          </a:prstGeom>
        </p:spPr>
      </p:pic>
      <p:sp>
        <p:nvSpPr>
          <p:cNvPr id="33" name="TextBox 32">
            <a:extLst>
              <a:ext uri="{FF2B5EF4-FFF2-40B4-BE49-F238E27FC236}">
                <a16:creationId xmlns:a16="http://schemas.microsoft.com/office/drawing/2014/main" id="{2B7EA0B2-9363-449D-2D23-823F6F718641}"/>
              </a:ext>
            </a:extLst>
          </p:cNvPr>
          <p:cNvSpPr txBox="1"/>
          <p:nvPr/>
        </p:nvSpPr>
        <p:spPr>
          <a:xfrm>
            <a:off x="117698" y="5635126"/>
            <a:ext cx="2062488" cy="461665"/>
          </a:xfrm>
          <a:prstGeom prst="rect">
            <a:avLst/>
          </a:prstGeom>
          <a:noFill/>
        </p:spPr>
        <p:txBody>
          <a:bodyPr wrap="none" rtlCol="0">
            <a:spAutoFit/>
          </a:bodyPr>
          <a:lstStyle/>
          <a:p>
            <a:pPr algn="ctr"/>
            <a:r>
              <a:rPr lang="en-US" sz="1200" b="1" dirty="0"/>
              <a:t>Student &amp; Contributor(s) </a:t>
            </a:r>
          </a:p>
          <a:p>
            <a:pPr algn="ctr"/>
            <a:r>
              <a:rPr lang="en-US" sz="1200" b="1" dirty="0"/>
              <a:t>StudentAid.gov Accounts</a:t>
            </a:r>
          </a:p>
        </p:txBody>
      </p:sp>
      <p:sp>
        <p:nvSpPr>
          <p:cNvPr id="34" name="TextBox 33">
            <a:extLst>
              <a:ext uri="{FF2B5EF4-FFF2-40B4-BE49-F238E27FC236}">
                <a16:creationId xmlns:a16="http://schemas.microsoft.com/office/drawing/2014/main" id="{1BFBA0BE-5324-D2D5-F918-E8B9AEC1E7A0}"/>
              </a:ext>
            </a:extLst>
          </p:cNvPr>
          <p:cNvSpPr txBox="1"/>
          <p:nvPr/>
        </p:nvSpPr>
        <p:spPr>
          <a:xfrm>
            <a:off x="4724400" y="5638685"/>
            <a:ext cx="2920684" cy="461665"/>
          </a:xfrm>
          <a:prstGeom prst="rect">
            <a:avLst/>
          </a:prstGeom>
          <a:noFill/>
        </p:spPr>
        <p:txBody>
          <a:bodyPr wrap="square" rtlCol="0">
            <a:spAutoFit/>
          </a:bodyPr>
          <a:lstStyle/>
          <a:p>
            <a:pPr algn="ctr"/>
            <a:r>
              <a:rPr lang="en-US" sz="1200" b="1" dirty="0"/>
              <a:t>Total child support from the most recently complete calendar year</a:t>
            </a:r>
          </a:p>
        </p:txBody>
      </p:sp>
      <p:pic>
        <p:nvPicPr>
          <p:cNvPr id="35" name="Graphic 34" descr="Woman with baby outline">
            <a:extLst>
              <a:ext uri="{FF2B5EF4-FFF2-40B4-BE49-F238E27FC236}">
                <a16:creationId xmlns:a16="http://schemas.microsoft.com/office/drawing/2014/main" id="{512F7BA4-2C49-11B2-EF4A-C3A51BDA0F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570659" y="4345247"/>
            <a:ext cx="1210654" cy="1210654"/>
          </a:xfrm>
          <a:prstGeom prst="rect">
            <a:avLst/>
          </a:prstGeom>
        </p:spPr>
      </p:pic>
      <p:sp>
        <p:nvSpPr>
          <p:cNvPr id="6" name="TextBox 5">
            <a:extLst>
              <a:ext uri="{FF2B5EF4-FFF2-40B4-BE49-F238E27FC236}">
                <a16:creationId xmlns:a16="http://schemas.microsoft.com/office/drawing/2014/main" id="{CF1E9854-DD38-C343-CF2A-DCF07727BE74}"/>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Pgs. 20-23</a:t>
            </a:r>
          </a:p>
        </p:txBody>
      </p:sp>
    </p:spTree>
    <p:extLst>
      <p:ext uri="{BB962C8B-B14F-4D97-AF65-F5344CB8AC3E}">
        <p14:creationId xmlns:p14="http://schemas.microsoft.com/office/powerpoint/2010/main" val="3914057072"/>
      </p:ext>
    </p:extLst>
  </p:cSld>
  <p:clrMapOvr>
    <a:masterClrMapping/>
  </p:clrMapOvr>
  <p:transition spd="slow">
    <p:wipe dir="r"/>
  </p:transition>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3437DE1-9D50-30EB-D2DE-0D654ADAB3A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4C0949-2216-3CE3-E41D-2F2234C8FBB0}"/>
              </a:ext>
            </a:extLst>
          </p:cNvPr>
          <p:cNvSpPr>
            <a:spLocks noGrp="1"/>
          </p:cNvSpPr>
          <p:nvPr>
            <p:ph type="title"/>
          </p:nvPr>
        </p:nvSpPr>
        <p:spPr>
          <a:xfrm>
            <a:off x="152400" y="163541"/>
            <a:ext cx="8686800" cy="1043711"/>
          </a:xfrm>
        </p:spPr>
        <p:txBody>
          <a:bodyPr>
            <a:normAutofit/>
          </a:bodyPr>
          <a:lstStyle/>
          <a:p>
            <a:r>
              <a:rPr lang="en-US" dirty="0"/>
              <a:t>FAFSA </a:t>
            </a:r>
            <a:r>
              <a:rPr lang="en-US" sz="3000" dirty="0"/>
              <a:t>- Consent</a:t>
            </a:r>
          </a:p>
        </p:txBody>
      </p:sp>
      <p:sp>
        <p:nvSpPr>
          <p:cNvPr id="3" name="Slide Number Placeholder 2">
            <a:extLst>
              <a:ext uri="{FF2B5EF4-FFF2-40B4-BE49-F238E27FC236}">
                <a16:creationId xmlns:a16="http://schemas.microsoft.com/office/drawing/2014/main" id="{814BF909-FA9F-A9EE-EE59-08126A75D415}"/>
              </a:ext>
            </a:extLst>
          </p:cNvPr>
          <p:cNvSpPr>
            <a:spLocks noGrp="1"/>
          </p:cNvSpPr>
          <p:nvPr>
            <p:ph type="sldNum" sz="quarter" idx="12"/>
          </p:nvPr>
        </p:nvSpPr>
        <p:spPr/>
        <p:txBody>
          <a:bodyPr/>
          <a:lstStyle/>
          <a:p>
            <a:fld id="{3ECAA9F2-51A7-FA4F-B019-4D81CA3B727C}" type="slidenum">
              <a:rPr lang="en-US" smtClean="0"/>
              <a:pPr/>
              <a:t>23</a:t>
            </a:fld>
            <a:endParaRPr lang="en-US" dirty="0"/>
          </a:p>
        </p:txBody>
      </p:sp>
      <p:sp>
        <p:nvSpPr>
          <p:cNvPr id="4" name="Content Placeholder 3">
            <a:extLst>
              <a:ext uri="{FF2B5EF4-FFF2-40B4-BE49-F238E27FC236}">
                <a16:creationId xmlns:a16="http://schemas.microsoft.com/office/drawing/2014/main" id="{56FD02FD-4302-B841-17C8-152227148578}"/>
              </a:ext>
            </a:extLst>
          </p:cNvPr>
          <p:cNvSpPr>
            <a:spLocks noGrp="1"/>
          </p:cNvSpPr>
          <p:nvPr>
            <p:ph idx="1"/>
          </p:nvPr>
        </p:nvSpPr>
        <p:spPr/>
        <p:txBody>
          <a:bodyPr>
            <a:normAutofit/>
          </a:bodyPr>
          <a:lstStyle/>
          <a:p>
            <a:pPr marL="0" indent="0">
              <a:buNone/>
            </a:pPr>
            <a:r>
              <a:rPr lang="en-US" dirty="0"/>
              <a:t>Applicant and any required contributor on the FAFSA must provide consent. </a:t>
            </a:r>
          </a:p>
          <a:p>
            <a:pPr marL="0" indent="0">
              <a:buNone/>
            </a:pPr>
            <a:r>
              <a:rPr lang="en-US" dirty="0"/>
              <a:t>They are consenting to:</a:t>
            </a:r>
          </a:p>
          <a:p>
            <a:r>
              <a:rPr lang="en-US" dirty="0"/>
              <a:t>Direct Data Exchange to import applicant,  parent, parent and/or student spouse Federal Tax Information (FTI) to the FAFSA.</a:t>
            </a:r>
          </a:p>
          <a:p>
            <a:r>
              <a:rPr lang="en-US" dirty="0"/>
              <a:t>Redisclose FTI to state entities, institutions, and scholarship organizations.</a:t>
            </a:r>
          </a:p>
        </p:txBody>
      </p:sp>
    </p:spTree>
    <p:extLst>
      <p:ext uri="{BB962C8B-B14F-4D97-AF65-F5344CB8AC3E}">
        <p14:creationId xmlns:p14="http://schemas.microsoft.com/office/powerpoint/2010/main" val="2874904085"/>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E69C382-969D-D326-27A3-CE1973E31F5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p:nvPr>
        </p:nvSpPr>
        <p:spPr>
          <a:xfrm>
            <a:off x="457200" y="163541"/>
            <a:ext cx="7010398" cy="1043711"/>
          </a:xfrm>
          <a:prstGeom prst="rect">
            <a:avLst/>
          </a:prstGeom>
        </p:spPr>
        <p:txBody>
          <a:bodyPr>
            <a:normAutofit fontScale="90000"/>
          </a:bodyPr>
          <a:lstStyle/>
          <a:p>
            <a:r>
              <a:rPr lang="en-US" dirty="0"/>
              <a:t>For Dependent Students, Who Reports Info on the 2026-27 FAFSA (contributors)?</a:t>
            </a:r>
          </a:p>
        </p:txBody>
      </p:sp>
      <p:sp>
        <p:nvSpPr>
          <p:cNvPr id="2" name="Slide Number Placeholder 1">
            <a:extLst>
              <a:ext uri="{FF2B5EF4-FFF2-40B4-BE49-F238E27FC236}">
                <a16:creationId xmlns:a16="http://schemas.microsoft.com/office/drawing/2014/main" id="{1FBD58A0-DA61-7942-9258-0898AFF3DD3F}"/>
              </a:ext>
            </a:extLst>
          </p:cNvPr>
          <p:cNvSpPr>
            <a:spLocks noGrp="1"/>
          </p:cNvSpPr>
          <p:nvPr>
            <p:ph type="sldNum" sz="quarter" idx="12"/>
          </p:nvPr>
        </p:nvSpPr>
        <p:spPr/>
        <p:txBody>
          <a:bodyPr/>
          <a:lstStyle/>
          <a:p>
            <a:fld id="{3ECAA9F2-51A7-FA4F-B019-4D81CA3B727C}" type="slidenum">
              <a:rPr lang="en-US" smtClean="0"/>
              <a:pPr/>
              <a:t>24</a:t>
            </a:fld>
            <a:endParaRPr lang="en-US" dirty="0"/>
          </a:p>
        </p:txBody>
      </p:sp>
      <p:sp>
        <p:nvSpPr>
          <p:cNvPr id="3" name="Content Placeholder 2"/>
          <p:cNvSpPr>
            <a:spLocks noGrp="1"/>
          </p:cNvSpPr>
          <p:nvPr>
            <p:ph idx="1"/>
          </p:nvPr>
        </p:nvSpPr>
        <p:spPr>
          <a:xfrm>
            <a:off x="457200" y="1600200"/>
            <a:ext cx="4495797" cy="5094259"/>
          </a:xfrm>
          <a:prstGeom prst="rect">
            <a:avLst/>
          </a:prstGeom>
        </p:spPr>
        <p:txBody>
          <a:bodyPr>
            <a:normAutofit fontScale="55000" lnSpcReduction="20000"/>
          </a:bodyPr>
          <a:lstStyle/>
          <a:p>
            <a:pPr marL="0" indent="0">
              <a:lnSpc>
                <a:spcPct val="120000"/>
              </a:lnSpc>
              <a:buNone/>
            </a:pPr>
            <a:r>
              <a:rPr lang="en-US" sz="5100" b="1" dirty="0">
                <a:solidFill>
                  <a:srgbClr val="007299"/>
                </a:solidFill>
              </a:rPr>
              <a:t>YES</a:t>
            </a:r>
          </a:p>
          <a:p>
            <a:pPr>
              <a:lnSpc>
                <a:spcPct val="120000"/>
              </a:lnSpc>
            </a:pPr>
            <a:r>
              <a:rPr lang="en-US" sz="3800" dirty="0"/>
              <a:t>Married parents living together</a:t>
            </a:r>
          </a:p>
          <a:p>
            <a:pPr>
              <a:lnSpc>
                <a:spcPct val="120000"/>
              </a:lnSpc>
            </a:pPr>
            <a:r>
              <a:rPr lang="en-US" sz="3800" dirty="0"/>
              <a:t>Biological parents living together</a:t>
            </a:r>
          </a:p>
          <a:p>
            <a:pPr>
              <a:lnSpc>
                <a:spcPct val="120000"/>
              </a:lnSpc>
            </a:pPr>
            <a:r>
              <a:rPr lang="en-US" sz="3800" dirty="0"/>
              <a:t>Divorced or separated parents:</a:t>
            </a:r>
          </a:p>
          <a:p>
            <a:pPr lvl="1">
              <a:lnSpc>
                <a:spcPct val="120000"/>
              </a:lnSpc>
            </a:pPr>
            <a:r>
              <a:rPr lang="en-US" sz="3300" dirty="0"/>
              <a:t>The parent that provided the most financial support to student over the past 12 months</a:t>
            </a:r>
          </a:p>
          <a:p>
            <a:pPr lvl="1">
              <a:lnSpc>
                <a:spcPct val="120000"/>
              </a:lnSpc>
            </a:pPr>
            <a:r>
              <a:rPr lang="en-US" sz="3300" dirty="0"/>
              <a:t>If equal, then student would invite the parent with the higher income and assets </a:t>
            </a:r>
          </a:p>
          <a:p>
            <a:pPr>
              <a:lnSpc>
                <a:spcPct val="120000"/>
              </a:lnSpc>
            </a:pPr>
            <a:r>
              <a:rPr lang="en-US" sz="3800" dirty="0"/>
              <a:t>Stepparent – If part of the student’s household</a:t>
            </a:r>
          </a:p>
          <a:p>
            <a:pPr>
              <a:lnSpc>
                <a:spcPct val="120000"/>
              </a:lnSpc>
            </a:pPr>
            <a:r>
              <a:rPr lang="en-US" sz="3800" dirty="0"/>
              <a:t>Adoptive parents</a:t>
            </a:r>
          </a:p>
        </p:txBody>
      </p:sp>
      <p:cxnSp>
        <p:nvCxnSpPr>
          <p:cNvPr id="8" name="Straight Connector 7"/>
          <p:cNvCxnSpPr/>
          <p:nvPr/>
        </p:nvCxnSpPr>
        <p:spPr>
          <a:xfrm>
            <a:off x="5125139" y="1688277"/>
            <a:ext cx="0" cy="4800600"/>
          </a:xfrm>
          <a:prstGeom prst="line">
            <a:avLst/>
          </a:prstGeom>
          <a:ln>
            <a:solidFill>
              <a:srgbClr val="007299"/>
            </a:solidFill>
          </a:ln>
        </p:spPr>
        <p:style>
          <a:lnRef idx="2">
            <a:schemeClr val="accent1"/>
          </a:lnRef>
          <a:fillRef idx="0">
            <a:schemeClr val="accent1"/>
          </a:fillRef>
          <a:effectRef idx="1">
            <a:schemeClr val="accent1"/>
          </a:effectRef>
          <a:fontRef idx="minor">
            <a:schemeClr val="tx1"/>
          </a:fontRef>
        </p:style>
      </p:cxnSp>
      <p:pic>
        <p:nvPicPr>
          <p:cNvPr id="6" name="Picture 5">
            <a:extLst>
              <a:ext uri="{FF2B5EF4-FFF2-40B4-BE49-F238E27FC236}">
                <a16:creationId xmlns:a16="http://schemas.microsoft.com/office/drawing/2014/main" id="{35712E8B-1D3D-BF3E-798E-8E9136D5F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8544" y="4513033"/>
            <a:ext cx="2767826" cy="2001887"/>
          </a:xfrm>
          <a:prstGeom prst="rect">
            <a:avLst/>
          </a:prstGeom>
        </p:spPr>
      </p:pic>
      <p:sp>
        <p:nvSpPr>
          <p:cNvPr id="10" name="Content Placeholder 2">
            <a:extLst>
              <a:ext uri="{FF2B5EF4-FFF2-40B4-BE49-F238E27FC236}">
                <a16:creationId xmlns:a16="http://schemas.microsoft.com/office/drawing/2014/main" id="{92CB42D4-2716-ACD7-EDE4-781691983279}"/>
              </a:ext>
            </a:extLst>
          </p:cNvPr>
          <p:cNvSpPr txBox="1">
            <a:spLocks/>
          </p:cNvSpPr>
          <p:nvPr/>
        </p:nvSpPr>
        <p:spPr>
          <a:xfrm>
            <a:off x="5410201" y="1600200"/>
            <a:ext cx="3429000" cy="509425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007299"/>
              </a:buClr>
              <a:buFont typeface="Arial" pitchFamily="34" charset="0"/>
              <a:buNone/>
            </a:pPr>
            <a:r>
              <a:rPr lang="en-US" sz="2800" b="1" dirty="0">
                <a:solidFill>
                  <a:srgbClr val="007299"/>
                </a:solidFill>
              </a:rPr>
              <a:t>NO</a:t>
            </a:r>
          </a:p>
          <a:p>
            <a:pPr>
              <a:lnSpc>
                <a:spcPct val="120000"/>
              </a:lnSpc>
              <a:buClr>
                <a:srgbClr val="007299"/>
              </a:buClr>
            </a:pPr>
            <a:r>
              <a:rPr lang="en-US" sz="2100" dirty="0"/>
              <a:t>Foster Parents</a:t>
            </a:r>
          </a:p>
          <a:p>
            <a:pPr>
              <a:lnSpc>
                <a:spcPct val="120000"/>
              </a:lnSpc>
              <a:buClr>
                <a:srgbClr val="007299"/>
              </a:buClr>
            </a:pPr>
            <a:r>
              <a:rPr lang="en-US" sz="2100" dirty="0"/>
              <a:t>Legal Guardians</a:t>
            </a:r>
          </a:p>
          <a:p>
            <a:pPr lvl="1">
              <a:lnSpc>
                <a:spcPct val="120000"/>
              </a:lnSpc>
              <a:buClr>
                <a:srgbClr val="007299"/>
              </a:buClr>
            </a:pPr>
            <a:r>
              <a:rPr lang="en-US" sz="1800" dirty="0"/>
              <a:t>By court order</a:t>
            </a:r>
          </a:p>
          <a:p>
            <a:pPr>
              <a:lnSpc>
                <a:spcPct val="120000"/>
              </a:lnSpc>
              <a:buClr>
                <a:srgbClr val="007299"/>
              </a:buClr>
            </a:pPr>
            <a:r>
              <a:rPr lang="en-US" sz="2100" dirty="0"/>
              <a:t>Anyone else the student is living with</a:t>
            </a:r>
          </a:p>
        </p:txBody>
      </p:sp>
    </p:spTree>
    <p:extLst>
      <p:ext uri="{BB962C8B-B14F-4D97-AF65-F5344CB8AC3E}">
        <p14:creationId xmlns:p14="http://schemas.microsoft.com/office/powerpoint/2010/main" val="2596332295"/>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AECB6AC-96D8-543C-30E0-036A404820B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45005C5D-B460-C93D-3E30-B5A3D96F432A}"/>
              </a:ext>
            </a:extLst>
          </p:cNvPr>
          <p:cNvSpPr/>
          <p:nvPr/>
        </p:nvSpPr>
        <p:spPr>
          <a:xfrm>
            <a:off x="7010400" y="696232"/>
            <a:ext cx="1676400" cy="16764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437E"/>
              </a:solidFill>
            </a:endParaRPr>
          </a:p>
        </p:txBody>
      </p:sp>
      <p:sp>
        <p:nvSpPr>
          <p:cNvPr id="3" name="Title 1"/>
          <p:cNvSpPr>
            <a:spLocks noGrp="1"/>
          </p:cNvSpPr>
          <p:nvPr>
            <p:ph type="title"/>
          </p:nvPr>
        </p:nvSpPr>
        <p:spPr>
          <a:prstGeom prst="rect">
            <a:avLst/>
          </a:prstGeom>
        </p:spPr>
        <p:txBody>
          <a:bodyPr>
            <a:normAutofit fontScale="90000"/>
          </a:bodyPr>
          <a:lstStyle/>
          <a:p>
            <a:r>
              <a:rPr lang="en-US" sz="3500" dirty="0"/>
              <a:t>When Is A Student Automatically Considered “Independent”?</a:t>
            </a:r>
          </a:p>
        </p:txBody>
      </p:sp>
      <p:sp>
        <p:nvSpPr>
          <p:cNvPr id="2" name="Slide Number Placeholder 1">
            <a:extLst>
              <a:ext uri="{FF2B5EF4-FFF2-40B4-BE49-F238E27FC236}">
                <a16:creationId xmlns:a16="http://schemas.microsoft.com/office/drawing/2014/main" id="{F9317889-8447-B84F-8953-D2EC518275BC}"/>
              </a:ext>
            </a:extLst>
          </p:cNvPr>
          <p:cNvSpPr>
            <a:spLocks noGrp="1"/>
          </p:cNvSpPr>
          <p:nvPr>
            <p:ph type="sldNum" sz="quarter" idx="12"/>
          </p:nvPr>
        </p:nvSpPr>
        <p:spPr/>
        <p:txBody>
          <a:bodyPr/>
          <a:lstStyle/>
          <a:p>
            <a:fld id="{3ECAA9F2-51A7-FA4F-B019-4D81CA3B727C}" type="slidenum">
              <a:rPr lang="en-US" smtClean="0"/>
              <a:pPr/>
              <a:t>25</a:t>
            </a:fld>
            <a:endParaRPr lang="en-US" dirty="0"/>
          </a:p>
        </p:txBody>
      </p:sp>
      <p:sp>
        <p:nvSpPr>
          <p:cNvPr id="4" name="Content Placeholder 2"/>
          <p:cNvSpPr>
            <a:spLocks noGrp="1"/>
          </p:cNvSpPr>
          <p:nvPr>
            <p:ph idx="1"/>
          </p:nvPr>
        </p:nvSpPr>
        <p:spPr>
          <a:prstGeom prst="rect">
            <a:avLst/>
          </a:prstGeom>
        </p:spPr>
        <p:txBody>
          <a:bodyPr>
            <a:normAutofit fontScale="85000" lnSpcReduction="20000"/>
          </a:bodyPr>
          <a:lstStyle/>
          <a:p>
            <a:r>
              <a:rPr lang="en-US" dirty="0"/>
              <a:t>24 or older on Jan 1st of 2026</a:t>
            </a:r>
          </a:p>
          <a:p>
            <a:r>
              <a:rPr lang="en-US" dirty="0"/>
              <a:t>Married</a:t>
            </a:r>
          </a:p>
          <a:p>
            <a:r>
              <a:rPr lang="en-US" dirty="0"/>
              <a:t>Veteran (includes active-duty personnel)</a:t>
            </a:r>
          </a:p>
          <a:p>
            <a:r>
              <a:rPr lang="en-US" dirty="0"/>
              <a:t>Working on graduate level degree</a:t>
            </a:r>
          </a:p>
          <a:p>
            <a:r>
              <a:rPr lang="en-US" dirty="0"/>
              <a:t>Legally emancipated minor or in a legal guardianship with someone other than their parent or stepparent, as determined by a court in state of residence</a:t>
            </a:r>
          </a:p>
          <a:p>
            <a:r>
              <a:rPr lang="en-US" dirty="0"/>
              <a:t>Orphan, in foster care or ward of the court at </a:t>
            </a:r>
            <a:br>
              <a:rPr lang="en-US" dirty="0"/>
            </a:br>
            <a:r>
              <a:rPr lang="en-US" dirty="0"/>
              <a:t>anytime since the student turned 13</a:t>
            </a:r>
          </a:p>
          <a:p>
            <a:r>
              <a:rPr lang="en-US" dirty="0"/>
              <a:t>Have legal dependents other than spouse</a:t>
            </a:r>
          </a:p>
          <a:p>
            <a:r>
              <a:rPr lang="en-US" dirty="0"/>
              <a:t>Student deemed homeless by proper authority</a:t>
            </a:r>
          </a:p>
          <a:p>
            <a:r>
              <a:rPr lang="en-US" dirty="0"/>
              <a:t>PA State Grant status can be different</a:t>
            </a:r>
          </a:p>
          <a:p>
            <a:endParaRPr lang="en-US" dirty="0"/>
          </a:p>
        </p:txBody>
      </p:sp>
      <p:pic>
        <p:nvPicPr>
          <p:cNvPr id="11" name="Picture 10" descr="Orion_social.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01958" y="1048512"/>
            <a:ext cx="1156242" cy="1085088"/>
          </a:xfrm>
          <a:prstGeom prst="rect">
            <a:avLst/>
          </a:prstGeom>
        </p:spPr>
      </p:pic>
      <p:sp>
        <p:nvSpPr>
          <p:cNvPr id="6" name="TextBox 5">
            <a:extLst>
              <a:ext uri="{FF2B5EF4-FFF2-40B4-BE49-F238E27FC236}">
                <a16:creationId xmlns:a16="http://schemas.microsoft.com/office/drawing/2014/main" id="{D7B52E77-9226-9D05-C9FF-566BFF70DF68}"/>
              </a:ext>
            </a:extLst>
          </p:cNvPr>
          <p:cNvSpPr txBox="1"/>
          <p:nvPr/>
        </p:nvSpPr>
        <p:spPr>
          <a:xfrm>
            <a:off x="8115300" y="6367046"/>
            <a:ext cx="1219200" cy="338554"/>
          </a:xfrm>
          <a:prstGeom prst="rect">
            <a:avLst/>
          </a:prstGeom>
          <a:noFill/>
        </p:spPr>
        <p:txBody>
          <a:bodyPr wrap="square" rtlCol="0">
            <a:spAutoFit/>
          </a:bodyPr>
          <a:lstStyle/>
          <a:p>
            <a:r>
              <a:rPr lang="en-US" sz="1600" dirty="0"/>
              <a:t>Pg. 22</a:t>
            </a:r>
          </a:p>
        </p:txBody>
      </p:sp>
    </p:spTree>
    <p:extLst>
      <p:ext uri="{BB962C8B-B14F-4D97-AF65-F5344CB8AC3E}">
        <p14:creationId xmlns:p14="http://schemas.microsoft.com/office/powerpoint/2010/main" val="137212409"/>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DE61542-0201-2877-C656-FE924AD8ED3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4B89CD70-47A7-43DA-881F-BCF3DDB00F31}"/>
              </a:ext>
            </a:extLst>
          </p:cNvPr>
          <p:cNvSpPr>
            <a:spLocks noGrp="1"/>
          </p:cNvSpPr>
          <p:nvPr>
            <p:ph type="title"/>
          </p:nvPr>
        </p:nvSpPr>
        <p:spPr/>
        <p:txBody>
          <a:bodyPr/>
          <a:lstStyle/>
          <a:p>
            <a:r>
              <a:rPr lang="en-US" dirty="0"/>
              <a:t>What is considered an asset?</a:t>
            </a:r>
          </a:p>
        </p:txBody>
      </p:sp>
      <p:sp>
        <p:nvSpPr>
          <p:cNvPr id="4" name="Slide Number Placeholder 3">
            <a:extLst>
              <a:ext uri="{FF2B5EF4-FFF2-40B4-BE49-F238E27FC236}">
                <a16:creationId xmlns:a16="http://schemas.microsoft.com/office/drawing/2014/main" id="{ED6F53B5-D10F-4E72-AC23-FC97FCBEE31D}"/>
              </a:ext>
            </a:extLst>
          </p:cNvPr>
          <p:cNvSpPr>
            <a:spLocks noGrp="1"/>
          </p:cNvSpPr>
          <p:nvPr>
            <p:ph type="sldNum" sz="quarter" idx="12"/>
          </p:nvPr>
        </p:nvSpPr>
        <p:spPr/>
        <p:txBody>
          <a:bodyPr/>
          <a:lstStyle/>
          <a:p>
            <a:fld id="{3ECAA9F2-51A7-FA4F-B019-4D81CA3B727C}" type="slidenum">
              <a:rPr lang="en-US" smtClean="0"/>
              <a:pPr/>
              <a:t>26</a:t>
            </a:fld>
            <a:endParaRPr lang="en-US" dirty="0"/>
          </a:p>
        </p:txBody>
      </p:sp>
      <p:sp>
        <p:nvSpPr>
          <p:cNvPr id="2" name="Content Placeholder 1">
            <a:extLst>
              <a:ext uri="{FF2B5EF4-FFF2-40B4-BE49-F238E27FC236}">
                <a16:creationId xmlns:a16="http://schemas.microsoft.com/office/drawing/2014/main" id="{9F679D69-5687-4032-924B-60CEAF9029FB}"/>
              </a:ext>
            </a:extLst>
          </p:cNvPr>
          <p:cNvSpPr>
            <a:spLocks noGrp="1"/>
          </p:cNvSpPr>
          <p:nvPr>
            <p:ph idx="1"/>
          </p:nvPr>
        </p:nvSpPr>
        <p:spPr>
          <a:xfrm>
            <a:off x="304800" y="2930912"/>
            <a:ext cx="8534400" cy="3774688"/>
          </a:xfrm>
        </p:spPr>
        <p:txBody>
          <a:bodyPr>
            <a:normAutofit fontScale="92500"/>
          </a:bodyPr>
          <a:lstStyle/>
          <a:p>
            <a:r>
              <a:rPr lang="en-US" sz="2200" b="0" i="0" u="none" strike="noStrike" baseline="0" dirty="0">
                <a:solidFill>
                  <a:srgbClr val="211D1E"/>
                </a:solidFill>
              </a:rPr>
              <a:t>Value of 529 accounts for the student owned by the parent(s) of a dependent applicant or owned by the student applicant </a:t>
            </a:r>
            <a:endParaRPr lang="en-US" altLang="en-US" sz="2200" dirty="0"/>
          </a:p>
          <a:p>
            <a:r>
              <a:rPr lang="en-US" altLang="en-US" sz="2200" dirty="0"/>
              <a:t>Child support received </a:t>
            </a:r>
            <a:r>
              <a:rPr lang="en-US" sz="2200" dirty="0">
                <a:effectLst/>
                <a:ea typeface="Times New Roman" panose="02020603050405020304" pitchFamily="18" charset="0"/>
              </a:rPr>
              <a:t>for the most recently complete calendar year</a:t>
            </a:r>
            <a:endParaRPr lang="en-US" altLang="en-US" sz="2200" dirty="0"/>
          </a:p>
          <a:p>
            <a:pPr marL="457200" lvl="1" indent="0">
              <a:buNone/>
            </a:pPr>
            <a:r>
              <a:rPr lang="en-US" altLang="en-US" sz="2200" b="1" dirty="0">
                <a:solidFill>
                  <a:srgbClr val="0070C0"/>
                </a:solidFill>
              </a:rPr>
              <a:t>Not</a:t>
            </a:r>
            <a:r>
              <a:rPr lang="en-US" altLang="en-US" sz="2200" b="1" dirty="0"/>
              <a:t> reported on FAFSA as an asset:</a:t>
            </a:r>
          </a:p>
          <a:p>
            <a:pPr lvl="1"/>
            <a:r>
              <a:rPr lang="en-US" altLang="en-US" sz="2200" dirty="0"/>
              <a:t>Value of primary home</a:t>
            </a:r>
          </a:p>
          <a:p>
            <a:pPr lvl="1"/>
            <a:r>
              <a:rPr lang="en-US" altLang="en-US" sz="2200" dirty="0"/>
              <a:t>Value of qualified retirement accounts</a:t>
            </a:r>
          </a:p>
          <a:p>
            <a:pPr lvl="1"/>
            <a:r>
              <a:rPr lang="en-US" altLang="en-US" sz="2200" dirty="0"/>
              <a:t>Value of life insurance policies</a:t>
            </a:r>
          </a:p>
          <a:p>
            <a:pPr lvl="1"/>
            <a:r>
              <a:rPr lang="en-US" altLang="en-US" sz="2200" dirty="0"/>
              <a:t>Value of personal property</a:t>
            </a:r>
          </a:p>
          <a:p>
            <a:pPr lvl="1"/>
            <a:r>
              <a:rPr lang="en-US" altLang="en-US" sz="2200" dirty="0"/>
              <a:t>Value of 529 for any other family members (excluding applicant)</a:t>
            </a:r>
          </a:p>
          <a:p>
            <a:pPr marL="0" indent="0">
              <a:buNone/>
            </a:pPr>
            <a:endParaRPr lang="en-US" dirty="0"/>
          </a:p>
        </p:txBody>
      </p:sp>
      <p:grpSp>
        <p:nvGrpSpPr>
          <p:cNvPr id="13" name="Group 12">
            <a:extLst>
              <a:ext uri="{FF2B5EF4-FFF2-40B4-BE49-F238E27FC236}">
                <a16:creationId xmlns:a16="http://schemas.microsoft.com/office/drawing/2014/main" id="{39251001-F027-4B0A-974A-8D739F549DE2}"/>
              </a:ext>
            </a:extLst>
          </p:cNvPr>
          <p:cNvGrpSpPr/>
          <p:nvPr/>
        </p:nvGrpSpPr>
        <p:grpSpPr>
          <a:xfrm>
            <a:off x="139995" y="1834157"/>
            <a:ext cx="9081409" cy="1039475"/>
            <a:chOff x="139995" y="1834157"/>
            <a:chExt cx="8366549" cy="1039475"/>
          </a:xfrm>
        </p:grpSpPr>
        <p:sp>
          <p:nvSpPr>
            <p:cNvPr id="6" name="TextBox 5">
              <a:extLst>
                <a:ext uri="{FF2B5EF4-FFF2-40B4-BE49-F238E27FC236}">
                  <a16:creationId xmlns:a16="http://schemas.microsoft.com/office/drawing/2014/main" id="{9E454A75-F74B-4E46-A6FE-CBD041F2D49D}"/>
                </a:ext>
              </a:extLst>
            </p:cNvPr>
            <p:cNvSpPr txBox="1"/>
            <p:nvPr/>
          </p:nvSpPr>
          <p:spPr>
            <a:xfrm>
              <a:off x="139995" y="1834157"/>
              <a:ext cx="2298405" cy="1015663"/>
            </a:xfrm>
            <a:prstGeom prst="rect">
              <a:avLst/>
            </a:prstGeom>
            <a:noFill/>
          </p:spPr>
          <p:txBody>
            <a:bodyPr wrap="square">
              <a:spAutoFit/>
            </a:bodyPr>
            <a:lstStyle/>
            <a:p>
              <a:pPr lvl="1">
                <a:buClr>
                  <a:srgbClr val="41762C"/>
                </a:buClr>
                <a:buFont typeface="Wingdings" panose="05000000000000000000" pitchFamily="2" charset="2"/>
                <a:buChar char="ü"/>
              </a:pPr>
              <a:r>
                <a:rPr lang="en-US" altLang="en-US" sz="2000" dirty="0"/>
                <a:t>  Cash</a:t>
              </a:r>
            </a:p>
            <a:p>
              <a:pPr lvl="1">
                <a:buClr>
                  <a:srgbClr val="41762C"/>
                </a:buClr>
                <a:buFont typeface="Wingdings" panose="05000000000000000000" pitchFamily="2" charset="2"/>
                <a:buChar char="ü"/>
              </a:pPr>
              <a:r>
                <a:rPr lang="en-US" altLang="en-US" sz="2000" dirty="0"/>
                <a:t>  Checking</a:t>
              </a:r>
            </a:p>
            <a:p>
              <a:pPr lvl="1">
                <a:buClr>
                  <a:srgbClr val="41762C"/>
                </a:buClr>
                <a:buFont typeface="Wingdings" panose="05000000000000000000" pitchFamily="2" charset="2"/>
                <a:buChar char="ü"/>
              </a:pPr>
              <a:r>
                <a:rPr lang="en-US" altLang="en-US" sz="2000" dirty="0"/>
                <a:t>  Savings</a:t>
              </a:r>
            </a:p>
          </p:txBody>
        </p:sp>
        <p:sp>
          <p:nvSpPr>
            <p:cNvPr id="8" name="TextBox 7">
              <a:extLst>
                <a:ext uri="{FF2B5EF4-FFF2-40B4-BE49-F238E27FC236}">
                  <a16:creationId xmlns:a16="http://schemas.microsoft.com/office/drawing/2014/main" id="{BC28AA6A-A037-491D-BF83-DDE559D0D46B}"/>
                </a:ext>
              </a:extLst>
            </p:cNvPr>
            <p:cNvSpPr txBox="1"/>
            <p:nvPr/>
          </p:nvSpPr>
          <p:spPr>
            <a:xfrm>
              <a:off x="1831824" y="1840093"/>
              <a:ext cx="4572000" cy="1015663"/>
            </a:xfrm>
            <a:prstGeom prst="rect">
              <a:avLst/>
            </a:prstGeom>
            <a:noFill/>
          </p:spPr>
          <p:txBody>
            <a:bodyPr wrap="square">
              <a:spAutoFit/>
            </a:bodyPr>
            <a:lstStyle/>
            <a:p>
              <a:pPr lvl="1">
                <a:buClr>
                  <a:srgbClr val="41762C"/>
                </a:buClr>
                <a:buFont typeface="Wingdings" panose="05000000000000000000" pitchFamily="2" charset="2"/>
                <a:buChar char="ü"/>
              </a:pPr>
              <a:r>
                <a:rPr lang="en-US" altLang="en-US" sz="2000" dirty="0"/>
                <a:t>  Stocks</a:t>
              </a:r>
            </a:p>
            <a:p>
              <a:pPr lvl="1">
                <a:buClr>
                  <a:srgbClr val="41762C"/>
                </a:buClr>
                <a:buFont typeface="Wingdings" panose="05000000000000000000" pitchFamily="2" charset="2"/>
                <a:buChar char="ü"/>
              </a:pPr>
              <a:r>
                <a:rPr lang="en-US" altLang="en-US" sz="2000" dirty="0"/>
                <a:t>  Bonds</a:t>
              </a:r>
            </a:p>
            <a:p>
              <a:pPr lvl="1">
                <a:buClr>
                  <a:srgbClr val="41762C"/>
                </a:buClr>
                <a:buFont typeface="Wingdings" panose="05000000000000000000" pitchFamily="2" charset="2"/>
                <a:buChar char="ü"/>
              </a:pPr>
              <a:r>
                <a:rPr lang="en-US" altLang="en-US" sz="2000" dirty="0"/>
                <a:t>  </a:t>
              </a:r>
              <a:r>
                <a:rPr lang="en-US" altLang="en-US" dirty="0"/>
                <a:t>Certificates of deposit (CD)</a:t>
              </a:r>
              <a:endParaRPr lang="en-US" altLang="en-US" sz="2000" dirty="0"/>
            </a:p>
          </p:txBody>
        </p:sp>
        <p:sp>
          <p:nvSpPr>
            <p:cNvPr id="10" name="TextBox 9">
              <a:extLst>
                <a:ext uri="{FF2B5EF4-FFF2-40B4-BE49-F238E27FC236}">
                  <a16:creationId xmlns:a16="http://schemas.microsoft.com/office/drawing/2014/main" id="{9755B361-F064-436B-B664-E7DD4208F4A4}"/>
                </a:ext>
              </a:extLst>
            </p:cNvPr>
            <p:cNvSpPr txBox="1"/>
            <p:nvPr/>
          </p:nvSpPr>
          <p:spPr>
            <a:xfrm>
              <a:off x="4925144" y="1857969"/>
              <a:ext cx="3581400" cy="1015663"/>
            </a:xfrm>
            <a:prstGeom prst="rect">
              <a:avLst/>
            </a:prstGeom>
            <a:noFill/>
          </p:spPr>
          <p:txBody>
            <a:bodyPr wrap="square">
              <a:spAutoFit/>
            </a:bodyPr>
            <a:lstStyle/>
            <a:p>
              <a:pPr lvl="1">
                <a:buClr>
                  <a:srgbClr val="41762C"/>
                </a:buClr>
                <a:buFont typeface="Wingdings" panose="05000000000000000000" pitchFamily="2" charset="2"/>
                <a:buChar char="ü"/>
              </a:pPr>
              <a:r>
                <a:rPr lang="en-US" altLang="en-US" sz="2000" dirty="0"/>
                <a:t>  Bitcoin</a:t>
              </a:r>
            </a:p>
            <a:p>
              <a:pPr lvl="1">
                <a:buClr>
                  <a:srgbClr val="41762C"/>
                </a:buClr>
                <a:buFont typeface="Wingdings" panose="05000000000000000000" pitchFamily="2" charset="2"/>
                <a:buChar char="ü"/>
              </a:pPr>
              <a:r>
                <a:rPr lang="en-US" altLang="en-US" sz="2000" dirty="0"/>
                <a:t>  Mutual funds </a:t>
              </a:r>
            </a:p>
            <a:p>
              <a:pPr lvl="1">
                <a:buClr>
                  <a:srgbClr val="41762C"/>
                </a:buClr>
                <a:buFont typeface="Wingdings" panose="05000000000000000000" pitchFamily="2" charset="2"/>
                <a:buChar char="ü"/>
              </a:pPr>
              <a:r>
                <a:rPr lang="en-US" altLang="en-US" sz="2000" dirty="0"/>
                <a:t>  Net value of real estate    </a:t>
              </a:r>
            </a:p>
          </p:txBody>
        </p:sp>
      </p:grpSp>
      <p:sp>
        <p:nvSpPr>
          <p:cNvPr id="12" name="TextBox 11">
            <a:extLst>
              <a:ext uri="{FF2B5EF4-FFF2-40B4-BE49-F238E27FC236}">
                <a16:creationId xmlns:a16="http://schemas.microsoft.com/office/drawing/2014/main" id="{8DBBAA67-D3CD-4769-96C6-85647944B37E}"/>
              </a:ext>
            </a:extLst>
          </p:cNvPr>
          <p:cNvSpPr txBox="1"/>
          <p:nvPr/>
        </p:nvSpPr>
        <p:spPr>
          <a:xfrm>
            <a:off x="0" y="1474685"/>
            <a:ext cx="6705600" cy="369332"/>
          </a:xfrm>
          <a:prstGeom prst="rect">
            <a:avLst/>
          </a:prstGeom>
          <a:noFill/>
        </p:spPr>
        <p:txBody>
          <a:bodyPr wrap="square">
            <a:spAutoFit/>
          </a:bodyPr>
          <a:lstStyle/>
          <a:p>
            <a:pPr marL="457200" lvl="1" indent="0">
              <a:buClr>
                <a:schemeClr val="accent2"/>
              </a:buClr>
              <a:buNone/>
            </a:pPr>
            <a:r>
              <a:rPr lang="en-US" altLang="en-US" b="1" dirty="0"/>
              <a:t>Report the current value at time of filing the FAFSA:</a:t>
            </a:r>
          </a:p>
        </p:txBody>
      </p:sp>
    </p:spTree>
    <p:extLst>
      <p:ext uri="{BB962C8B-B14F-4D97-AF65-F5344CB8AC3E}">
        <p14:creationId xmlns:p14="http://schemas.microsoft.com/office/powerpoint/2010/main" val="308211388"/>
      </p:ext>
    </p:extLst>
  </p:cSld>
  <p:clrMapOvr>
    <a:masterClrMapping/>
  </p:clrMapOvr>
  <p:transition spd="slow">
    <p:wipe dir="r"/>
  </p:transition>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8E834E7-A7E1-80D2-C55A-306C22694D8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019F80-76F0-5A2F-83A5-3A529269FEC0}"/>
              </a:ext>
            </a:extLst>
          </p:cNvPr>
          <p:cNvSpPr>
            <a:spLocks noGrp="1"/>
          </p:cNvSpPr>
          <p:nvPr>
            <p:ph type="title"/>
          </p:nvPr>
        </p:nvSpPr>
        <p:spPr/>
        <p:txBody>
          <a:bodyPr>
            <a:normAutofit/>
          </a:bodyPr>
          <a:lstStyle/>
          <a:p>
            <a:r>
              <a:rPr lang="en-US" sz="3600" dirty="0"/>
              <a:t>Student Unusual Circumstances </a:t>
            </a:r>
          </a:p>
        </p:txBody>
      </p:sp>
      <p:sp>
        <p:nvSpPr>
          <p:cNvPr id="3" name="Slide Number Placeholder 2">
            <a:extLst>
              <a:ext uri="{FF2B5EF4-FFF2-40B4-BE49-F238E27FC236}">
                <a16:creationId xmlns:a16="http://schemas.microsoft.com/office/drawing/2014/main" id="{62050D56-E7D0-B592-4667-605BE7FBBAB6}"/>
              </a:ext>
            </a:extLst>
          </p:cNvPr>
          <p:cNvSpPr>
            <a:spLocks noGrp="1"/>
          </p:cNvSpPr>
          <p:nvPr>
            <p:ph type="sldNum" sz="quarter" idx="12"/>
          </p:nvPr>
        </p:nvSpPr>
        <p:spPr/>
        <p:txBody>
          <a:bodyPr/>
          <a:lstStyle/>
          <a:p>
            <a:fld id="{3ECAA9F2-51A7-FA4F-B019-4D81CA3B727C}" type="slidenum">
              <a:rPr lang="en-US" smtClean="0"/>
              <a:pPr/>
              <a:t>27</a:t>
            </a:fld>
            <a:endParaRPr lang="en-US" dirty="0"/>
          </a:p>
        </p:txBody>
      </p:sp>
      <p:sp>
        <p:nvSpPr>
          <p:cNvPr id="4" name="Content Placeholder 3">
            <a:extLst>
              <a:ext uri="{FF2B5EF4-FFF2-40B4-BE49-F238E27FC236}">
                <a16:creationId xmlns:a16="http://schemas.microsoft.com/office/drawing/2014/main" id="{00B4D194-1F8C-B6B6-0F99-5290039A32CE}"/>
              </a:ext>
            </a:extLst>
          </p:cNvPr>
          <p:cNvSpPr>
            <a:spLocks noGrp="1"/>
          </p:cNvSpPr>
          <p:nvPr>
            <p:ph idx="1"/>
          </p:nvPr>
        </p:nvSpPr>
        <p:spPr/>
        <p:txBody>
          <a:bodyPr>
            <a:normAutofit fontScale="77500" lnSpcReduction="20000"/>
          </a:bodyPr>
          <a:lstStyle/>
          <a:p>
            <a:pPr marL="0" indent="0">
              <a:buNone/>
            </a:pPr>
            <a:r>
              <a:rPr lang="en-US" dirty="0"/>
              <a:t>A student may be experiencing an </a:t>
            </a:r>
            <a:r>
              <a:rPr lang="en-US" b="1" dirty="0"/>
              <a:t>unusual circumstance</a:t>
            </a:r>
            <a:r>
              <a:rPr lang="en-US" dirty="0"/>
              <a:t> that prevents them from contacting their parents or contacting parents would pose a risk to student. This may include but is not limited to students who:</a:t>
            </a:r>
          </a:p>
          <a:p>
            <a:r>
              <a:rPr lang="en-US" dirty="0"/>
              <a:t>Left home due to an abusive or threatening environment;</a:t>
            </a:r>
          </a:p>
          <a:p>
            <a:r>
              <a:rPr lang="en-US" dirty="0"/>
              <a:t>Are abandoned by or estranged from their parents, and have not been adopted;</a:t>
            </a:r>
          </a:p>
          <a:p>
            <a:r>
              <a:rPr lang="en-US" dirty="0"/>
              <a:t>Have refugee or asylee status and are separated from their parents, or their parents are displaced in a foreign country; </a:t>
            </a:r>
          </a:p>
          <a:p>
            <a:r>
              <a:rPr lang="en-US" dirty="0"/>
              <a:t>Are a victim of human trafficking; </a:t>
            </a:r>
          </a:p>
          <a:p>
            <a:r>
              <a:rPr lang="en-US" dirty="0"/>
              <a:t>Are incarcerated, or their parents are incarcerated, and contact with the parents would pose a risk to the student; or</a:t>
            </a:r>
          </a:p>
          <a:p>
            <a:r>
              <a:rPr lang="en-US" dirty="0"/>
              <a:t>Are otherwise unable to contact or locate their parents and have not been adopted.</a:t>
            </a:r>
          </a:p>
        </p:txBody>
      </p:sp>
    </p:spTree>
    <p:extLst>
      <p:ext uri="{BB962C8B-B14F-4D97-AF65-F5344CB8AC3E}">
        <p14:creationId xmlns:p14="http://schemas.microsoft.com/office/powerpoint/2010/main" val="211608771"/>
      </p:ext>
    </p:extLst>
  </p:cSld>
  <p:clrMapOvr>
    <a:masterClrMapping/>
  </p:clrMapOvr>
  <p:transition spd="slow">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F18C008-941D-4CC4-0E95-32B93A00BA6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a:t>FAFSA Tips</a:t>
            </a:r>
            <a:endParaRPr lang="en-US" dirty="0"/>
          </a:p>
        </p:txBody>
      </p:sp>
      <p:sp>
        <p:nvSpPr>
          <p:cNvPr id="3" name="Slide Number Placeholder 2">
            <a:extLst>
              <a:ext uri="{FF2B5EF4-FFF2-40B4-BE49-F238E27FC236}">
                <a16:creationId xmlns:a16="http://schemas.microsoft.com/office/drawing/2014/main" id="{B252D867-6159-F34C-9CB7-E0CEDD787D18}"/>
              </a:ext>
            </a:extLst>
          </p:cNvPr>
          <p:cNvSpPr>
            <a:spLocks noGrp="1"/>
          </p:cNvSpPr>
          <p:nvPr>
            <p:ph type="sldNum" sz="quarter" idx="12"/>
          </p:nvPr>
        </p:nvSpPr>
        <p:spPr/>
        <p:txBody>
          <a:bodyPr/>
          <a:lstStyle/>
          <a:p>
            <a:fld id="{3ECAA9F2-51A7-FA4F-B019-4D81CA3B727C}" type="slidenum">
              <a:rPr lang="en-US" smtClean="0"/>
              <a:pPr/>
              <a:t>28</a:t>
            </a:fld>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895697"/>
              </p:ext>
            </p:extLst>
          </p:nvPr>
        </p:nvGraphicFramePr>
        <p:xfrm>
          <a:off x="457200" y="1447800"/>
          <a:ext cx="82296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6755986"/>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80D8468-18B0-308B-C309-015DE106ED8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t>After Filing</a:t>
            </a:r>
          </a:p>
        </p:txBody>
      </p:sp>
      <p:sp>
        <p:nvSpPr>
          <p:cNvPr id="3" name="Slide Number Placeholder 2">
            <a:extLst>
              <a:ext uri="{FF2B5EF4-FFF2-40B4-BE49-F238E27FC236}">
                <a16:creationId xmlns:a16="http://schemas.microsoft.com/office/drawing/2014/main" id="{FE0ACDE6-B2B3-A442-A155-29933591BCE9}"/>
              </a:ext>
            </a:extLst>
          </p:cNvPr>
          <p:cNvSpPr>
            <a:spLocks noGrp="1"/>
          </p:cNvSpPr>
          <p:nvPr>
            <p:ph type="sldNum" sz="quarter" idx="12"/>
          </p:nvPr>
        </p:nvSpPr>
        <p:spPr/>
        <p:txBody>
          <a:bodyPr/>
          <a:lstStyle/>
          <a:p>
            <a:fld id="{3ECAA9F2-51A7-FA4F-B019-4D81CA3B727C}" type="slidenum">
              <a:rPr lang="en-US" smtClean="0"/>
              <a:pPr/>
              <a:t>29</a:t>
            </a:fld>
            <a:endParaRPr lang="en-US" dirty="0"/>
          </a:p>
        </p:txBody>
      </p:sp>
      <p:graphicFrame>
        <p:nvGraphicFramePr>
          <p:cNvPr id="4" name="Diagram 3"/>
          <p:cNvGraphicFramePr/>
          <p:nvPr>
            <p:extLst>
              <p:ext uri="{D42A27DB-BD31-4B8C-83A1-F6EECF244321}">
                <p14:modId xmlns:p14="http://schemas.microsoft.com/office/powerpoint/2010/main" val="2313226211"/>
              </p:ext>
            </p:extLst>
          </p:nvPr>
        </p:nvGraphicFramePr>
        <p:xfrm>
          <a:off x="457200" y="1800380"/>
          <a:ext cx="8305800" cy="44480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D82A55C6-FF38-0B1D-5398-4BD53EC31762}"/>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22</a:t>
            </a:r>
          </a:p>
        </p:txBody>
      </p:sp>
    </p:spTree>
    <p:extLst>
      <p:ext uri="{BB962C8B-B14F-4D97-AF65-F5344CB8AC3E}">
        <p14:creationId xmlns:p14="http://schemas.microsoft.com/office/powerpoint/2010/main" val="102633104"/>
      </p:ext>
    </p:extLst>
  </p:cSld>
  <p:clrMapOvr>
    <a:masterClrMapping/>
  </p:clrMapOvr>
  <p:transition spd="slow">
    <p:wipe dir="r"/>
  </p:transition>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FA58766-CC19-C8C8-435E-6AA1A4474E21}"/>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C198E9CD-E761-40F8-CF19-9A6CEF1B7324}"/>
              </a:ext>
            </a:extLst>
          </p:cNvPr>
          <p:cNvSpPr/>
          <p:nvPr/>
        </p:nvSpPr>
        <p:spPr>
          <a:xfrm>
            <a:off x="7010400" y="696287"/>
            <a:ext cx="1676400" cy="16764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437E"/>
              </a:solidFill>
            </a:endParaRPr>
          </a:p>
        </p:txBody>
      </p:sp>
      <p:sp>
        <p:nvSpPr>
          <p:cNvPr id="3" name="Title 1"/>
          <p:cNvSpPr>
            <a:spLocks noGrp="1"/>
          </p:cNvSpPr>
          <p:nvPr>
            <p:ph type="title"/>
          </p:nvPr>
        </p:nvSpPr>
        <p:spPr>
          <a:prstGeom prst="rect">
            <a:avLst/>
          </a:prstGeom>
        </p:spPr>
        <p:txBody>
          <a:bodyPr>
            <a:normAutofit fontScale="90000"/>
          </a:bodyPr>
          <a:lstStyle/>
          <a:p>
            <a:r>
              <a:rPr lang="en-US"/>
              <a:t>Other Forms You </a:t>
            </a:r>
            <a:br>
              <a:rPr lang="en-US"/>
            </a:br>
            <a:r>
              <a:rPr lang="en-US"/>
              <a:t>May Need to Complete</a:t>
            </a:r>
            <a:endParaRPr lang="en-US" dirty="0"/>
          </a:p>
        </p:txBody>
      </p:sp>
      <p:sp>
        <p:nvSpPr>
          <p:cNvPr id="5" name="Slide Number Placeholder 4">
            <a:extLst>
              <a:ext uri="{FF2B5EF4-FFF2-40B4-BE49-F238E27FC236}">
                <a16:creationId xmlns:a16="http://schemas.microsoft.com/office/drawing/2014/main" id="{23E74145-CDDD-4E41-A507-504C6EBC184A}"/>
              </a:ext>
            </a:extLst>
          </p:cNvPr>
          <p:cNvSpPr>
            <a:spLocks noGrp="1"/>
          </p:cNvSpPr>
          <p:nvPr>
            <p:ph type="sldNum" sz="quarter" idx="12"/>
          </p:nvPr>
        </p:nvSpPr>
        <p:spPr/>
        <p:txBody>
          <a:bodyPr/>
          <a:lstStyle/>
          <a:p>
            <a:fld id="{3ECAA9F2-51A7-FA4F-B019-4D81CA3B727C}" type="slidenum">
              <a:rPr lang="en-US" smtClean="0"/>
              <a:pPr/>
              <a:t>30</a:t>
            </a:fld>
            <a:endParaRPr lang="en-US" dirty="0"/>
          </a:p>
        </p:txBody>
      </p:sp>
      <p:sp>
        <p:nvSpPr>
          <p:cNvPr id="4" name="Content Placeholder 2"/>
          <p:cNvSpPr>
            <a:spLocks noGrp="1"/>
          </p:cNvSpPr>
          <p:nvPr>
            <p:ph idx="1"/>
          </p:nvPr>
        </p:nvSpPr>
        <p:spPr>
          <a:xfrm>
            <a:off x="457200" y="1646237"/>
            <a:ext cx="8229600" cy="4830763"/>
          </a:xfrm>
          <a:prstGeom prst="rect">
            <a:avLst/>
          </a:prstGeom>
        </p:spPr>
        <p:txBody>
          <a:bodyPr>
            <a:normAutofit/>
          </a:bodyPr>
          <a:lstStyle/>
          <a:p>
            <a:pPr>
              <a:buClr>
                <a:srgbClr val="41762C"/>
              </a:buClr>
              <a:buFont typeface="Wingdings" charset="2"/>
              <a:buChar char="ü"/>
            </a:pPr>
            <a:r>
              <a:rPr lang="en-US" sz="3600" dirty="0"/>
              <a:t> Check with your school</a:t>
            </a:r>
          </a:p>
        </p:txBody>
      </p:sp>
      <p:graphicFrame>
        <p:nvGraphicFramePr>
          <p:cNvPr id="2" name="Diagram 1"/>
          <p:cNvGraphicFramePr/>
          <p:nvPr>
            <p:extLst>
              <p:ext uri="{D42A27DB-BD31-4B8C-83A1-F6EECF244321}">
                <p14:modId xmlns:p14="http://schemas.microsoft.com/office/powerpoint/2010/main" val="1335214691"/>
              </p:ext>
            </p:extLst>
          </p:nvPr>
        </p:nvGraphicFramePr>
        <p:xfrm>
          <a:off x="533400" y="2084211"/>
          <a:ext cx="7953996" cy="4320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descr="Orion_paperwork.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391439" y="1001704"/>
            <a:ext cx="932688" cy="993848"/>
          </a:xfrm>
          <a:prstGeom prst="rect">
            <a:avLst/>
          </a:prstGeom>
        </p:spPr>
      </p:pic>
    </p:spTree>
    <p:extLst>
      <p:ext uri="{BB962C8B-B14F-4D97-AF65-F5344CB8AC3E}">
        <p14:creationId xmlns:p14="http://schemas.microsoft.com/office/powerpoint/2010/main" val="3815381328"/>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0182934-C94C-6119-9EF5-5B6BEBA6555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t>CSSProfile.CollegeBoard.org	</a:t>
            </a:r>
          </a:p>
        </p:txBody>
      </p:sp>
      <p:sp>
        <p:nvSpPr>
          <p:cNvPr id="4" name="Slide Number Placeholder 3">
            <a:extLst>
              <a:ext uri="{FF2B5EF4-FFF2-40B4-BE49-F238E27FC236}">
                <a16:creationId xmlns:a16="http://schemas.microsoft.com/office/drawing/2014/main" id="{FA798E5E-B3FF-E84F-A58F-3DDAF4D4D36C}"/>
              </a:ext>
            </a:extLst>
          </p:cNvPr>
          <p:cNvSpPr>
            <a:spLocks noGrp="1"/>
          </p:cNvSpPr>
          <p:nvPr>
            <p:ph type="sldNum" sz="quarter" idx="12"/>
          </p:nvPr>
        </p:nvSpPr>
        <p:spPr/>
        <p:txBody>
          <a:bodyPr/>
          <a:lstStyle/>
          <a:p>
            <a:fld id="{3ECAA9F2-51A7-FA4F-B019-4D81CA3B727C}" type="slidenum">
              <a:rPr lang="en-US" smtClean="0"/>
              <a:pPr/>
              <a:t>31</a:t>
            </a:fld>
            <a:endParaRPr lang="en-US" dirty="0"/>
          </a:p>
        </p:txBody>
      </p:sp>
      <p:sp>
        <p:nvSpPr>
          <p:cNvPr id="3" name="Content Placeholder 2"/>
          <p:cNvSpPr>
            <a:spLocks noGrp="1"/>
          </p:cNvSpPr>
          <p:nvPr>
            <p:ph idx="1"/>
          </p:nvPr>
        </p:nvSpPr>
        <p:spPr>
          <a:xfrm>
            <a:off x="438150" y="1534815"/>
            <a:ext cx="8324850" cy="2925763"/>
          </a:xfrm>
          <a:prstGeom prst="rect">
            <a:avLst/>
          </a:prstGeom>
        </p:spPr>
        <p:txBody>
          <a:bodyPr>
            <a:normAutofit/>
          </a:bodyPr>
          <a:lstStyle/>
          <a:p>
            <a:r>
              <a:rPr lang="en-US" sz="2400" dirty="0"/>
              <a:t>Required at </a:t>
            </a:r>
            <a:r>
              <a:rPr lang="en-US" sz="2400" b="1" dirty="0">
                <a:solidFill>
                  <a:schemeClr val="accent3"/>
                </a:solidFill>
              </a:rPr>
              <a:t>some</a:t>
            </a:r>
            <a:r>
              <a:rPr lang="en-US" sz="2400" b="1" i="1" dirty="0"/>
              <a:t> </a:t>
            </a:r>
            <a:r>
              <a:rPr lang="en-US" sz="2400" dirty="0"/>
              <a:t>institutions to award need based &amp; institutional aid</a:t>
            </a:r>
          </a:p>
          <a:p>
            <a:r>
              <a:rPr lang="en-US" sz="2400" dirty="0"/>
              <a:t>Used in addition to the FAFSA, not a replacement</a:t>
            </a:r>
          </a:p>
          <a:p>
            <a:r>
              <a:rPr lang="en-US" sz="2400" dirty="0"/>
              <a:t>CSS Profile costs $25.00 + $16.00 for additional schools</a:t>
            </a:r>
          </a:p>
          <a:p>
            <a:pPr marL="0" indent="0">
              <a:lnSpc>
                <a:spcPct val="150000"/>
              </a:lnSpc>
              <a:buNone/>
            </a:pPr>
            <a:r>
              <a:rPr lang="en-US" sz="1800" b="1" i="0" dirty="0">
                <a:solidFill>
                  <a:srgbClr val="1E1E1E"/>
                </a:solidFill>
                <a:effectLst/>
                <a:latin typeface="Roboto" panose="02000000000000000000" pitchFamily="2" charset="0"/>
              </a:rPr>
              <a:t>Domestic undergraduate students may submit CSS Profile for free if:</a:t>
            </a:r>
            <a:endParaRPr lang="en-US" dirty="0"/>
          </a:p>
        </p:txBody>
      </p:sp>
      <p:grpSp>
        <p:nvGrpSpPr>
          <p:cNvPr id="17" name="Group 16">
            <a:extLst>
              <a:ext uri="{FF2B5EF4-FFF2-40B4-BE49-F238E27FC236}">
                <a16:creationId xmlns:a16="http://schemas.microsoft.com/office/drawing/2014/main" id="{0B6F7DD5-8889-4EC5-9CC3-8FAB1A5C2022}"/>
              </a:ext>
            </a:extLst>
          </p:cNvPr>
          <p:cNvGrpSpPr/>
          <p:nvPr/>
        </p:nvGrpSpPr>
        <p:grpSpPr>
          <a:xfrm>
            <a:off x="1001350" y="4038600"/>
            <a:ext cx="6912700" cy="2423595"/>
            <a:chOff x="1240700" y="4129605"/>
            <a:chExt cx="6912700" cy="2423595"/>
          </a:xfrm>
        </p:grpSpPr>
        <p:pic>
          <p:nvPicPr>
            <p:cNvPr id="6" name="Picture 2">
              <a:extLst>
                <a:ext uri="{FF2B5EF4-FFF2-40B4-BE49-F238E27FC236}">
                  <a16:creationId xmlns:a16="http://schemas.microsoft.com/office/drawing/2014/main" id="{0B3CBA78-9200-4230-B70B-B0FD6B6EBAA8}"/>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71759" t="40180" r="4167" b="16959"/>
            <a:stretch/>
          </p:blipFill>
          <p:spPr>
            <a:xfrm>
              <a:off x="6214778" y="4191000"/>
              <a:ext cx="1515622" cy="1399036"/>
            </a:xfrm>
            <a:prstGeom prst="rect">
              <a:avLst/>
            </a:prstGeom>
          </p:spPr>
        </p:pic>
        <p:sp>
          <p:nvSpPr>
            <p:cNvPr id="7" name="TextBox 6">
              <a:extLst>
                <a:ext uri="{FF2B5EF4-FFF2-40B4-BE49-F238E27FC236}">
                  <a16:creationId xmlns:a16="http://schemas.microsoft.com/office/drawing/2014/main" id="{E02FBC48-2471-41F2-94F6-A44031D5D565}"/>
                </a:ext>
              </a:extLst>
            </p:cNvPr>
            <p:cNvSpPr txBox="1"/>
            <p:nvPr/>
          </p:nvSpPr>
          <p:spPr>
            <a:xfrm>
              <a:off x="1240700" y="5629870"/>
              <a:ext cx="1905000" cy="923330"/>
            </a:xfrm>
            <a:prstGeom prst="rect">
              <a:avLst/>
            </a:prstGeom>
            <a:noFill/>
          </p:spPr>
          <p:txBody>
            <a:bodyPr wrap="square" rtlCol="0">
              <a:spAutoFit/>
            </a:bodyPr>
            <a:lstStyle/>
            <a:p>
              <a:pPr algn="ctr"/>
              <a:r>
                <a:rPr lang="en-US" dirty="0"/>
                <a:t>The student is eligible for an SAT fee waiver</a:t>
              </a:r>
            </a:p>
          </p:txBody>
        </p:sp>
        <p:sp>
          <p:nvSpPr>
            <p:cNvPr id="11" name="TextBox 10">
              <a:extLst>
                <a:ext uri="{FF2B5EF4-FFF2-40B4-BE49-F238E27FC236}">
                  <a16:creationId xmlns:a16="http://schemas.microsoft.com/office/drawing/2014/main" id="{543BF12D-2B50-486E-982F-C9CB7845B7B9}"/>
                </a:ext>
              </a:extLst>
            </p:cNvPr>
            <p:cNvSpPr txBox="1"/>
            <p:nvPr/>
          </p:nvSpPr>
          <p:spPr>
            <a:xfrm>
              <a:off x="3616614" y="5598271"/>
              <a:ext cx="1905000" cy="923330"/>
            </a:xfrm>
            <a:prstGeom prst="rect">
              <a:avLst/>
            </a:prstGeom>
            <a:noFill/>
          </p:spPr>
          <p:txBody>
            <a:bodyPr wrap="square" rtlCol="0">
              <a:spAutoFit/>
            </a:bodyPr>
            <a:lstStyle/>
            <a:p>
              <a:pPr algn="ctr"/>
              <a:r>
                <a:rPr lang="en-US" dirty="0"/>
                <a:t>Family adjusted gross income is $100,000 or less</a:t>
              </a:r>
            </a:p>
          </p:txBody>
        </p:sp>
        <p:sp>
          <p:nvSpPr>
            <p:cNvPr id="12" name="TextBox 11">
              <a:extLst>
                <a:ext uri="{FF2B5EF4-FFF2-40B4-BE49-F238E27FC236}">
                  <a16:creationId xmlns:a16="http://schemas.microsoft.com/office/drawing/2014/main" id="{CA84A8B4-2341-4F87-9E6D-EDC8D944D90F}"/>
                </a:ext>
              </a:extLst>
            </p:cNvPr>
            <p:cNvSpPr txBox="1"/>
            <p:nvPr/>
          </p:nvSpPr>
          <p:spPr>
            <a:xfrm>
              <a:off x="5791778" y="5590036"/>
              <a:ext cx="2361622" cy="923330"/>
            </a:xfrm>
            <a:prstGeom prst="rect">
              <a:avLst/>
            </a:prstGeom>
            <a:noFill/>
          </p:spPr>
          <p:txBody>
            <a:bodyPr wrap="square" rtlCol="0">
              <a:spAutoFit/>
            </a:bodyPr>
            <a:lstStyle/>
            <a:p>
              <a:pPr algn="ctr"/>
              <a:r>
                <a:rPr lang="en-US" dirty="0"/>
                <a:t>Student is an orphan or ward of the court under the age of 24</a:t>
              </a:r>
            </a:p>
          </p:txBody>
        </p:sp>
        <p:pic>
          <p:nvPicPr>
            <p:cNvPr id="15" name="Picture 2">
              <a:extLst>
                <a:ext uri="{FF2B5EF4-FFF2-40B4-BE49-F238E27FC236}">
                  <a16:creationId xmlns:a16="http://schemas.microsoft.com/office/drawing/2014/main" id="{5D3D6BDD-1270-427C-9695-A0811664C294}"/>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37500" t="38061" r="38426" b="16958"/>
            <a:stretch/>
          </p:blipFill>
          <p:spPr>
            <a:xfrm>
              <a:off x="3811093" y="4129605"/>
              <a:ext cx="1516042" cy="1468666"/>
            </a:xfrm>
            <a:prstGeom prst="rect">
              <a:avLst/>
            </a:prstGeom>
          </p:spPr>
        </p:pic>
        <p:pic>
          <p:nvPicPr>
            <p:cNvPr id="16" name="Picture 2">
              <a:extLst>
                <a:ext uri="{FF2B5EF4-FFF2-40B4-BE49-F238E27FC236}">
                  <a16:creationId xmlns:a16="http://schemas.microsoft.com/office/drawing/2014/main" id="{284103FE-207E-43B7-B10C-439B182AC473}"/>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3239" t="37780" r="73612" b="16958"/>
            <a:stretch/>
          </p:blipFill>
          <p:spPr>
            <a:xfrm>
              <a:off x="1462950" y="4160348"/>
              <a:ext cx="1460500" cy="1480614"/>
            </a:xfrm>
            <a:prstGeom prst="rect">
              <a:avLst/>
            </a:prstGeom>
          </p:spPr>
        </p:pic>
        <p:sp>
          <p:nvSpPr>
            <p:cNvPr id="14" name="TextBox 13">
              <a:extLst>
                <a:ext uri="{FF2B5EF4-FFF2-40B4-BE49-F238E27FC236}">
                  <a16:creationId xmlns:a16="http://schemas.microsoft.com/office/drawing/2014/main" id="{9EA1A425-5640-46C7-8B62-BC3A6CFC71F0}"/>
                </a:ext>
              </a:extLst>
            </p:cNvPr>
            <p:cNvSpPr txBox="1"/>
            <p:nvPr/>
          </p:nvSpPr>
          <p:spPr>
            <a:xfrm>
              <a:off x="3073221" y="4717529"/>
              <a:ext cx="588100" cy="307777"/>
            </a:xfrm>
            <a:prstGeom prst="rect">
              <a:avLst/>
            </a:prstGeom>
            <a:noFill/>
          </p:spPr>
          <p:txBody>
            <a:bodyPr wrap="square" rtlCol="0">
              <a:spAutoFit/>
            </a:bodyPr>
            <a:lstStyle/>
            <a:p>
              <a:pPr algn="ctr"/>
              <a:r>
                <a:rPr lang="en-US" sz="1400" b="1" dirty="0">
                  <a:solidFill>
                    <a:srgbClr val="007299"/>
                  </a:solidFill>
                </a:rPr>
                <a:t>OR</a:t>
              </a:r>
            </a:p>
          </p:txBody>
        </p:sp>
        <p:sp>
          <p:nvSpPr>
            <p:cNvPr id="18" name="TextBox 17">
              <a:extLst>
                <a:ext uri="{FF2B5EF4-FFF2-40B4-BE49-F238E27FC236}">
                  <a16:creationId xmlns:a16="http://schemas.microsoft.com/office/drawing/2014/main" id="{7FE8F8A5-6AAD-4533-A7E7-D48FCCAD8BB2}"/>
                </a:ext>
              </a:extLst>
            </p:cNvPr>
            <p:cNvSpPr txBox="1"/>
            <p:nvPr/>
          </p:nvSpPr>
          <p:spPr>
            <a:xfrm>
              <a:off x="5479824" y="4710049"/>
              <a:ext cx="588100" cy="307777"/>
            </a:xfrm>
            <a:prstGeom prst="rect">
              <a:avLst/>
            </a:prstGeom>
            <a:noFill/>
          </p:spPr>
          <p:txBody>
            <a:bodyPr wrap="square" rtlCol="0">
              <a:spAutoFit/>
            </a:bodyPr>
            <a:lstStyle/>
            <a:p>
              <a:pPr algn="ctr"/>
              <a:r>
                <a:rPr lang="en-US" sz="1400" b="1" dirty="0">
                  <a:solidFill>
                    <a:srgbClr val="007299"/>
                  </a:solidFill>
                </a:rPr>
                <a:t>OR</a:t>
              </a:r>
            </a:p>
          </p:txBody>
        </p:sp>
      </p:grpSp>
    </p:spTree>
    <p:extLst>
      <p:ext uri="{BB962C8B-B14F-4D97-AF65-F5344CB8AC3E}">
        <p14:creationId xmlns:p14="http://schemas.microsoft.com/office/powerpoint/2010/main" val="346901376"/>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1587BD7-E0C8-2427-85F3-885E339728D5}"/>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C4C7C864-2EF5-4CAC-9912-BE00057F5A2E}"/>
              </a:ext>
            </a:extLst>
          </p:cNvPr>
          <p:cNvSpPr>
            <a:spLocks noGrp="1"/>
          </p:cNvSpPr>
          <p:nvPr>
            <p:ph type="title"/>
          </p:nvPr>
        </p:nvSpPr>
        <p:spPr/>
        <p:txBody>
          <a:bodyPr/>
          <a:lstStyle/>
          <a:p>
            <a:r>
              <a:rPr lang="en-US" dirty="0"/>
              <a:t>FAFSA is Filed… Now What?</a:t>
            </a:r>
          </a:p>
        </p:txBody>
      </p:sp>
      <p:sp>
        <p:nvSpPr>
          <p:cNvPr id="4" name="Slide Number Placeholder 3">
            <a:extLst>
              <a:ext uri="{FF2B5EF4-FFF2-40B4-BE49-F238E27FC236}">
                <a16:creationId xmlns:a16="http://schemas.microsoft.com/office/drawing/2014/main" id="{61DAF5D2-E33A-4B4D-8DC0-3608B23E651D}"/>
              </a:ext>
            </a:extLst>
          </p:cNvPr>
          <p:cNvSpPr>
            <a:spLocks noGrp="1"/>
          </p:cNvSpPr>
          <p:nvPr>
            <p:ph type="sldNum" sz="quarter" idx="12"/>
          </p:nvPr>
        </p:nvSpPr>
        <p:spPr/>
        <p:txBody>
          <a:bodyPr/>
          <a:lstStyle/>
          <a:p>
            <a:fld id="{3ECAA9F2-51A7-FA4F-B019-4D81CA3B727C}" type="slidenum">
              <a:rPr lang="en-US" smtClean="0"/>
              <a:pPr/>
              <a:t>32</a:t>
            </a:fld>
            <a:endParaRPr lang="en-US" dirty="0"/>
          </a:p>
        </p:txBody>
      </p:sp>
      <p:grpSp>
        <p:nvGrpSpPr>
          <p:cNvPr id="15" name="Group 14">
            <a:extLst>
              <a:ext uri="{FF2B5EF4-FFF2-40B4-BE49-F238E27FC236}">
                <a16:creationId xmlns:a16="http://schemas.microsoft.com/office/drawing/2014/main" id="{91D32AC3-0150-45F4-9E05-E673FB6E82C0}"/>
              </a:ext>
            </a:extLst>
          </p:cNvPr>
          <p:cNvGrpSpPr/>
          <p:nvPr/>
        </p:nvGrpSpPr>
        <p:grpSpPr>
          <a:xfrm>
            <a:off x="387607" y="1905000"/>
            <a:ext cx="8368786" cy="4246426"/>
            <a:chOff x="1398028" y="2281289"/>
            <a:chExt cx="5915210" cy="2879537"/>
          </a:xfrm>
        </p:grpSpPr>
        <p:sp>
          <p:nvSpPr>
            <p:cNvPr id="7" name="Rectangle: Rounded Corners 6" descr="Laptop outline">
              <a:extLst>
                <a:ext uri="{FF2B5EF4-FFF2-40B4-BE49-F238E27FC236}">
                  <a16:creationId xmlns:a16="http://schemas.microsoft.com/office/drawing/2014/main" id="{48FD5583-7755-40C1-ADD7-6CC39A9A9ECA}"/>
                </a:ext>
              </a:extLst>
            </p:cNvPr>
            <p:cNvSpPr/>
            <p:nvPr/>
          </p:nvSpPr>
          <p:spPr>
            <a:xfrm>
              <a:off x="1398028" y="2281289"/>
              <a:ext cx="1524000" cy="1437813"/>
            </a:xfrm>
            <a:prstGeom prst="roundRect">
              <a:avLst>
                <a:gd name="adj" fmla="val 10000"/>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8" name="Freeform: Shape 7">
              <a:extLst>
                <a:ext uri="{FF2B5EF4-FFF2-40B4-BE49-F238E27FC236}">
                  <a16:creationId xmlns:a16="http://schemas.microsoft.com/office/drawing/2014/main" id="{1D54F771-430A-488C-8F8D-1E758776A69A}"/>
                </a:ext>
              </a:extLst>
            </p:cNvPr>
            <p:cNvSpPr/>
            <p:nvPr/>
          </p:nvSpPr>
          <p:spPr>
            <a:xfrm>
              <a:off x="1445832" y="3732434"/>
              <a:ext cx="1428392" cy="1428392"/>
            </a:xfrm>
            <a:custGeom>
              <a:avLst/>
              <a:gdLst>
                <a:gd name="connsiteX0" fmla="*/ 0 w 1428392"/>
                <a:gd name="connsiteY0" fmla="*/ 142839 h 1428392"/>
                <a:gd name="connsiteX1" fmla="*/ 142839 w 1428392"/>
                <a:gd name="connsiteY1" fmla="*/ 0 h 1428392"/>
                <a:gd name="connsiteX2" fmla="*/ 1285553 w 1428392"/>
                <a:gd name="connsiteY2" fmla="*/ 0 h 1428392"/>
                <a:gd name="connsiteX3" fmla="*/ 1428392 w 1428392"/>
                <a:gd name="connsiteY3" fmla="*/ 142839 h 1428392"/>
                <a:gd name="connsiteX4" fmla="*/ 1428392 w 1428392"/>
                <a:gd name="connsiteY4" fmla="*/ 1285553 h 1428392"/>
                <a:gd name="connsiteX5" fmla="*/ 1285553 w 1428392"/>
                <a:gd name="connsiteY5" fmla="*/ 1428392 h 1428392"/>
                <a:gd name="connsiteX6" fmla="*/ 142839 w 1428392"/>
                <a:gd name="connsiteY6" fmla="*/ 1428392 h 1428392"/>
                <a:gd name="connsiteX7" fmla="*/ 0 w 1428392"/>
                <a:gd name="connsiteY7" fmla="*/ 1285553 h 1428392"/>
                <a:gd name="connsiteX8" fmla="*/ 0 w 1428392"/>
                <a:gd name="connsiteY8" fmla="*/ 142839 h 14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8392" h="1428392">
                  <a:moveTo>
                    <a:pt x="0" y="142839"/>
                  </a:moveTo>
                  <a:cubicBezTo>
                    <a:pt x="0" y="63951"/>
                    <a:pt x="63951" y="0"/>
                    <a:pt x="142839" y="0"/>
                  </a:cubicBezTo>
                  <a:lnTo>
                    <a:pt x="1285553" y="0"/>
                  </a:lnTo>
                  <a:cubicBezTo>
                    <a:pt x="1364441" y="0"/>
                    <a:pt x="1428392" y="63951"/>
                    <a:pt x="1428392" y="142839"/>
                  </a:cubicBezTo>
                  <a:lnTo>
                    <a:pt x="1428392" y="1285553"/>
                  </a:lnTo>
                  <a:cubicBezTo>
                    <a:pt x="1428392" y="1364441"/>
                    <a:pt x="1364441" y="1428392"/>
                    <a:pt x="1285553" y="1428392"/>
                  </a:cubicBezTo>
                  <a:lnTo>
                    <a:pt x="142839" y="1428392"/>
                  </a:lnTo>
                  <a:cubicBezTo>
                    <a:pt x="63951" y="1428392"/>
                    <a:pt x="0" y="1364441"/>
                    <a:pt x="0" y="1285553"/>
                  </a:cubicBezTo>
                  <a:lnTo>
                    <a:pt x="0" y="142839"/>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8986" tIns="98986" rIns="98986" bIns="98986" numCol="1" spcCol="1270" anchor="ctr" anchorCtr="0">
              <a:noAutofit/>
            </a:bodyPr>
            <a:lstStyle/>
            <a:p>
              <a:pPr marL="0" lvl="0" indent="0" algn="ctr" defTabSz="666750">
                <a:lnSpc>
                  <a:spcPct val="90000"/>
                </a:lnSpc>
                <a:spcBef>
                  <a:spcPct val="0"/>
                </a:spcBef>
                <a:spcAft>
                  <a:spcPct val="35000"/>
                </a:spcAft>
                <a:buNone/>
              </a:pPr>
              <a:r>
                <a:rPr lang="en-US" sz="2400" kern="1200" dirty="0"/>
                <a:t>Student completes the FAFSA</a:t>
              </a:r>
            </a:p>
          </p:txBody>
        </p:sp>
        <p:sp>
          <p:nvSpPr>
            <p:cNvPr id="9" name="Freeform: Shape 8">
              <a:extLst>
                <a:ext uri="{FF2B5EF4-FFF2-40B4-BE49-F238E27FC236}">
                  <a16:creationId xmlns:a16="http://schemas.microsoft.com/office/drawing/2014/main" id="{8E4E7DBC-B4B0-42FC-A61D-FF0422B3CE68}"/>
                </a:ext>
              </a:extLst>
            </p:cNvPr>
            <p:cNvSpPr/>
            <p:nvPr/>
          </p:nvSpPr>
          <p:spPr>
            <a:xfrm rot="443">
              <a:off x="3098528" y="3366426"/>
              <a:ext cx="449254" cy="465024"/>
            </a:xfrm>
            <a:custGeom>
              <a:avLst/>
              <a:gdLst>
                <a:gd name="connsiteX0" fmla="*/ 0 w 276201"/>
                <a:gd name="connsiteY0" fmla="*/ 68644 h 343222"/>
                <a:gd name="connsiteX1" fmla="*/ 138101 w 276201"/>
                <a:gd name="connsiteY1" fmla="*/ 68644 h 343222"/>
                <a:gd name="connsiteX2" fmla="*/ 138101 w 276201"/>
                <a:gd name="connsiteY2" fmla="*/ 0 h 343222"/>
                <a:gd name="connsiteX3" fmla="*/ 276201 w 276201"/>
                <a:gd name="connsiteY3" fmla="*/ 171611 h 343222"/>
                <a:gd name="connsiteX4" fmla="*/ 138101 w 276201"/>
                <a:gd name="connsiteY4" fmla="*/ 343222 h 343222"/>
                <a:gd name="connsiteX5" fmla="*/ 138101 w 276201"/>
                <a:gd name="connsiteY5" fmla="*/ 274578 h 343222"/>
                <a:gd name="connsiteX6" fmla="*/ 0 w 276201"/>
                <a:gd name="connsiteY6" fmla="*/ 274578 h 343222"/>
                <a:gd name="connsiteX7" fmla="*/ 0 w 276201"/>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6201" h="343222">
                  <a:moveTo>
                    <a:pt x="0" y="68644"/>
                  </a:moveTo>
                  <a:lnTo>
                    <a:pt x="138101" y="68644"/>
                  </a:lnTo>
                  <a:lnTo>
                    <a:pt x="138101" y="0"/>
                  </a:lnTo>
                  <a:lnTo>
                    <a:pt x="276201" y="171611"/>
                  </a:lnTo>
                  <a:lnTo>
                    <a:pt x="138101" y="343222"/>
                  </a:lnTo>
                  <a:lnTo>
                    <a:pt x="138101" y="274578"/>
                  </a:lnTo>
                  <a:lnTo>
                    <a:pt x="0" y="274578"/>
                  </a:lnTo>
                  <a:lnTo>
                    <a:pt x="0" y="68644"/>
                  </a:lnTo>
                  <a:close/>
                </a:path>
              </a:pathLst>
            </a:custGeom>
            <a:solidFill>
              <a:srgbClr val="41762C"/>
            </a:solidFill>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 tIns="68644" rIns="82860" bIns="68643" numCol="1" spcCol="1270" anchor="ctr" anchorCtr="0">
              <a:noAutofit/>
            </a:bodyPr>
            <a:lstStyle/>
            <a:p>
              <a:pPr marL="0" lvl="0" indent="0" algn="ctr" defTabSz="533400">
                <a:lnSpc>
                  <a:spcPct val="90000"/>
                </a:lnSpc>
                <a:spcBef>
                  <a:spcPct val="0"/>
                </a:spcBef>
                <a:spcAft>
                  <a:spcPct val="35000"/>
                </a:spcAft>
                <a:buNone/>
              </a:pPr>
              <a:endParaRPr lang="en-US" sz="1200" kern="1200"/>
            </a:p>
          </p:txBody>
        </p:sp>
        <p:sp>
          <p:nvSpPr>
            <p:cNvPr id="10" name="Rectangle: Rounded Corners 9" descr="Calculator outline">
              <a:extLst>
                <a:ext uri="{FF2B5EF4-FFF2-40B4-BE49-F238E27FC236}">
                  <a16:creationId xmlns:a16="http://schemas.microsoft.com/office/drawing/2014/main" id="{37B2694A-E62F-4053-BC15-85FCA4F03F92}"/>
                </a:ext>
              </a:extLst>
            </p:cNvPr>
            <p:cNvSpPr/>
            <p:nvPr/>
          </p:nvSpPr>
          <p:spPr>
            <a:xfrm>
              <a:off x="3665339" y="2295706"/>
              <a:ext cx="1428392" cy="1428392"/>
            </a:xfrm>
            <a:prstGeom prst="roundRect">
              <a:avLst>
                <a:gd name="adj" fmla="val 10000"/>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p:spPr>
          <p:style>
            <a:lnRef idx="2">
              <a:schemeClr val="lt1">
                <a:hueOff val="0"/>
                <a:satOff val="0"/>
                <a:lumOff val="0"/>
                <a:alphaOff val="0"/>
              </a:schemeClr>
            </a:lnRef>
            <a:fillRef idx="1">
              <a:scrgbClr r="0" g="0" b="0"/>
            </a:fillRef>
            <a:effectRef idx="0">
              <a:schemeClr val="accent4">
                <a:tint val="50000"/>
                <a:hueOff val="-5453983"/>
                <a:satOff val="41184"/>
                <a:lumOff val="9491"/>
                <a:alphaOff val="0"/>
              </a:schemeClr>
            </a:effectRef>
            <a:fontRef idx="minor">
              <a:schemeClr val="lt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99C793E7-7B33-4EC7-BF13-0A67CC66E47A}"/>
                </a:ext>
              </a:extLst>
            </p:cNvPr>
            <p:cNvSpPr/>
            <p:nvPr/>
          </p:nvSpPr>
          <p:spPr>
            <a:xfrm>
              <a:off x="3665339" y="3732434"/>
              <a:ext cx="1428392" cy="1428392"/>
            </a:xfrm>
            <a:custGeom>
              <a:avLst/>
              <a:gdLst>
                <a:gd name="connsiteX0" fmla="*/ 0 w 1428392"/>
                <a:gd name="connsiteY0" fmla="*/ 142839 h 1428392"/>
                <a:gd name="connsiteX1" fmla="*/ 142839 w 1428392"/>
                <a:gd name="connsiteY1" fmla="*/ 0 h 1428392"/>
                <a:gd name="connsiteX2" fmla="*/ 1285553 w 1428392"/>
                <a:gd name="connsiteY2" fmla="*/ 0 h 1428392"/>
                <a:gd name="connsiteX3" fmla="*/ 1428392 w 1428392"/>
                <a:gd name="connsiteY3" fmla="*/ 142839 h 1428392"/>
                <a:gd name="connsiteX4" fmla="*/ 1428392 w 1428392"/>
                <a:gd name="connsiteY4" fmla="*/ 1285553 h 1428392"/>
                <a:gd name="connsiteX5" fmla="*/ 1285553 w 1428392"/>
                <a:gd name="connsiteY5" fmla="*/ 1428392 h 1428392"/>
                <a:gd name="connsiteX6" fmla="*/ 142839 w 1428392"/>
                <a:gd name="connsiteY6" fmla="*/ 1428392 h 1428392"/>
                <a:gd name="connsiteX7" fmla="*/ 0 w 1428392"/>
                <a:gd name="connsiteY7" fmla="*/ 1285553 h 1428392"/>
                <a:gd name="connsiteX8" fmla="*/ 0 w 1428392"/>
                <a:gd name="connsiteY8" fmla="*/ 142839 h 142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8392" h="1428392">
                  <a:moveTo>
                    <a:pt x="0" y="142839"/>
                  </a:moveTo>
                  <a:cubicBezTo>
                    <a:pt x="0" y="63951"/>
                    <a:pt x="63951" y="0"/>
                    <a:pt x="142839" y="0"/>
                  </a:cubicBezTo>
                  <a:lnTo>
                    <a:pt x="1285553" y="0"/>
                  </a:lnTo>
                  <a:cubicBezTo>
                    <a:pt x="1364441" y="0"/>
                    <a:pt x="1428392" y="63951"/>
                    <a:pt x="1428392" y="142839"/>
                  </a:cubicBezTo>
                  <a:lnTo>
                    <a:pt x="1428392" y="1285553"/>
                  </a:lnTo>
                  <a:cubicBezTo>
                    <a:pt x="1428392" y="1364441"/>
                    <a:pt x="1364441" y="1428392"/>
                    <a:pt x="1285553" y="1428392"/>
                  </a:cubicBezTo>
                  <a:lnTo>
                    <a:pt x="142839" y="1428392"/>
                  </a:lnTo>
                  <a:cubicBezTo>
                    <a:pt x="63951" y="1428392"/>
                    <a:pt x="0" y="1364441"/>
                    <a:pt x="0" y="1285553"/>
                  </a:cubicBezTo>
                  <a:lnTo>
                    <a:pt x="0" y="142839"/>
                  </a:lnTo>
                  <a:close/>
                </a:path>
              </a:pathLst>
            </a:custGeom>
            <a:solidFill>
              <a:schemeClr val="accent2"/>
            </a:solidFill>
          </p:spPr>
          <p:style>
            <a:lnRef idx="2">
              <a:schemeClr val="lt1">
                <a:hueOff val="0"/>
                <a:satOff val="0"/>
                <a:lumOff val="0"/>
                <a:alphaOff val="0"/>
              </a:schemeClr>
            </a:lnRef>
            <a:fillRef idx="1">
              <a:schemeClr val="accent4">
                <a:hueOff val="-4781461"/>
                <a:satOff val="-1546"/>
                <a:lumOff val="19216"/>
                <a:alphaOff val="0"/>
              </a:schemeClr>
            </a:fillRef>
            <a:effectRef idx="0">
              <a:schemeClr val="accent4">
                <a:hueOff val="-4781461"/>
                <a:satOff val="-1546"/>
                <a:lumOff val="19216"/>
                <a:alphaOff val="0"/>
              </a:schemeClr>
            </a:effectRef>
            <a:fontRef idx="minor">
              <a:schemeClr val="lt1"/>
            </a:fontRef>
          </p:style>
          <p:txBody>
            <a:bodyPr spcFirstLastPara="0" vert="horz" wrap="square" lIns="98986" tIns="98986" rIns="98986" bIns="98986" numCol="1" spcCol="1270" anchor="ctr" anchorCtr="0">
              <a:noAutofit/>
            </a:bodyPr>
            <a:lstStyle/>
            <a:p>
              <a:pPr marL="0" lvl="0" indent="0" algn="ctr" defTabSz="666750">
                <a:lnSpc>
                  <a:spcPct val="90000"/>
                </a:lnSpc>
                <a:spcBef>
                  <a:spcPct val="0"/>
                </a:spcBef>
                <a:spcAft>
                  <a:spcPct val="35000"/>
                </a:spcAft>
                <a:buNone/>
              </a:pPr>
              <a:r>
                <a:rPr lang="en-US" sz="2400" kern="1200" dirty="0"/>
                <a:t>Schools receive FAFSA and calculate </a:t>
              </a:r>
              <a:r>
                <a:rPr lang="en-US" sz="2400" dirty="0"/>
                <a:t>f</a:t>
              </a:r>
              <a:r>
                <a:rPr lang="en-US" sz="2400" kern="1200" dirty="0"/>
                <a:t>inancial aid</a:t>
              </a:r>
            </a:p>
          </p:txBody>
        </p:sp>
        <p:sp>
          <p:nvSpPr>
            <p:cNvPr id="12" name="Freeform: Shape 11">
              <a:extLst>
                <a:ext uri="{FF2B5EF4-FFF2-40B4-BE49-F238E27FC236}">
                  <a16:creationId xmlns:a16="http://schemas.microsoft.com/office/drawing/2014/main" id="{4AE458FD-4D6B-40E3-AB83-D49D6D22FABC}"/>
                </a:ext>
              </a:extLst>
            </p:cNvPr>
            <p:cNvSpPr/>
            <p:nvPr/>
          </p:nvSpPr>
          <p:spPr>
            <a:xfrm rot="21584933">
              <a:off x="5277870" y="3367741"/>
              <a:ext cx="451917" cy="463436"/>
            </a:xfrm>
            <a:custGeom>
              <a:avLst/>
              <a:gdLst>
                <a:gd name="connsiteX0" fmla="*/ 0 w 275142"/>
                <a:gd name="connsiteY0" fmla="*/ 68644 h 343222"/>
                <a:gd name="connsiteX1" fmla="*/ 137571 w 275142"/>
                <a:gd name="connsiteY1" fmla="*/ 68644 h 343222"/>
                <a:gd name="connsiteX2" fmla="*/ 137571 w 275142"/>
                <a:gd name="connsiteY2" fmla="*/ 0 h 343222"/>
                <a:gd name="connsiteX3" fmla="*/ 275142 w 275142"/>
                <a:gd name="connsiteY3" fmla="*/ 171611 h 343222"/>
                <a:gd name="connsiteX4" fmla="*/ 137571 w 275142"/>
                <a:gd name="connsiteY4" fmla="*/ 343222 h 343222"/>
                <a:gd name="connsiteX5" fmla="*/ 137571 w 275142"/>
                <a:gd name="connsiteY5" fmla="*/ 274578 h 343222"/>
                <a:gd name="connsiteX6" fmla="*/ 0 w 275142"/>
                <a:gd name="connsiteY6" fmla="*/ 274578 h 343222"/>
                <a:gd name="connsiteX7" fmla="*/ 0 w 275142"/>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142" h="343222">
                  <a:moveTo>
                    <a:pt x="0" y="68644"/>
                  </a:moveTo>
                  <a:lnTo>
                    <a:pt x="137571" y="68644"/>
                  </a:lnTo>
                  <a:lnTo>
                    <a:pt x="137571" y="0"/>
                  </a:lnTo>
                  <a:lnTo>
                    <a:pt x="275142" y="171611"/>
                  </a:lnTo>
                  <a:lnTo>
                    <a:pt x="137571" y="343222"/>
                  </a:lnTo>
                  <a:lnTo>
                    <a:pt x="137571" y="274578"/>
                  </a:lnTo>
                  <a:lnTo>
                    <a:pt x="0" y="274578"/>
                  </a:lnTo>
                  <a:lnTo>
                    <a:pt x="0" y="68644"/>
                  </a:lnTo>
                  <a:close/>
                </a:path>
              </a:pathLst>
            </a:custGeom>
            <a:solidFill>
              <a:srgbClr val="FF9900"/>
            </a:solidFill>
          </p:spPr>
          <p:style>
            <a:lnRef idx="0">
              <a:schemeClr val="lt1">
                <a:hueOff val="0"/>
                <a:satOff val="0"/>
                <a:lumOff val="0"/>
                <a:alphaOff val="0"/>
              </a:schemeClr>
            </a:lnRef>
            <a:fillRef idx="1">
              <a:schemeClr val="accent4">
                <a:hueOff val="-9562922"/>
                <a:satOff val="-3092"/>
                <a:lumOff val="38432"/>
                <a:alphaOff val="0"/>
              </a:schemeClr>
            </a:fillRef>
            <a:effectRef idx="0">
              <a:schemeClr val="accent4">
                <a:hueOff val="-9562922"/>
                <a:satOff val="-3092"/>
                <a:lumOff val="38432"/>
                <a:alphaOff val="0"/>
              </a:schemeClr>
            </a:effectRef>
            <a:fontRef idx="minor">
              <a:schemeClr val="lt1"/>
            </a:fontRef>
          </p:style>
          <p:txBody>
            <a:bodyPr spcFirstLastPara="0" vert="horz" wrap="square" lIns="-1" tIns="68644" rIns="82543" bIns="68643" numCol="1" spcCol="1270" anchor="ctr" anchorCtr="0">
              <a:noAutofit/>
            </a:bodyPr>
            <a:lstStyle/>
            <a:p>
              <a:pPr marL="0" lvl="0" indent="0" algn="ctr" defTabSz="533400">
                <a:lnSpc>
                  <a:spcPct val="90000"/>
                </a:lnSpc>
                <a:spcBef>
                  <a:spcPct val="0"/>
                </a:spcBef>
                <a:spcAft>
                  <a:spcPct val="35000"/>
                </a:spcAft>
                <a:buNone/>
              </a:pPr>
              <a:endParaRPr lang="en-US" sz="1200" kern="1200"/>
            </a:p>
          </p:txBody>
        </p:sp>
        <p:sp>
          <p:nvSpPr>
            <p:cNvPr id="13" name="Rectangle: Rounded Corners 12" descr="Open envelope outline">
              <a:extLst>
                <a:ext uri="{FF2B5EF4-FFF2-40B4-BE49-F238E27FC236}">
                  <a16:creationId xmlns:a16="http://schemas.microsoft.com/office/drawing/2014/main" id="{F43919EE-2E0A-43A6-B978-906E79D08834}"/>
                </a:ext>
              </a:extLst>
            </p:cNvPr>
            <p:cNvSpPr/>
            <p:nvPr/>
          </p:nvSpPr>
          <p:spPr>
            <a:xfrm>
              <a:off x="5879846" y="2286000"/>
              <a:ext cx="1428392" cy="1428392"/>
            </a:xfrm>
            <a:prstGeom prst="roundRect">
              <a:avLst>
                <a:gd name="adj" fmla="val 10000"/>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p:spPr>
          <p:style>
            <a:lnRef idx="2">
              <a:schemeClr val="lt1">
                <a:hueOff val="0"/>
                <a:satOff val="0"/>
                <a:lumOff val="0"/>
                <a:alphaOff val="0"/>
              </a:schemeClr>
            </a:lnRef>
            <a:fillRef idx="1">
              <a:scrgbClr r="0" g="0" b="0"/>
            </a:fillRef>
            <a:effectRef idx="0">
              <a:schemeClr val="accent4">
                <a:tint val="50000"/>
                <a:hueOff val="-10907966"/>
                <a:satOff val="82367"/>
                <a:lumOff val="18981"/>
                <a:alphaOff val="0"/>
              </a:schemeClr>
            </a:effectRef>
            <a:fontRef idx="minor">
              <a:schemeClr val="lt1">
                <a:hueOff val="0"/>
                <a:satOff val="0"/>
                <a:lumOff val="0"/>
                <a:alphaOff val="0"/>
              </a:schemeClr>
            </a:fontRef>
          </p:style>
          <p:txBody>
            <a:bodyPr/>
            <a:lstStyle/>
            <a:p>
              <a:endParaRPr lang="en-US"/>
            </a:p>
          </p:txBody>
        </p:sp>
        <p:sp>
          <p:nvSpPr>
            <p:cNvPr id="14" name="Freeform: Shape 13">
              <a:extLst>
                <a:ext uri="{FF2B5EF4-FFF2-40B4-BE49-F238E27FC236}">
                  <a16:creationId xmlns:a16="http://schemas.microsoft.com/office/drawing/2014/main" id="{556D54EB-5703-42A6-A5E8-579ED6E819EC}"/>
                </a:ext>
              </a:extLst>
            </p:cNvPr>
            <p:cNvSpPr/>
            <p:nvPr/>
          </p:nvSpPr>
          <p:spPr>
            <a:xfrm>
              <a:off x="5884846" y="3714392"/>
              <a:ext cx="1428392" cy="1446434"/>
            </a:xfrm>
            <a:custGeom>
              <a:avLst/>
              <a:gdLst>
                <a:gd name="connsiteX0" fmla="*/ 0 w 1428392"/>
                <a:gd name="connsiteY0" fmla="*/ 142839 h 1467216"/>
                <a:gd name="connsiteX1" fmla="*/ 142839 w 1428392"/>
                <a:gd name="connsiteY1" fmla="*/ 0 h 1467216"/>
                <a:gd name="connsiteX2" fmla="*/ 1285553 w 1428392"/>
                <a:gd name="connsiteY2" fmla="*/ 0 h 1467216"/>
                <a:gd name="connsiteX3" fmla="*/ 1428392 w 1428392"/>
                <a:gd name="connsiteY3" fmla="*/ 142839 h 1467216"/>
                <a:gd name="connsiteX4" fmla="*/ 1428392 w 1428392"/>
                <a:gd name="connsiteY4" fmla="*/ 1324377 h 1467216"/>
                <a:gd name="connsiteX5" fmla="*/ 1285553 w 1428392"/>
                <a:gd name="connsiteY5" fmla="*/ 1467216 h 1467216"/>
                <a:gd name="connsiteX6" fmla="*/ 142839 w 1428392"/>
                <a:gd name="connsiteY6" fmla="*/ 1467216 h 1467216"/>
                <a:gd name="connsiteX7" fmla="*/ 0 w 1428392"/>
                <a:gd name="connsiteY7" fmla="*/ 1324377 h 1467216"/>
                <a:gd name="connsiteX8" fmla="*/ 0 w 1428392"/>
                <a:gd name="connsiteY8" fmla="*/ 142839 h 146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8392" h="1467216">
                  <a:moveTo>
                    <a:pt x="0" y="142839"/>
                  </a:moveTo>
                  <a:cubicBezTo>
                    <a:pt x="0" y="63951"/>
                    <a:pt x="63951" y="0"/>
                    <a:pt x="142839" y="0"/>
                  </a:cubicBezTo>
                  <a:lnTo>
                    <a:pt x="1285553" y="0"/>
                  </a:lnTo>
                  <a:cubicBezTo>
                    <a:pt x="1364441" y="0"/>
                    <a:pt x="1428392" y="63951"/>
                    <a:pt x="1428392" y="142839"/>
                  </a:cubicBezTo>
                  <a:lnTo>
                    <a:pt x="1428392" y="1324377"/>
                  </a:lnTo>
                  <a:cubicBezTo>
                    <a:pt x="1428392" y="1403265"/>
                    <a:pt x="1364441" y="1467216"/>
                    <a:pt x="1285553" y="1467216"/>
                  </a:cubicBezTo>
                  <a:lnTo>
                    <a:pt x="142839" y="1467216"/>
                  </a:lnTo>
                  <a:cubicBezTo>
                    <a:pt x="63951" y="1467216"/>
                    <a:pt x="0" y="1403265"/>
                    <a:pt x="0" y="1324377"/>
                  </a:cubicBezTo>
                  <a:lnTo>
                    <a:pt x="0" y="142839"/>
                  </a:lnTo>
                  <a:close/>
                </a:path>
              </a:pathLst>
            </a:custGeom>
            <a:solidFill>
              <a:srgbClr val="FF9900"/>
            </a:solidFill>
          </p:spPr>
          <p:style>
            <a:lnRef idx="2">
              <a:schemeClr val="lt1">
                <a:hueOff val="0"/>
                <a:satOff val="0"/>
                <a:lumOff val="0"/>
                <a:alphaOff val="0"/>
              </a:schemeClr>
            </a:lnRef>
            <a:fillRef idx="1">
              <a:schemeClr val="accent4">
                <a:hueOff val="-9562922"/>
                <a:satOff val="-3092"/>
                <a:lumOff val="38432"/>
                <a:alphaOff val="0"/>
              </a:schemeClr>
            </a:fillRef>
            <a:effectRef idx="0">
              <a:schemeClr val="accent4">
                <a:hueOff val="-9562922"/>
                <a:satOff val="-3092"/>
                <a:lumOff val="38432"/>
                <a:alphaOff val="0"/>
              </a:schemeClr>
            </a:effectRef>
            <a:fontRef idx="minor">
              <a:schemeClr val="lt1"/>
            </a:fontRef>
          </p:style>
          <p:txBody>
            <a:bodyPr spcFirstLastPara="0" vert="horz" wrap="square" lIns="98986" tIns="98986" rIns="98986" bIns="98986" numCol="1" spcCol="1270" anchor="ctr" anchorCtr="0">
              <a:noAutofit/>
            </a:bodyPr>
            <a:lstStyle/>
            <a:p>
              <a:pPr marL="0" lvl="0" indent="0" algn="ctr" defTabSz="666750">
                <a:lnSpc>
                  <a:spcPct val="90000"/>
                </a:lnSpc>
                <a:spcBef>
                  <a:spcPct val="0"/>
                </a:spcBef>
                <a:spcAft>
                  <a:spcPct val="35000"/>
                </a:spcAft>
                <a:buNone/>
              </a:pPr>
              <a:r>
                <a:rPr lang="en-US" sz="2400" kern="1200" dirty="0"/>
                <a:t>Schools send Financial Aid Notifications to student</a:t>
              </a:r>
            </a:p>
          </p:txBody>
        </p:sp>
      </p:grpSp>
    </p:spTree>
    <p:extLst>
      <p:ext uri="{BB962C8B-B14F-4D97-AF65-F5344CB8AC3E}">
        <p14:creationId xmlns:p14="http://schemas.microsoft.com/office/powerpoint/2010/main" val="1783130158"/>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E987DA1-D350-79A4-6AA5-717B8DCFF74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6"/>
          <p:cNvSpPr>
            <a:spLocks noGrp="1"/>
          </p:cNvSpPr>
          <p:nvPr>
            <p:ph type="title"/>
          </p:nvPr>
        </p:nvSpPr>
        <p:spPr>
          <a:prstGeom prst="rect">
            <a:avLst/>
          </a:prstGeom>
        </p:spPr>
        <p:txBody>
          <a:bodyPr/>
          <a:lstStyle/>
          <a:p>
            <a:r>
              <a:rPr lang="en-US"/>
              <a:t>Special Circumstances</a:t>
            </a:r>
            <a:endParaRPr lang="en-US" dirty="0"/>
          </a:p>
        </p:txBody>
      </p:sp>
      <p:sp>
        <p:nvSpPr>
          <p:cNvPr id="2" name="Slide Number Placeholder 1">
            <a:extLst>
              <a:ext uri="{FF2B5EF4-FFF2-40B4-BE49-F238E27FC236}">
                <a16:creationId xmlns:a16="http://schemas.microsoft.com/office/drawing/2014/main" id="{89DB9134-6C24-6F4A-9417-75A744ED44A9}"/>
              </a:ext>
            </a:extLst>
          </p:cNvPr>
          <p:cNvSpPr>
            <a:spLocks noGrp="1"/>
          </p:cNvSpPr>
          <p:nvPr>
            <p:ph type="sldNum" sz="quarter" idx="12"/>
          </p:nvPr>
        </p:nvSpPr>
        <p:spPr/>
        <p:txBody>
          <a:bodyPr/>
          <a:lstStyle/>
          <a:p>
            <a:fld id="{3ECAA9F2-51A7-FA4F-B019-4D81CA3B727C}" type="slidenum">
              <a:rPr lang="en-US" smtClean="0"/>
              <a:pPr/>
              <a:t>33</a:t>
            </a:fld>
            <a:endParaRPr lang="en-US" dirty="0"/>
          </a:p>
        </p:txBody>
      </p:sp>
      <p:sp>
        <p:nvSpPr>
          <p:cNvPr id="4" name="Content Placeholder 3"/>
          <p:cNvSpPr>
            <a:spLocks noGrp="1"/>
          </p:cNvSpPr>
          <p:nvPr>
            <p:ph idx="1"/>
          </p:nvPr>
        </p:nvSpPr>
        <p:spPr>
          <a:xfrm>
            <a:off x="457200" y="1646237"/>
            <a:ext cx="8229600" cy="4830763"/>
          </a:xfrm>
          <a:prstGeom prst="rect">
            <a:avLst/>
          </a:prstGeom>
        </p:spPr>
        <p:txBody>
          <a:bodyPr numCol="1">
            <a:normAutofit/>
          </a:bodyPr>
          <a:lstStyle/>
          <a:p>
            <a:pPr marL="0" indent="0">
              <a:buNone/>
            </a:pPr>
            <a:r>
              <a:rPr lang="en-US" b="1" dirty="0">
                <a:solidFill>
                  <a:srgbClr val="0070C0"/>
                </a:solidFill>
              </a:rPr>
              <a:t>If things change…</a:t>
            </a:r>
          </a:p>
        </p:txBody>
      </p:sp>
      <p:sp>
        <p:nvSpPr>
          <p:cNvPr id="6" name="Content Placeholder 3">
            <a:extLst>
              <a:ext uri="{FF2B5EF4-FFF2-40B4-BE49-F238E27FC236}">
                <a16:creationId xmlns:a16="http://schemas.microsoft.com/office/drawing/2014/main" id="{D8E040CE-2475-3449-804A-52B4BB37D464}"/>
              </a:ext>
            </a:extLst>
          </p:cNvPr>
          <p:cNvSpPr txBox="1">
            <a:spLocks/>
          </p:cNvSpPr>
          <p:nvPr/>
        </p:nvSpPr>
        <p:spPr>
          <a:xfrm>
            <a:off x="457200" y="2402141"/>
            <a:ext cx="8229600" cy="3008059"/>
          </a:xfrm>
          <a:prstGeom prst="rect">
            <a:avLst/>
          </a:prstGeom>
        </p:spPr>
        <p:txBody>
          <a:bodyPr numCol="2">
            <a:normAutofit/>
          </a:bodyPr>
          <a:lstStyle>
            <a:lvl1pPr marL="342900" indent="-342900" algn="l" defTabSz="914400" rtl="0" eaLnBrk="1" latinLnBrk="0" hangingPunct="1">
              <a:lnSpc>
                <a:spcPct val="100000"/>
              </a:lnSpc>
              <a:spcBef>
                <a:spcPts val="650"/>
              </a:spcBef>
              <a:spcAft>
                <a:spcPts val="300"/>
              </a:spcAft>
              <a:buClr>
                <a:srgbClr val="007299"/>
              </a:buClr>
              <a:buFont typeface="Arial" pitchFamily="34" charset="0"/>
              <a:buChar char="•"/>
              <a:defRPr sz="2800" kern="1200">
                <a:solidFill>
                  <a:schemeClr val="tx1"/>
                </a:solidFill>
                <a:latin typeface="+mn-lt"/>
                <a:ea typeface="+mn-ea"/>
                <a:cs typeface="Arial"/>
              </a:defRPr>
            </a:lvl1pPr>
            <a:lvl2pPr marL="742950" indent="-285750" algn="l" defTabSz="914400" rtl="0" eaLnBrk="1" latinLnBrk="0" hangingPunct="1">
              <a:lnSpc>
                <a:spcPct val="100000"/>
              </a:lnSpc>
              <a:spcBef>
                <a:spcPts val="300"/>
              </a:spcBef>
              <a:spcAft>
                <a:spcPts val="300"/>
              </a:spcAft>
              <a:buClr>
                <a:srgbClr val="007299"/>
              </a:buClr>
              <a:buFont typeface="Lucida Grande"/>
              <a:buChar char="»"/>
              <a:defRPr sz="2400" kern="1200">
                <a:solidFill>
                  <a:schemeClr val="tx1"/>
                </a:solidFill>
                <a:latin typeface="+mn-lt"/>
                <a:ea typeface="+mn-ea"/>
                <a:cs typeface="Arial"/>
              </a:defRPr>
            </a:lvl2pPr>
            <a:lvl3pPr marL="1143000" indent="-228600" algn="l" defTabSz="914400" rtl="0" eaLnBrk="1" latinLnBrk="0" hangingPunct="1">
              <a:lnSpc>
                <a:spcPct val="100000"/>
              </a:lnSpc>
              <a:spcBef>
                <a:spcPts val="300"/>
              </a:spcBef>
              <a:spcAft>
                <a:spcPts val="300"/>
              </a:spcAft>
              <a:buClr>
                <a:srgbClr val="007299"/>
              </a:buClr>
              <a:buSzPct val="80000"/>
              <a:buFont typeface="Lucida Grande"/>
              <a:buChar char="◦"/>
              <a:defRPr sz="2400" kern="1200">
                <a:solidFill>
                  <a:schemeClr val="tx1"/>
                </a:solidFill>
                <a:latin typeface="+mn-lt"/>
                <a:ea typeface="+mn-ea"/>
                <a:cs typeface="Arial"/>
              </a:defRPr>
            </a:lvl3pPr>
            <a:lvl4pPr marL="1600200" indent="-228600" algn="l" defTabSz="914400" rtl="0" eaLnBrk="1" latinLnBrk="0" hangingPunct="1">
              <a:lnSpc>
                <a:spcPct val="100000"/>
              </a:lnSpc>
              <a:spcBef>
                <a:spcPts val="300"/>
              </a:spcBef>
              <a:spcAft>
                <a:spcPts val="300"/>
              </a:spcAft>
              <a:buClr>
                <a:srgbClr val="007299"/>
              </a:buClr>
              <a:buSzPct val="70000"/>
              <a:buFont typeface="Lucida Grande"/>
              <a:buChar char="►"/>
              <a:defRPr sz="2000" kern="1200">
                <a:solidFill>
                  <a:schemeClr val="tx1"/>
                </a:solidFill>
                <a:latin typeface="+mn-lt"/>
                <a:ea typeface="+mn-ea"/>
                <a:cs typeface="Arial"/>
              </a:defRPr>
            </a:lvl4pPr>
            <a:lvl5pPr marL="2057400" indent="-228600" algn="l" defTabSz="914400" rtl="0" eaLnBrk="1" latinLnBrk="0" hangingPunct="1">
              <a:lnSpc>
                <a:spcPct val="100000"/>
              </a:lnSpc>
              <a:spcBef>
                <a:spcPts val="300"/>
              </a:spcBef>
              <a:spcAft>
                <a:spcPts val="300"/>
              </a:spcAft>
              <a:buClr>
                <a:srgbClr val="007299"/>
              </a:buClr>
              <a:buFont typeface="Arial"/>
              <a:buChar char="•"/>
              <a:defRPr sz="2000" kern="1200">
                <a:solidFill>
                  <a:schemeClr val="tx1"/>
                </a:solidFill>
                <a:latin typeface="+mn-lt"/>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0352"/>
            <a:r>
              <a:rPr lang="en-US" dirty="0"/>
              <a:t>Divorced or </a:t>
            </a:r>
            <a:br>
              <a:rPr lang="en-US" dirty="0"/>
            </a:br>
            <a:r>
              <a:rPr lang="en-US" dirty="0"/>
              <a:t>separated parents</a:t>
            </a:r>
          </a:p>
          <a:p>
            <a:pPr marL="530352"/>
            <a:r>
              <a:rPr lang="en-US" dirty="0"/>
              <a:t>Stepparents</a:t>
            </a:r>
          </a:p>
          <a:p>
            <a:pPr marL="530352"/>
            <a:r>
              <a:rPr lang="en-US" dirty="0"/>
              <a:t>Adoptive parents</a:t>
            </a:r>
          </a:p>
          <a:p>
            <a:pPr marL="530352"/>
            <a:r>
              <a:rPr lang="en-US" dirty="0"/>
              <a:t>Foster parents</a:t>
            </a:r>
          </a:p>
          <a:p>
            <a:pPr marL="530352"/>
            <a:r>
              <a:rPr lang="en-US" dirty="0"/>
              <a:t>Legal guardians</a:t>
            </a:r>
          </a:p>
          <a:p>
            <a:pPr marL="530352"/>
            <a:r>
              <a:rPr lang="en-US" dirty="0"/>
              <a:t>Living with others</a:t>
            </a:r>
          </a:p>
          <a:p>
            <a:pPr marL="530352"/>
            <a:r>
              <a:rPr lang="en-US" dirty="0"/>
              <a:t>Recent death or disability</a:t>
            </a:r>
          </a:p>
          <a:p>
            <a:pPr marL="530352"/>
            <a:r>
              <a:rPr lang="en-US" dirty="0"/>
              <a:t>Reduced income</a:t>
            </a:r>
          </a:p>
        </p:txBody>
      </p:sp>
    </p:spTree>
    <p:extLst>
      <p:ext uri="{BB962C8B-B14F-4D97-AF65-F5344CB8AC3E}">
        <p14:creationId xmlns:p14="http://schemas.microsoft.com/office/powerpoint/2010/main" val="3172811566"/>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8F9C908-CD00-D3C8-235C-A0569E5F2D8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Financial Aid Notification</a:t>
            </a:r>
          </a:p>
        </p:txBody>
      </p:sp>
      <p:sp>
        <p:nvSpPr>
          <p:cNvPr id="2" name="Slide Number Placeholder 1">
            <a:extLst>
              <a:ext uri="{FF2B5EF4-FFF2-40B4-BE49-F238E27FC236}">
                <a16:creationId xmlns:a16="http://schemas.microsoft.com/office/drawing/2014/main" id="{4B4E0BA7-8B0A-0540-9D81-D39EEA30D4EF}"/>
              </a:ext>
            </a:extLst>
          </p:cNvPr>
          <p:cNvSpPr>
            <a:spLocks noGrp="1"/>
          </p:cNvSpPr>
          <p:nvPr>
            <p:ph type="sldNum" sz="quarter" idx="12"/>
          </p:nvPr>
        </p:nvSpPr>
        <p:spPr/>
        <p:txBody>
          <a:bodyPr/>
          <a:lstStyle/>
          <a:p>
            <a:fld id="{3ECAA9F2-51A7-FA4F-B019-4D81CA3B727C}" type="slidenum">
              <a:rPr lang="en-US" smtClean="0"/>
              <a:pPr/>
              <a:t>34</a:t>
            </a:fld>
            <a:endParaRPr lang="en-US" dirty="0"/>
          </a:p>
        </p:txBody>
      </p:sp>
      <p:sp>
        <p:nvSpPr>
          <p:cNvPr id="4" name="Content Placeholder 2"/>
          <p:cNvSpPr>
            <a:spLocks noGrp="1"/>
          </p:cNvSpPr>
          <p:nvPr>
            <p:ph idx="1"/>
          </p:nvPr>
        </p:nvSpPr>
        <p:spPr>
          <a:prstGeom prst="rect">
            <a:avLst/>
          </a:prstGeom>
        </p:spPr>
        <p:txBody>
          <a:bodyPr/>
          <a:lstStyle/>
          <a:p>
            <a:r>
              <a:rPr lang="en-US" dirty="0"/>
              <a:t>Official notification from school about financial aid, terms and conditions</a:t>
            </a:r>
          </a:p>
          <a:p>
            <a:r>
              <a:rPr lang="en-US" dirty="0"/>
              <a:t>Lists the type and amount of aid to be received </a:t>
            </a:r>
          </a:p>
          <a:p>
            <a:r>
              <a:rPr lang="en-US" dirty="0"/>
              <a:t>Describes what must be done to accept or </a:t>
            </a:r>
            <a:br>
              <a:rPr lang="en-US" dirty="0"/>
            </a:br>
            <a:r>
              <a:rPr lang="en-US" dirty="0"/>
              <a:t>reject any aid</a:t>
            </a:r>
          </a:p>
          <a:p>
            <a:r>
              <a:rPr lang="en-US" dirty="0"/>
              <a:t>Discloses students' rights, responsibilities and academic requirements </a:t>
            </a:r>
          </a:p>
          <a:p>
            <a:endParaRPr lang="en-US" dirty="0"/>
          </a:p>
        </p:txBody>
      </p:sp>
      <p:sp>
        <p:nvSpPr>
          <p:cNvPr id="5" name="TextBox 4">
            <a:extLst>
              <a:ext uri="{FF2B5EF4-FFF2-40B4-BE49-F238E27FC236}">
                <a16:creationId xmlns:a16="http://schemas.microsoft.com/office/drawing/2014/main" id="{186C83A9-EA13-5434-D346-4B5CF63A8811}"/>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3</a:t>
            </a:r>
          </a:p>
        </p:txBody>
      </p:sp>
    </p:spTree>
    <p:extLst>
      <p:ext uri="{BB962C8B-B14F-4D97-AF65-F5344CB8AC3E}">
        <p14:creationId xmlns:p14="http://schemas.microsoft.com/office/powerpoint/2010/main" val="893120383"/>
      </p:ext>
    </p:extLst>
  </p:cSld>
  <p:clrMapOvr>
    <a:masterClrMapping/>
  </p:clrMapOvr>
  <p:transition spd="slow">
    <p:wipe dir="r"/>
  </p:transition>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35B44B0-0417-A9F3-B2A8-4F76E0A03C3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199" y="263244"/>
            <a:ext cx="8512215" cy="1054852"/>
          </a:xfrm>
          <a:prstGeom prst="rect">
            <a:avLst/>
          </a:prstGeom>
        </p:spPr>
        <p:txBody>
          <a:bodyPr>
            <a:normAutofit/>
          </a:bodyPr>
          <a:lstStyle/>
          <a:p>
            <a:r>
              <a:rPr lang="en-US" sz="2800" dirty="0">
                <a:solidFill>
                  <a:schemeClr val="bg1"/>
                </a:solidFill>
              </a:rPr>
              <a:t>Step 4: </a:t>
            </a:r>
            <a:r>
              <a:rPr lang="en-US" sz="2800" dirty="0"/>
              <a:t>Compare Schools’ Financial Aid Offers Carefully</a:t>
            </a:r>
          </a:p>
        </p:txBody>
      </p:sp>
      <p:sp>
        <p:nvSpPr>
          <p:cNvPr id="4" name="Slide Number Placeholder 3">
            <a:extLst>
              <a:ext uri="{FF2B5EF4-FFF2-40B4-BE49-F238E27FC236}">
                <a16:creationId xmlns:a16="http://schemas.microsoft.com/office/drawing/2014/main" id="{407C8D4F-B594-5F41-95A1-699C95DC95B9}"/>
              </a:ext>
            </a:extLst>
          </p:cNvPr>
          <p:cNvSpPr>
            <a:spLocks noGrp="1"/>
          </p:cNvSpPr>
          <p:nvPr>
            <p:ph type="sldNum" sz="quarter" idx="12"/>
          </p:nvPr>
        </p:nvSpPr>
        <p:spPr/>
        <p:txBody>
          <a:bodyPr/>
          <a:lstStyle/>
          <a:p>
            <a:fld id="{3ECAA9F2-51A7-FA4F-B019-4D81CA3B727C}" type="slidenum">
              <a:rPr lang="en-US" smtClean="0"/>
              <a:pPr/>
              <a:t>35</a:t>
            </a:fld>
            <a:endParaRPr lang="en-US" dirty="0"/>
          </a:p>
        </p:txBody>
      </p:sp>
      <p:sp>
        <p:nvSpPr>
          <p:cNvPr id="3" name="Content Placeholder 2"/>
          <p:cNvSpPr>
            <a:spLocks noGrp="1"/>
          </p:cNvSpPr>
          <p:nvPr>
            <p:ph idx="1"/>
          </p:nvPr>
        </p:nvSpPr>
        <p:spPr>
          <a:xfrm>
            <a:off x="457200" y="1547018"/>
            <a:ext cx="4584858" cy="4830763"/>
          </a:xfrm>
          <a:prstGeom prst="rect">
            <a:avLst/>
          </a:prstGeom>
        </p:spPr>
        <p:txBody>
          <a:bodyPr>
            <a:normAutofit/>
          </a:bodyPr>
          <a:lstStyle/>
          <a:p>
            <a:r>
              <a:rPr lang="en-US" sz="2400" dirty="0"/>
              <a:t>There is no required standard format </a:t>
            </a:r>
          </a:p>
          <a:p>
            <a:r>
              <a:rPr lang="en-US" sz="2400" dirty="0"/>
              <a:t>If you receive a scholarship, do you know if there are conditions for maintaining it?  </a:t>
            </a:r>
          </a:p>
          <a:p>
            <a:r>
              <a:rPr lang="en-US" sz="2400" dirty="0"/>
              <a:t>Do you understand what is free money vs money that has to be paid back?</a:t>
            </a:r>
          </a:p>
          <a:p>
            <a:pPr marL="0" indent="0" algn="ctr">
              <a:spcBef>
                <a:spcPts val="1850"/>
              </a:spcBef>
              <a:buNone/>
            </a:pPr>
            <a:r>
              <a:rPr lang="en-US" sz="2400" b="1" dirty="0">
                <a:solidFill>
                  <a:srgbClr val="0070C0"/>
                </a:solidFill>
              </a:rPr>
              <a:t>Bottom Line: What are your out-of-pocket costs?</a:t>
            </a:r>
          </a:p>
        </p:txBody>
      </p:sp>
      <p:pic>
        <p:nvPicPr>
          <p:cNvPr id="7" name="Picture 6">
            <a:extLst>
              <a:ext uri="{FF2B5EF4-FFF2-40B4-BE49-F238E27FC236}">
                <a16:creationId xmlns:a16="http://schemas.microsoft.com/office/drawing/2014/main" id="{C4048578-6C9F-8825-B38C-4657931D09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986"/>
          <a:stretch/>
        </p:blipFill>
        <p:spPr>
          <a:xfrm>
            <a:off x="4635342" y="1371600"/>
            <a:ext cx="4584858" cy="4356258"/>
          </a:xfrm>
          <a:prstGeom prst="rect">
            <a:avLst/>
          </a:prstGeom>
        </p:spPr>
      </p:pic>
      <p:sp>
        <p:nvSpPr>
          <p:cNvPr id="5" name="TextBox 4">
            <a:extLst>
              <a:ext uri="{FF2B5EF4-FFF2-40B4-BE49-F238E27FC236}">
                <a16:creationId xmlns:a16="http://schemas.microsoft.com/office/drawing/2014/main" id="{7ED3F572-3C33-7872-B0CC-7689EC9EBBDB}"/>
              </a:ext>
            </a:extLst>
          </p:cNvPr>
          <p:cNvSpPr txBox="1"/>
          <p:nvPr/>
        </p:nvSpPr>
        <p:spPr>
          <a:xfrm>
            <a:off x="468775" y="42446"/>
            <a:ext cx="1219200" cy="338554"/>
          </a:xfrm>
          <a:prstGeom prst="rect">
            <a:avLst/>
          </a:prstGeom>
          <a:noFill/>
        </p:spPr>
        <p:txBody>
          <a:bodyPr wrap="square" rtlCol="0">
            <a:spAutoFit/>
          </a:bodyPr>
          <a:lstStyle/>
          <a:p>
            <a:r>
              <a:rPr lang="en-US" sz="1600" b="1" dirty="0">
                <a:solidFill>
                  <a:schemeClr val="accent5"/>
                </a:solidFill>
              </a:rPr>
              <a:t>Pg. 3</a:t>
            </a:r>
          </a:p>
        </p:txBody>
      </p:sp>
    </p:spTree>
    <p:extLst>
      <p:ext uri="{BB962C8B-B14F-4D97-AF65-F5344CB8AC3E}">
        <p14:creationId xmlns:p14="http://schemas.microsoft.com/office/powerpoint/2010/main" val="2802207901"/>
      </p:ext>
    </p:extLst>
  </p:cSld>
  <p:clrMapOvr>
    <a:masterClrMapping/>
  </p:clrMapOvr>
  <p:transition spd="slow">
    <p:wipe dir="r"/>
  </p:transition>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624CCDE-FC43-4F96-8A53-4B7AC57AAC4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lstStyle/>
          <a:p>
            <a:r>
              <a:rPr lang="en-US" dirty="0"/>
              <a:t>Reviewing the Financial Aid Offer</a:t>
            </a:r>
          </a:p>
        </p:txBody>
      </p:sp>
      <p:sp>
        <p:nvSpPr>
          <p:cNvPr id="3" name="Slide Number Placeholder 2">
            <a:extLst>
              <a:ext uri="{FF2B5EF4-FFF2-40B4-BE49-F238E27FC236}">
                <a16:creationId xmlns:a16="http://schemas.microsoft.com/office/drawing/2014/main" id="{B8E6073F-F2D0-9D4D-A94F-512A498135B7}"/>
              </a:ext>
            </a:extLst>
          </p:cNvPr>
          <p:cNvSpPr>
            <a:spLocks noGrp="1"/>
          </p:cNvSpPr>
          <p:nvPr>
            <p:ph type="sldNum" sz="quarter" idx="12"/>
          </p:nvPr>
        </p:nvSpPr>
        <p:spPr/>
        <p:txBody>
          <a:bodyPr/>
          <a:lstStyle/>
          <a:p>
            <a:fld id="{3ECAA9F2-51A7-FA4F-B019-4D81CA3B727C}" type="slidenum">
              <a:rPr lang="en-US" smtClean="0"/>
              <a:pPr/>
              <a:t>36</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5522241"/>
              </p:ext>
            </p:extLst>
          </p:nvPr>
        </p:nvGraphicFramePr>
        <p:xfrm>
          <a:off x="457200" y="1646238"/>
          <a:ext cx="8229600" cy="4830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20175848"/>
      </p:ext>
    </p:extLst>
  </p:cSld>
  <p:clrMapOvr>
    <a:masterClrMapping/>
  </p:clrMapOvr>
  <p:transition spd="slow">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B21166C-7F45-4302-3100-D14117C2AC9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p:nvPr>
        </p:nvSpPr>
        <p:spPr>
          <a:prstGeom prst="rect">
            <a:avLst/>
          </a:prstGeom>
        </p:spPr>
        <p:txBody>
          <a:bodyPr/>
          <a:lstStyle/>
          <a:p>
            <a:r>
              <a:rPr lang="en-US" dirty="0"/>
              <a:t>Comparing Financial Aid Offers</a:t>
            </a:r>
          </a:p>
        </p:txBody>
      </p:sp>
      <p:sp>
        <p:nvSpPr>
          <p:cNvPr id="2" name="Slide Number Placeholder 1">
            <a:extLst>
              <a:ext uri="{FF2B5EF4-FFF2-40B4-BE49-F238E27FC236}">
                <a16:creationId xmlns:a16="http://schemas.microsoft.com/office/drawing/2014/main" id="{39EA196A-C496-8A4A-A81D-4624B8AF9AC9}"/>
              </a:ext>
            </a:extLst>
          </p:cNvPr>
          <p:cNvSpPr>
            <a:spLocks noGrp="1"/>
          </p:cNvSpPr>
          <p:nvPr>
            <p:ph type="sldNum" sz="quarter" idx="12"/>
          </p:nvPr>
        </p:nvSpPr>
        <p:spPr/>
        <p:txBody>
          <a:bodyPr/>
          <a:lstStyle/>
          <a:p>
            <a:fld id="{3ECAA9F2-51A7-FA4F-B019-4D81CA3B727C}" type="slidenum">
              <a:rPr lang="en-US" smtClean="0"/>
              <a:pPr/>
              <a:t>37</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26327081"/>
              </p:ext>
            </p:extLst>
          </p:nvPr>
        </p:nvGraphicFramePr>
        <p:xfrm>
          <a:off x="533400" y="1600200"/>
          <a:ext cx="8081771" cy="4967744"/>
        </p:xfrm>
        <a:graphic>
          <a:graphicData uri="http://schemas.openxmlformats.org/drawingml/2006/table">
            <a:tbl>
              <a:tblPr firstRow="1" bandRow="1">
                <a:tableStyleId>{5940675A-B579-460E-94D1-54222C63F5DA}</a:tableStyleId>
              </a:tblPr>
              <a:tblGrid>
                <a:gridCol w="2390939">
                  <a:extLst>
                    <a:ext uri="{9D8B030D-6E8A-4147-A177-3AD203B41FA5}">
                      <a16:colId xmlns:a16="http://schemas.microsoft.com/office/drawing/2014/main" val="20000"/>
                    </a:ext>
                  </a:extLst>
                </a:gridCol>
                <a:gridCol w="1896944">
                  <a:extLst>
                    <a:ext uri="{9D8B030D-6E8A-4147-A177-3AD203B41FA5}">
                      <a16:colId xmlns:a16="http://schemas.microsoft.com/office/drawing/2014/main" val="20001"/>
                    </a:ext>
                  </a:extLst>
                </a:gridCol>
                <a:gridCol w="1896944">
                  <a:extLst>
                    <a:ext uri="{9D8B030D-6E8A-4147-A177-3AD203B41FA5}">
                      <a16:colId xmlns:a16="http://schemas.microsoft.com/office/drawing/2014/main" val="20002"/>
                    </a:ext>
                  </a:extLst>
                </a:gridCol>
                <a:gridCol w="1896944">
                  <a:extLst>
                    <a:ext uri="{9D8B030D-6E8A-4147-A177-3AD203B41FA5}">
                      <a16:colId xmlns:a16="http://schemas.microsoft.com/office/drawing/2014/main" val="20003"/>
                    </a:ext>
                  </a:extLst>
                </a:gridCol>
              </a:tblGrid>
              <a:tr h="446014">
                <a:tc>
                  <a:txBody>
                    <a:bodyPr/>
                    <a:lstStyle/>
                    <a:p>
                      <a:pPr algn="ctr"/>
                      <a:r>
                        <a:rPr lang="en-US" sz="1500" b="1" dirty="0">
                          <a:solidFill>
                            <a:schemeClr val="bg1"/>
                          </a:solidFill>
                          <a:latin typeface="Open Sans"/>
                          <a:cs typeface="Open Sans"/>
                        </a:rPr>
                        <a:t>Cost</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007299"/>
                    </a:solidFill>
                  </a:tcPr>
                </a:tc>
                <a:tc>
                  <a:txBody>
                    <a:bodyPr/>
                    <a:lstStyle/>
                    <a:p>
                      <a:pPr algn="ctr"/>
                      <a:r>
                        <a:rPr lang="en-US" sz="1500" b="1" dirty="0">
                          <a:solidFill>
                            <a:schemeClr val="bg1"/>
                          </a:solidFill>
                          <a:latin typeface="Open Sans"/>
                          <a:cs typeface="Open Sans"/>
                        </a:rPr>
                        <a:t>$20,000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007299"/>
                    </a:solidFill>
                  </a:tcPr>
                </a:tc>
                <a:tc>
                  <a:txBody>
                    <a:bodyPr/>
                    <a:lstStyle/>
                    <a:p>
                      <a:pPr algn="ctr"/>
                      <a:r>
                        <a:rPr lang="en-US" sz="1500" b="1" dirty="0">
                          <a:solidFill>
                            <a:schemeClr val="bg1"/>
                          </a:solidFill>
                          <a:latin typeface="Open Sans"/>
                          <a:cs typeface="Open Sans"/>
                        </a:rPr>
                        <a:t>$30,000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007299"/>
                    </a:solidFill>
                  </a:tcPr>
                </a:tc>
                <a:tc>
                  <a:txBody>
                    <a:bodyPr/>
                    <a:lstStyle/>
                    <a:p>
                      <a:pPr algn="ctr"/>
                      <a:r>
                        <a:rPr lang="en-US" sz="1500" b="1" dirty="0">
                          <a:solidFill>
                            <a:schemeClr val="bg1"/>
                          </a:solidFill>
                          <a:latin typeface="Open Sans"/>
                          <a:cs typeface="Open Sans"/>
                        </a:rPr>
                        <a:t>$50,000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rgbClr val="007299"/>
                    </a:solidFill>
                  </a:tcPr>
                </a:tc>
                <a:extLst>
                  <a:ext uri="{0D108BD9-81ED-4DB2-BD59-A6C34878D82A}">
                    <a16:rowId xmlns:a16="http://schemas.microsoft.com/office/drawing/2014/main" val="10000"/>
                  </a:ext>
                </a:extLst>
              </a:tr>
              <a:tr h="4476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prstClr val="black"/>
                          </a:solidFill>
                        </a:rPr>
                        <a:t>SAI</a:t>
                      </a:r>
                      <a:endParaRPr lang="en-US" sz="1500" b="1" dirty="0">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solidFill>
                  </a:tcPr>
                </a:tc>
                <a:tc>
                  <a:txBody>
                    <a:bodyPr/>
                    <a:lstStyle/>
                    <a:p>
                      <a:pPr algn="ctr"/>
                      <a:r>
                        <a:rPr lang="en-US" sz="1500" b="0" dirty="0">
                          <a:solidFill>
                            <a:schemeClr val="tx2"/>
                          </a:solidFill>
                          <a:latin typeface="Arial"/>
                          <a:cs typeface="Arial"/>
                        </a:rPr>
                        <a:t>$ 3,000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solidFill>
                  </a:tcPr>
                </a:tc>
                <a:tc>
                  <a:txBody>
                    <a:bodyPr/>
                    <a:lstStyle/>
                    <a:p>
                      <a:pPr algn="ctr"/>
                      <a:r>
                        <a:rPr lang="en-US" sz="1500" b="0" dirty="0">
                          <a:solidFill>
                            <a:schemeClr val="tx2"/>
                          </a:solidFill>
                          <a:latin typeface="+mn-lt"/>
                          <a:cs typeface="Arial"/>
                        </a:rPr>
                        <a:t>$ 3,000</a:t>
                      </a:r>
                    </a:p>
                  </a:txBody>
                  <a:tcPr marL="89203" marR="89203" marT="0" marB="0" anchor="ctr">
                    <a:lnL w="9525" cap="flat" cmpd="sng" algn="ctr">
                      <a:solidFill>
                        <a:prstClr val="white">
                          <a:lumMod val="75000"/>
                        </a:prstClr>
                      </a:solidFill>
                      <a:prstDash val="solid"/>
                      <a:round/>
                      <a:headEnd type="none" w="med" len="med"/>
                      <a:tailEnd type="none" w="med" len="med"/>
                    </a:lnL>
                    <a:lnR w="6350" cap="flat" cmpd="sng" algn="ctr">
                      <a:solidFill>
                        <a:prstClr val="white">
                          <a:lumMod val="50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solidFill>
                  </a:tcPr>
                </a:tc>
                <a:tc>
                  <a:txBody>
                    <a:bodyPr/>
                    <a:lstStyle/>
                    <a:p>
                      <a:pPr algn="ctr"/>
                      <a:r>
                        <a:rPr lang="en-US" sz="1500" b="0" dirty="0">
                          <a:solidFill>
                            <a:schemeClr val="tx2"/>
                          </a:solidFill>
                          <a:latin typeface="+mn-lt"/>
                          <a:cs typeface="Arial"/>
                        </a:rPr>
                        <a:t>$ 3,000</a:t>
                      </a:r>
                    </a:p>
                  </a:txBody>
                  <a:tcPr marL="89203" marR="89203" marT="0" marB="0" anchor="ctr">
                    <a:lnL w="6350" cap="flat" cmpd="sng" algn="ctr">
                      <a:solidFill>
                        <a:prstClr val="white">
                          <a:lumMod val="50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47661">
                <a:tc>
                  <a:txBody>
                    <a:bodyPr/>
                    <a:lstStyle/>
                    <a:p>
                      <a:pPr algn="ctr"/>
                      <a:r>
                        <a:rPr lang="en-US" sz="1500" b="1" dirty="0">
                          <a:latin typeface="+mn-lt"/>
                          <a:cs typeface="Arial"/>
                        </a:rPr>
                        <a:t>Need</a:t>
                      </a:r>
                      <a:endParaRPr lang="en-US" sz="1500" b="1" dirty="0">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0" dirty="0">
                          <a:solidFill>
                            <a:prstClr val="black"/>
                          </a:solidFill>
                        </a:rPr>
                        <a:t>$17,000</a:t>
                      </a:r>
                      <a:endParaRPr lang="en-US" sz="1500" b="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500" b="0" dirty="0">
                          <a:solidFill>
                            <a:prstClr val="black"/>
                          </a:solidFill>
                        </a:rPr>
                        <a:t>$27,000</a:t>
                      </a:r>
                      <a:endParaRPr lang="en-US" sz="1500" b="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500" b="0" dirty="0">
                          <a:solidFill>
                            <a:prstClr val="black"/>
                          </a:solidFill>
                        </a:rPr>
                        <a:t>$47,000</a:t>
                      </a:r>
                      <a:endParaRPr lang="en-US" sz="1500" b="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7661">
                <a:tc>
                  <a:txBody>
                    <a:bodyPr/>
                    <a:lstStyle/>
                    <a:p>
                      <a:pPr algn="ctr"/>
                      <a:r>
                        <a:rPr lang="en-US" sz="1500" b="1" dirty="0">
                          <a:solidFill>
                            <a:schemeClr val="tx1"/>
                          </a:solidFill>
                          <a:latin typeface="+mn-lt"/>
                          <a:cs typeface="Arial"/>
                        </a:rPr>
                        <a:t>Free Money </a:t>
                      </a:r>
                      <a:endParaRPr lang="en-US" sz="1500" b="1" dirty="0">
                        <a:solidFill>
                          <a:schemeClr val="tx1"/>
                        </a:solidFill>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92278F">
                        <a:alpha val="25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tx1"/>
                          </a:solidFill>
                          <a:latin typeface="+mn-lt"/>
                          <a:cs typeface="Arial"/>
                        </a:rPr>
                        <a:t>$ 6,000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92278F">
                        <a:alpha val="25000"/>
                      </a:srgbClr>
                    </a:solidFill>
                  </a:tcPr>
                </a:tc>
                <a:tc>
                  <a:txBody>
                    <a:bodyPr/>
                    <a:lstStyle/>
                    <a:p>
                      <a:pPr algn="ctr"/>
                      <a:r>
                        <a:rPr lang="en-US" sz="1500" b="0" dirty="0">
                          <a:solidFill>
                            <a:schemeClr val="tx1"/>
                          </a:solidFill>
                          <a:latin typeface="+mn-lt"/>
                          <a:cs typeface="Arial"/>
                        </a:rPr>
                        <a:t>$ 8,000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92278F">
                        <a:alpha val="25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tx1"/>
                          </a:solidFill>
                          <a:latin typeface="+mn-lt"/>
                          <a:cs typeface="Arial"/>
                        </a:rPr>
                        <a:t>$18,000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92278F">
                        <a:alpha val="25000"/>
                      </a:srgbClr>
                    </a:solidFill>
                  </a:tcPr>
                </a:tc>
                <a:extLst>
                  <a:ext uri="{0D108BD9-81ED-4DB2-BD59-A6C34878D82A}">
                    <a16:rowId xmlns:a16="http://schemas.microsoft.com/office/drawing/2014/main" val="10003"/>
                  </a:ext>
                </a:extLst>
              </a:tr>
              <a:tr h="4476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mn-lt"/>
                          <a:cs typeface="Arial"/>
                        </a:rPr>
                        <a:t>Loans</a:t>
                      </a:r>
                      <a:endParaRPr lang="en-US" sz="1500" b="1" dirty="0">
                        <a:solidFill>
                          <a:schemeClr val="tx1"/>
                        </a:solidFill>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41762C">
                        <a:alpha val="25000"/>
                      </a:srgbClr>
                    </a:solidFill>
                  </a:tcPr>
                </a:tc>
                <a:tc>
                  <a:txBody>
                    <a:bodyPr/>
                    <a:lstStyle/>
                    <a:p>
                      <a:pPr algn="ctr"/>
                      <a:r>
                        <a:rPr lang="en-US" sz="1500" b="0" dirty="0">
                          <a:solidFill>
                            <a:schemeClr val="tx1"/>
                          </a:solidFill>
                          <a:latin typeface="+mn-lt"/>
                          <a:cs typeface="Arial"/>
                        </a:rPr>
                        <a:t>$ 5,500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41762C">
                        <a:alpha val="25000"/>
                      </a:srgbClr>
                    </a:solidFill>
                  </a:tcPr>
                </a:tc>
                <a:tc>
                  <a:txBody>
                    <a:bodyPr/>
                    <a:lstStyle/>
                    <a:p>
                      <a:pPr algn="ctr"/>
                      <a:r>
                        <a:rPr lang="en-US" sz="1500" b="0" dirty="0">
                          <a:solidFill>
                            <a:schemeClr val="tx1"/>
                          </a:solidFill>
                          <a:latin typeface="+mn-lt"/>
                          <a:cs typeface="Arial"/>
                        </a:rPr>
                        <a:t>$ 7,000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41762C">
                        <a:alpha val="25000"/>
                      </a:srgbClr>
                    </a:solidFill>
                  </a:tcPr>
                </a:tc>
                <a:tc>
                  <a:txBody>
                    <a:bodyPr/>
                    <a:lstStyle/>
                    <a:p>
                      <a:pPr algn="ctr"/>
                      <a:r>
                        <a:rPr lang="en-US" sz="1500" b="0" dirty="0">
                          <a:solidFill>
                            <a:schemeClr val="tx1"/>
                          </a:solidFill>
                          <a:latin typeface="+mn-lt"/>
                          <a:cs typeface="Arial"/>
                        </a:rPr>
                        <a:t>$ 8,000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41762C">
                        <a:alpha val="25000"/>
                      </a:srgbClr>
                    </a:solidFill>
                  </a:tcPr>
                </a:tc>
                <a:extLst>
                  <a:ext uri="{0D108BD9-81ED-4DB2-BD59-A6C34878D82A}">
                    <a16:rowId xmlns:a16="http://schemas.microsoft.com/office/drawing/2014/main" val="10004"/>
                  </a:ext>
                </a:extLst>
              </a:tr>
              <a:tr h="4476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tx1"/>
                          </a:solidFill>
                          <a:latin typeface="+mn-lt"/>
                          <a:cs typeface="Arial"/>
                        </a:rPr>
                        <a:t>Work-Study</a:t>
                      </a:r>
                      <a:endParaRPr lang="en-US" sz="1500" b="1" dirty="0">
                        <a:solidFill>
                          <a:schemeClr val="tx1"/>
                        </a:solidFill>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9900">
                        <a:alpha val="25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tx1"/>
                          </a:solidFill>
                          <a:latin typeface="+mn-lt"/>
                          <a:cs typeface="Arial"/>
                        </a:rPr>
                        <a:t>$ 0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9900">
                        <a:alpha val="25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tx1"/>
                          </a:solidFill>
                          <a:latin typeface="+mn-lt"/>
                          <a:cs typeface="Arial"/>
                        </a:rPr>
                        <a:t>$ 2,000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9900">
                        <a:alpha val="25000"/>
                      </a:srgbClr>
                    </a:solidFill>
                  </a:tcPr>
                </a:tc>
                <a:tc>
                  <a:txBody>
                    <a:bodyPr/>
                    <a:lstStyle/>
                    <a:p>
                      <a:pPr algn="ctr"/>
                      <a:r>
                        <a:rPr lang="en-US" sz="1500" b="0" dirty="0">
                          <a:solidFill>
                            <a:schemeClr val="tx1"/>
                          </a:solidFill>
                          <a:latin typeface="+mn-lt"/>
                          <a:cs typeface="Arial"/>
                        </a:rPr>
                        <a:t>$ 3,000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rgbClr val="FF9900">
                        <a:alpha val="25000"/>
                      </a:srgbClr>
                    </a:solidFill>
                  </a:tcPr>
                </a:tc>
                <a:extLst>
                  <a:ext uri="{0D108BD9-81ED-4DB2-BD59-A6C34878D82A}">
                    <a16:rowId xmlns:a16="http://schemas.microsoft.com/office/drawing/2014/main" val="10005"/>
                  </a:ext>
                </a:extLst>
              </a:tr>
              <a:tr h="622186">
                <a:tc>
                  <a:txBody>
                    <a:bodyPr/>
                    <a:lstStyle/>
                    <a:p>
                      <a:pPr algn="ctr"/>
                      <a:r>
                        <a:rPr lang="en-US" sz="1500" b="1">
                          <a:latin typeface="+mn-lt"/>
                          <a:cs typeface="Arial"/>
                        </a:rPr>
                        <a:t>TOTAL AID</a:t>
                      </a:r>
                      <a:endParaRPr lang="en-US" sz="1500" b="1" dirty="0">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algn="ctr"/>
                      <a:r>
                        <a:rPr lang="en-US" sz="1500" b="1" dirty="0">
                          <a:solidFill>
                            <a:prstClr val="black"/>
                          </a:solidFill>
                        </a:rPr>
                        <a:t>$11,500</a:t>
                      </a:r>
                      <a:endParaRPr lang="en-US" sz="150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prstClr val="black"/>
                          </a:solidFill>
                        </a:rPr>
                        <a:t>$17,000</a:t>
                      </a:r>
                      <a:endParaRPr lang="en-US" sz="150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prstClr val="black"/>
                          </a:solidFill>
                        </a:rPr>
                        <a:t>$29,000</a:t>
                      </a:r>
                      <a:endParaRPr lang="en-US" sz="150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47661">
                <a:tc>
                  <a:txBody>
                    <a:bodyPr/>
                    <a:lstStyle/>
                    <a:p>
                      <a:pPr algn="ctr"/>
                      <a:endParaRPr lang="en-US" sz="1500" b="0" dirty="0">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accent4">
                        <a:lumMod val="60000"/>
                        <a:lumOff val="40000"/>
                        <a:alpha val="1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50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accent4">
                        <a:lumMod val="60000"/>
                        <a:lumOff val="40000"/>
                        <a:alpha val="15000"/>
                      </a:schemeClr>
                    </a:solidFill>
                  </a:tcPr>
                </a:tc>
                <a:tc>
                  <a:txBody>
                    <a:bodyPr/>
                    <a:lstStyle/>
                    <a:p>
                      <a:pPr algn="ctr"/>
                      <a:endParaRPr lang="en-US" sz="1500"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accent4">
                        <a:lumMod val="60000"/>
                        <a:lumOff val="40000"/>
                        <a:alpha val="1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500" b="1" dirty="0">
                        <a:solidFill>
                          <a:schemeClr val="tx2"/>
                        </a:solidFill>
                        <a:latin typeface="+mn-lt"/>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accent4">
                        <a:lumMod val="60000"/>
                        <a:lumOff val="40000"/>
                        <a:alpha val="15000"/>
                      </a:schemeClr>
                    </a:solidFill>
                  </a:tcPr>
                </a:tc>
                <a:extLst>
                  <a:ext uri="{0D108BD9-81ED-4DB2-BD59-A6C34878D82A}">
                    <a16:rowId xmlns:a16="http://schemas.microsoft.com/office/drawing/2014/main" val="10007"/>
                  </a:ext>
                </a:extLst>
              </a:tr>
              <a:tr h="618893">
                <a:tc>
                  <a:txBody>
                    <a:bodyPr/>
                    <a:lstStyle/>
                    <a:p>
                      <a:pPr algn="ctr"/>
                      <a:r>
                        <a:rPr lang="en-US" sz="1500" b="1" dirty="0">
                          <a:latin typeface="+mn-lt"/>
                          <a:cs typeface="Arial"/>
                        </a:rPr>
                        <a:t>Gap = </a:t>
                      </a:r>
                      <a:br>
                        <a:rPr lang="en-US" sz="1500" b="1" dirty="0">
                          <a:latin typeface="+mn-lt"/>
                          <a:cs typeface="Arial"/>
                        </a:rPr>
                      </a:br>
                      <a:r>
                        <a:rPr lang="en-US" sz="1500" b="1" dirty="0">
                          <a:latin typeface="+mn-lt"/>
                          <a:cs typeface="Arial"/>
                        </a:rPr>
                        <a:t>(Cost – Aid) </a:t>
                      </a:r>
                      <a:endParaRPr lang="en-US" sz="1500" b="1" dirty="0">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tx2"/>
                          </a:solidFill>
                          <a:latin typeface="+mn-lt"/>
                          <a:cs typeface="Arial"/>
                        </a:rPr>
                        <a:t>$ 8,500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bg1"/>
                    </a:solidFill>
                  </a:tcPr>
                </a:tc>
                <a:tc>
                  <a:txBody>
                    <a:bodyPr/>
                    <a:lstStyle/>
                    <a:p>
                      <a:pPr algn="ctr"/>
                      <a:r>
                        <a:rPr lang="en-US" sz="1500" b="1" dirty="0">
                          <a:solidFill>
                            <a:schemeClr val="tx2"/>
                          </a:solidFill>
                          <a:latin typeface="+mn-lt"/>
                          <a:cs typeface="Arial"/>
                        </a:rPr>
                        <a:t>$13,000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schemeClr val="tx2"/>
                          </a:solidFill>
                          <a:latin typeface="+mn-lt"/>
                          <a:cs typeface="Arial"/>
                        </a:rPr>
                        <a:t>$21,000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59468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500" b="1" dirty="0">
                          <a:solidFill>
                            <a:srgbClr val="FFFFFF"/>
                          </a:solidFill>
                          <a:latin typeface="+mn-lt"/>
                          <a:cs typeface="Arial"/>
                        </a:rPr>
                        <a:t>Actual Cont. = </a:t>
                      </a:r>
                      <a:br>
                        <a:rPr lang="en-US" sz="1500" b="1" dirty="0">
                          <a:solidFill>
                            <a:srgbClr val="FFFFFF"/>
                          </a:solidFill>
                          <a:latin typeface="+mn-lt"/>
                          <a:cs typeface="Arial"/>
                        </a:rPr>
                      </a:br>
                      <a:r>
                        <a:rPr lang="en-US" sz="1500" b="0" dirty="0">
                          <a:solidFill>
                            <a:srgbClr val="FFFFFF"/>
                          </a:solidFill>
                          <a:latin typeface="+mn-lt"/>
                          <a:cs typeface="Arial"/>
                        </a:rPr>
                        <a:t>(Cost – Free $) </a:t>
                      </a:r>
                      <a:endParaRPr lang="en-US" sz="1500" b="0" dirty="0">
                        <a:solidFill>
                          <a:srgbClr val="FFFFFF"/>
                        </a:solidFill>
                        <a:latin typeface="Arial"/>
                        <a:cs typeface="Arial"/>
                      </a:endParaRP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rgbClr val="41762C"/>
                    </a:solidFill>
                  </a:tcPr>
                </a:tc>
                <a:tc>
                  <a:txBody>
                    <a:bodyPr/>
                    <a:lstStyle/>
                    <a:p>
                      <a:pPr algn="ctr"/>
                      <a:r>
                        <a:rPr lang="en-US" sz="1500" b="1" dirty="0">
                          <a:solidFill>
                            <a:srgbClr val="FFFFFF"/>
                          </a:solidFill>
                          <a:latin typeface="+mn-lt"/>
                          <a:cs typeface="Arial"/>
                        </a:rPr>
                        <a:t>$14,000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rgbClr val="41762C"/>
                    </a:solidFill>
                  </a:tcPr>
                </a:tc>
                <a:tc>
                  <a:txBody>
                    <a:bodyPr/>
                    <a:lstStyle/>
                    <a:p>
                      <a:pPr algn="ctr"/>
                      <a:r>
                        <a:rPr lang="en-US" sz="1500" b="1" dirty="0">
                          <a:solidFill>
                            <a:srgbClr val="FFFFFF"/>
                          </a:solidFill>
                          <a:latin typeface="+mn-lt"/>
                          <a:cs typeface="Arial"/>
                        </a:rPr>
                        <a:t>$22,000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rgbClr val="41762C"/>
                    </a:solidFill>
                  </a:tcPr>
                </a:tc>
                <a:tc>
                  <a:txBody>
                    <a:bodyPr/>
                    <a:lstStyle/>
                    <a:p>
                      <a:pPr algn="ctr"/>
                      <a:r>
                        <a:rPr lang="en-US" sz="1500" b="1" dirty="0">
                          <a:solidFill>
                            <a:srgbClr val="FFFFFF"/>
                          </a:solidFill>
                          <a:latin typeface="+mn-lt"/>
                          <a:cs typeface="Arial"/>
                        </a:rPr>
                        <a:t>$32,000</a:t>
                      </a:r>
                    </a:p>
                  </a:txBody>
                  <a:tcPr marL="89203" marR="89203" marT="0" marB="0"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28575" cap="flat" cmpd="sng" algn="ctr">
                      <a:solidFill>
                        <a:prstClr val="black"/>
                      </a:solidFill>
                      <a:prstDash val="solid"/>
                      <a:round/>
                      <a:headEnd type="none" w="med" len="med"/>
                      <a:tailEnd type="none" w="med" len="med"/>
                    </a:lnT>
                    <a:lnB w="28575" cap="flat" cmpd="sng" algn="ctr">
                      <a:solidFill>
                        <a:prstClr val="black"/>
                      </a:solidFill>
                      <a:prstDash val="solid"/>
                      <a:round/>
                      <a:headEnd type="none" w="med" len="med"/>
                      <a:tailEnd type="none" w="med" len="med"/>
                    </a:lnB>
                    <a:solidFill>
                      <a:srgbClr val="41762C"/>
                    </a:solidFill>
                  </a:tcPr>
                </a:tc>
                <a:extLst>
                  <a:ext uri="{0D108BD9-81ED-4DB2-BD59-A6C34878D82A}">
                    <a16:rowId xmlns:a16="http://schemas.microsoft.com/office/drawing/2014/main" val="10009"/>
                  </a:ext>
                </a:extLst>
              </a:tr>
            </a:tbl>
          </a:graphicData>
        </a:graphic>
      </p:graphicFrame>
      <p:sp>
        <p:nvSpPr>
          <p:cNvPr id="3" name="TextBox 2">
            <a:extLst>
              <a:ext uri="{FF2B5EF4-FFF2-40B4-BE49-F238E27FC236}">
                <a16:creationId xmlns:a16="http://schemas.microsoft.com/office/drawing/2014/main" id="{8CDBA324-21E0-AE05-D49A-D5972903EDDE}"/>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4</a:t>
            </a:r>
          </a:p>
        </p:txBody>
      </p:sp>
    </p:spTree>
    <p:extLst>
      <p:ext uri="{BB962C8B-B14F-4D97-AF65-F5344CB8AC3E}">
        <p14:creationId xmlns:p14="http://schemas.microsoft.com/office/powerpoint/2010/main" val="217477528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179D0-A2CE-523B-2886-8C911A455744}"/>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9EB2748F-7576-2FD8-B5DF-1E7FEA16620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FB542553-BEA9-669D-F1A3-698E9783B885}"/>
              </a:ext>
            </a:extLst>
          </p:cNvPr>
          <p:cNvSpPr>
            <a:spLocks noGrp="1"/>
          </p:cNvSpPr>
          <p:nvPr>
            <p:ph type="title"/>
          </p:nvPr>
        </p:nvSpPr>
        <p:spPr>
          <a:prstGeom prst="rect">
            <a:avLst/>
          </a:prstGeom>
        </p:spPr>
        <p:txBody>
          <a:bodyPr/>
          <a:lstStyle/>
          <a:p>
            <a:r>
              <a:rPr lang="en-US" dirty="0"/>
              <a:t>Federal Grant Programs</a:t>
            </a:r>
          </a:p>
        </p:txBody>
      </p:sp>
      <p:sp>
        <p:nvSpPr>
          <p:cNvPr id="2" name="Slide Number Placeholder 1">
            <a:extLst>
              <a:ext uri="{FF2B5EF4-FFF2-40B4-BE49-F238E27FC236}">
                <a16:creationId xmlns:a16="http://schemas.microsoft.com/office/drawing/2014/main" id="{08F6DA87-E697-B4CF-F4DC-ABF3211DF275}"/>
              </a:ext>
            </a:extLst>
          </p:cNvPr>
          <p:cNvSpPr>
            <a:spLocks noGrp="1"/>
          </p:cNvSpPr>
          <p:nvPr>
            <p:ph type="sldNum" sz="quarter" idx="12"/>
          </p:nvPr>
        </p:nvSpPr>
        <p:spPr/>
        <p:txBody>
          <a:bodyPr/>
          <a:lstStyle/>
          <a:p>
            <a:fld id="{3ECAA9F2-51A7-FA4F-B019-4D81CA3B727C}" type="slidenum">
              <a:rPr lang="en-US" smtClean="0"/>
              <a:pPr/>
              <a:t>38</a:t>
            </a:fld>
            <a:endParaRPr lang="en-US" dirty="0"/>
          </a:p>
        </p:txBody>
      </p:sp>
      <p:sp>
        <p:nvSpPr>
          <p:cNvPr id="4" name="Content Placeholder 2">
            <a:extLst>
              <a:ext uri="{FF2B5EF4-FFF2-40B4-BE49-F238E27FC236}">
                <a16:creationId xmlns:a16="http://schemas.microsoft.com/office/drawing/2014/main" id="{671F68FC-047A-4DE2-F37D-80740805453C}"/>
              </a:ext>
            </a:extLst>
          </p:cNvPr>
          <p:cNvSpPr>
            <a:spLocks noGrp="1"/>
          </p:cNvSpPr>
          <p:nvPr>
            <p:ph idx="1"/>
          </p:nvPr>
        </p:nvSpPr>
        <p:spPr>
          <a:xfrm>
            <a:off x="457200" y="1646237"/>
            <a:ext cx="8534400" cy="4830763"/>
          </a:xfrm>
          <a:prstGeom prst="rect">
            <a:avLst/>
          </a:prstGeom>
        </p:spPr>
        <p:txBody>
          <a:bodyPr>
            <a:normAutofit/>
          </a:bodyPr>
          <a:lstStyle/>
          <a:p>
            <a:r>
              <a:rPr lang="en-US" dirty="0"/>
              <a:t>Pell Grant</a:t>
            </a:r>
            <a:r>
              <a:rPr lang="en-US" b="0" i="0" dirty="0">
                <a:solidFill>
                  <a:srgbClr val="001D35"/>
                </a:solidFill>
                <a:effectLst/>
                <a:latin typeface="Google Sans"/>
              </a:rPr>
              <a:t>—</a:t>
            </a:r>
            <a:r>
              <a:rPr lang="en-US" dirty="0"/>
              <a:t>max award $7,395*</a:t>
            </a:r>
            <a:endParaRPr lang="en-US" dirty="0">
              <a:solidFill>
                <a:srgbClr val="92278F"/>
              </a:solidFill>
            </a:endParaRPr>
          </a:p>
          <a:p>
            <a:pPr lvl="1"/>
            <a:r>
              <a:rPr lang="en-US" dirty="0"/>
              <a:t>Eligibility is the same for every postsecondary institution</a:t>
            </a:r>
          </a:p>
          <a:p>
            <a:r>
              <a:rPr lang="en-US" dirty="0"/>
              <a:t>Federal Supplemental Educational Opportunity Grant (FSEOG)</a:t>
            </a:r>
            <a:r>
              <a:rPr lang="en-US" b="0" i="0" dirty="0">
                <a:solidFill>
                  <a:srgbClr val="001D35"/>
                </a:solidFill>
                <a:effectLst/>
                <a:latin typeface="Google Sans"/>
              </a:rPr>
              <a:t>—</a:t>
            </a:r>
            <a:r>
              <a:rPr lang="en-US" dirty="0"/>
              <a:t>max award $4,000</a:t>
            </a:r>
          </a:p>
          <a:p>
            <a:pPr lvl="1"/>
            <a:r>
              <a:rPr lang="en-US" dirty="0"/>
              <a:t>Eligibility determined by Financial Aid Office at each potential school</a:t>
            </a:r>
          </a:p>
          <a:p>
            <a:pPr lvl="1"/>
            <a:r>
              <a:rPr lang="en-US" dirty="0"/>
              <a:t>Student must be enrolled at least half-time</a:t>
            </a:r>
          </a:p>
          <a:p>
            <a:pPr lvl="1"/>
            <a:r>
              <a:rPr lang="en-US" b="1" dirty="0">
                <a:solidFill>
                  <a:srgbClr val="0070C0"/>
                </a:solidFill>
              </a:rPr>
              <a:t>A</a:t>
            </a:r>
            <a:r>
              <a:rPr lang="en-US" sz="2400" b="1" dirty="0">
                <a:solidFill>
                  <a:srgbClr val="0070C0"/>
                </a:solidFill>
              </a:rPr>
              <a:t>warded to most financially needy students</a:t>
            </a:r>
          </a:p>
          <a:p>
            <a:pPr lvl="1"/>
            <a:endParaRPr lang="en-US" b="1" dirty="0">
              <a:solidFill>
                <a:srgbClr val="74278F"/>
              </a:solidFill>
            </a:endParaRPr>
          </a:p>
          <a:p>
            <a:pPr marL="457200" lvl="1" indent="0">
              <a:buNone/>
            </a:pPr>
            <a:r>
              <a:rPr lang="en-US" sz="2000" dirty="0"/>
              <a:t>*for the 2025-26 academic year</a:t>
            </a:r>
          </a:p>
        </p:txBody>
      </p:sp>
      <p:sp>
        <p:nvSpPr>
          <p:cNvPr id="5" name="TextBox 4">
            <a:extLst>
              <a:ext uri="{FF2B5EF4-FFF2-40B4-BE49-F238E27FC236}">
                <a16:creationId xmlns:a16="http://schemas.microsoft.com/office/drawing/2014/main" id="{F0BDD470-5D02-9ACC-54FD-9536DC824B68}"/>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12</a:t>
            </a:r>
          </a:p>
        </p:txBody>
      </p:sp>
    </p:spTree>
    <p:extLst>
      <p:ext uri="{BB962C8B-B14F-4D97-AF65-F5344CB8AC3E}">
        <p14:creationId xmlns:p14="http://schemas.microsoft.com/office/powerpoint/2010/main" val="1953162991"/>
      </p:ext>
    </p:extLst>
  </p:cSld>
  <p:clrMapOvr>
    <a:masterClrMapping/>
  </p:clrMapOvr>
  <p:transition spd="slow">
    <p:wipe dir="r"/>
  </p:transition>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D62AA-0193-B1A3-67D2-99BAD6C45D2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64CBE9D-4622-9B13-2C87-7BC19128F01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F1DD688-F3AE-24E1-55F2-200D355D33CB}"/>
              </a:ext>
            </a:extLst>
          </p:cNvPr>
          <p:cNvSpPr>
            <a:spLocks noGrp="1"/>
          </p:cNvSpPr>
          <p:nvPr>
            <p:ph type="title"/>
          </p:nvPr>
        </p:nvSpPr>
        <p:spPr/>
        <p:txBody>
          <a:bodyPr>
            <a:noAutofit/>
          </a:bodyPr>
          <a:lstStyle/>
          <a:p>
            <a:r>
              <a:rPr lang="en-US" sz="3200" dirty="0"/>
              <a:t>PA State Grant Program</a:t>
            </a:r>
          </a:p>
        </p:txBody>
      </p:sp>
      <p:sp>
        <p:nvSpPr>
          <p:cNvPr id="3" name="Slide Number Placeholder 2">
            <a:extLst>
              <a:ext uri="{FF2B5EF4-FFF2-40B4-BE49-F238E27FC236}">
                <a16:creationId xmlns:a16="http://schemas.microsoft.com/office/drawing/2014/main" id="{1D39ECE6-7A6D-E2FF-AD04-DA5882944DFB}"/>
              </a:ext>
            </a:extLst>
          </p:cNvPr>
          <p:cNvSpPr>
            <a:spLocks noGrp="1"/>
          </p:cNvSpPr>
          <p:nvPr>
            <p:ph type="sldNum" sz="quarter" idx="12"/>
          </p:nvPr>
        </p:nvSpPr>
        <p:spPr/>
        <p:txBody>
          <a:bodyPr/>
          <a:lstStyle/>
          <a:p>
            <a:fld id="{4E5E76E0-7555-DF46-8D1D-E44CF309909A}" type="slidenum">
              <a:rPr lang="en-US" smtClean="0"/>
              <a:pPr/>
              <a:t>39</a:t>
            </a:fld>
            <a:endParaRPr lang="en-US" dirty="0"/>
          </a:p>
        </p:txBody>
      </p:sp>
      <p:pic>
        <p:nvPicPr>
          <p:cNvPr id="12" name="Picture Placeholder 11">
            <a:extLst>
              <a:ext uri="{FF2B5EF4-FFF2-40B4-BE49-F238E27FC236}">
                <a16:creationId xmlns:a16="http://schemas.microsoft.com/office/drawing/2014/main" id="{E26C152C-9DF5-ABA5-910D-7C114FE5FB83}"/>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b="3823"/>
          <a:stretch/>
        </p:blipFill>
        <p:spPr>
          <a:xfrm>
            <a:off x="6858000" y="1371600"/>
            <a:ext cx="2287772" cy="5486400"/>
          </a:xfrm>
          <a:prstGeom prst="rect">
            <a:avLst/>
          </a:prstGeom>
          <a:effectLst>
            <a:innerShdw blurRad="1270000">
              <a:prstClr val="black">
                <a:alpha val="30000"/>
              </a:prstClr>
            </a:innerShdw>
          </a:effectLst>
        </p:spPr>
      </p:pic>
      <p:sp>
        <p:nvSpPr>
          <p:cNvPr id="10" name="Text Placeholder 9">
            <a:extLst>
              <a:ext uri="{FF2B5EF4-FFF2-40B4-BE49-F238E27FC236}">
                <a16:creationId xmlns:a16="http://schemas.microsoft.com/office/drawing/2014/main" id="{D0B5C724-A485-3773-9FF4-1EEE8ED270A0}"/>
              </a:ext>
            </a:extLst>
          </p:cNvPr>
          <p:cNvSpPr>
            <a:spLocks noGrp="1"/>
          </p:cNvSpPr>
          <p:nvPr>
            <p:ph type="body" sz="quarter" idx="4294967295"/>
          </p:nvPr>
        </p:nvSpPr>
        <p:spPr>
          <a:xfrm>
            <a:off x="228600" y="1600200"/>
            <a:ext cx="6477000" cy="5029200"/>
          </a:xfrm>
        </p:spPr>
        <p:txBody>
          <a:bodyPr>
            <a:normAutofit lnSpcReduction="10000"/>
          </a:bodyPr>
          <a:lstStyle/>
          <a:p>
            <a:pPr marL="0" indent="0">
              <a:lnSpc>
                <a:spcPct val="120000"/>
              </a:lnSpc>
              <a:buClr>
                <a:srgbClr val="007299"/>
              </a:buClr>
              <a:buNone/>
            </a:pPr>
            <a:r>
              <a:rPr lang="en-US" sz="2400" b="1" dirty="0">
                <a:solidFill>
                  <a:srgbClr val="0070C0"/>
                </a:solidFill>
              </a:rPr>
              <a:t>In-state</a:t>
            </a:r>
            <a:r>
              <a:rPr lang="en-US" sz="2200" dirty="0">
                <a:solidFill>
                  <a:srgbClr val="001D35"/>
                </a:solidFill>
                <a:latin typeface="Google Sans"/>
              </a:rPr>
              <a:t> - </a:t>
            </a:r>
            <a:r>
              <a:rPr lang="en-US" sz="2200" dirty="0"/>
              <a:t>max award </a:t>
            </a:r>
            <a:r>
              <a:rPr lang="en-US" sz="2200" b="1" dirty="0"/>
              <a:t>$5,750</a:t>
            </a:r>
            <a:r>
              <a:rPr lang="en-US" sz="2200" dirty="0"/>
              <a:t> (full-time)</a:t>
            </a:r>
          </a:p>
          <a:p>
            <a:pPr marL="0" indent="0">
              <a:lnSpc>
                <a:spcPct val="120000"/>
              </a:lnSpc>
              <a:buClr>
                <a:srgbClr val="007299"/>
              </a:buClr>
              <a:buNone/>
            </a:pPr>
            <a:r>
              <a:rPr lang="en-US" sz="2000" dirty="0"/>
              <a:t>Award amount determined in part by the cost of the school</a:t>
            </a:r>
          </a:p>
          <a:p>
            <a:pPr marL="0" indent="0">
              <a:lnSpc>
                <a:spcPct val="120000"/>
              </a:lnSpc>
              <a:buClr>
                <a:srgbClr val="007299"/>
              </a:buClr>
              <a:buNone/>
            </a:pPr>
            <a:endParaRPr lang="en-US" sz="2200" dirty="0"/>
          </a:p>
          <a:p>
            <a:pPr marL="0" indent="0">
              <a:lnSpc>
                <a:spcPct val="120000"/>
              </a:lnSpc>
              <a:buClr>
                <a:srgbClr val="007299"/>
              </a:buClr>
              <a:buNone/>
            </a:pPr>
            <a:endParaRPr lang="en-US" sz="2200" i="1" dirty="0"/>
          </a:p>
          <a:p>
            <a:pPr marL="0" indent="0" algn="ctr">
              <a:lnSpc>
                <a:spcPct val="120000"/>
              </a:lnSpc>
              <a:buClr>
                <a:srgbClr val="007299"/>
              </a:buClr>
              <a:buNone/>
            </a:pPr>
            <a:endParaRPr lang="en-US" sz="2200" b="1" dirty="0">
              <a:solidFill>
                <a:srgbClr val="0070C0"/>
              </a:solidFill>
            </a:endParaRPr>
          </a:p>
          <a:p>
            <a:pPr marL="0" indent="0">
              <a:lnSpc>
                <a:spcPct val="120000"/>
              </a:lnSpc>
              <a:buClr>
                <a:srgbClr val="007299"/>
              </a:buClr>
              <a:buNone/>
            </a:pPr>
            <a:endParaRPr lang="en-US" sz="2200" b="1" dirty="0">
              <a:solidFill>
                <a:srgbClr val="0070C0"/>
              </a:solidFill>
            </a:endParaRPr>
          </a:p>
          <a:p>
            <a:pPr marL="0" indent="0">
              <a:lnSpc>
                <a:spcPct val="120000"/>
              </a:lnSpc>
              <a:buClr>
                <a:srgbClr val="007299"/>
              </a:buClr>
              <a:buNone/>
            </a:pPr>
            <a:r>
              <a:rPr lang="en-US" sz="2200" b="1" dirty="0">
                <a:solidFill>
                  <a:srgbClr val="0070C0"/>
                </a:solidFill>
              </a:rPr>
              <a:t>Reciprocal states: </a:t>
            </a:r>
          </a:p>
          <a:p>
            <a:pPr marL="0" indent="0">
              <a:lnSpc>
                <a:spcPct val="120000"/>
              </a:lnSpc>
              <a:buClr>
                <a:srgbClr val="007299"/>
              </a:buClr>
              <a:buNone/>
            </a:pPr>
            <a:r>
              <a:rPr lang="en-US" sz="1800" dirty="0"/>
              <a:t>Delaware, DC, Massachusetts, Ohio, Vermont, West Virginia</a:t>
            </a:r>
          </a:p>
          <a:p>
            <a:pPr lvl="1">
              <a:lnSpc>
                <a:spcPct val="120000"/>
              </a:lnSpc>
              <a:buClr>
                <a:srgbClr val="007299"/>
              </a:buClr>
              <a:buFont typeface="System Font Regular"/>
              <a:buChar char="-"/>
            </a:pPr>
            <a:r>
              <a:rPr lang="en-US" sz="1800" dirty="0"/>
              <a:t>Up to $600 for full-time students ($800 for veterans)</a:t>
            </a:r>
          </a:p>
          <a:p>
            <a:pPr lvl="1">
              <a:lnSpc>
                <a:spcPct val="120000"/>
              </a:lnSpc>
              <a:buClr>
                <a:srgbClr val="007299"/>
              </a:buClr>
              <a:buFont typeface="System Font Regular"/>
              <a:buChar char="-"/>
            </a:pPr>
            <a:endParaRPr lang="en-US" sz="2200" b="1" dirty="0">
              <a:solidFill>
                <a:srgbClr val="0070C0"/>
              </a:solidFill>
            </a:endParaRPr>
          </a:p>
          <a:p>
            <a:pPr marL="0" indent="0" algn="ctr">
              <a:lnSpc>
                <a:spcPct val="120000"/>
              </a:lnSpc>
              <a:buClr>
                <a:srgbClr val="007299"/>
              </a:buClr>
              <a:buNone/>
            </a:pPr>
            <a:r>
              <a:rPr lang="en-US" sz="2000" b="1" dirty="0">
                <a:solidFill>
                  <a:srgbClr val="0070C0"/>
                </a:solidFill>
              </a:rPr>
              <a:t>Must be at least half-time to be eligible</a:t>
            </a:r>
          </a:p>
        </p:txBody>
      </p:sp>
      <p:sp>
        <p:nvSpPr>
          <p:cNvPr id="2" name="TextBox 1">
            <a:extLst>
              <a:ext uri="{FF2B5EF4-FFF2-40B4-BE49-F238E27FC236}">
                <a16:creationId xmlns:a16="http://schemas.microsoft.com/office/drawing/2014/main" id="{48B04FA9-43BD-B5FC-2583-5CB655A1DD75}"/>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Pgs. 7-8</a:t>
            </a:r>
          </a:p>
        </p:txBody>
      </p:sp>
      <p:pic>
        <p:nvPicPr>
          <p:cNvPr id="5" name="Picture 4">
            <a:extLst>
              <a:ext uri="{FF2B5EF4-FFF2-40B4-BE49-F238E27FC236}">
                <a16:creationId xmlns:a16="http://schemas.microsoft.com/office/drawing/2014/main" id="{E98F7DB9-11ED-1CE9-15CD-F549535157B1}"/>
              </a:ext>
            </a:extLst>
          </p:cNvPr>
          <p:cNvPicPr>
            <a:picLocks noChangeAspect="1"/>
          </p:cNvPicPr>
          <p:nvPr/>
        </p:nvPicPr>
        <p:blipFill>
          <a:blip r:embed="rId5"/>
          <a:stretch>
            <a:fillRect/>
          </a:stretch>
        </p:blipFill>
        <p:spPr>
          <a:xfrm>
            <a:off x="1286103" y="2895600"/>
            <a:ext cx="4361994" cy="1407460"/>
          </a:xfrm>
          <a:prstGeom prst="rect">
            <a:avLst/>
          </a:prstGeom>
        </p:spPr>
      </p:pic>
    </p:spTree>
    <p:extLst>
      <p:ext uri="{BB962C8B-B14F-4D97-AF65-F5344CB8AC3E}">
        <p14:creationId xmlns:p14="http://schemas.microsoft.com/office/powerpoint/2010/main" val="699485101"/>
      </p:ext>
    </p:extLst>
  </p:cSld>
  <p:clrMapOvr>
    <a:masterClrMapping/>
  </p:clrMapOvr>
  <p:transition spd="slow">
    <p:wipe dir="r"/>
  </p:transition>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165B1-750B-FDE2-F69F-51F7E43C855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0C5D8EF-FC60-8E86-E696-B8EB59214CA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4CCDDB8-56C5-C0D6-4889-498E3943F179}"/>
              </a:ext>
            </a:extLst>
          </p:cNvPr>
          <p:cNvSpPr>
            <a:spLocks noGrp="1"/>
          </p:cNvSpPr>
          <p:nvPr>
            <p:ph type="title"/>
          </p:nvPr>
        </p:nvSpPr>
        <p:spPr>
          <a:prstGeom prst="rect">
            <a:avLst/>
          </a:prstGeom>
        </p:spPr>
        <p:txBody>
          <a:bodyPr/>
          <a:lstStyle/>
          <a:p>
            <a:r>
              <a:rPr lang="en-US" dirty="0"/>
              <a:t>Other State Programs</a:t>
            </a:r>
          </a:p>
        </p:txBody>
      </p:sp>
      <p:sp>
        <p:nvSpPr>
          <p:cNvPr id="4" name="Slide Number Placeholder 3">
            <a:extLst>
              <a:ext uri="{FF2B5EF4-FFF2-40B4-BE49-F238E27FC236}">
                <a16:creationId xmlns:a16="http://schemas.microsoft.com/office/drawing/2014/main" id="{BD047499-0DBA-5C12-5575-45CA0F36920F}"/>
              </a:ext>
            </a:extLst>
          </p:cNvPr>
          <p:cNvSpPr>
            <a:spLocks noGrp="1"/>
          </p:cNvSpPr>
          <p:nvPr>
            <p:ph type="sldNum" sz="quarter" idx="12"/>
          </p:nvPr>
        </p:nvSpPr>
        <p:spPr/>
        <p:txBody>
          <a:bodyPr/>
          <a:lstStyle/>
          <a:p>
            <a:fld id="{3ECAA9F2-51A7-FA4F-B019-4D81CA3B727C}" type="slidenum">
              <a:rPr lang="en-US" smtClean="0"/>
              <a:pPr/>
              <a:t>40</a:t>
            </a:fld>
            <a:endParaRPr lang="en-US" dirty="0"/>
          </a:p>
        </p:txBody>
      </p:sp>
      <p:sp>
        <p:nvSpPr>
          <p:cNvPr id="3" name="Content Placeholder 2">
            <a:extLst>
              <a:ext uri="{FF2B5EF4-FFF2-40B4-BE49-F238E27FC236}">
                <a16:creationId xmlns:a16="http://schemas.microsoft.com/office/drawing/2014/main" id="{22261169-7BC0-19E7-3642-2D582FDAA952}"/>
              </a:ext>
            </a:extLst>
          </p:cNvPr>
          <p:cNvSpPr>
            <a:spLocks noGrp="1"/>
          </p:cNvSpPr>
          <p:nvPr>
            <p:ph idx="1"/>
          </p:nvPr>
        </p:nvSpPr>
        <p:spPr>
          <a:xfrm>
            <a:off x="457200" y="1646237"/>
            <a:ext cx="8229600" cy="5048222"/>
          </a:xfrm>
          <a:prstGeom prst="rect">
            <a:avLst/>
          </a:prstGeom>
        </p:spPr>
        <p:txBody>
          <a:bodyPr>
            <a:normAutofit/>
          </a:bodyPr>
          <a:lstStyle/>
          <a:p>
            <a:r>
              <a:rPr lang="en-US" sz="2400" dirty="0"/>
              <a:t>PA Active Volunteer Tuition &amp; Loan Assistance Program</a:t>
            </a:r>
          </a:p>
          <a:p>
            <a:r>
              <a:rPr lang="en-US" sz="2400" dirty="0"/>
              <a:t>PA Blind or Deaf Higher Education Beneficiary Grant Program</a:t>
            </a:r>
          </a:p>
          <a:p>
            <a:r>
              <a:rPr lang="en-US" sz="2400" dirty="0"/>
              <a:t>Chafee Education and Training Grant Program</a:t>
            </a:r>
          </a:p>
          <a:p>
            <a:r>
              <a:rPr lang="en-US" sz="2400" dirty="0"/>
              <a:t>PA Fostering Independence Tuition Waiver Program</a:t>
            </a:r>
          </a:p>
          <a:p>
            <a:r>
              <a:rPr lang="en-US" sz="2400" dirty="0"/>
              <a:t>Grow PA Scholarship Grant Program</a:t>
            </a:r>
          </a:p>
          <a:p>
            <a:r>
              <a:rPr lang="en-US" sz="2400" dirty="0"/>
              <a:t>PA Mental Health Education Learning in Schools</a:t>
            </a:r>
          </a:p>
          <a:p>
            <a:r>
              <a:rPr lang="en-US" sz="2400" dirty="0"/>
              <a:t>PA Partnerships for Access to Higher Education Program</a:t>
            </a:r>
          </a:p>
          <a:p>
            <a:pPr marL="0" indent="0">
              <a:buNone/>
            </a:pPr>
            <a:endParaRPr lang="en-US" dirty="0"/>
          </a:p>
          <a:p>
            <a:pPr marL="0" indent="0">
              <a:buNone/>
            </a:pPr>
            <a:r>
              <a:rPr lang="en-US" sz="2000" dirty="0"/>
              <a:t>For details, see the PA Student Aid Guide, or visit </a:t>
            </a:r>
            <a:r>
              <a:rPr lang="en-US" sz="2000" b="1" dirty="0">
                <a:solidFill>
                  <a:srgbClr val="36692C"/>
                </a:solidFill>
                <a:hlinkClick r:id="rId3"/>
              </a:rPr>
              <a:t>pheaa.org</a:t>
            </a:r>
            <a:endParaRPr lang="en-US" sz="2000" dirty="0"/>
          </a:p>
        </p:txBody>
      </p:sp>
      <p:sp>
        <p:nvSpPr>
          <p:cNvPr id="7" name="Arrow: Left 6">
            <a:extLst>
              <a:ext uri="{FF2B5EF4-FFF2-40B4-BE49-F238E27FC236}">
                <a16:creationId xmlns:a16="http://schemas.microsoft.com/office/drawing/2014/main" id="{35919F7A-94BB-BDAB-CA54-04BC72550D29}"/>
              </a:ext>
            </a:extLst>
          </p:cNvPr>
          <p:cNvSpPr/>
          <p:nvPr/>
        </p:nvSpPr>
        <p:spPr>
          <a:xfrm>
            <a:off x="5998096" y="3982090"/>
            <a:ext cx="1371600" cy="381000"/>
          </a:xfrm>
          <a:prstGeom prst="lef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3630FF0-FE25-E24F-2522-E61DD2F5BA8E}"/>
              </a:ext>
            </a:extLst>
          </p:cNvPr>
          <p:cNvSpPr/>
          <p:nvPr/>
        </p:nvSpPr>
        <p:spPr>
          <a:xfrm rot="1162225">
            <a:off x="7703950" y="4090592"/>
            <a:ext cx="1342250" cy="643164"/>
          </a:xfrm>
          <a:prstGeom prst="rect">
            <a:avLst/>
          </a:prstGeom>
          <a:noFill/>
          <a:ln>
            <a:solidFill>
              <a:schemeClr val="accent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solidFill>
                  <a:schemeClr val="accent1"/>
                </a:solidFill>
              </a:rPr>
              <a:t>New Program!</a:t>
            </a:r>
          </a:p>
        </p:txBody>
      </p:sp>
      <p:sp>
        <p:nvSpPr>
          <p:cNvPr id="9" name="TextBox 8">
            <a:extLst>
              <a:ext uri="{FF2B5EF4-FFF2-40B4-BE49-F238E27FC236}">
                <a16:creationId xmlns:a16="http://schemas.microsoft.com/office/drawing/2014/main" id="{6A566812-D2DB-036D-B41C-EF6DABB027AA}"/>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9</a:t>
            </a:r>
          </a:p>
        </p:txBody>
      </p:sp>
    </p:spTree>
    <p:extLst>
      <p:ext uri="{BB962C8B-B14F-4D97-AF65-F5344CB8AC3E}">
        <p14:creationId xmlns:p14="http://schemas.microsoft.com/office/powerpoint/2010/main" val="235306858"/>
      </p:ext>
    </p:extLst>
  </p:cSld>
  <p:clrMapOvr>
    <a:masterClrMapping/>
  </p:clrMapOvr>
  <p:transition spd="slow">
    <p:wipe dir="r"/>
  </p:transition>
  <p:extLst>
    <p:ext uri="{6950BFC3-D8DA-4A85-94F7-54DA5524770B}">
      <p188:commentRel xmlns:p188="http://schemas.microsoft.com/office/powerpoint/2018/8/main" r:id="rId2"/>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3B958-D588-F8DB-5DEB-70DFAEB6C11D}"/>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0A5CBF8-3511-BF8A-3AF2-1A9300D7DC5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F4143A6-EBB5-43FD-32D9-D716F97B9356}"/>
              </a:ext>
            </a:extLst>
          </p:cNvPr>
          <p:cNvSpPr>
            <a:spLocks noGrp="1"/>
          </p:cNvSpPr>
          <p:nvPr>
            <p:ph type="title"/>
          </p:nvPr>
        </p:nvSpPr>
        <p:spPr>
          <a:prstGeom prst="rect">
            <a:avLst/>
          </a:prstGeom>
        </p:spPr>
        <p:txBody>
          <a:bodyPr/>
          <a:lstStyle/>
          <a:p>
            <a:r>
              <a:rPr lang="en-US" dirty="0"/>
              <a:t>Other State Programs </a:t>
            </a:r>
          </a:p>
        </p:txBody>
      </p:sp>
      <p:sp>
        <p:nvSpPr>
          <p:cNvPr id="4" name="Slide Number Placeholder 3">
            <a:extLst>
              <a:ext uri="{FF2B5EF4-FFF2-40B4-BE49-F238E27FC236}">
                <a16:creationId xmlns:a16="http://schemas.microsoft.com/office/drawing/2014/main" id="{0D927BD0-DEC6-08B1-6ACC-EC0FE3B045A1}"/>
              </a:ext>
            </a:extLst>
          </p:cNvPr>
          <p:cNvSpPr>
            <a:spLocks noGrp="1"/>
          </p:cNvSpPr>
          <p:nvPr>
            <p:ph type="sldNum" sz="quarter" idx="12"/>
          </p:nvPr>
        </p:nvSpPr>
        <p:spPr/>
        <p:txBody>
          <a:bodyPr/>
          <a:lstStyle/>
          <a:p>
            <a:fld id="{3ECAA9F2-51A7-FA4F-B019-4D81CA3B727C}" type="slidenum">
              <a:rPr lang="en-US" smtClean="0"/>
              <a:pPr/>
              <a:t>41</a:t>
            </a:fld>
            <a:endParaRPr lang="en-US" dirty="0"/>
          </a:p>
        </p:txBody>
      </p:sp>
      <p:sp>
        <p:nvSpPr>
          <p:cNvPr id="3" name="Content Placeholder 2">
            <a:extLst>
              <a:ext uri="{FF2B5EF4-FFF2-40B4-BE49-F238E27FC236}">
                <a16:creationId xmlns:a16="http://schemas.microsoft.com/office/drawing/2014/main" id="{38548587-4081-8468-0F50-DCF77112301B}"/>
              </a:ext>
            </a:extLst>
          </p:cNvPr>
          <p:cNvSpPr>
            <a:spLocks noGrp="1"/>
          </p:cNvSpPr>
          <p:nvPr>
            <p:ph idx="1"/>
          </p:nvPr>
        </p:nvSpPr>
        <p:spPr>
          <a:prstGeom prst="rect">
            <a:avLst/>
          </a:prstGeom>
        </p:spPr>
        <p:txBody>
          <a:bodyPr>
            <a:normAutofit lnSpcReduction="10000"/>
          </a:bodyPr>
          <a:lstStyle/>
          <a:p>
            <a:r>
              <a:rPr lang="en-US" sz="2600" dirty="0"/>
              <a:t>PA Postsecondary Educational Gratuity Program </a:t>
            </a:r>
          </a:p>
          <a:p>
            <a:r>
              <a:rPr lang="en-US" sz="2600" dirty="0"/>
              <a:t>PA Ready to Succeed Scholarship Program</a:t>
            </a:r>
          </a:p>
          <a:p>
            <a:r>
              <a:rPr lang="en-US" sz="2600" dirty="0"/>
              <a:t>PA State Work-Study Program</a:t>
            </a:r>
          </a:p>
          <a:p>
            <a:r>
              <a:rPr lang="en-US" sz="2600" dirty="0"/>
              <a:t>PA Student Teacher Support Program</a:t>
            </a:r>
          </a:p>
          <a:p>
            <a:r>
              <a:rPr lang="en-US" sz="2600" dirty="0"/>
              <a:t>PA Targeted Industry Program </a:t>
            </a:r>
          </a:p>
          <a:p>
            <a:r>
              <a:rPr lang="en-US" sz="2600" dirty="0"/>
              <a:t>PA National Guard Educational Assistance Program</a:t>
            </a:r>
          </a:p>
          <a:p>
            <a:r>
              <a:rPr lang="en-US" sz="2600" dirty="0"/>
              <a:t>PA National Guard Military Family Education Program </a:t>
            </a:r>
          </a:p>
          <a:p>
            <a:pPr marL="0" indent="0">
              <a:buNone/>
            </a:pPr>
            <a:endParaRPr lang="en-US" sz="2600" dirty="0"/>
          </a:p>
          <a:p>
            <a:pPr marL="0" indent="0">
              <a:buNone/>
            </a:pPr>
            <a:r>
              <a:rPr lang="en-US" sz="2200" dirty="0"/>
              <a:t>For details, see the PA Student Aid Guide, or visit </a:t>
            </a:r>
            <a:r>
              <a:rPr lang="en-US" sz="2200" b="1" dirty="0">
                <a:solidFill>
                  <a:srgbClr val="36692C"/>
                </a:solidFill>
                <a:hlinkClick r:id="rId3"/>
              </a:rPr>
              <a:t>pheaa.org</a:t>
            </a:r>
            <a:r>
              <a:rPr lang="en-US" sz="2200" b="1" dirty="0">
                <a:solidFill>
                  <a:srgbClr val="36692C"/>
                </a:solidFill>
              </a:rPr>
              <a:t>.</a:t>
            </a:r>
            <a:endParaRPr lang="en-US" sz="2200" dirty="0"/>
          </a:p>
          <a:p>
            <a:endParaRPr lang="en-US" dirty="0"/>
          </a:p>
        </p:txBody>
      </p:sp>
      <p:sp>
        <p:nvSpPr>
          <p:cNvPr id="5" name="TextBox 4">
            <a:extLst>
              <a:ext uri="{FF2B5EF4-FFF2-40B4-BE49-F238E27FC236}">
                <a16:creationId xmlns:a16="http://schemas.microsoft.com/office/drawing/2014/main" id="{A17B00FD-639B-0532-DA9D-72BF1091BD2B}"/>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Pgs. 10-11</a:t>
            </a:r>
          </a:p>
        </p:txBody>
      </p:sp>
    </p:spTree>
    <p:extLst>
      <p:ext uri="{BB962C8B-B14F-4D97-AF65-F5344CB8AC3E}">
        <p14:creationId xmlns:p14="http://schemas.microsoft.com/office/powerpoint/2010/main" val="1389868428"/>
      </p:ext>
    </p:extLst>
  </p:cSld>
  <p:clrMapOvr>
    <a:masterClrMapping/>
  </p:clrMapOvr>
  <p:transition spd="slow">
    <p:wipe dir="r"/>
  </p:transition>
  <p:extLst>
    <p:ext uri="{6950BFC3-D8DA-4A85-94F7-54DA5524770B}">
      <p188:commentRel xmlns:p188="http://schemas.microsoft.com/office/powerpoint/2018/8/main" r:id="rId2"/>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ED4CF-4D58-C829-2ADE-02DA602FDB07}"/>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37570580-AF8F-C95B-47BD-CFB29ADE9EC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2C1AB73-1BB9-0599-298B-C1BBC7BAF50B}"/>
              </a:ext>
            </a:extLst>
          </p:cNvPr>
          <p:cNvSpPr>
            <a:spLocks noGrp="1"/>
          </p:cNvSpPr>
          <p:nvPr>
            <p:ph type="title"/>
          </p:nvPr>
        </p:nvSpPr>
        <p:spPr>
          <a:prstGeom prst="rect">
            <a:avLst/>
          </a:prstGeom>
        </p:spPr>
        <p:txBody>
          <a:bodyPr>
            <a:normAutofit/>
          </a:bodyPr>
          <a:lstStyle/>
          <a:p>
            <a:r>
              <a:rPr lang="en-US" dirty="0"/>
              <a:t>Federal Work-Study</a:t>
            </a:r>
            <a:endParaRPr lang="en-US" i="1" dirty="0"/>
          </a:p>
        </p:txBody>
      </p:sp>
      <p:sp>
        <p:nvSpPr>
          <p:cNvPr id="4" name="Slide Number Placeholder 3">
            <a:extLst>
              <a:ext uri="{FF2B5EF4-FFF2-40B4-BE49-F238E27FC236}">
                <a16:creationId xmlns:a16="http://schemas.microsoft.com/office/drawing/2014/main" id="{93620394-BE9B-E8F4-01AF-D276BAE281DF}"/>
              </a:ext>
            </a:extLst>
          </p:cNvPr>
          <p:cNvSpPr>
            <a:spLocks noGrp="1"/>
          </p:cNvSpPr>
          <p:nvPr>
            <p:ph type="sldNum" sz="quarter" idx="12"/>
          </p:nvPr>
        </p:nvSpPr>
        <p:spPr/>
        <p:txBody>
          <a:bodyPr/>
          <a:lstStyle/>
          <a:p>
            <a:fld id="{3ECAA9F2-51A7-FA4F-B019-4D81CA3B727C}" type="slidenum">
              <a:rPr lang="en-US" smtClean="0"/>
              <a:pPr/>
              <a:t>42</a:t>
            </a:fld>
            <a:endParaRPr lang="en-US" dirty="0"/>
          </a:p>
        </p:txBody>
      </p:sp>
      <p:sp>
        <p:nvSpPr>
          <p:cNvPr id="3" name="Content Placeholder 2">
            <a:extLst>
              <a:ext uri="{FF2B5EF4-FFF2-40B4-BE49-F238E27FC236}">
                <a16:creationId xmlns:a16="http://schemas.microsoft.com/office/drawing/2014/main" id="{BE40DA5B-1068-3287-DCD9-BF6C739AF25E}"/>
              </a:ext>
            </a:extLst>
          </p:cNvPr>
          <p:cNvSpPr>
            <a:spLocks noGrp="1"/>
          </p:cNvSpPr>
          <p:nvPr>
            <p:ph idx="1"/>
          </p:nvPr>
        </p:nvSpPr>
        <p:spPr>
          <a:xfrm>
            <a:off x="457200" y="1646237"/>
            <a:ext cx="3429000" cy="4830763"/>
          </a:xfrm>
          <a:prstGeom prst="rect">
            <a:avLst/>
          </a:prstGeom>
        </p:spPr>
        <p:txBody>
          <a:bodyPr>
            <a:normAutofit fontScale="92500" lnSpcReduction="20000"/>
          </a:bodyPr>
          <a:lstStyle/>
          <a:p>
            <a:r>
              <a:rPr lang="en-US" dirty="0"/>
              <a:t>You must have financial need in order to qualify for work-study</a:t>
            </a:r>
          </a:p>
          <a:p>
            <a:r>
              <a:rPr lang="en-US" dirty="0"/>
              <a:t>A work-study position is not guaranteed and may even require an interview</a:t>
            </a:r>
          </a:p>
          <a:p>
            <a:r>
              <a:rPr lang="en-US" dirty="0"/>
              <a:t>Work-Study income is not considered as income on the FAFSA</a:t>
            </a:r>
          </a:p>
        </p:txBody>
      </p:sp>
      <p:pic>
        <p:nvPicPr>
          <p:cNvPr id="6" name="Picture 5" descr="Person checking inventory">
            <a:extLst>
              <a:ext uri="{FF2B5EF4-FFF2-40B4-BE49-F238E27FC236}">
                <a16:creationId xmlns:a16="http://schemas.microsoft.com/office/drawing/2014/main" id="{A0343835-9D49-D216-2B9F-B526CEBAED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329" r="21211"/>
          <a:stretch/>
        </p:blipFill>
        <p:spPr>
          <a:xfrm>
            <a:off x="4572000" y="1375144"/>
            <a:ext cx="4572000" cy="5492052"/>
          </a:xfrm>
          <a:prstGeom prst="rect">
            <a:avLst/>
          </a:prstGeom>
        </p:spPr>
      </p:pic>
      <p:sp>
        <p:nvSpPr>
          <p:cNvPr id="5" name="TextBox 4">
            <a:extLst>
              <a:ext uri="{FF2B5EF4-FFF2-40B4-BE49-F238E27FC236}">
                <a16:creationId xmlns:a16="http://schemas.microsoft.com/office/drawing/2014/main" id="{8A698442-7A07-A83E-DCD2-24A2AB94B2AF}"/>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12</a:t>
            </a:r>
          </a:p>
        </p:txBody>
      </p:sp>
    </p:spTree>
    <p:extLst>
      <p:ext uri="{BB962C8B-B14F-4D97-AF65-F5344CB8AC3E}">
        <p14:creationId xmlns:p14="http://schemas.microsoft.com/office/powerpoint/2010/main" val="1279684736"/>
      </p:ext>
    </p:extLst>
  </p:cSld>
  <p:clrMapOvr>
    <a:masterClrMapping/>
  </p:clrMapOvr>
  <p:transition spd="slow">
    <p:wipe dir="r"/>
  </p:transition>
  <p:extLst>
    <p:ext uri="{6950BFC3-D8DA-4A85-94F7-54DA5524770B}">
      <p188:commentRel xmlns:p188="http://schemas.microsoft.com/office/powerpoint/2018/8/main" r:id="rId3"/>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F2ECC-DF9C-1ABD-C980-FCF0160A822B}"/>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C479505-E1B4-3CEF-1B35-D0FF1C1885B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0EC8BD53-3740-C989-C39D-582D2DF48F0C}"/>
              </a:ext>
            </a:extLst>
          </p:cNvPr>
          <p:cNvSpPr>
            <a:spLocks noGrp="1"/>
          </p:cNvSpPr>
          <p:nvPr>
            <p:ph type="title"/>
          </p:nvPr>
        </p:nvSpPr>
        <p:spPr>
          <a:xfrm>
            <a:off x="304805" y="1339516"/>
            <a:ext cx="3429000" cy="1043711"/>
          </a:xfrm>
          <a:prstGeom prst="rect">
            <a:avLst/>
          </a:prstGeom>
        </p:spPr>
        <p:txBody>
          <a:bodyPr>
            <a:normAutofit/>
          </a:bodyPr>
          <a:lstStyle/>
          <a:p>
            <a:r>
              <a:rPr lang="en-US" sz="3600" dirty="0">
                <a:solidFill>
                  <a:srgbClr val="0070C0"/>
                </a:solidFill>
              </a:rPr>
              <a:t>Subsidized</a:t>
            </a:r>
          </a:p>
        </p:txBody>
      </p:sp>
      <p:sp>
        <p:nvSpPr>
          <p:cNvPr id="2" name="Slide Number Placeholder 1">
            <a:extLst>
              <a:ext uri="{FF2B5EF4-FFF2-40B4-BE49-F238E27FC236}">
                <a16:creationId xmlns:a16="http://schemas.microsoft.com/office/drawing/2014/main" id="{A3F14F11-389C-3CDD-BF62-4467963CA225}"/>
              </a:ext>
            </a:extLst>
          </p:cNvPr>
          <p:cNvSpPr>
            <a:spLocks noGrp="1"/>
          </p:cNvSpPr>
          <p:nvPr>
            <p:ph type="sldNum" sz="quarter" idx="12"/>
          </p:nvPr>
        </p:nvSpPr>
        <p:spPr/>
        <p:txBody>
          <a:bodyPr/>
          <a:lstStyle/>
          <a:p>
            <a:fld id="{3ECAA9F2-51A7-FA4F-B019-4D81CA3B727C}" type="slidenum">
              <a:rPr lang="en-US" smtClean="0"/>
              <a:pPr/>
              <a:t>43</a:t>
            </a:fld>
            <a:endParaRPr lang="en-US" dirty="0"/>
          </a:p>
        </p:txBody>
      </p:sp>
      <p:sp>
        <p:nvSpPr>
          <p:cNvPr id="8" name="Content Placeholder 7">
            <a:extLst>
              <a:ext uri="{FF2B5EF4-FFF2-40B4-BE49-F238E27FC236}">
                <a16:creationId xmlns:a16="http://schemas.microsoft.com/office/drawing/2014/main" id="{D653DCA9-2A04-EAA5-D186-49FD38509588}"/>
              </a:ext>
            </a:extLst>
          </p:cNvPr>
          <p:cNvSpPr>
            <a:spLocks noGrp="1"/>
          </p:cNvSpPr>
          <p:nvPr>
            <p:ph idx="1"/>
          </p:nvPr>
        </p:nvSpPr>
        <p:spPr>
          <a:xfrm>
            <a:off x="304805" y="2162162"/>
            <a:ext cx="3886196" cy="4449764"/>
          </a:xfrm>
          <a:prstGeom prst="rect">
            <a:avLst/>
          </a:prstGeom>
        </p:spPr>
        <p:txBody>
          <a:bodyPr>
            <a:noAutofit/>
          </a:bodyPr>
          <a:lstStyle/>
          <a:p>
            <a:pPr marL="0" indent="0">
              <a:buNone/>
            </a:pPr>
            <a:r>
              <a:rPr lang="en-US" sz="2000" b="1" dirty="0"/>
              <a:t>No interest charged to student while enrolled or in grace</a:t>
            </a:r>
          </a:p>
          <a:p>
            <a:pPr marL="530352"/>
            <a:r>
              <a:rPr lang="en-US" sz="2000" dirty="0"/>
              <a:t>Based on financial need</a:t>
            </a:r>
          </a:p>
          <a:p>
            <a:pPr marL="530352"/>
            <a:r>
              <a:rPr lang="en-US" sz="2000" dirty="0"/>
              <a:t>There is a 1.057% </a:t>
            </a:r>
            <a:br>
              <a:rPr lang="en-US" sz="2000" dirty="0"/>
            </a:br>
            <a:r>
              <a:rPr lang="en-US" sz="2000" dirty="0"/>
              <a:t>fee deducted from </a:t>
            </a:r>
            <a:br>
              <a:rPr lang="en-US" sz="2000" dirty="0"/>
            </a:br>
            <a:r>
              <a:rPr lang="en-US" sz="2000" dirty="0"/>
              <a:t>loan amount at disbursement</a:t>
            </a:r>
          </a:p>
          <a:p>
            <a:pPr marL="530352"/>
            <a:r>
              <a:rPr lang="en-US" sz="2000" dirty="0"/>
              <a:t>Interest will not be charged during the grace period, if the loan was first disbursed after June 30, 2014</a:t>
            </a:r>
          </a:p>
        </p:txBody>
      </p:sp>
      <p:sp>
        <p:nvSpPr>
          <p:cNvPr id="7" name="Title 2">
            <a:extLst>
              <a:ext uri="{FF2B5EF4-FFF2-40B4-BE49-F238E27FC236}">
                <a16:creationId xmlns:a16="http://schemas.microsoft.com/office/drawing/2014/main" id="{1496F330-AB88-0412-F4C4-D877821A4145}"/>
              </a:ext>
            </a:extLst>
          </p:cNvPr>
          <p:cNvSpPr txBox="1">
            <a:spLocks/>
          </p:cNvSpPr>
          <p:nvPr/>
        </p:nvSpPr>
        <p:spPr>
          <a:xfrm>
            <a:off x="4876799" y="1371600"/>
            <a:ext cx="3810000" cy="1043711"/>
          </a:xfrm>
          <a:prstGeom prst="rect">
            <a:avLst/>
          </a:prstGeom>
        </p:spPr>
        <p:txBody>
          <a:bodyPr anchor="ctr" anchorCtr="0">
            <a:normAutofit/>
          </a:bodyPr>
          <a:lstStyle>
            <a:lvl1pPr algn="l" defTabSz="914400" rtl="0" eaLnBrk="1" latinLnBrk="0" hangingPunct="1">
              <a:lnSpc>
                <a:spcPct val="80000"/>
              </a:lnSpc>
              <a:spcBef>
                <a:spcPct val="0"/>
              </a:spcBef>
              <a:buNone/>
              <a:defRPr sz="3600" b="1" kern="1200" baseline="0">
                <a:solidFill>
                  <a:srgbClr val="398AA2"/>
                </a:solidFill>
                <a:latin typeface="+mj-lt"/>
                <a:ea typeface="+mj-ea"/>
                <a:cs typeface="+mj-cs"/>
              </a:defRPr>
            </a:lvl1pPr>
          </a:lstStyle>
          <a:p>
            <a:r>
              <a:rPr lang="en-US" dirty="0">
                <a:solidFill>
                  <a:srgbClr val="0070C0"/>
                </a:solidFill>
              </a:rPr>
              <a:t>Unsubsidized</a:t>
            </a:r>
          </a:p>
        </p:txBody>
      </p:sp>
      <p:sp>
        <p:nvSpPr>
          <p:cNvPr id="14" name="Content Placeholder 7">
            <a:extLst>
              <a:ext uri="{FF2B5EF4-FFF2-40B4-BE49-F238E27FC236}">
                <a16:creationId xmlns:a16="http://schemas.microsoft.com/office/drawing/2014/main" id="{C961330D-A40C-7D06-0169-773D1027F1C8}"/>
              </a:ext>
            </a:extLst>
          </p:cNvPr>
          <p:cNvSpPr txBox="1">
            <a:spLocks/>
          </p:cNvSpPr>
          <p:nvPr/>
        </p:nvSpPr>
        <p:spPr>
          <a:xfrm>
            <a:off x="4953000" y="2162162"/>
            <a:ext cx="3657598" cy="4449763"/>
          </a:xfrm>
          <a:prstGeom prst="rect">
            <a:avLst/>
          </a:prstGeom>
        </p:spPr>
        <p:txBody>
          <a:bodyPr>
            <a:normAutofit/>
          </a:bodyPr>
          <a:lstStyle>
            <a:lvl1pPr marL="342900" indent="-342900" algn="l" defTabSz="914400" rtl="0" eaLnBrk="1" latinLnBrk="0" hangingPunct="1">
              <a:lnSpc>
                <a:spcPct val="100000"/>
              </a:lnSpc>
              <a:spcBef>
                <a:spcPct val="20000"/>
              </a:spcBef>
              <a:spcAft>
                <a:spcPts val="300"/>
              </a:spcAft>
              <a:buClr>
                <a:srgbClr val="398AA2"/>
              </a:buClr>
              <a:buFont typeface="Arial" pitchFamily="34" charset="0"/>
              <a:buChar char="•"/>
              <a:defRPr sz="2800" kern="1200">
                <a:solidFill>
                  <a:schemeClr val="tx1"/>
                </a:solidFill>
                <a:latin typeface="+mn-lt"/>
                <a:ea typeface="+mn-ea"/>
                <a:cs typeface="Arial"/>
              </a:defRPr>
            </a:lvl1pPr>
            <a:lvl2pPr marL="742950" indent="-285750" algn="l" defTabSz="914400" rtl="0" eaLnBrk="1" latinLnBrk="0" hangingPunct="1">
              <a:lnSpc>
                <a:spcPct val="100000"/>
              </a:lnSpc>
              <a:spcBef>
                <a:spcPts val="300"/>
              </a:spcBef>
              <a:spcAft>
                <a:spcPts val="300"/>
              </a:spcAft>
              <a:buClr>
                <a:srgbClr val="398AA2"/>
              </a:buClr>
              <a:buFont typeface="Lucida Grande"/>
              <a:buChar char="»"/>
              <a:defRPr sz="2400" kern="1200">
                <a:solidFill>
                  <a:schemeClr val="tx1"/>
                </a:solidFill>
                <a:latin typeface="+mn-lt"/>
                <a:ea typeface="+mn-ea"/>
                <a:cs typeface="Arial"/>
              </a:defRPr>
            </a:lvl2pPr>
            <a:lvl3pPr marL="1143000" indent="-228600" algn="l" defTabSz="914400" rtl="0" eaLnBrk="1" latinLnBrk="0" hangingPunct="1">
              <a:lnSpc>
                <a:spcPct val="100000"/>
              </a:lnSpc>
              <a:spcBef>
                <a:spcPts val="300"/>
              </a:spcBef>
              <a:spcAft>
                <a:spcPts val="300"/>
              </a:spcAft>
              <a:buClr>
                <a:srgbClr val="398AA2"/>
              </a:buClr>
              <a:buSzPct val="80000"/>
              <a:buFont typeface="Lucida Grande"/>
              <a:buChar char="◦"/>
              <a:defRPr sz="2400" kern="1200">
                <a:solidFill>
                  <a:schemeClr val="tx1"/>
                </a:solidFill>
                <a:latin typeface="+mn-lt"/>
                <a:ea typeface="+mn-ea"/>
                <a:cs typeface="Arial"/>
              </a:defRPr>
            </a:lvl3pPr>
            <a:lvl4pPr marL="1600200" indent="-228600" algn="l" defTabSz="914400" rtl="0" eaLnBrk="1" latinLnBrk="0" hangingPunct="1">
              <a:lnSpc>
                <a:spcPct val="100000"/>
              </a:lnSpc>
              <a:spcBef>
                <a:spcPts val="300"/>
              </a:spcBef>
              <a:spcAft>
                <a:spcPts val="300"/>
              </a:spcAft>
              <a:buClr>
                <a:srgbClr val="398AA2"/>
              </a:buClr>
              <a:buSzPct val="70000"/>
              <a:buFont typeface="Lucida Grande"/>
              <a:buChar char="►"/>
              <a:defRPr sz="2000" kern="1200">
                <a:solidFill>
                  <a:schemeClr val="tx1"/>
                </a:solidFill>
                <a:latin typeface="+mn-lt"/>
                <a:ea typeface="+mn-ea"/>
                <a:cs typeface="Arial"/>
              </a:defRPr>
            </a:lvl4pPr>
            <a:lvl5pPr marL="2057400" indent="-228600" algn="l" defTabSz="914400" rtl="0" eaLnBrk="1" latinLnBrk="0" hangingPunct="1">
              <a:lnSpc>
                <a:spcPct val="100000"/>
              </a:lnSpc>
              <a:spcBef>
                <a:spcPts val="300"/>
              </a:spcBef>
              <a:spcAft>
                <a:spcPts val="300"/>
              </a:spcAft>
              <a:buClr>
                <a:srgbClr val="398AA2"/>
              </a:buClr>
              <a:buFont typeface="Arial"/>
              <a:buChar char="•"/>
              <a:defRPr sz="2000" kern="1200">
                <a:solidFill>
                  <a:schemeClr val="tx1"/>
                </a:solidFill>
                <a:latin typeface="+mn-lt"/>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Clr>
                <a:srgbClr val="007299"/>
              </a:buClr>
              <a:buNone/>
            </a:pPr>
            <a:r>
              <a:rPr lang="en-US" sz="2000" b="1" dirty="0"/>
              <a:t>Interest accrues in school </a:t>
            </a:r>
            <a:br>
              <a:rPr lang="en-US" sz="2000" b="1" dirty="0"/>
            </a:br>
            <a:r>
              <a:rPr lang="en-US" sz="2000" b="1" dirty="0"/>
              <a:t>and grace</a:t>
            </a:r>
          </a:p>
          <a:p>
            <a:pPr marL="530352">
              <a:buClr>
                <a:srgbClr val="007299"/>
              </a:buClr>
            </a:pPr>
            <a:r>
              <a:rPr lang="en-US" sz="2000" dirty="0"/>
              <a:t>Any interest not paid during grace will be capitalized at repayment</a:t>
            </a:r>
          </a:p>
          <a:p>
            <a:pPr marL="530352">
              <a:buClr>
                <a:srgbClr val="007299"/>
              </a:buClr>
            </a:pPr>
            <a:r>
              <a:rPr lang="en-US" sz="2000" dirty="0"/>
              <a:t>There is a 1.057% </a:t>
            </a:r>
            <a:br>
              <a:rPr lang="en-US" sz="2000" dirty="0"/>
            </a:br>
            <a:r>
              <a:rPr lang="en-US" sz="2000" dirty="0"/>
              <a:t>fee deducted from </a:t>
            </a:r>
            <a:br>
              <a:rPr lang="en-US" sz="2000" dirty="0"/>
            </a:br>
            <a:r>
              <a:rPr lang="en-US" sz="2000" dirty="0"/>
              <a:t>loan amount at disbursement</a:t>
            </a:r>
          </a:p>
          <a:p>
            <a:pPr marL="187452" indent="0">
              <a:buClr>
                <a:srgbClr val="007299"/>
              </a:buClr>
              <a:buNone/>
            </a:pPr>
            <a:endParaRPr lang="en-US" sz="2000" dirty="0"/>
          </a:p>
        </p:txBody>
      </p:sp>
      <p:cxnSp>
        <p:nvCxnSpPr>
          <p:cNvPr id="16" name="Straight Connector 15">
            <a:extLst>
              <a:ext uri="{FF2B5EF4-FFF2-40B4-BE49-F238E27FC236}">
                <a16:creationId xmlns:a16="http://schemas.microsoft.com/office/drawing/2014/main" id="{B0620FF9-FD77-17EF-83BC-F5D1BDC60F0D}"/>
              </a:ext>
            </a:extLst>
          </p:cNvPr>
          <p:cNvCxnSpPr/>
          <p:nvPr/>
        </p:nvCxnSpPr>
        <p:spPr>
          <a:xfrm>
            <a:off x="4572000" y="1676400"/>
            <a:ext cx="0" cy="4495800"/>
          </a:xfrm>
          <a:prstGeom prst="line">
            <a:avLst/>
          </a:prstGeom>
          <a:ln>
            <a:solidFill>
              <a:srgbClr val="007299"/>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E4A394A2-1337-BCAB-4C33-2DA39D37D883}"/>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13</a:t>
            </a:r>
          </a:p>
        </p:txBody>
      </p:sp>
      <p:sp>
        <p:nvSpPr>
          <p:cNvPr id="5" name="TextBox 4">
            <a:extLst>
              <a:ext uri="{FF2B5EF4-FFF2-40B4-BE49-F238E27FC236}">
                <a16:creationId xmlns:a16="http://schemas.microsoft.com/office/drawing/2014/main" id="{592520EC-1216-A7B2-8DA9-43B5D6251925}"/>
              </a:ext>
            </a:extLst>
          </p:cNvPr>
          <p:cNvSpPr txBox="1"/>
          <p:nvPr/>
        </p:nvSpPr>
        <p:spPr>
          <a:xfrm>
            <a:off x="3042787" y="6150261"/>
            <a:ext cx="3124200" cy="461665"/>
          </a:xfrm>
          <a:prstGeom prst="rect">
            <a:avLst/>
          </a:prstGeom>
          <a:noFill/>
        </p:spPr>
        <p:txBody>
          <a:bodyPr wrap="square" rtlCol="0">
            <a:spAutoFit/>
          </a:bodyPr>
          <a:lstStyle/>
          <a:p>
            <a:pPr algn="ctr"/>
            <a:r>
              <a:rPr lang="en-US" sz="2400" dirty="0"/>
              <a:t>Interest Rate: 6.39%</a:t>
            </a:r>
          </a:p>
        </p:txBody>
      </p:sp>
      <p:sp>
        <p:nvSpPr>
          <p:cNvPr id="9" name="TextBox 8">
            <a:extLst>
              <a:ext uri="{FF2B5EF4-FFF2-40B4-BE49-F238E27FC236}">
                <a16:creationId xmlns:a16="http://schemas.microsoft.com/office/drawing/2014/main" id="{B966AD82-43A6-E07E-824F-EDF1B201F08B}"/>
              </a:ext>
            </a:extLst>
          </p:cNvPr>
          <p:cNvSpPr txBox="1"/>
          <p:nvPr/>
        </p:nvSpPr>
        <p:spPr>
          <a:xfrm>
            <a:off x="380999" y="515286"/>
            <a:ext cx="6705595" cy="615553"/>
          </a:xfrm>
          <a:prstGeom prst="rect">
            <a:avLst/>
          </a:prstGeom>
          <a:noFill/>
        </p:spPr>
        <p:txBody>
          <a:bodyPr wrap="square">
            <a:spAutoFit/>
          </a:bodyPr>
          <a:lstStyle/>
          <a:p>
            <a:r>
              <a:rPr lang="en-US" sz="3400" dirty="0">
                <a:solidFill>
                  <a:schemeClr val="bg1"/>
                </a:solidFill>
                <a:latin typeface="+mj-lt"/>
              </a:rPr>
              <a:t>Federal Direct Loan - Student</a:t>
            </a:r>
          </a:p>
        </p:txBody>
      </p:sp>
    </p:spTree>
    <p:extLst>
      <p:ext uri="{BB962C8B-B14F-4D97-AF65-F5344CB8AC3E}">
        <p14:creationId xmlns:p14="http://schemas.microsoft.com/office/powerpoint/2010/main" val="116335319"/>
      </p:ext>
    </p:extLst>
  </p:cSld>
  <p:clrMapOvr>
    <a:masterClrMapping/>
  </p:clrMapOvr>
  <p:transition spd="slow">
    <p:wipe dir="r"/>
  </p:transition>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8BE71-8B22-5B88-E0A2-74761285C98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E07C446-5D7F-0658-D2E7-6A7287E09B1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777EE53-A60B-BF4A-6818-627870028AD8}"/>
              </a:ext>
            </a:extLst>
          </p:cNvPr>
          <p:cNvSpPr>
            <a:spLocks noGrp="1"/>
          </p:cNvSpPr>
          <p:nvPr>
            <p:ph type="title"/>
          </p:nvPr>
        </p:nvSpPr>
        <p:spPr/>
        <p:txBody>
          <a:bodyPr>
            <a:normAutofit/>
          </a:bodyPr>
          <a:lstStyle/>
          <a:p>
            <a:r>
              <a:rPr lang="en-US" dirty="0"/>
              <a:t>Federal Direct Loan Borrowing Limits</a:t>
            </a:r>
          </a:p>
        </p:txBody>
      </p:sp>
      <p:sp>
        <p:nvSpPr>
          <p:cNvPr id="3" name="Slide Number Placeholder 2">
            <a:extLst>
              <a:ext uri="{FF2B5EF4-FFF2-40B4-BE49-F238E27FC236}">
                <a16:creationId xmlns:a16="http://schemas.microsoft.com/office/drawing/2014/main" id="{0EA86D86-46F7-4EB4-FC83-BD01A42347BE}"/>
              </a:ext>
            </a:extLst>
          </p:cNvPr>
          <p:cNvSpPr>
            <a:spLocks noGrp="1"/>
          </p:cNvSpPr>
          <p:nvPr>
            <p:ph type="sldNum" sz="quarter" idx="12"/>
          </p:nvPr>
        </p:nvSpPr>
        <p:spPr/>
        <p:txBody>
          <a:bodyPr/>
          <a:lstStyle/>
          <a:p>
            <a:fld id="{3ECAA9F2-51A7-FA4F-B019-4D81CA3B727C}" type="slidenum">
              <a:rPr lang="en-US" smtClean="0"/>
              <a:pPr/>
              <a:t>44</a:t>
            </a:fld>
            <a:endParaRPr lang="en-US" dirty="0"/>
          </a:p>
        </p:txBody>
      </p:sp>
      <p:graphicFrame>
        <p:nvGraphicFramePr>
          <p:cNvPr id="5" name="Content Placeholder 3">
            <a:extLst>
              <a:ext uri="{FF2B5EF4-FFF2-40B4-BE49-F238E27FC236}">
                <a16:creationId xmlns:a16="http://schemas.microsoft.com/office/drawing/2014/main" id="{9279BD90-A397-9A31-8F56-AE91BE7C758B}"/>
              </a:ext>
            </a:extLst>
          </p:cNvPr>
          <p:cNvGraphicFramePr>
            <a:graphicFrameLocks noGrp="1"/>
          </p:cNvGraphicFramePr>
          <p:nvPr>
            <p:ph idx="1"/>
          </p:nvPr>
        </p:nvGraphicFramePr>
        <p:xfrm>
          <a:off x="228600" y="1646238"/>
          <a:ext cx="8686800" cy="4688622"/>
        </p:xfrm>
        <a:graphic>
          <a:graphicData uri="http://schemas.openxmlformats.org/drawingml/2006/table">
            <a:tbl>
              <a:tblPr firstRow="1" bandRow="1">
                <a:tableStyleId>{5940675A-B579-460E-94D1-54222C63F5DA}</a:tableStyleId>
              </a:tblPr>
              <a:tblGrid>
                <a:gridCol w="1409710">
                  <a:extLst>
                    <a:ext uri="{9D8B030D-6E8A-4147-A177-3AD203B41FA5}">
                      <a16:colId xmlns:a16="http://schemas.microsoft.com/office/drawing/2014/main" val="20000"/>
                    </a:ext>
                  </a:extLst>
                </a:gridCol>
                <a:gridCol w="1814783">
                  <a:extLst>
                    <a:ext uri="{9D8B030D-6E8A-4147-A177-3AD203B41FA5}">
                      <a16:colId xmlns:a16="http://schemas.microsoft.com/office/drawing/2014/main" val="20001"/>
                    </a:ext>
                  </a:extLst>
                </a:gridCol>
                <a:gridCol w="2566707">
                  <a:extLst>
                    <a:ext uri="{9D8B030D-6E8A-4147-A177-3AD203B41FA5}">
                      <a16:colId xmlns:a16="http://schemas.microsoft.com/office/drawing/2014/main" val="20002"/>
                    </a:ext>
                  </a:extLst>
                </a:gridCol>
                <a:gridCol w="2895600">
                  <a:extLst>
                    <a:ext uri="{9D8B030D-6E8A-4147-A177-3AD203B41FA5}">
                      <a16:colId xmlns:a16="http://schemas.microsoft.com/office/drawing/2014/main" val="20003"/>
                    </a:ext>
                  </a:extLst>
                </a:gridCol>
              </a:tblGrid>
              <a:tr h="590411">
                <a:tc gridSpan="3">
                  <a:txBody>
                    <a:bodyPr/>
                    <a:lstStyle/>
                    <a:p>
                      <a:pPr algn="ctr"/>
                      <a:r>
                        <a:rPr lang="en-US" sz="1600" b="1" dirty="0">
                          <a:solidFill>
                            <a:srgbClr val="FFFFFF"/>
                          </a:solidFill>
                        </a:rPr>
                        <a:t>Undergraduate Students</a:t>
                      </a:r>
                    </a:p>
                  </a:txBody>
                  <a:tcPr marL="32869" marR="32869"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299"/>
                    </a:solidFill>
                  </a:tcPr>
                </a:tc>
                <a:tc hMerge="1">
                  <a:txBody>
                    <a:bodyPr/>
                    <a:lstStyle/>
                    <a:p>
                      <a:pPr algn="ctr"/>
                      <a:endParaRPr lang="en-US" sz="1200" b="1" dirty="0">
                        <a:solidFill>
                          <a:schemeClr val="bg1"/>
                        </a:solidFill>
                        <a:latin typeface="Arial"/>
                        <a:cs typeface="Arial"/>
                      </a:endParaRPr>
                    </a:p>
                  </a:txBody>
                  <a:tcPr marL="34338" marR="34338" marT="17169" marB="1716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2"/>
                    </a:solidFill>
                  </a:tcPr>
                </a:tc>
                <a:tc hMerge="1">
                  <a:txBody>
                    <a:bodyPr/>
                    <a:lstStyle/>
                    <a:p>
                      <a:pPr algn="ctr"/>
                      <a:endParaRPr lang="en-US" sz="1200" b="1" dirty="0">
                        <a:solidFill>
                          <a:schemeClr val="bg1"/>
                        </a:solidFill>
                        <a:latin typeface="Arial"/>
                        <a:cs typeface="Arial"/>
                      </a:endParaRPr>
                    </a:p>
                  </a:txBody>
                  <a:tcPr marL="34338" marR="34338" marT="17169" marB="1716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FFFFFF"/>
                          </a:solidFill>
                        </a:rPr>
                        <a:t>Graduate Students</a:t>
                      </a:r>
                    </a:p>
                  </a:txBody>
                  <a:tcPr marL="32869" marR="32869"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299"/>
                    </a:solidFill>
                  </a:tcPr>
                </a:tc>
                <a:extLst>
                  <a:ext uri="{0D108BD9-81ED-4DB2-BD59-A6C34878D82A}">
                    <a16:rowId xmlns:a16="http://schemas.microsoft.com/office/drawing/2014/main" val="10000"/>
                  </a:ext>
                </a:extLst>
              </a:tr>
              <a:tr h="789607">
                <a:tc>
                  <a:txBody>
                    <a:bodyPr/>
                    <a:lstStyle/>
                    <a:p>
                      <a:pPr algn="l"/>
                      <a:r>
                        <a:rPr lang="en-US" sz="1200" dirty="0">
                          <a:latin typeface="Arial"/>
                          <a:cs typeface="Arial"/>
                        </a:rPr>
                        <a:t>Annual Limits</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99CE">
                        <a:alpha val="25098"/>
                      </a:srgbClr>
                    </a:solidFill>
                  </a:tcPr>
                </a:tc>
                <a:tc>
                  <a:txBody>
                    <a:bodyPr/>
                    <a:lstStyle/>
                    <a:p>
                      <a:r>
                        <a:rPr lang="en-US" sz="1200" dirty="0">
                          <a:latin typeface="Arial"/>
                          <a:cs typeface="Arial"/>
                        </a:rPr>
                        <a:t>Dependent Students</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99CE">
                        <a:alpha val="25098"/>
                      </a:srgbClr>
                    </a:solidFill>
                  </a:tcPr>
                </a:tc>
                <a:tc>
                  <a:txBody>
                    <a:bodyPr/>
                    <a:lstStyle/>
                    <a:p>
                      <a:r>
                        <a:rPr lang="en-US" sz="1200" dirty="0">
                          <a:latin typeface="Arial"/>
                          <a:cs typeface="Arial"/>
                        </a:rPr>
                        <a:t>Independent or</a:t>
                      </a:r>
                      <a:r>
                        <a:rPr lang="en-US" sz="1200" baseline="0" dirty="0">
                          <a:latin typeface="Arial"/>
                          <a:cs typeface="Arial"/>
                        </a:rPr>
                        <a:t> dependent students whose parents are unable to borrow a PLUS Loan</a:t>
                      </a:r>
                      <a:endParaRPr lang="en-US" sz="1200" dirty="0">
                        <a:latin typeface="Arial"/>
                        <a:cs typeface="Arial"/>
                      </a:endParaRP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99CE">
                        <a:alpha val="25098"/>
                      </a:srgbClr>
                    </a:solidFill>
                  </a:tcPr>
                </a:tc>
                <a:tc>
                  <a:txBody>
                    <a:bodyPr/>
                    <a:lstStyle/>
                    <a:p>
                      <a:r>
                        <a:rPr lang="en-US" sz="1200" dirty="0"/>
                        <a:t>Graduate or </a:t>
                      </a:r>
                      <a:br>
                        <a:rPr lang="en-US" sz="1200" dirty="0"/>
                      </a:br>
                      <a:r>
                        <a:rPr lang="en-US" sz="1200" dirty="0"/>
                        <a:t>Professional Studies</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99CE">
                        <a:alpha val="25098"/>
                      </a:srgbClr>
                    </a:solidFill>
                  </a:tcPr>
                </a:tc>
                <a:extLst>
                  <a:ext uri="{0D108BD9-81ED-4DB2-BD59-A6C34878D82A}">
                    <a16:rowId xmlns:a16="http://schemas.microsoft.com/office/drawing/2014/main" val="10001"/>
                  </a:ext>
                </a:extLst>
              </a:tr>
              <a:tr h="8271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a:cs typeface="Arial"/>
                        </a:rPr>
                        <a:t>First Year</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a:txBody>
                    <a:bodyPr/>
                    <a:lstStyle/>
                    <a:p>
                      <a:r>
                        <a:rPr lang="en-US" sz="1200" b="1" dirty="0">
                          <a:latin typeface="Arial"/>
                          <a:cs typeface="Arial"/>
                        </a:rPr>
                        <a:t>$5,500 </a:t>
                      </a:r>
                      <a:r>
                        <a:rPr lang="en-US" sz="1200" dirty="0">
                          <a:latin typeface="Arial"/>
                          <a:cs typeface="Arial"/>
                        </a:rPr>
                        <a:t>Total</a:t>
                      </a:r>
                    </a:p>
                    <a:p>
                      <a:r>
                        <a:rPr lang="en-US" sz="1200" dirty="0">
                          <a:latin typeface="Arial"/>
                          <a:cs typeface="Arial"/>
                        </a:rPr>
                        <a:t>No more than $3,500</a:t>
                      </a:r>
                      <a:r>
                        <a:rPr lang="en-US" sz="1200" baseline="0" dirty="0">
                          <a:latin typeface="Arial"/>
                          <a:cs typeface="Arial"/>
                        </a:rPr>
                        <a:t> may be subsidized</a:t>
                      </a:r>
                      <a:endParaRPr lang="en-US" sz="1200" dirty="0">
                        <a:latin typeface="Arial"/>
                        <a:cs typeface="Arial"/>
                      </a:endParaRP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a:txBody>
                    <a:bodyPr/>
                    <a:lstStyle/>
                    <a:p>
                      <a:r>
                        <a:rPr lang="en-US" sz="1200" b="1" dirty="0">
                          <a:latin typeface="Arial"/>
                          <a:cs typeface="Arial"/>
                        </a:rPr>
                        <a:t>$9,500 </a:t>
                      </a:r>
                      <a:r>
                        <a:rPr lang="en-US" sz="1200" dirty="0">
                          <a:latin typeface="Arial"/>
                          <a:cs typeface="Arial"/>
                        </a:rPr>
                        <a:t>Total</a:t>
                      </a:r>
                    </a:p>
                    <a:p>
                      <a:r>
                        <a:rPr lang="en-US" sz="1200" dirty="0">
                          <a:latin typeface="Arial"/>
                          <a:cs typeface="Arial"/>
                        </a:rPr>
                        <a:t>No more than $3,500 may </a:t>
                      </a:r>
                      <a:br>
                        <a:rPr lang="en-US" sz="1200" dirty="0">
                          <a:latin typeface="Arial"/>
                          <a:cs typeface="Arial"/>
                        </a:rPr>
                      </a:br>
                      <a:r>
                        <a:rPr lang="en-US" sz="1200" dirty="0">
                          <a:latin typeface="Arial"/>
                          <a:cs typeface="Arial"/>
                        </a:rPr>
                        <a:t>be subsidized</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rowSpan="3">
                  <a:txBody>
                    <a:bodyPr/>
                    <a:lstStyle/>
                    <a:p>
                      <a:r>
                        <a:rPr lang="en-US" sz="1200" b="1" dirty="0"/>
                        <a:t>$</a:t>
                      </a:r>
                      <a:r>
                        <a:rPr lang="en-US" sz="1200" b="1" dirty="0">
                          <a:latin typeface="+mn-lt"/>
                        </a:rPr>
                        <a:t>20,500 </a:t>
                      </a:r>
                      <a:r>
                        <a:rPr lang="en-US" sz="1200" dirty="0">
                          <a:latin typeface="+mn-lt"/>
                        </a:rPr>
                        <a:t>each academic year </a:t>
                      </a:r>
                    </a:p>
                    <a:p>
                      <a:r>
                        <a:rPr lang="en-US" sz="1200" dirty="0">
                          <a:latin typeface="+mn-lt"/>
                        </a:rPr>
                        <a:t>For graduate students</a:t>
                      </a:r>
                    </a:p>
                    <a:p>
                      <a:endParaRPr lang="en-US" sz="1200" dirty="0">
                        <a:latin typeface="+mn-lt"/>
                      </a:endParaRPr>
                    </a:p>
                    <a:p>
                      <a:r>
                        <a:rPr lang="en-US" sz="1200" b="1" dirty="0">
                          <a:solidFill>
                            <a:schemeClr val="tx2"/>
                          </a:solidFill>
                          <a:latin typeface="+mn-lt"/>
                          <a:cs typeface="Arial"/>
                        </a:rPr>
                        <a:t>$50,000 </a:t>
                      </a:r>
                      <a:r>
                        <a:rPr lang="en-US" sz="1200" dirty="0">
                          <a:solidFill>
                            <a:schemeClr val="tx2"/>
                          </a:solidFill>
                          <a:latin typeface="+mn-lt"/>
                          <a:cs typeface="Arial"/>
                        </a:rPr>
                        <a:t>each academic year for professional students</a:t>
                      </a:r>
                    </a:p>
                    <a:p>
                      <a:endParaRPr lang="en-US" sz="1200" dirty="0">
                        <a:solidFill>
                          <a:schemeClr val="tx2"/>
                        </a:solidFill>
                        <a:latin typeface="+mn-lt"/>
                        <a:cs typeface="Arial"/>
                      </a:endParaRPr>
                    </a:p>
                    <a:p>
                      <a:r>
                        <a:rPr lang="en-US" sz="1200" i="1" dirty="0">
                          <a:solidFill>
                            <a:schemeClr val="tx2"/>
                          </a:solidFill>
                          <a:latin typeface="+mn-lt"/>
                          <a:cs typeface="Arial"/>
                        </a:rPr>
                        <a:t>Graduate and professional students are no longer eligibility for subsidized loans</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extLst>
                  <a:ext uri="{0D108BD9-81ED-4DB2-BD59-A6C34878D82A}">
                    <a16:rowId xmlns:a16="http://schemas.microsoft.com/office/drawing/2014/main" val="10002"/>
                  </a:ext>
                </a:extLst>
              </a:tr>
              <a:tr h="827151">
                <a:tc>
                  <a:txBody>
                    <a:bodyPr/>
                    <a:lstStyle/>
                    <a:p>
                      <a:pPr algn="l"/>
                      <a:r>
                        <a:rPr lang="en-US" sz="1200" b="1" dirty="0">
                          <a:latin typeface="Arial"/>
                          <a:cs typeface="Arial"/>
                        </a:rPr>
                        <a:t>Second Year</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a:txBody>
                    <a:bodyPr/>
                    <a:lstStyle/>
                    <a:p>
                      <a:r>
                        <a:rPr lang="en-US" sz="1200" b="1" dirty="0">
                          <a:latin typeface="Arial"/>
                          <a:cs typeface="Arial"/>
                        </a:rPr>
                        <a:t>$6,500 </a:t>
                      </a:r>
                      <a:r>
                        <a:rPr lang="en-US" sz="1200" dirty="0">
                          <a:latin typeface="Arial"/>
                          <a:cs typeface="Arial"/>
                        </a:rPr>
                        <a:t>Total</a:t>
                      </a:r>
                    </a:p>
                    <a:p>
                      <a:r>
                        <a:rPr lang="en-US" sz="1200" dirty="0">
                          <a:latin typeface="Arial"/>
                          <a:cs typeface="Arial"/>
                        </a:rPr>
                        <a:t>No more than $4,500 may be subsidized</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a:txBody>
                    <a:bodyPr/>
                    <a:lstStyle/>
                    <a:p>
                      <a:r>
                        <a:rPr lang="en-US" sz="1200" b="1" dirty="0">
                          <a:latin typeface="Arial"/>
                          <a:cs typeface="Arial"/>
                        </a:rPr>
                        <a:t>$10,500 </a:t>
                      </a:r>
                      <a:r>
                        <a:rPr lang="en-US" sz="1200" dirty="0">
                          <a:latin typeface="Arial"/>
                          <a:cs typeface="Arial"/>
                        </a:rPr>
                        <a:t>Total</a:t>
                      </a:r>
                    </a:p>
                    <a:p>
                      <a:r>
                        <a:rPr lang="en-US" sz="1200" dirty="0">
                          <a:latin typeface="Arial"/>
                          <a:cs typeface="Arial"/>
                        </a:rPr>
                        <a:t>No more than $4,500</a:t>
                      </a:r>
                      <a:r>
                        <a:rPr lang="en-US" sz="1200" baseline="0" dirty="0">
                          <a:latin typeface="Arial"/>
                          <a:cs typeface="Arial"/>
                        </a:rPr>
                        <a:t> may </a:t>
                      </a:r>
                      <a:br>
                        <a:rPr lang="en-US" sz="1200" baseline="0" dirty="0">
                          <a:latin typeface="Arial"/>
                          <a:cs typeface="Arial"/>
                        </a:rPr>
                      </a:br>
                      <a:r>
                        <a:rPr lang="en-US" sz="1200" baseline="0" dirty="0">
                          <a:latin typeface="Arial"/>
                          <a:cs typeface="Arial"/>
                        </a:rPr>
                        <a:t>be subsidized</a:t>
                      </a:r>
                      <a:endParaRPr lang="en-US" sz="1200" dirty="0">
                        <a:latin typeface="Arial"/>
                        <a:cs typeface="Arial"/>
                      </a:endParaRP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vMerge="1">
                  <a:txBody>
                    <a:bodyPr/>
                    <a:lstStyle/>
                    <a:p>
                      <a:pPr algn="ctr"/>
                      <a:endParaRPr lang="en-US" sz="1200" dirty="0">
                        <a:solidFill>
                          <a:schemeClr val="tx2"/>
                        </a:solidFill>
                        <a:latin typeface="Arial"/>
                        <a:cs typeface="Arial"/>
                      </a:endParaRPr>
                    </a:p>
                  </a:txBody>
                  <a:tcPr marL="34338" marR="34338" marT="17169" marB="1716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3"/>
                  </a:ext>
                </a:extLst>
              </a:tr>
              <a:tr h="827151">
                <a:tc>
                  <a:txBody>
                    <a:bodyPr/>
                    <a:lstStyle/>
                    <a:p>
                      <a:pPr algn="l"/>
                      <a:r>
                        <a:rPr lang="en-US" sz="1200" b="1" dirty="0">
                          <a:latin typeface="Arial"/>
                          <a:cs typeface="Arial"/>
                        </a:rPr>
                        <a:t>Third </a:t>
                      </a:r>
                      <a:r>
                        <a:rPr lang="en-US" sz="1200" b="1" baseline="0" dirty="0">
                          <a:latin typeface="Arial"/>
                          <a:cs typeface="Arial"/>
                        </a:rPr>
                        <a:t>Year</a:t>
                      </a:r>
                      <a:br>
                        <a:rPr lang="en-US" sz="1200" b="1" baseline="0" dirty="0">
                          <a:latin typeface="Arial"/>
                          <a:cs typeface="Arial"/>
                        </a:rPr>
                      </a:br>
                      <a:r>
                        <a:rPr lang="en-US" sz="1200" b="1" baseline="0" dirty="0">
                          <a:latin typeface="Arial"/>
                          <a:cs typeface="Arial"/>
                        </a:rPr>
                        <a:t>and beyond</a:t>
                      </a:r>
                      <a:endParaRPr lang="en-US" sz="1200" b="1" dirty="0">
                        <a:latin typeface="Arial"/>
                        <a:cs typeface="Arial"/>
                      </a:endParaRP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a:txBody>
                    <a:bodyPr/>
                    <a:lstStyle/>
                    <a:p>
                      <a:r>
                        <a:rPr lang="en-US" sz="1200" b="1" dirty="0">
                          <a:latin typeface="Arial"/>
                          <a:cs typeface="Arial"/>
                        </a:rPr>
                        <a:t>$7,500 </a:t>
                      </a:r>
                      <a:r>
                        <a:rPr lang="en-US" sz="1200" dirty="0">
                          <a:latin typeface="Arial"/>
                          <a:cs typeface="Arial"/>
                        </a:rPr>
                        <a:t>Total</a:t>
                      </a:r>
                    </a:p>
                    <a:p>
                      <a:r>
                        <a:rPr lang="en-US" sz="1200" dirty="0">
                          <a:latin typeface="Arial"/>
                          <a:cs typeface="Arial"/>
                        </a:rPr>
                        <a:t>No more than $5,500 may be subsidized</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a:txBody>
                    <a:bodyPr/>
                    <a:lstStyle/>
                    <a:p>
                      <a:r>
                        <a:rPr lang="en-US" sz="1200" b="1" dirty="0">
                          <a:latin typeface="Arial"/>
                          <a:cs typeface="Arial"/>
                        </a:rPr>
                        <a:t>$12,500</a:t>
                      </a:r>
                      <a:r>
                        <a:rPr lang="en-US" sz="1200" b="1" baseline="0" dirty="0">
                          <a:latin typeface="Arial"/>
                          <a:cs typeface="Arial"/>
                        </a:rPr>
                        <a:t> </a:t>
                      </a:r>
                      <a:r>
                        <a:rPr lang="en-US" sz="1200" baseline="0" dirty="0">
                          <a:latin typeface="Arial"/>
                          <a:cs typeface="Arial"/>
                        </a:rPr>
                        <a:t>Total</a:t>
                      </a:r>
                    </a:p>
                    <a:p>
                      <a:r>
                        <a:rPr lang="en-US" sz="1200" baseline="0" dirty="0">
                          <a:latin typeface="Arial"/>
                          <a:cs typeface="Arial"/>
                        </a:rPr>
                        <a:t>No more than $5,500 may </a:t>
                      </a:r>
                      <a:br>
                        <a:rPr lang="en-US" sz="1200" baseline="0" dirty="0">
                          <a:latin typeface="Arial"/>
                          <a:cs typeface="Arial"/>
                        </a:rPr>
                      </a:br>
                      <a:r>
                        <a:rPr lang="en-US" sz="1200" baseline="0" dirty="0">
                          <a:latin typeface="Arial"/>
                          <a:cs typeface="Arial"/>
                        </a:rPr>
                        <a:t>be subsidized</a:t>
                      </a:r>
                      <a:endParaRPr lang="en-US" sz="1200" dirty="0">
                        <a:latin typeface="Arial"/>
                        <a:cs typeface="Arial"/>
                      </a:endParaRP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ECEB"/>
                    </a:solidFill>
                  </a:tcPr>
                </a:tc>
                <a:tc vMerge="1">
                  <a:txBody>
                    <a:bodyPr/>
                    <a:lstStyle/>
                    <a:p>
                      <a:pPr algn="ctr"/>
                      <a:endParaRPr lang="en-US" sz="1200" dirty="0">
                        <a:solidFill>
                          <a:schemeClr val="tx2"/>
                        </a:solidFill>
                        <a:latin typeface="Arial"/>
                        <a:cs typeface="Arial"/>
                      </a:endParaRPr>
                    </a:p>
                  </a:txBody>
                  <a:tcPr marL="34338" marR="34338" marT="17169" marB="17169" anchor="ctr">
                    <a:lnL w="9525" cap="flat" cmpd="sng" algn="ctr">
                      <a:solidFill>
                        <a:prstClr val="white">
                          <a:lumMod val="75000"/>
                        </a:prstClr>
                      </a:solidFill>
                      <a:prstDash val="solid"/>
                      <a:round/>
                      <a:headEnd type="none" w="med" len="med"/>
                      <a:tailEnd type="none" w="med" len="med"/>
                    </a:lnL>
                    <a:lnR w="9525" cap="flat" cmpd="sng" algn="ctr">
                      <a:solidFill>
                        <a:prstClr val="white">
                          <a:lumMod val="75000"/>
                        </a:prstClr>
                      </a:solidFill>
                      <a:prstDash val="solid"/>
                      <a:round/>
                      <a:headEnd type="none" w="med" len="med"/>
                      <a:tailEnd type="none" w="med" len="med"/>
                    </a:lnR>
                    <a:lnT w="9525" cap="flat" cmpd="sng" algn="ctr">
                      <a:solidFill>
                        <a:prstClr val="white">
                          <a:lumMod val="75000"/>
                        </a:prstClr>
                      </a:solidFill>
                      <a:prstDash val="solid"/>
                      <a:round/>
                      <a:headEnd type="none" w="med" len="med"/>
                      <a:tailEnd type="none" w="med" len="med"/>
                    </a:lnT>
                    <a:lnB w="9525" cap="flat" cmpd="sng" algn="ctr">
                      <a:solidFill>
                        <a:prstClr val="white">
                          <a:lumMod val="75000"/>
                        </a:prstClr>
                      </a:solidFill>
                      <a:prstDash val="solid"/>
                      <a:round/>
                      <a:headEnd type="none" w="med" len="med"/>
                      <a:tailEnd type="none" w="med" len="med"/>
                    </a:lnB>
                  </a:tcPr>
                </a:tc>
                <a:extLst>
                  <a:ext uri="{0D108BD9-81ED-4DB2-BD59-A6C34878D82A}">
                    <a16:rowId xmlns:a16="http://schemas.microsoft.com/office/drawing/2014/main" val="10004"/>
                  </a:ext>
                </a:extLst>
              </a:tr>
              <a:tr h="827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a:rPr>
                        <a:t>Aggregate </a:t>
                      </a:r>
                      <a:br>
                        <a:rPr lang="en-US" sz="1200" b="1" dirty="0">
                          <a:latin typeface="+mn-lt"/>
                          <a:cs typeface="Arial"/>
                        </a:rPr>
                      </a:br>
                      <a:r>
                        <a:rPr lang="en-US" sz="1200" b="1" dirty="0">
                          <a:latin typeface="+mn-lt"/>
                          <a:cs typeface="Arial"/>
                        </a:rPr>
                        <a:t>Limits</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a:txBody>
                    <a:bodyPr/>
                    <a:lstStyle/>
                    <a:p>
                      <a:r>
                        <a:rPr lang="en-US" sz="1200" b="1" dirty="0">
                          <a:latin typeface="+mn-lt"/>
                          <a:cs typeface="Arial"/>
                        </a:rPr>
                        <a:t>$31,000 </a:t>
                      </a:r>
                      <a:r>
                        <a:rPr lang="en-US" sz="1200" dirty="0">
                          <a:latin typeface="+mn-lt"/>
                          <a:cs typeface="Arial"/>
                        </a:rPr>
                        <a:t>Total</a:t>
                      </a:r>
                    </a:p>
                    <a:p>
                      <a:r>
                        <a:rPr lang="en-US" sz="1200" dirty="0">
                          <a:latin typeface="+mn-lt"/>
                          <a:cs typeface="Arial"/>
                        </a:rPr>
                        <a:t>No more than $23,000 may be subsidized</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a:txBody>
                    <a:bodyPr/>
                    <a:lstStyle/>
                    <a:p>
                      <a:r>
                        <a:rPr lang="en-US" sz="1200" b="1" dirty="0">
                          <a:latin typeface="+mn-lt"/>
                          <a:cs typeface="Arial"/>
                        </a:rPr>
                        <a:t>$57,500 </a:t>
                      </a:r>
                      <a:r>
                        <a:rPr lang="en-US" sz="1200" dirty="0">
                          <a:latin typeface="+mn-lt"/>
                          <a:cs typeface="Arial"/>
                        </a:rPr>
                        <a:t>Total</a:t>
                      </a:r>
                    </a:p>
                    <a:p>
                      <a:r>
                        <a:rPr lang="en-US" sz="1200" dirty="0">
                          <a:latin typeface="+mn-lt"/>
                          <a:cs typeface="Arial"/>
                        </a:rPr>
                        <a:t>No more than $23,000 </a:t>
                      </a:r>
                      <a:br>
                        <a:rPr lang="en-US" sz="1200" dirty="0">
                          <a:latin typeface="+mn-lt"/>
                          <a:cs typeface="Arial"/>
                        </a:rPr>
                      </a:br>
                      <a:r>
                        <a:rPr lang="en-US" sz="1200" dirty="0">
                          <a:latin typeface="+mn-lt"/>
                          <a:cs typeface="Arial"/>
                        </a:rPr>
                        <a:t>may be subsidized</a:t>
                      </a:r>
                    </a:p>
                  </a:txBody>
                  <a:tcPr marL="167382" marR="167382" marT="47815" marB="4781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tc>
                  <a:txBody>
                    <a:bodyPr/>
                    <a:lstStyle/>
                    <a:p>
                      <a:r>
                        <a:rPr lang="en-US" sz="1200" b="1" dirty="0"/>
                        <a:t>$100,000 </a:t>
                      </a:r>
                      <a:r>
                        <a:rPr lang="en-US" sz="1200" b="0" dirty="0"/>
                        <a:t>Graduate students</a:t>
                      </a:r>
                    </a:p>
                    <a:p>
                      <a:r>
                        <a:rPr lang="en-US" sz="1200" b="1" dirty="0"/>
                        <a:t>$200,000 </a:t>
                      </a:r>
                      <a:r>
                        <a:rPr lang="en-US" sz="1200" b="0" dirty="0"/>
                        <a:t>Professional students</a:t>
                      </a:r>
                      <a:endParaRPr lang="en-US" sz="1200" dirty="0"/>
                    </a:p>
                    <a:p>
                      <a:r>
                        <a:rPr lang="en-US" sz="1200" dirty="0"/>
                        <a:t>No more than $65,000 </a:t>
                      </a:r>
                      <a:br>
                        <a:rPr lang="en-US" sz="1200" dirty="0"/>
                      </a:br>
                      <a:r>
                        <a:rPr lang="en-US" sz="1200" dirty="0"/>
                        <a:t>may be subsidized</a:t>
                      </a:r>
                    </a:p>
                  </a:txBody>
                  <a:tcPr marL="167382" marR="167382" marT="17955" marB="1795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5D9D9"/>
                    </a:solidFill>
                  </a:tcPr>
                </a:tc>
                <a:extLst>
                  <a:ext uri="{0D108BD9-81ED-4DB2-BD59-A6C34878D82A}">
                    <a16:rowId xmlns:a16="http://schemas.microsoft.com/office/drawing/2014/main" val="3640022910"/>
                  </a:ext>
                </a:extLst>
              </a:tr>
            </a:tbl>
          </a:graphicData>
        </a:graphic>
      </p:graphicFrame>
      <p:sp>
        <p:nvSpPr>
          <p:cNvPr id="4" name="TextBox 3">
            <a:extLst>
              <a:ext uri="{FF2B5EF4-FFF2-40B4-BE49-F238E27FC236}">
                <a16:creationId xmlns:a16="http://schemas.microsoft.com/office/drawing/2014/main" id="{767E9F82-BA9D-0D8A-ABF7-2664A3385EB8}"/>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14</a:t>
            </a:r>
          </a:p>
        </p:txBody>
      </p:sp>
    </p:spTree>
    <p:extLst>
      <p:ext uri="{BB962C8B-B14F-4D97-AF65-F5344CB8AC3E}">
        <p14:creationId xmlns:p14="http://schemas.microsoft.com/office/powerpoint/2010/main" val="29927551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A25F834F-A41C-AC3E-1CF1-037ABB84238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a:t>Federal Direct PLUS Loan</a:t>
            </a:r>
            <a:endParaRPr lang="en-US" dirty="0"/>
          </a:p>
        </p:txBody>
      </p:sp>
      <p:sp>
        <p:nvSpPr>
          <p:cNvPr id="2" name="Slide Number Placeholder 1">
            <a:extLst>
              <a:ext uri="{FF2B5EF4-FFF2-40B4-BE49-F238E27FC236}">
                <a16:creationId xmlns:a16="http://schemas.microsoft.com/office/drawing/2014/main" id="{5D470C29-32BA-BF4D-BA37-7E91301DDFAA}"/>
              </a:ext>
            </a:extLst>
          </p:cNvPr>
          <p:cNvSpPr>
            <a:spLocks noGrp="1"/>
          </p:cNvSpPr>
          <p:nvPr>
            <p:ph type="sldNum" sz="quarter" idx="12"/>
          </p:nvPr>
        </p:nvSpPr>
        <p:spPr/>
        <p:txBody>
          <a:bodyPr/>
          <a:lstStyle/>
          <a:p>
            <a:fld id="{3ECAA9F2-51A7-FA4F-B019-4D81CA3B727C}" type="slidenum">
              <a:rPr lang="en-US" smtClean="0"/>
              <a:pPr/>
              <a:t>45</a:t>
            </a:fld>
            <a:endParaRPr lang="en-US" dirty="0"/>
          </a:p>
        </p:txBody>
      </p:sp>
      <p:sp>
        <p:nvSpPr>
          <p:cNvPr id="4" name="Content Placeholder 2"/>
          <p:cNvSpPr>
            <a:spLocks noGrp="1"/>
          </p:cNvSpPr>
          <p:nvPr>
            <p:ph idx="1"/>
          </p:nvPr>
        </p:nvSpPr>
        <p:spPr>
          <a:xfrm>
            <a:off x="457200" y="1447800"/>
            <a:ext cx="8402256" cy="3611563"/>
          </a:xfrm>
          <a:prstGeom prst="rect">
            <a:avLst/>
          </a:prstGeom>
        </p:spPr>
        <p:txBody>
          <a:bodyPr>
            <a:normAutofit fontScale="92500" lnSpcReduction="20000"/>
          </a:bodyPr>
          <a:lstStyle/>
          <a:p>
            <a:pPr>
              <a:lnSpc>
                <a:spcPct val="110000"/>
              </a:lnSpc>
            </a:pPr>
            <a:r>
              <a:rPr lang="en-US" sz="2400" dirty="0"/>
              <a:t>In parent’s name for dependent’s student costs</a:t>
            </a:r>
          </a:p>
          <a:p>
            <a:pPr>
              <a:lnSpc>
                <a:spcPct val="110000"/>
              </a:lnSpc>
            </a:pPr>
            <a:r>
              <a:rPr lang="en-US" sz="2400" dirty="0"/>
              <a:t>Rates set every July 1st for the life of that year’s loan; fees are deducted from disbursement </a:t>
            </a:r>
          </a:p>
          <a:p>
            <a:pPr lvl="1">
              <a:lnSpc>
                <a:spcPct val="110000"/>
              </a:lnSpc>
            </a:pPr>
            <a:r>
              <a:rPr lang="en-US" sz="2000" dirty="0"/>
              <a:t> 8.94% variable/fixed interest rate; 4.228% fees</a:t>
            </a:r>
          </a:p>
          <a:p>
            <a:pPr>
              <a:lnSpc>
                <a:spcPct val="110000"/>
              </a:lnSpc>
            </a:pPr>
            <a:r>
              <a:rPr lang="en-US" sz="2400" dirty="0"/>
              <a:t>MUST apply each year </a:t>
            </a:r>
          </a:p>
          <a:p>
            <a:pPr>
              <a:lnSpc>
                <a:spcPct val="110000"/>
              </a:lnSpc>
            </a:pPr>
            <a:r>
              <a:rPr lang="en-US" sz="2400" dirty="0"/>
              <a:t>Principal can be deferred while student is in school; Interest will continue to accrue</a:t>
            </a:r>
          </a:p>
          <a:p>
            <a:pPr>
              <a:lnSpc>
                <a:spcPct val="110000"/>
              </a:lnSpc>
            </a:pPr>
            <a:r>
              <a:rPr lang="en-US" sz="2400" dirty="0"/>
              <a:t>If denied - student is eligible for an additional $4,000 unsubsidized loan</a:t>
            </a:r>
          </a:p>
          <a:p>
            <a:pPr marL="0" indent="0" algn="ctr">
              <a:lnSpc>
                <a:spcPct val="110000"/>
              </a:lnSpc>
              <a:buNone/>
            </a:pPr>
            <a:endParaRPr lang="en-US" sz="900" b="1" dirty="0">
              <a:solidFill>
                <a:srgbClr val="92278F"/>
              </a:solidFill>
            </a:endParaRPr>
          </a:p>
          <a:p>
            <a:pPr marL="0" indent="0" algn="ctr">
              <a:lnSpc>
                <a:spcPct val="110000"/>
              </a:lnSpc>
              <a:buNone/>
            </a:pPr>
            <a:endParaRPr lang="en-US" sz="900" b="1" dirty="0">
              <a:solidFill>
                <a:srgbClr val="92278F"/>
              </a:solidFill>
            </a:endParaRPr>
          </a:p>
        </p:txBody>
      </p:sp>
      <p:sp>
        <p:nvSpPr>
          <p:cNvPr id="5" name="Content Placeholder 4"/>
          <p:cNvSpPr txBox="1">
            <a:spLocks/>
          </p:cNvSpPr>
          <p:nvPr/>
        </p:nvSpPr>
        <p:spPr>
          <a:xfrm>
            <a:off x="4800600" y="228601"/>
            <a:ext cx="4038600" cy="44497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8" name="TextBox 7">
            <a:extLst>
              <a:ext uri="{FF2B5EF4-FFF2-40B4-BE49-F238E27FC236}">
                <a16:creationId xmlns:a16="http://schemas.microsoft.com/office/drawing/2014/main" id="{038380AF-2C16-9254-741C-AA288DC446D4}"/>
              </a:ext>
            </a:extLst>
          </p:cNvPr>
          <p:cNvSpPr txBox="1"/>
          <p:nvPr/>
        </p:nvSpPr>
        <p:spPr>
          <a:xfrm>
            <a:off x="2765867" y="5263893"/>
            <a:ext cx="5448300" cy="1200329"/>
          </a:xfrm>
          <a:prstGeom prst="rect">
            <a:avLst/>
          </a:prstGeom>
          <a:ln w="38100">
            <a:solidFill>
              <a:schemeClr val="accent1"/>
            </a:solidFill>
            <a:prstDash val="sysDash"/>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a:solidFill>
                  <a:schemeClr val="accent1"/>
                </a:solidFill>
              </a:rPr>
              <a:t>Parents are limited to $20,000 per year with $65,000 as the aggregate limit </a:t>
            </a:r>
            <a:r>
              <a:rPr lang="en-US" sz="2400" b="1" dirty="0">
                <a:solidFill>
                  <a:schemeClr val="accent1"/>
                </a:solidFill>
              </a:rPr>
              <a:t>per dependent!</a:t>
            </a:r>
          </a:p>
        </p:txBody>
      </p:sp>
      <p:pic>
        <p:nvPicPr>
          <p:cNvPr id="9" name="Graphic 8" descr="Megaphone1 outline">
            <a:extLst>
              <a:ext uri="{FF2B5EF4-FFF2-40B4-BE49-F238E27FC236}">
                <a16:creationId xmlns:a16="http://schemas.microsoft.com/office/drawing/2014/main" id="{4577E820-B0FB-5250-776C-C72DCDC06D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4400" y="5094259"/>
            <a:ext cx="1600200" cy="1600200"/>
          </a:xfrm>
          <a:prstGeom prst="rect">
            <a:avLst/>
          </a:prstGeom>
        </p:spPr>
      </p:pic>
      <p:sp>
        <p:nvSpPr>
          <p:cNvPr id="6" name="TextBox 5">
            <a:extLst>
              <a:ext uri="{FF2B5EF4-FFF2-40B4-BE49-F238E27FC236}">
                <a16:creationId xmlns:a16="http://schemas.microsoft.com/office/drawing/2014/main" id="{5B4BFF8B-2056-A65E-5CE7-47A190694B6A}"/>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16</a:t>
            </a:r>
          </a:p>
        </p:txBody>
      </p:sp>
    </p:spTree>
    <p:extLst>
      <p:ext uri="{BB962C8B-B14F-4D97-AF65-F5344CB8AC3E}">
        <p14:creationId xmlns:p14="http://schemas.microsoft.com/office/powerpoint/2010/main" val="767295548"/>
      </p:ext>
    </p:extLst>
  </p:cSld>
  <p:clrMapOvr>
    <a:masterClrMapping/>
  </p:clrMapOvr>
  <p:transition spd="slow">
    <p:wipe dir="r"/>
  </p:transition>
  <p:extLst>
    <p:ext uri="{6950BFC3-D8DA-4A85-94F7-54DA5524770B}">
      <p188:commentRel xmlns:p188="http://schemas.microsoft.com/office/powerpoint/2018/8/main" r:id="rId3"/>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71872C-26CB-657C-FCCD-93E577ED08D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a:t>Private/Alternative Loans</a:t>
            </a:r>
            <a:endParaRPr lang="en-US" dirty="0"/>
          </a:p>
        </p:txBody>
      </p:sp>
      <p:sp>
        <p:nvSpPr>
          <p:cNvPr id="2" name="Slide Number Placeholder 1">
            <a:extLst>
              <a:ext uri="{FF2B5EF4-FFF2-40B4-BE49-F238E27FC236}">
                <a16:creationId xmlns:a16="http://schemas.microsoft.com/office/drawing/2014/main" id="{4AA8B6C0-0370-0F4D-8C4F-A381FD3552AA}"/>
              </a:ext>
            </a:extLst>
          </p:cNvPr>
          <p:cNvSpPr>
            <a:spLocks noGrp="1"/>
          </p:cNvSpPr>
          <p:nvPr>
            <p:ph type="sldNum" sz="quarter" idx="12"/>
          </p:nvPr>
        </p:nvSpPr>
        <p:spPr/>
        <p:txBody>
          <a:bodyPr/>
          <a:lstStyle/>
          <a:p>
            <a:fld id="{3ECAA9F2-51A7-FA4F-B019-4D81CA3B727C}" type="slidenum">
              <a:rPr lang="en-US" smtClean="0"/>
              <a:pPr/>
              <a:t>46</a:t>
            </a:fld>
            <a:endParaRPr lang="en-US" dirty="0"/>
          </a:p>
        </p:txBody>
      </p:sp>
      <p:sp>
        <p:nvSpPr>
          <p:cNvPr id="4" name="Content Placeholder 2"/>
          <p:cNvSpPr>
            <a:spLocks noGrp="1"/>
          </p:cNvSpPr>
          <p:nvPr>
            <p:ph idx="1"/>
          </p:nvPr>
        </p:nvSpPr>
        <p:spPr>
          <a:xfrm>
            <a:off x="457200" y="1646237"/>
            <a:ext cx="8382000" cy="4830763"/>
          </a:xfrm>
          <a:prstGeom prst="rect">
            <a:avLst/>
          </a:prstGeom>
        </p:spPr>
        <p:txBody>
          <a:bodyPr>
            <a:normAutofit lnSpcReduction="10000"/>
          </a:bodyPr>
          <a:lstStyle/>
          <a:p>
            <a:r>
              <a:rPr lang="en-US" dirty="0"/>
              <a:t>From private lenders or financial institutions</a:t>
            </a:r>
          </a:p>
          <a:p>
            <a:r>
              <a:rPr lang="en-US" dirty="0"/>
              <a:t>In student’s name/co-signers usually required </a:t>
            </a:r>
          </a:p>
          <a:p>
            <a:r>
              <a:rPr lang="en-US" dirty="0"/>
              <a:t>Can borrow up to the Cost of Attendance</a:t>
            </a:r>
          </a:p>
          <a:p>
            <a:r>
              <a:rPr lang="en-US" dirty="0"/>
              <a:t>Based on credit scores and debt-to-income </a:t>
            </a:r>
          </a:p>
          <a:p>
            <a:r>
              <a:rPr lang="en-US" dirty="0"/>
              <a:t>Principal can be deferred while student is in school; Interest will continue to accrue</a:t>
            </a:r>
          </a:p>
          <a:p>
            <a:r>
              <a:rPr lang="en-US" dirty="0"/>
              <a:t>Terms vary by lender – compare before making choices</a:t>
            </a:r>
          </a:p>
          <a:p>
            <a:pPr marL="0" indent="0" algn="ctr">
              <a:lnSpc>
                <a:spcPct val="200000"/>
              </a:lnSpc>
              <a:buNone/>
            </a:pPr>
            <a:r>
              <a:rPr lang="en-US" sz="3200" b="1" dirty="0">
                <a:solidFill>
                  <a:srgbClr val="0070C0"/>
                </a:solidFill>
              </a:rPr>
              <a:t>Read the Fine Print!</a:t>
            </a:r>
          </a:p>
        </p:txBody>
      </p:sp>
      <p:sp>
        <p:nvSpPr>
          <p:cNvPr id="5" name="TextBox 4">
            <a:extLst>
              <a:ext uri="{FF2B5EF4-FFF2-40B4-BE49-F238E27FC236}">
                <a16:creationId xmlns:a16="http://schemas.microsoft.com/office/drawing/2014/main" id="{6576055C-85F3-F83F-9388-76031423877B}"/>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18</a:t>
            </a:r>
          </a:p>
        </p:txBody>
      </p:sp>
    </p:spTree>
    <p:extLst>
      <p:ext uri="{BB962C8B-B14F-4D97-AF65-F5344CB8AC3E}">
        <p14:creationId xmlns:p14="http://schemas.microsoft.com/office/powerpoint/2010/main" val="2200711172"/>
      </p:ext>
    </p:extLst>
  </p:cSld>
  <p:clrMapOvr>
    <a:masterClrMapping/>
  </p:clrMapOvr>
  <p:extLst>
    <p:ext uri="{6950BFC3-D8DA-4A85-94F7-54DA5524770B}">
      <p188:commentRel xmlns:p188="http://schemas.microsoft.com/office/powerpoint/2018/8/main" r:id="rId2"/>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7EA864A-3C3B-1670-C784-605D130B432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39DE9AC-5C6A-F04D-DE6C-0BDA00C48A17}"/>
              </a:ext>
            </a:extLst>
          </p:cNvPr>
          <p:cNvPicPr>
            <a:picLocks noChangeAspect="1"/>
          </p:cNvPicPr>
          <p:nvPr/>
        </p:nvPicPr>
        <p:blipFill>
          <a:blip r:embed="rId4"/>
          <a:stretch>
            <a:fillRect/>
          </a:stretch>
        </p:blipFill>
        <p:spPr>
          <a:xfrm>
            <a:off x="0" y="858740"/>
            <a:ext cx="9144000" cy="5143500"/>
          </a:xfrm>
          <a:prstGeom prst="rect">
            <a:avLst/>
          </a:prstGeom>
        </p:spPr>
      </p:pic>
      <p:sp>
        <p:nvSpPr>
          <p:cNvPr id="4" name="Rectangle 3">
            <a:extLst>
              <a:ext uri="{FF2B5EF4-FFF2-40B4-BE49-F238E27FC236}">
                <a16:creationId xmlns:a16="http://schemas.microsoft.com/office/drawing/2014/main" id="{59BA520B-4837-FA45-973F-C487C6F9343E}"/>
              </a:ext>
            </a:extLst>
          </p:cNvPr>
          <p:cNvSpPr/>
          <p:nvPr/>
        </p:nvSpPr>
        <p:spPr>
          <a:xfrm>
            <a:off x="232457" y="5304182"/>
            <a:ext cx="8679087" cy="715581"/>
          </a:xfrm>
          <a:prstGeom prst="rect">
            <a:avLst/>
          </a:prstGeom>
        </p:spPr>
        <p:txBody>
          <a:bodyPr wrap="square">
            <a:spAutoFit/>
          </a:bodyPr>
          <a:lstStyle/>
          <a:p>
            <a:pPr algn="l" fontAlgn="base"/>
            <a:r>
              <a:rPr lang="en-US" sz="450" spc="-8" dirty="0">
                <a:latin typeface="Helvetica" pitchFamily="2" charset="0"/>
              </a:rPr>
              <a:t>1) </a:t>
            </a:r>
            <a:r>
              <a:rPr lang="en-US" sz="450" b="1" spc="-8" dirty="0">
                <a:latin typeface="Helvetica" pitchFamily="2" charset="0"/>
              </a:rPr>
              <a:t>Annual Percentage Rate (APR) Calculations </a:t>
            </a:r>
            <a:r>
              <a:rPr lang="en-US" sz="450" spc="-8" dirty="0">
                <a:latin typeface="Helvetica" pitchFamily="2" charset="0"/>
              </a:rPr>
              <a:t>– </a:t>
            </a:r>
            <a:r>
              <a:rPr lang="en-US" sz="450" dirty="0">
                <a:solidFill>
                  <a:srgbClr val="000000"/>
                </a:solidFill>
                <a:latin typeface="Helvetica" panose="020B0604020202020204" pitchFamily="34" charset="0"/>
                <a:cs typeface="Helvetica" panose="020B0604020202020204" pitchFamily="34" charset="0"/>
              </a:rPr>
              <a:t>The lowest APR is based on the following assumptions: A loan of $10,000 made in a single disbursement, a borrower who selected an Immediate Repayment Plan and a repayment term of 60 months, monthly payments of $181.11 and a final payment of $173.14, a fixed periodic interest rate of 3.57%, and total payments of $10,858.78. The borrower in this sample qualified for a 0.25% Direct Debit benefit for the entirety of the repayment period and a 0.50% Graduation benefit was applied 47 months into repayment.</a:t>
            </a:r>
          </a:p>
          <a:p>
            <a:pPr algn="l" fontAlgn="base"/>
            <a:r>
              <a:rPr lang="en-US" sz="450" dirty="0">
                <a:solidFill>
                  <a:srgbClr val="000000"/>
                </a:solidFill>
                <a:latin typeface="Helvetica" panose="020B0604020202020204" pitchFamily="34" charset="0"/>
                <a:cs typeface="Helvetica" panose="020B0604020202020204" pitchFamily="34" charset="0"/>
              </a:rPr>
              <a:t>The highest APR is based on the following assumptions: A loan of $10,000 made in a single disbursement, a borrower who selected an Interest Only Repayment Plan and a repayment term of 180 months, monthly payments of $87.42 for 52 months and monthly payments of $110.48 for the remainder of the repayment term, a fixed periodic interest rate of 10.49%, and total payments of $24,431.69. The borrower in this sample did not qualify for any interest rate discounts.</a:t>
            </a:r>
          </a:p>
          <a:p>
            <a:pPr algn="l" fontAlgn="auto"/>
            <a:r>
              <a:rPr lang="en-US" sz="450" dirty="0">
                <a:solidFill>
                  <a:srgbClr val="000000"/>
                </a:solidFill>
                <a:latin typeface="Helvetica" panose="020B0604020202020204" pitchFamily="34" charset="0"/>
                <a:cs typeface="Helvetica" panose="020B0604020202020204" pitchFamily="34" charset="0"/>
              </a:rPr>
              <a:t>These APRs are estimates and may differ from the actual rates received.</a:t>
            </a:r>
          </a:p>
          <a:p>
            <a:r>
              <a:rPr lang="en-US" sz="450" spc="-8" dirty="0">
                <a:latin typeface="Helvetica" pitchFamily="2" charset="0"/>
              </a:rPr>
              <a:t>2) The provided rate range includes Undergraduate, Graduate, and Parent loans and may change based on loan type, loan term, repayment plan, and applicable discounts (not all discounts apply to all loan products). See individual loan programs for more specific information. PHEAA uses applicant credit scores to determine eligibility and interest rates. Higher credit scores may mean an applicant is offered a lower interest rate.</a:t>
            </a:r>
          </a:p>
          <a:p>
            <a:r>
              <a:rPr lang="en-US" sz="450" spc="-8" dirty="0">
                <a:latin typeface="Helvetica" pitchFamily="2" charset="0"/>
              </a:rPr>
              <a:t>Applicants, including co-signers, are subject to credit qualifications, completion of an application and credit agreement, and verification of application information. </a:t>
            </a:r>
          </a:p>
          <a:p>
            <a:r>
              <a:rPr lang="en-US" sz="450" spc="-8" dirty="0">
                <a:latin typeface="Helvetica" pitchFamily="2" charset="0"/>
              </a:rPr>
              <a:t>PHEAA reserves the right to discontinue all programs or benefits without prior notice. </a:t>
            </a:r>
          </a:p>
        </p:txBody>
      </p:sp>
      <p:sp>
        <p:nvSpPr>
          <p:cNvPr id="5" name="Rectangle 4">
            <a:extLst>
              <a:ext uri="{FF2B5EF4-FFF2-40B4-BE49-F238E27FC236}">
                <a16:creationId xmlns:a16="http://schemas.microsoft.com/office/drawing/2014/main" id="{AB4C4B96-774A-004A-8E8F-D80573719AC9}"/>
              </a:ext>
            </a:extLst>
          </p:cNvPr>
          <p:cNvSpPr/>
          <p:nvPr/>
        </p:nvSpPr>
        <p:spPr>
          <a:xfrm>
            <a:off x="220413" y="4803580"/>
            <a:ext cx="4707605" cy="369332"/>
          </a:xfrm>
          <a:prstGeom prst="rect">
            <a:avLst/>
          </a:prstGeom>
        </p:spPr>
        <p:txBody>
          <a:bodyPr wrap="square">
            <a:spAutoFit/>
          </a:bodyPr>
          <a:lstStyle/>
          <a:p>
            <a:pPr algn="ctr"/>
            <a:r>
              <a:rPr lang="en-US" dirty="0">
                <a:solidFill>
                  <a:srgbClr val="FFFFFF"/>
                </a:solidFill>
                <a:latin typeface="Open Sans" panose="020B0606030504020204" pitchFamily="34" charset="0"/>
              </a:rPr>
              <a:t>Learn more at </a:t>
            </a:r>
            <a:r>
              <a:rPr lang="en-US" b="1" dirty="0" err="1">
                <a:solidFill>
                  <a:srgbClr val="FFFFFF"/>
                </a:solidFill>
                <a:latin typeface="Open Sans" panose="020B0606030504020204" pitchFamily="34" charset="0"/>
              </a:rPr>
              <a:t>pheaa.org</a:t>
            </a:r>
            <a:r>
              <a:rPr lang="en-US" b="1" dirty="0">
                <a:solidFill>
                  <a:srgbClr val="FFFFFF"/>
                </a:solidFill>
                <a:latin typeface="Open Sans" panose="020B0606030504020204" pitchFamily="34" charset="0"/>
              </a:rPr>
              <a:t>/PAForward</a:t>
            </a:r>
          </a:p>
        </p:txBody>
      </p:sp>
      <p:sp>
        <p:nvSpPr>
          <p:cNvPr id="6" name="Rectangle 5">
            <a:extLst>
              <a:ext uri="{FF2B5EF4-FFF2-40B4-BE49-F238E27FC236}">
                <a16:creationId xmlns:a16="http://schemas.microsoft.com/office/drawing/2014/main" id="{9DA35907-C793-ED47-8A35-D9E374439B1A}"/>
              </a:ext>
            </a:extLst>
          </p:cNvPr>
          <p:cNvSpPr/>
          <p:nvPr/>
        </p:nvSpPr>
        <p:spPr>
          <a:xfrm>
            <a:off x="706537" y="2162571"/>
            <a:ext cx="3735359" cy="969496"/>
          </a:xfrm>
          <a:prstGeom prst="rect">
            <a:avLst/>
          </a:prstGeom>
        </p:spPr>
        <p:txBody>
          <a:bodyPr wrap="square">
            <a:spAutoFit/>
          </a:bodyPr>
          <a:lstStyle/>
          <a:p>
            <a:pPr algn="ctr"/>
            <a:r>
              <a:rPr lang="en-US" sz="2850" b="1" spc="113" dirty="0">
                <a:solidFill>
                  <a:srgbClr val="FFFFFF"/>
                </a:solidFill>
                <a:latin typeface="Open Sans" panose="020B0606030504020204" pitchFamily="34" charset="0"/>
              </a:rPr>
              <a:t>PA’s Low-Cost Way</a:t>
            </a:r>
            <a:br>
              <a:rPr lang="en-US" sz="2850" b="1" spc="113" dirty="0">
                <a:solidFill>
                  <a:srgbClr val="FFFFFF"/>
                </a:solidFill>
                <a:latin typeface="Open Sans" panose="020B0606030504020204" pitchFamily="34" charset="0"/>
              </a:rPr>
            </a:br>
            <a:r>
              <a:rPr lang="en-US" sz="2850" b="1" spc="113" dirty="0">
                <a:solidFill>
                  <a:srgbClr val="FFFFFF"/>
                </a:solidFill>
                <a:latin typeface="Open Sans" panose="020B0606030504020204" pitchFamily="34" charset="0"/>
              </a:rPr>
              <a:t>to Pay for College!</a:t>
            </a:r>
            <a:endParaRPr lang="en-US" sz="2850" spc="113" dirty="0">
              <a:solidFill>
                <a:srgbClr val="FFFFFF"/>
              </a:solidFill>
              <a:latin typeface="Open Sans" panose="020B0606030504020204" pitchFamily="34" charset="0"/>
            </a:endParaRPr>
          </a:p>
        </p:txBody>
      </p:sp>
      <p:sp>
        <p:nvSpPr>
          <p:cNvPr id="7" name="Rectangle 6">
            <a:extLst>
              <a:ext uri="{FF2B5EF4-FFF2-40B4-BE49-F238E27FC236}">
                <a16:creationId xmlns:a16="http://schemas.microsoft.com/office/drawing/2014/main" id="{A85B3B61-DD79-5E4D-BC2B-B94DC3E768E5}"/>
              </a:ext>
            </a:extLst>
          </p:cNvPr>
          <p:cNvSpPr/>
          <p:nvPr/>
        </p:nvSpPr>
        <p:spPr>
          <a:xfrm>
            <a:off x="948725" y="3711063"/>
            <a:ext cx="2873760" cy="646331"/>
          </a:xfrm>
          <a:prstGeom prst="rect">
            <a:avLst/>
          </a:prstGeom>
        </p:spPr>
        <p:txBody>
          <a:bodyPr wrap="square">
            <a:spAutoFit/>
          </a:bodyPr>
          <a:lstStyle/>
          <a:p>
            <a:pPr algn="ctr"/>
            <a:r>
              <a:rPr lang="en-US" sz="3600" b="1">
                <a:solidFill>
                  <a:schemeClr val="bg1"/>
                </a:solidFill>
                <a:latin typeface="Open Sans" panose="020B0606030504020204" pitchFamily="34" charset="0"/>
              </a:rPr>
              <a:t>3.29</a:t>
            </a:r>
            <a:r>
              <a:rPr lang="en-US" sz="900" b="1">
                <a:solidFill>
                  <a:schemeClr val="bg1"/>
                </a:solidFill>
                <a:latin typeface="Open Sans" panose="020B0606030504020204" pitchFamily="34" charset="0"/>
              </a:rPr>
              <a:t> </a:t>
            </a:r>
            <a:r>
              <a:rPr lang="en-US" sz="3600" b="1">
                <a:solidFill>
                  <a:schemeClr val="bg1"/>
                </a:solidFill>
                <a:latin typeface="Open Sans" panose="020B0606030504020204" pitchFamily="34" charset="0"/>
              </a:rPr>
              <a:t>–</a:t>
            </a:r>
            <a:r>
              <a:rPr lang="en-US" sz="900" b="1">
                <a:solidFill>
                  <a:schemeClr val="bg1"/>
                </a:solidFill>
                <a:latin typeface="Open Sans" panose="020B0606030504020204" pitchFamily="34" charset="0"/>
              </a:rPr>
              <a:t> </a:t>
            </a:r>
            <a:r>
              <a:rPr lang="en-US" sz="3600" b="1">
                <a:solidFill>
                  <a:schemeClr val="bg1"/>
                </a:solidFill>
                <a:latin typeface="Open Sans" panose="020B0606030504020204" pitchFamily="34" charset="0"/>
              </a:rPr>
              <a:t>10.45</a:t>
            </a:r>
            <a:r>
              <a:rPr lang="en-US" sz="3600" b="1" baseline="30000">
                <a:solidFill>
                  <a:schemeClr val="bg1"/>
                </a:solidFill>
                <a:latin typeface="Open Sans" panose="020B0606030504020204" pitchFamily="34" charset="0"/>
              </a:rPr>
              <a:t>%</a:t>
            </a:r>
            <a:endParaRPr lang="en-US" sz="3600" dirty="0">
              <a:solidFill>
                <a:schemeClr val="bg1"/>
              </a:solidFill>
              <a:latin typeface="Open Sans Light" panose="020B0306030504020204" pitchFamily="34" charset="0"/>
            </a:endParaRPr>
          </a:p>
        </p:txBody>
      </p:sp>
      <p:sp>
        <p:nvSpPr>
          <p:cNvPr id="8" name="Rectangle 7">
            <a:extLst>
              <a:ext uri="{FF2B5EF4-FFF2-40B4-BE49-F238E27FC236}">
                <a16:creationId xmlns:a16="http://schemas.microsoft.com/office/drawing/2014/main" id="{4852F1F7-B961-AB4C-BD79-4AC5EC88431C}"/>
              </a:ext>
            </a:extLst>
          </p:cNvPr>
          <p:cNvSpPr/>
          <p:nvPr/>
        </p:nvSpPr>
        <p:spPr>
          <a:xfrm>
            <a:off x="1615299" y="4254891"/>
            <a:ext cx="1917833" cy="213585"/>
          </a:xfrm>
          <a:prstGeom prst="rect">
            <a:avLst/>
          </a:prstGeom>
        </p:spPr>
        <p:txBody>
          <a:bodyPr wrap="square">
            <a:spAutoFit/>
          </a:bodyPr>
          <a:lstStyle/>
          <a:p>
            <a:pPr algn="ctr"/>
            <a:r>
              <a:rPr lang="en-US" sz="788" dirty="0">
                <a:solidFill>
                  <a:schemeClr val="bg1"/>
                </a:solidFill>
                <a:latin typeface="Open Sans" panose="020B0606030504020204" pitchFamily="34" charset="0"/>
              </a:rPr>
              <a:t>Effective as of 6/5/25</a:t>
            </a:r>
          </a:p>
        </p:txBody>
      </p:sp>
      <p:sp>
        <p:nvSpPr>
          <p:cNvPr id="9" name="Rectangle 8">
            <a:extLst>
              <a:ext uri="{FF2B5EF4-FFF2-40B4-BE49-F238E27FC236}">
                <a16:creationId xmlns:a16="http://schemas.microsoft.com/office/drawing/2014/main" id="{EA1EEB7B-B4AE-1341-AC5F-707250AD21F8}"/>
              </a:ext>
            </a:extLst>
          </p:cNvPr>
          <p:cNvSpPr/>
          <p:nvPr/>
        </p:nvSpPr>
        <p:spPr>
          <a:xfrm>
            <a:off x="3369461" y="4022687"/>
            <a:ext cx="453025" cy="334707"/>
          </a:xfrm>
          <a:prstGeom prst="rect">
            <a:avLst/>
          </a:prstGeom>
        </p:spPr>
        <p:txBody>
          <a:bodyPr wrap="square">
            <a:spAutoFit/>
          </a:bodyPr>
          <a:lstStyle/>
          <a:p>
            <a:r>
              <a:rPr lang="en-US" sz="1575" b="1" baseline="30000" dirty="0">
                <a:solidFill>
                  <a:schemeClr val="bg1"/>
                </a:solidFill>
                <a:latin typeface="Open Sans" panose="020B0606030504020204" pitchFamily="34" charset="0"/>
              </a:rPr>
              <a:t>APR</a:t>
            </a:r>
            <a:endParaRPr lang="en-US" sz="1575" dirty="0">
              <a:solidFill>
                <a:schemeClr val="bg1"/>
              </a:solidFill>
              <a:latin typeface="Open Sans Light" panose="020B0306030504020204" pitchFamily="34" charset="0"/>
            </a:endParaRPr>
          </a:p>
        </p:txBody>
      </p:sp>
      <p:sp>
        <p:nvSpPr>
          <p:cNvPr id="10" name="Rectangle 9">
            <a:extLst>
              <a:ext uri="{FF2B5EF4-FFF2-40B4-BE49-F238E27FC236}">
                <a16:creationId xmlns:a16="http://schemas.microsoft.com/office/drawing/2014/main" id="{EC3BD771-1D86-BE41-849A-2E816DEDB6DF}"/>
              </a:ext>
            </a:extLst>
          </p:cNvPr>
          <p:cNvSpPr/>
          <p:nvPr/>
        </p:nvSpPr>
        <p:spPr>
          <a:xfrm rot="5400000">
            <a:off x="2540446" y="2847044"/>
            <a:ext cx="67538" cy="82578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a:extLst>
              <a:ext uri="{FF2B5EF4-FFF2-40B4-BE49-F238E27FC236}">
                <a16:creationId xmlns:a16="http://schemas.microsoft.com/office/drawing/2014/main" id="{2361971E-61A9-EA47-AF30-312E01FC004D}"/>
              </a:ext>
            </a:extLst>
          </p:cNvPr>
          <p:cNvSpPr/>
          <p:nvPr/>
        </p:nvSpPr>
        <p:spPr>
          <a:xfrm>
            <a:off x="1471630" y="3419017"/>
            <a:ext cx="2229328" cy="392415"/>
          </a:xfrm>
          <a:prstGeom prst="rect">
            <a:avLst/>
          </a:prstGeom>
        </p:spPr>
        <p:txBody>
          <a:bodyPr wrap="none">
            <a:spAutoFit/>
          </a:bodyPr>
          <a:lstStyle/>
          <a:p>
            <a:r>
              <a:rPr lang="en-US" sz="1950" b="1" dirty="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rPr>
              <a:t>Low, Fixed Rates </a:t>
            </a:r>
            <a:endParaRPr lang="en-US" sz="1950" b="1" dirty="0">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2" name="TextBox 11">
            <a:extLst>
              <a:ext uri="{FF2B5EF4-FFF2-40B4-BE49-F238E27FC236}">
                <a16:creationId xmlns:a16="http://schemas.microsoft.com/office/drawing/2014/main" id="{A7710023-B126-2A4F-B4E1-7C6DCD14D567}"/>
              </a:ext>
            </a:extLst>
          </p:cNvPr>
          <p:cNvSpPr txBox="1"/>
          <p:nvPr/>
        </p:nvSpPr>
        <p:spPr>
          <a:xfrm>
            <a:off x="3637134" y="3768052"/>
            <a:ext cx="370703" cy="184666"/>
          </a:xfrm>
          <a:prstGeom prst="rect">
            <a:avLst/>
          </a:prstGeom>
          <a:noFill/>
        </p:spPr>
        <p:txBody>
          <a:bodyPr wrap="square" rtlCol="0">
            <a:spAutoFit/>
          </a:bodyPr>
          <a:lstStyle/>
          <a:p>
            <a:r>
              <a:rPr lang="en-US" sz="600" dirty="0">
                <a:solidFill>
                  <a:schemeClr val="bg1"/>
                </a:solidFill>
              </a:rPr>
              <a:t>1,2</a:t>
            </a:r>
          </a:p>
        </p:txBody>
      </p:sp>
      <p:pic>
        <p:nvPicPr>
          <p:cNvPr id="13" name="Picture 12">
            <a:extLst>
              <a:ext uri="{FF2B5EF4-FFF2-40B4-BE49-F238E27FC236}">
                <a16:creationId xmlns:a16="http://schemas.microsoft.com/office/drawing/2014/main" id="{D037980B-7DBF-C15C-2B21-F5AC3E5538EB}"/>
              </a:ext>
            </a:extLst>
          </p:cNvPr>
          <p:cNvPicPr>
            <a:picLocks noChangeAspect="1"/>
          </p:cNvPicPr>
          <p:nvPr/>
        </p:nvPicPr>
        <p:blipFill>
          <a:blip r:embed="rId5"/>
          <a:stretch>
            <a:fillRect/>
          </a:stretch>
        </p:blipFill>
        <p:spPr>
          <a:xfrm>
            <a:off x="232457" y="1075241"/>
            <a:ext cx="1823888" cy="673436"/>
          </a:xfrm>
          <a:prstGeom prst="rect">
            <a:avLst/>
          </a:prstGeom>
        </p:spPr>
      </p:pic>
      <p:sp>
        <p:nvSpPr>
          <p:cNvPr id="2" name="TextBox 1">
            <a:extLst>
              <a:ext uri="{FF2B5EF4-FFF2-40B4-BE49-F238E27FC236}">
                <a16:creationId xmlns:a16="http://schemas.microsoft.com/office/drawing/2014/main" id="{46479F80-91C5-73AE-8F63-7B0D55078104}"/>
              </a:ext>
            </a:extLst>
          </p:cNvPr>
          <p:cNvSpPr txBox="1"/>
          <p:nvPr/>
        </p:nvSpPr>
        <p:spPr>
          <a:xfrm>
            <a:off x="7023629" y="917255"/>
            <a:ext cx="2037737" cy="230832"/>
          </a:xfrm>
          <a:prstGeom prst="rect">
            <a:avLst/>
          </a:prstGeom>
          <a:noFill/>
        </p:spPr>
        <p:txBody>
          <a:bodyPr wrap="none" rtlCol="0">
            <a:spAutoFit/>
          </a:bodyPr>
          <a:lstStyle/>
          <a:p>
            <a:r>
              <a:rPr lang="en-US" sz="900" dirty="0"/>
              <a:t>Undergraduate and Graduate Loans</a:t>
            </a:r>
          </a:p>
        </p:txBody>
      </p:sp>
      <p:sp>
        <p:nvSpPr>
          <p:cNvPr id="16" name="TextBox 15">
            <a:extLst>
              <a:ext uri="{FF2B5EF4-FFF2-40B4-BE49-F238E27FC236}">
                <a16:creationId xmlns:a16="http://schemas.microsoft.com/office/drawing/2014/main" id="{8B88FA47-67A7-25EA-8894-BAB59BE44BFA}"/>
              </a:ext>
            </a:extLst>
          </p:cNvPr>
          <p:cNvSpPr txBox="1"/>
          <p:nvPr/>
        </p:nvSpPr>
        <p:spPr>
          <a:xfrm>
            <a:off x="8229600" y="0"/>
            <a:ext cx="1219200" cy="338554"/>
          </a:xfrm>
          <a:prstGeom prst="rect">
            <a:avLst/>
          </a:prstGeom>
          <a:noFill/>
        </p:spPr>
        <p:txBody>
          <a:bodyPr wrap="square" rtlCol="0">
            <a:spAutoFit/>
          </a:bodyPr>
          <a:lstStyle/>
          <a:p>
            <a:r>
              <a:rPr lang="en-US" sz="1600" b="1" dirty="0">
                <a:solidFill>
                  <a:schemeClr val="accent5"/>
                </a:solidFill>
              </a:rPr>
              <a:t>Pg. 19</a:t>
            </a:r>
          </a:p>
        </p:txBody>
      </p:sp>
    </p:spTree>
    <p:extLst>
      <p:ext uri="{BB962C8B-B14F-4D97-AF65-F5344CB8AC3E}">
        <p14:creationId xmlns:p14="http://schemas.microsoft.com/office/powerpoint/2010/main" val="797082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5B6CC93-47E7-64EA-EF2E-9755B692A8F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itle 1"/>
          <p:cNvSpPr>
            <a:spLocks noGrp="1"/>
          </p:cNvSpPr>
          <p:nvPr>
            <p:ph type="title"/>
          </p:nvPr>
        </p:nvSpPr>
        <p:spPr>
          <a:prstGeom prst="rect">
            <a:avLst/>
          </a:prstGeom>
        </p:spPr>
        <p:txBody>
          <a:bodyPr/>
          <a:lstStyle/>
          <a:p>
            <a:r>
              <a:rPr lang="en-US" dirty="0"/>
              <a:t>Benefits of Paying Interest</a:t>
            </a:r>
          </a:p>
        </p:txBody>
      </p:sp>
      <p:sp>
        <p:nvSpPr>
          <p:cNvPr id="2" name="Slide Number Placeholder 1">
            <a:extLst>
              <a:ext uri="{FF2B5EF4-FFF2-40B4-BE49-F238E27FC236}">
                <a16:creationId xmlns:a16="http://schemas.microsoft.com/office/drawing/2014/main" id="{D6B85C7D-ABFE-9144-B8DC-19C7CE87A04B}"/>
              </a:ext>
            </a:extLst>
          </p:cNvPr>
          <p:cNvSpPr>
            <a:spLocks noGrp="1"/>
          </p:cNvSpPr>
          <p:nvPr>
            <p:ph type="sldNum" sz="quarter" idx="12"/>
          </p:nvPr>
        </p:nvSpPr>
        <p:spPr/>
        <p:txBody>
          <a:bodyPr/>
          <a:lstStyle/>
          <a:p>
            <a:fld id="{3ECAA9F2-51A7-FA4F-B019-4D81CA3B727C}" type="slidenum">
              <a:rPr lang="en-US" smtClean="0"/>
              <a:pPr/>
              <a:t>48</a:t>
            </a:fld>
            <a:endParaRPr lang="en-US" dirty="0"/>
          </a:p>
        </p:txBody>
      </p:sp>
      <p:sp>
        <p:nvSpPr>
          <p:cNvPr id="4" name="Content Placeholder 2"/>
          <p:cNvSpPr>
            <a:spLocks noGrp="1"/>
          </p:cNvSpPr>
          <p:nvPr>
            <p:ph idx="1"/>
          </p:nvPr>
        </p:nvSpPr>
        <p:spPr>
          <a:prstGeom prst="rect">
            <a:avLst/>
          </a:prstGeom>
        </p:spPr>
        <p:txBody>
          <a:bodyPr>
            <a:normAutofit/>
          </a:bodyPr>
          <a:lstStyle/>
          <a:p>
            <a:r>
              <a:rPr lang="en-US" dirty="0"/>
              <a:t>Paying now will reduce what is capitalized!</a:t>
            </a:r>
          </a:p>
          <a:p>
            <a:r>
              <a:rPr lang="en-US" dirty="0"/>
              <a:t>Interest accrues on your unsubsidized student loan and Federal PLUS Loan:</a:t>
            </a:r>
          </a:p>
          <a:p>
            <a:pPr lvl="1"/>
            <a:r>
              <a:rPr lang="en-US" dirty="0"/>
              <a:t>Every day, from the day the loan is disbursed until you make the last payment </a:t>
            </a:r>
          </a:p>
          <a:p>
            <a:pPr lvl="1"/>
            <a:r>
              <a:rPr lang="en-US" dirty="0"/>
              <a:t>Even if your loan is not in repayment </a:t>
            </a:r>
          </a:p>
          <a:p>
            <a:r>
              <a:rPr lang="en-US" dirty="0"/>
              <a:t>Interest accrues on your subsidized student loan:</a:t>
            </a:r>
          </a:p>
          <a:p>
            <a:pPr lvl="1"/>
            <a:r>
              <a:rPr lang="en-US" dirty="0"/>
              <a:t>Every day, from the day the repayment period starts until you make the last payment </a:t>
            </a:r>
          </a:p>
          <a:p>
            <a:endParaRPr lang="en-US" dirty="0"/>
          </a:p>
        </p:txBody>
      </p:sp>
    </p:spTree>
    <p:extLst>
      <p:ext uri="{BB962C8B-B14F-4D97-AF65-F5344CB8AC3E}">
        <p14:creationId xmlns:p14="http://schemas.microsoft.com/office/powerpoint/2010/main" val="1349936782"/>
      </p:ext>
    </p:extLst>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B61FC58-A4BE-14E5-1DAE-E96C16BF50F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p:cNvSpPr txBox="1">
            <a:spLocks/>
          </p:cNvSpPr>
          <p:nvPr/>
        </p:nvSpPr>
        <p:spPr>
          <a:xfrm>
            <a:off x="1387561" y="990600"/>
            <a:ext cx="6364759" cy="3544925"/>
          </a:xfrm>
          <a:prstGeom prst="rect">
            <a:avLst/>
          </a:prstGeom>
          <a:solidFill>
            <a:schemeClr val="accent4"/>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4000" b="1" dirty="0">
                <a:solidFill>
                  <a:schemeClr val="bg1"/>
                </a:solidFill>
              </a:rPr>
              <a:t>ONLY consider Direct PLUS or private alternative loans after looking into all other sources of financial aid.</a:t>
            </a:r>
          </a:p>
        </p:txBody>
      </p:sp>
      <p:sp>
        <p:nvSpPr>
          <p:cNvPr id="5" name="Oval 4"/>
          <p:cNvSpPr/>
          <p:nvPr/>
        </p:nvSpPr>
        <p:spPr>
          <a:xfrm>
            <a:off x="3731741" y="4340116"/>
            <a:ext cx="1676400" cy="16764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 name="Content Placeholder 2">
            <a:extLst>
              <a:ext uri="{FF2B5EF4-FFF2-40B4-BE49-F238E27FC236}">
                <a16:creationId xmlns:a16="http://schemas.microsoft.com/office/drawing/2014/main" id="{7D4E3D25-21E8-3A14-871D-3BAE180552C7}"/>
              </a:ext>
            </a:extLst>
          </p:cNvPr>
          <p:cNvSpPr txBox="1">
            <a:spLocks/>
          </p:cNvSpPr>
          <p:nvPr/>
        </p:nvSpPr>
        <p:spPr>
          <a:xfrm>
            <a:off x="190500" y="4343910"/>
            <a:ext cx="8763000" cy="182829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9600" b="1" dirty="0">
                <a:solidFill>
                  <a:schemeClr val="bg1"/>
                </a:solidFill>
              </a:rPr>
              <a:t>!</a:t>
            </a:r>
          </a:p>
        </p:txBody>
      </p:sp>
    </p:spTree>
    <p:extLst>
      <p:ext uri="{BB962C8B-B14F-4D97-AF65-F5344CB8AC3E}">
        <p14:creationId xmlns:p14="http://schemas.microsoft.com/office/powerpoint/2010/main" val="2034703503"/>
      </p:ext>
    </p:extLst>
  </p:cSld>
  <p:clrMapOvr>
    <a:masterClrMapping/>
  </p:clrMapOvr>
  <p:transition spd="slow">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5EB9D95-A6BF-3C47-AEE3-C563EA28F49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prstGeom prst="rect">
            <a:avLst/>
          </a:prstGeom>
        </p:spPr>
        <p:txBody>
          <a:bodyPr>
            <a:normAutofit fontScale="90000"/>
          </a:bodyPr>
          <a:lstStyle/>
          <a:p>
            <a:r>
              <a:rPr lang="en-US" dirty="0">
                <a:solidFill>
                  <a:schemeClr val="bg1"/>
                </a:solidFill>
              </a:rPr>
              <a:t>Step 5: </a:t>
            </a:r>
            <a:r>
              <a:rPr lang="en-US" dirty="0"/>
              <a:t>Be Sure You Have The </a:t>
            </a:r>
            <a:br>
              <a:rPr lang="en-US" dirty="0"/>
            </a:br>
            <a:r>
              <a:rPr lang="en-US" dirty="0"/>
              <a:t>Money You Need</a:t>
            </a:r>
          </a:p>
        </p:txBody>
      </p:sp>
      <p:sp>
        <p:nvSpPr>
          <p:cNvPr id="4" name="Slide Number Placeholder 3">
            <a:extLst>
              <a:ext uri="{FF2B5EF4-FFF2-40B4-BE49-F238E27FC236}">
                <a16:creationId xmlns:a16="http://schemas.microsoft.com/office/drawing/2014/main" id="{C0D58B92-E236-A14D-BF07-735FE4E9AAE9}"/>
              </a:ext>
            </a:extLst>
          </p:cNvPr>
          <p:cNvSpPr>
            <a:spLocks noGrp="1"/>
          </p:cNvSpPr>
          <p:nvPr>
            <p:ph type="sldNum" sz="quarter" idx="12"/>
          </p:nvPr>
        </p:nvSpPr>
        <p:spPr/>
        <p:txBody>
          <a:bodyPr/>
          <a:lstStyle/>
          <a:p>
            <a:fld id="{3ECAA9F2-51A7-FA4F-B019-4D81CA3B727C}" type="slidenum">
              <a:rPr lang="en-US" smtClean="0"/>
              <a:pPr/>
              <a:t>50</a:t>
            </a:fld>
            <a:endParaRPr lang="en-US" dirty="0"/>
          </a:p>
        </p:txBody>
      </p:sp>
      <p:sp>
        <p:nvSpPr>
          <p:cNvPr id="3" name="Content Placeholder 2"/>
          <p:cNvSpPr>
            <a:spLocks noGrp="1"/>
          </p:cNvSpPr>
          <p:nvPr>
            <p:ph idx="1"/>
          </p:nvPr>
        </p:nvSpPr>
        <p:spPr>
          <a:xfrm>
            <a:off x="457200" y="1646237"/>
            <a:ext cx="4267200" cy="4830763"/>
          </a:xfrm>
          <a:prstGeom prst="rect">
            <a:avLst/>
          </a:prstGeom>
        </p:spPr>
        <p:txBody>
          <a:bodyPr>
            <a:normAutofit/>
          </a:bodyPr>
          <a:lstStyle/>
          <a:p>
            <a:pPr>
              <a:spcBef>
                <a:spcPts val="1800"/>
              </a:spcBef>
            </a:pPr>
            <a:r>
              <a:rPr lang="en-US" dirty="0"/>
              <a:t>Have you considered annual out of pocket costs </a:t>
            </a:r>
            <a:r>
              <a:rPr lang="en-US" b="1" dirty="0">
                <a:solidFill>
                  <a:srgbClr val="0070C0"/>
                </a:solidFill>
              </a:rPr>
              <a:t>beyond the first year?</a:t>
            </a:r>
          </a:p>
          <a:p>
            <a:pPr>
              <a:spcBef>
                <a:spcPts val="1800"/>
              </a:spcBef>
            </a:pPr>
            <a:r>
              <a:rPr lang="en-US" dirty="0"/>
              <a:t>Do you understand your actual costs?</a:t>
            </a:r>
            <a:endParaRPr lang="en-US" b="1" dirty="0">
              <a:solidFill>
                <a:srgbClr val="74278F"/>
              </a:solidFill>
            </a:endParaRPr>
          </a:p>
          <a:p>
            <a:pPr>
              <a:spcBef>
                <a:spcPts val="1800"/>
              </a:spcBef>
            </a:pPr>
            <a:r>
              <a:rPr lang="en-US" dirty="0"/>
              <a:t>Do you have a strategy for handling out of pocket costs?</a:t>
            </a:r>
          </a:p>
          <a:p>
            <a:endParaRPr lang="en-US" dirty="0"/>
          </a:p>
        </p:txBody>
      </p:sp>
      <p:pic>
        <p:nvPicPr>
          <p:cNvPr id="6" name="Picture 5">
            <a:extLst>
              <a:ext uri="{FF2B5EF4-FFF2-40B4-BE49-F238E27FC236}">
                <a16:creationId xmlns:a16="http://schemas.microsoft.com/office/drawing/2014/main" id="{94C3BFFD-37C6-9DEB-7476-F02340745D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7053" b="20000"/>
          <a:stretch/>
        </p:blipFill>
        <p:spPr>
          <a:xfrm>
            <a:off x="4724400" y="1408814"/>
            <a:ext cx="4419600" cy="5486400"/>
          </a:xfrm>
          <a:prstGeom prst="rect">
            <a:avLst/>
          </a:prstGeom>
        </p:spPr>
      </p:pic>
    </p:spTree>
    <p:extLst>
      <p:ext uri="{BB962C8B-B14F-4D97-AF65-F5344CB8AC3E}">
        <p14:creationId xmlns:p14="http://schemas.microsoft.com/office/powerpoint/2010/main" val="3317902236"/>
      </p:ext>
    </p:extLst>
  </p:cSld>
  <p:clrMapOvr>
    <a:masterClrMapping/>
  </p:clrMapOvr>
  <p:transition spd="slow">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2FE3A37-6B6F-48AE-CCA1-51C9A25A9B2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7F0AE7F-7341-BF44-BEE0-636979F912F4}"/>
              </a:ext>
            </a:extLst>
          </p:cNvPr>
          <p:cNvSpPr/>
          <p:nvPr/>
        </p:nvSpPr>
        <p:spPr>
          <a:xfrm>
            <a:off x="7010400" y="649648"/>
            <a:ext cx="1676400" cy="16764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437E"/>
              </a:solidFill>
            </a:endParaRPr>
          </a:p>
        </p:txBody>
      </p:sp>
      <p:sp>
        <p:nvSpPr>
          <p:cNvPr id="3" name="Title 1"/>
          <p:cNvSpPr>
            <a:spLocks noGrp="1"/>
          </p:cNvSpPr>
          <p:nvPr>
            <p:ph type="title"/>
          </p:nvPr>
        </p:nvSpPr>
        <p:spPr>
          <a:prstGeom prst="rect">
            <a:avLst/>
          </a:prstGeom>
        </p:spPr>
        <p:txBody>
          <a:bodyPr/>
          <a:lstStyle/>
          <a:p>
            <a:r>
              <a:rPr lang="en-US"/>
              <a:t>Use Your Resources</a:t>
            </a:r>
            <a:endParaRPr lang="en-US" dirty="0"/>
          </a:p>
        </p:txBody>
      </p:sp>
      <p:sp>
        <p:nvSpPr>
          <p:cNvPr id="2" name="Slide Number Placeholder 1">
            <a:extLst>
              <a:ext uri="{FF2B5EF4-FFF2-40B4-BE49-F238E27FC236}">
                <a16:creationId xmlns:a16="http://schemas.microsoft.com/office/drawing/2014/main" id="{330DA8BC-B125-4443-99EB-FD2A3A66BF11}"/>
              </a:ext>
            </a:extLst>
          </p:cNvPr>
          <p:cNvSpPr>
            <a:spLocks noGrp="1"/>
          </p:cNvSpPr>
          <p:nvPr>
            <p:ph type="sldNum" sz="quarter" idx="12"/>
          </p:nvPr>
        </p:nvSpPr>
        <p:spPr/>
        <p:txBody>
          <a:bodyPr/>
          <a:lstStyle/>
          <a:p>
            <a:fld id="{3ECAA9F2-51A7-FA4F-B019-4D81CA3B727C}" type="slidenum">
              <a:rPr lang="en-US" smtClean="0"/>
              <a:pPr/>
              <a:t>51</a:t>
            </a:fld>
            <a:endParaRPr lang="en-US" dirty="0"/>
          </a:p>
        </p:txBody>
      </p:sp>
      <p:sp>
        <p:nvSpPr>
          <p:cNvPr id="4" name="Content Placeholder 2"/>
          <p:cNvSpPr>
            <a:spLocks noGrp="1"/>
          </p:cNvSpPr>
          <p:nvPr>
            <p:ph idx="1"/>
          </p:nvPr>
        </p:nvSpPr>
        <p:spPr>
          <a:prstGeom prst="rect">
            <a:avLst/>
          </a:prstGeom>
        </p:spPr>
        <p:txBody>
          <a:bodyPr>
            <a:normAutofit/>
          </a:bodyPr>
          <a:lstStyle/>
          <a:p>
            <a:pPr>
              <a:spcBef>
                <a:spcPts val="600"/>
              </a:spcBef>
              <a:spcAft>
                <a:spcPts val="0"/>
              </a:spcAft>
            </a:pPr>
            <a:r>
              <a:rPr lang="en-US" sz="2000" b="1" dirty="0" err="1">
                <a:solidFill>
                  <a:srgbClr val="36692C"/>
                </a:solidFill>
              </a:rPr>
              <a:t>pheaa.org</a:t>
            </a:r>
            <a:endParaRPr lang="en-US" sz="2000" b="1" dirty="0">
              <a:solidFill>
                <a:srgbClr val="36692C"/>
              </a:solidFill>
            </a:endParaRPr>
          </a:p>
          <a:p>
            <a:pPr>
              <a:spcBef>
                <a:spcPts val="600"/>
              </a:spcBef>
              <a:spcAft>
                <a:spcPts val="0"/>
              </a:spcAft>
            </a:pPr>
            <a:r>
              <a:rPr lang="en-US" sz="2000" b="1" dirty="0">
                <a:solidFill>
                  <a:srgbClr val="36692C"/>
                </a:solidFill>
              </a:rPr>
              <a:t>EducationPlanner.org</a:t>
            </a:r>
            <a:r>
              <a:rPr lang="en-US" sz="2000" dirty="0"/>
              <a:t> </a:t>
            </a:r>
          </a:p>
          <a:p>
            <a:pPr>
              <a:spcBef>
                <a:spcPts val="600"/>
              </a:spcBef>
              <a:spcAft>
                <a:spcPts val="0"/>
              </a:spcAft>
            </a:pPr>
            <a:r>
              <a:rPr lang="en-US" sz="2000" b="1" dirty="0">
                <a:solidFill>
                  <a:srgbClr val="36692C"/>
                </a:solidFill>
              </a:rPr>
              <a:t>MySmartBorrowing.org</a:t>
            </a:r>
          </a:p>
          <a:p>
            <a:pPr>
              <a:spcBef>
                <a:spcPts val="600"/>
              </a:spcBef>
              <a:spcAft>
                <a:spcPts val="0"/>
              </a:spcAft>
            </a:pPr>
            <a:r>
              <a:rPr lang="en-US" sz="2000" b="1" dirty="0" err="1">
                <a:solidFill>
                  <a:srgbClr val="36692C"/>
                </a:solidFill>
              </a:rPr>
              <a:t>YouCanDealWithIt.com</a:t>
            </a:r>
            <a:endParaRPr lang="en-US" sz="2000" b="1" dirty="0">
              <a:solidFill>
                <a:srgbClr val="36692C"/>
              </a:solidFill>
            </a:endParaRPr>
          </a:p>
          <a:p>
            <a:pPr>
              <a:spcBef>
                <a:spcPts val="600"/>
              </a:spcBef>
              <a:spcAft>
                <a:spcPts val="0"/>
              </a:spcAft>
            </a:pPr>
            <a:r>
              <a:rPr lang="en-US" sz="2000" dirty="0"/>
              <a:t>PHEAA toll free: 1-800-692-7392</a:t>
            </a:r>
          </a:p>
          <a:p>
            <a:pPr>
              <a:spcBef>
                <a:spcPts val="600"/>
              </a:spcBef>
              <a:spcAft>
                <a:spcPts val="0"/>
              </a:spcAft>
            </a:pPr>
            <a:r>
              <a:rPr lang="en-US" sz="2000" dirty="0"/>
              <a:t>PHEAA’s Higher Education Access Corner Podcast </a:t>
            </a:r>
            <a:r>
              <a:rPr lang="en-US" sz="1800" dirty="0"/>
              <a:t>(Available on Spotify, Amazon Music, iHeartRadio, and PHEAA’s YouTube channel, </a:t>
            </a:r>
            <a:r>
              <a:rPr lang="en-US" sz="1800" dirty="0" err="1"/>
              <a:t>PHEAAStudentAid</a:t>
            </a:r>
            <a:r>
              <a:rPr lang="en-US" sz="1800" dirty="0"/>
              <a:t>)</a:t>
            </a:r>
          </a:p>
          <a:p>
            <a:pPr>
              <a:spcBef>
                <a:spcPts val="600"/>
              </a:spcBef>
              <a:spcAft>
                <a:spcPts val="0"/>
              </a:spcAft>
            </a:pPr>
            <a:r>
              <a:rPr lang="en-US" sz="2000" dirty="0"/>
              <a:t>Federal Student Aid Info Center: 1-800-433-3243</a:t>
            </a:r>
            <a:endParaRPr lang="en-US" sz="2000" b="1" dirty="0">
              <a:solidFill>
                <a:srgbClr val="36692C"/>
              </a:solidFill>
            </a:endParaRPr>
          </a:p>
          <a:p>
            <a:pPr>
              <a:spcBef>
                <a:spcPts val="600"/>
              </a:spcBef>
              <a:spcAft>
                <a:spcPts val="0"/>
              </a:spcAft>
            </a:pPr>
            <a:r>
              <a:rPr lang="en-US" sz="2000" b="1" dirty="0">
                <a:solidFill>
                  <a:srgbClr val="36692C"/>
                </a:solidFill>
              </a:rPr>
              <a:t>StudentAid.gov</a:t>
            </a:r>
            <a:r>
              <a:rPr lang="en-US" sz="2000" dirty="0"/>
              <a:t> – The one-stop shop site for all financial aid information.</a:t>
            </a:r>
          </a:p>
          <a:p>
            <a:pPr>
              <a:spcBef>
                <a:spcPts val="600"/>
              </a:spcBef>
              <a:spcAft>
                <a:spcPts val="0"/>
              </a:spcAft>
            </a:pPr>
            <a:r>
              <a:rPr lang="en-US" sz="2000" b="1" dirty="0">
                <a:solidFill>
                  <a:schemeClr val="accent2"/>
                </a:solidFill>
              </a:rPr>
              <a:t>StudentAid.gov/FAFSA </a:t>
            </a:r>
            <a:r>
              <a:rPr lang="en-US" sz="2000" dirty="0"/>
              <a:t>– Direct link to the FAFSA</a:t>
            </a:r>
          </a:p>
        </p:txBody>
      </p:sp>
      <p:pic>
        <p:nvPicPr>
          <p:cNvPr id="8" name="Picture 7" descr="Orion_flat-tv (1).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15200" y="1034811"/>
            <a:ext cx="1060704" cy="951266"/>
          </a:xfrm>
          <a:prstGeom prst="rect">
            <a:avLst/>
          </a:prstGeom>
        </p:spPr>
      </p:pic>
    </p:spTree>
    <p:extLst>
      <p:ext uri="{BB962C8B-B14F-4D97-AF65-F5344CB8AC3E}">
        <p14:creationId xmlns:p14="http://schemas.microsoft.com/office/powerpoint/2010/main" val="1994732937"/>
      </p:ext>
    </p:extLst>
  </p:cSld>
  <p:clrMapOvr>
    <a:masterClrMapping/>
  </p:clrMapOvr>
  <p:transition spd="slow">
    <p:wipe dir="r"/>
  </p:transition>
  <p:extLst>
    <p:ext uri="{6950BFC3-D8DA-4A85-94F7-54DA5524770B}">
      <p188:commentRel xmlns:p188="http://schemas.microsoft.com/office/powerpoint/2018/8/main" r:id="rId2"/>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85CC8A1-17DC-DE01-6779-9AFE29D1383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8FE182B-E41A-C831-E876-8CE9F1E704AF}"/>
              </a:ext>
            </a:extLst>
          </p:cNvPr>
          <p:cNvSpPr>
            <a:spLocks noGrp="1"/>
          </p:cNvSpPr>
          <p:nvPr>
            <p:ph type="title"/>
          </p:nvPr>
        </p:nvSpPr>
        <p:spPr/>
        <p:txBody>
          <a:bodyPr/>
          <a:lstStyle/>
          <a:p>
            <a:r>
              <a:rPr lang="en-US" dirty="0"/>
              <a:t>Stay Up to Date with PHEAA</a:t>
            </a:r>
          </a:p>
        </p:txBody>
      </p:sp>
      <p:sp>
        <p:nvSpPr>
          <p:cNvPr id="3" name="Slide Number Placeholder 2">
            <a:extLst>
              <a:ext uri="{FF2B5EF4-FFF2-40B4-BE49-F238E27FC236}">
                <a16:creationId xmlns:a16="http://schemas.microsoft.com/office/drawing/2014/main" id="{9D9C7080-C8A5-E78D-F59B-2B7344F3FD9A}"/>
              </a:ext>
            </a:extLst>
          </p:cNvPr>
          <p:cNvSpPr>
            <a:spLocks noGrp="1"/>
          </p:cNvSpPr>
          <p:nvPr>
            <p:ph type="sldNum" sz="quarter" idx="12"/>
          </p:nvPr>
        </p:nvSpPr>
        <p:spPr/>
        <p:txBody>
          <a:bodyPr/>
          <a:lstStyle/>
          <a:p>
            <a:fld id="{3ECAA9F2-51A7-FA4F-B019-4D81CA3B727C}" type="slidenum">
              <a:rPr lang="en-US" smtClean="0"/>
              <a:pPr/>
              <a:t>52</a:t>
            </a:fld>
            <a:endParaRPr lang="en-US" dirty="0"/>
          </a:p>
        </p:txBody>
      </p:sp>
      <p:pic>
        <p:nvPicPr>
          <p:cNvPr id="6" name="Content Placeholder 5" descr="Qr code&#10;&#10;Description automatically generated">
            <a:extLst>
              <a:ext uri="{FF2B5EF4-FFF2-40B4-BE49-F238E27FC236}">
                <a16:creationId xmlns:a16="http://schemas.microsoft.com/office/drawing/2014/main" id="{60F1E1B0-AB58-BB6E-762D-38BBB8918AE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15000" y="2408789"/>
            <a:ext cx="2608326" cy="2608326"/>
          </a:xfrm>
        </p:spPr>
      </p:pic>
      <p:sp>
        <p:nvSpPr>
          <p:cNvPr id="7" name="TextBox 6">
            <a:extLst>
              <a:ext uri="{FF2B5EF4-FFF2-40B4-BE49-F238E27FC236}">
                <a16:creationId xmlns:a16="http://schemas.microsoft.com/office/drawing/2014/main" id="{C1920FDF-F9B3-EEDF-779A-818B4C0ACDA8}"/>
              </a:ext>
            </a:extLst>
          </p:cNvPr>
          <p:cNvSpPr txBox="1"/>
          <p:nvPr/>
        </p:nvSpPr>
        <p:spPr>
          <a:xfrm>
            <a:off x="533400" y="1676401"/>
            <a:ext cx="4271772" cy="1446550"/>
          </a:xfrm>
          <a:prstGeom prst="wedgeRectCallout">
            <a:avLst>
              <a:gd name="adj1" fmla="val -21126"/>
              <a:gd name="adj2" fmla="val 74761"/>
            </a:avLst>
          </a:prstGeom>
          <a:solidFill>
            <a:schemeClr val="accent4"/>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algn="ctr"/>
            <a:br>
              <a:rPr lang="en-US" sz="2400" b="1" dirty="0">
                <a:solidFill>
                  <a:schemeClr val="bg1"/>
                </a:solidFill>
              </a:rPr>
            </a:br>
            <a:r>
              <a:rPr lang="en-US" sz="2000" b="1" dirty="0">
                <a:solidFill>
                  <a:schemeClr val="bg1"/>
                </a:solidFill>
              </a:rPr>
              <a:t>Sign up for more information on our programs and services!</a:t>
            </a:r>
            <a:br>
              <a:rPr lang="en-US" sz="2400" b="1" dirty="0">
                <a:solidFill>
                  <a:schemeClr val="bg1"/>
                </a:solidFill>
              </a:rPr>
            </a:br>
            <a:endParaRPr lang="en-US" sz="2400" b="1" dirty="0">
              <a:solidFill>
                <a:schemeClr val="bg1"/>
              </a:solidFill>
            </a:endParaRPr>
          </a:p>
        </p:txBody>
      </p:sp>
      <p:sp>
        <p:nvSpPr>
          <p:cNvPr id="8" name="TextBox 7">
            <a:extLst>
              <a:ext uri="{FF2B5EF4-FFF2-40B4-BE49-F238E27FC236}">
                <a16:creationId xmlns:a16="http://schemas.microsoft.com/office/drawing/2014/main" id="{80567B8A-0D2C-3EC5-023B-47B5272E4C77}"/>
              </a:ext>
            </a:extLst>
          </p:cNvPr>
          <p:cNvSpPr txBox="1"/>
          <p:nvPr/>
        </p:nvSpPr>
        <p:spPr>
          <a:xfrm>
            <a:off x="454152" y="3570744"/>
            <a:ext cx="4351020" cy="2677656"/>
          </a:xfrm>
          <a:prstGeom prst="rect">
            <a:avLst/>
          </a:prstGeom>
          <a:noFill/>
          <a:ln>
            <a:noFill/>
          </a:ln>
        </p:spPr>
        <p:txBody>
          <a:bodyPr wrap="square" rtlCol="0">
            <a:spAutoFit/>
          </a:bodyPr>
          <a:lstStyle/>
          <a:p>
            <a:r>
              <a:rPr lang="en-US" sz="2400" dirty="0"/>
              <a:t>Would you like to learn more about funding you or your student’s higher education dreams? Sign up to get emails from PHEAA and we will send you information about loans, grants, and more! </a:t>
            </a:r>
          </a:p>
        </p:txBody>
      </p:sp>
      <p:sp>
        <p:nvSpPr>
          <p:cNvPr id="9" name="TextBox 8">
            <a:extLst>
              <a:ext uri="{FF2B5EF4-FFF2-40B4-BE49-F238E27FC236}">
                <a16:creationId xmlns:a16="http://schemas.microsoft.com/office/drawing/2014/main" id="{6F04836C-721F-D11A-8EBD-40A0B9F8713E}"/>
              </a:ext>
            </a:extLst>
          </p:cNvPr>
          <p:cNvSpPr txBox="1"/>
          <p:nvPr/>
        </p:nvSpPr>
        <p:spPr>
          <a:xfrm>
            <a:off x="5029200" y="5240083"/>
            <a:ext cx="3962400" cy="461665"/>
          </a:xfrm>
          <a:prstGeom prst="rect">
            <a:avLst/>
          </a:prstGeom>
          <a:noFill/>
        </p:spPr>
        <p:txBody>
          <a:bodyPr wrap="square" rtlCol="0">
            <a:spAutoFit/>
          </a:bodyPr>
          <a:lstStyle/>
          <a:p>
            <a:pPr algn="ctr"/>
            <a:r>
              <a:rPr lang="en-US" sz="2400" b="1" dirty="0">
                <a:solidFill>
                  <a:schemeClr val="accent4"/>
                </a:solidFill>
              </a:rPr>
              <a:t>Scan the QR to sign up!</a:t>
            </a:r>
          </a:p>
        </p:txBody>
      </p:sp>
    </p:spTree>
    <p:extLst>
      <p:ext uri="{BB962C8B-B14F-4D97-AF65-F5344CB8AC3E}">
        <p14:creationId xmlns:p14="http://schemas.microsoft.com/office/powerpoint/2010/main" val="1850059433"/>
      </p:ext>
    </p:extLst>
  </p:cSld>
  <p:clrMapOvr>
    <a:masterClrMapping/>
  </p:clrMapOvr>
  <p:transition spd="slow">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833BC05-FDDF-D7AE-E462-C9D5C6F8F64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069F9DAE-941E-3F1E-788E-A77A88D93E09}"/>
              </a:ext>
            </a:extLst>
          </p:cNvPr>
          <p:cNvSpPr/>
          <p:nvPr/>
        </p:nvSpPr>
        <p:spPr>
          <a:xfrm>
            <a:off x="7010400" y="696232"/>
            <a:ext cx="1676400" cy="1676400"/>
          </a:xfrm>
          <a:prstGeom prst="ellipse">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34437E"/>
              </a:solidFill>
            </a:endParaRPr>
          </a:p>
        </p:txBody>
      </p:sp>
      <p:sp>
        <p:nvSpPr>
          <p:cNvPr id="3" name="Title 1"/>
          <p:cNvSpPr>
            <a:spLocks noGrp="1"/>
          </p:cNvSpPr>
          <p:nvPr>
            <p:ph type="title"/>
          </p:nvPr>
        </p:nvSpPr>
        <p:spPr>
          <a:prstGeom prst="rect">
            <a:avLst/>
          </a:prstGeom>
        </p:spPr>
        <p:txBody>
          <a:bodyPr/>
          <a:lstStyle/>
          <a:p>
            <a:r>
              <a:rPr lang="en-US"/>
              <a:t>What Can You Do Now?</a:t>
            </a:r>
            <a:endParaRPr lang="en-US" dirty="0"/>
          </a:p>
        </p:txBody>
      </p:sp>
      <p:sp>
        <p:nvSpPr>
          <p:cNvPr id="4" name="Slide Number Placeholder 3">
            <a:extLst>
              <a:ext uri="{FF2B5EF4-FFF2-40B4-BE49-F238E27FC236}">
                <a16:creationId xmlns:a16="http://schemas.microsoft.com/office/drawing/2014/main" id="{41FB18A8-96F0-274D-BF91-365EBD11A8EF}"/>
              </a:ext>
            </a:extLst>
          </p:cNvPr>
          <p:cNvSpPr>
            <a:spLocks noGrp="1"/>
          </p:cNvSpPr>
          <p:nvPr>
            <p:ph type="sldNum" sz="quarter" idx="12"/>
          </p:nvPr>
        </p:nvSpPr>
        <p:spPr/>
        <p:txBody>
          <a:bodyPr/>
          <a:lstStyle/>
          <a:p>
            <a:fld id="{3ECAA9F2-51A7-FA4F-B019-4D81CA3B727C}" type="slidenum">
              <a:rPr lang="en-US" smtClean="0"/>
              <a:pPr/>
              <a:t>53</a:t>
            </a:fld>
            <a:endParaRPr lang="en-US" dirty="0"/>
          </a:p>
        </p:txBody>
      </p:sp>
      <p:pic>
        <p:nvPicPr>
          <p:cNvPr id="9" name="Picture 8" descr="Clock &amp; Calenda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28840" y="921313"/>
            <a:ext cx="1143000" cy="1165975"/>
          </a:xfrm>
          <a:prstGeom prst="rect">
            <a:avLst/>
          </a:prstGeom>
        </p:spPr>
      </p:pic>
      <p:grpSp>
        <p:nvGrpSpPr>
          <p:cNvPr id="27" name="Group 26">
            <a:extLst>
              <a:ext uri="{FF2B5EF4-FFF2-40B4-BE49-F238E27FC236}">
                <a16:creationId xmlns:a16="http://schemas.microsoft.com/office/drawing/2014/main" id="{BE0DF4A6-45F3-859B-69CD-DE79361E20DF}"/>
              </a:ext>
            </a:extLst>
          </p:cNvPr>
          <p:cNvGrpSpPr/>
          <p:nvPr/>
        </p:nvGrpSpPr>
        <p:grpSpPr>
          <a:xfrm>
            <a:off x="1232098" y="1600200"/>
            <a:ext cx="6321876" cy="4970009"/>
            <a:chOff x="2877007" y="1828800"/>
            <a:chExt cx="5733593" cy="4507524"/>
          </a:xfrm>
        </p:grpSpPr>
        <p:pic>
          <p:nvPicPr>
            <p:cNvPr id="20" name="Picture 19">
              <a:extLst>
                <a:ext uri="{FF2B5EF4-FFF2-40B4-BE49-F238E27FC236}">
                  <a16:creationId xmlns:a16="http://schemas.microsoft.com/office/drawing/2014/main" id="{E7A37659-6A46-31DA-6E5B-04A428501C0C}"/>
                </a:ext>
              </a:extLst>
            </p:cNvPr>
            <p:cNvPicPr>
              <a:picLocks noChangeAspect="1"/>
            </p:cNvPicPr>
            <p:nvPr/>
          </p:nvPicPr>
          <p:blipFill>
            <a:blip r:embed="rId3"/>
            <a:stretch>
              <a:fillRect/>
            </a:stretch>
          </p:blipFill>
          <p:spPr>
            <a:xfrm>
              <a:off x="3954535" y="2452012"/>
              <a:ext cx="3903159" cy="3572383"/>
            </a:xfrm>
            <a:prstGeom prst="rect">
              <a:avLst/>
            </a:prstGeom>
          </p:spPr>
        </p:pic>
        <p:sp>
          <p:nvSpPr>
            <p:cNvPr id="21" name="Freeform: Shape 18">
              <a:extLst>
                <a:ext uri="{FF2B5EF4-FFF2-40B4-BE49-F238E27FC236}">
                  <a16:creationId xmlns:a16="http://schemas.microsoft.com/office/drawing/2014/main" id="{20D7D9DA-12F5-D9C3-2E66-E9054E0E9799}"/>
                </a:ext>
              </a:extLst>
            </p:cNvPr>
            <p:cNvSpPr>
              <a:spLocks noChangeAspect="1"/>
            </p:cNvSpPr>
            <p:nvPr/>
          </p:nvSpPr>
          <p:spPr>
            <a:xfrm>
              <a:off x="2877007" y="2906474"/>
              <a:ext cx="2466732" cy="906753"/>
            </a:xfrm>
            <a:custGeom>
              <a:avLst/>
              <a:gdLst>
                <a:gd name="connsiteX0" fmla="*/ 0 w 2349599"/>
                <a:gd name="connsiteY0" fmla="*/ 195804 h 1174799"/>
                <a:gd name="connsiteX1" fmla="*/ 195804 w 2349599"/>
                <a:gd name="connsiteY1" fmla="*/ 0 h 1174799"/>
                <a:gd name="connsiteX2" fmla="*/ 2153795 w 2349599"/>
                <a:gd name="connsiteY2" fmla="*/ 0 h 1174799"/>
                <a:gd name="connsiteX3" fmla="*/ 2349599 w 2349599"/>
                <a:gd name="connsiteY3" fmla="*/ 195804 h 1174799"/>
                <a:gd name="connsiteX4" fmla="*/ 2349599 w 2349599"/>
                <a:gd name="connsiteY4" fmla="*/ 978995 h 1174799"/>
                <a:gd name="connsiteX5" fmla="*/ 2153795 w 2349599"/>
                <a:gd name="connsiteY5" fmla="*/ 1174799 h 1174799"/>
                <a:gd name="connsiteX6" fmla="*/ 195804 w 2349599"/>
                <a:gd name="connsiteY6" fmla="*/ 1174799 h 1174799"/>
                <a:gd name="connsiteX7" fmla="*/ 0 w 2349599"/>
                <a:gd name="connsiteY7" fmla="*/ 978995 h 1174799"/>
                <a:gd name="connsiteX8" fmla="*/ 0 w 2349599"/>
                <a:gd name="connsiteY8" fmla="*/ 195804 h 117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599" h="1174799">
                  <a:moveTo>
                    <a:pt x="0" y="195804"/>
                  </a:moveTo>
                  <a:cubicBezTo>
                    <a:pt x="0" y="87664"/>
                    <a:pt x="87664" y="0"/>
                    <a:pt x="195804" y="0"/>
                  </a:cubicBezTo>
                  <a:lnTo>
                    <a:pt x="2153795" y="0"/>
                  </a:lnTo>
                  <a:cubicBezTo>
                    <a:pt x="2261935" y="0"/>
                    <a:pt x="2349599" y="87664"/>
                    <a:pt x="2349599" y="195804"/>
                  </a:cubicBezTo>
                  <a:lnTo>
                    <a:pt x="2349599" y="978995"/>
                  </a:lnTo>
                  <a:cubicBezTo>
                    <a:pt x="2349599" y="1087135"/>
                    <a:pt x="2261935" y="1174799"/>
                    <a:pt x="2153795" y="1174799"/>
                  </a:cubicBezTo>
                  <a:lnTo>
                    <a:pt x="195804" y="1174799"/>
                  </a:lnTo>
                  <a:cubicBezTo>
                    <a:pt x="87664" y="1174799"/>
                    <a:pt x="0" y="1087135"/>
                    <a:pt x="0" y="978995"/>
                  </a:cubicBezTo>
                  <a:lnTo>
                    <a:pt x="0" y="195804"/>
                  </a:lnTo>
                  <a:close/>
                </a:path>
              </a:pathLst>
            </a:custGeom>
            <a:solidFill>
              <a:srgbClr val="EB157F"/>
            </a:solidFill>
            <a:ln>
              <a:no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33549" tIns="133549" rIns="133549" bIns="133549" numCol="1" spcCol="1270" anchor="ctr" anchorCtr="0">
              <a:noAutofit/>
            </a:bodyPr>
            <a:lstStyle/>
            <a:p>
              <a:pPr marL="0" lvl="0" indent="0" algn="ctr" defTabSz="889000">
                <a:spcBef>
                  <a:spcPct val="0"/>
                </a:spcBef>
                <a:spcAft>
                  <a:spcPts val="600"/>
                </a:spcAft>
                <a:buNone/>
              </a:pPr>
              <a:r>
                <a:rPr lang="en-US" b="0" kern="1200" dirty="0"/>
                <a:t>Create </a:t>
              </a:r>
              <a:r>
                <a:rPr lang="en-US" dirty="0"/>
                <a:t>StudentAid.gov Account</a:t>
              </a:r>
              <a:r>
                <a:rPr lang="en-US" b="0" kern="1200" dirty="0"/>
                <a:t> &amp; Complete the FAFSA</a:t>
              </a:r>
            </a:p>
          </p:txBody>
        </p:sp>
        <p:sp>
          <p:nvSpPr>
            <p:cNvPr id="22" name="Freeform: Shape 19">
              <a:extLst>
                <a:ext uri="{FF2B5EF4-FFF2-40B4-BE49-F238E27FC236}">
                  <a16:creationId xmlns:a16="http://schemas.microsoft.com/office/drawing/2014/main" id="{72493BE4-FBCC-A995-6859-A28795DA63D3}"/>
                </a:ext>
              </a:extLst>
            </p:cNvPr>
            <p:cNvSpPr>
              <a:spLocks noChangeAspect="1"/>
            </p:cNvSpPr>
            <p:nvPr/>
          </p:nvSpPr>
          <p:spPr>
            <a:xfrm>
              <a:off x="4953000" y="1828800"/>
              <a:ext cx="1955346" cy="907839"/>
            </a:xfrm>
            <a:custGeom>
              <a:avLst/>
              <a:gdLst>
                <a:gd name="connsiteX0" fmla="*/ 0 w 2349599"/>
                <a:gd name="connsiteY0" fmla="*/ 195804 h 1174799"/>
                <a:gd name="connsiteX1" fmla="*/ 195804 w 2349599"/>
                <a:gd name="connsiteY1" fmla="*/ 0 h 1174799"/>
                <a:gd name="connsiteX2" fmla="*/ 2153795 w 2349599"/>
                <a:gd name="connsiteY2" fmla="*/ 0 h 1174799"/>
                <a:gd name="connsiteX3" fmla="*/ 2349599 w 2349599"/>
                <a:gd name="connsiteY3" fmla="*/ 195804 h 1174799"/>
                <a:gd name="connsiteX4" fmla="*/ 2349599 w 2349599"/>
                <a:gd name="connsiteY4" fmla="*/ 978995 h 1174799"/>
                <a:gd name="connsiteX5" fmla="*/ 2153795 w 2349599"/>
                <a:gd name="connsiteY5" fmla="*/ 1174799 h 1174799"/>
                <a:gd name="connsiteX6" fmla="*/ 195804 w 2349599"/>
                <a:gd name="connsiteY6" fmla="*/ 1174799 h 1174799"/>
                <a:gd name="connsiteX7" fmla="*/ 0 w 2349599"/>
                <a:gd name="connsiteY7" fmla="*/ 978995 h 1174799"/>
                <a:gd name="connsiteX8" fmla="*/ 0 w 2349599"/>
                <a:gd name="connsiteY8" fmla="*/ 195804 h 117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599" h="1174799">
                  <a:moveTo>
                    <a:pt x="0" y="195804"/>
                  </a:moveTo>
                  <a:cubicBezTo>
                    <a:pt x="0" y="87664"/>
                    <a:pt x="87664" y="0"/>
                    <a:pt x="195804" y="0"/>
                  </a:cubicBezTo>
                  <a:lnTo>
                    <a:pt x="2153795" y="0"/>
                  </a:lnTo>
                  <a:cubicBezTo>
                    <a:pt x="2261935" y="0"/>
                    <a:pt x="2349599" y="87664"/>
                    <a:pt x="2349599" y="195804"/>
                  </a:cubicBezTo>
                  <a:lnTo>
                    <a:pt x="2349599" y="978995"/>
                  </a:lnTo>
                  <a:cubicBezTo>
                    <a:pt x="2349599" y="1087135"/>
                    <a:pt x="2261935" y="1174799"/>
                    <a:pt x="2153795" y="1174799"/>
                  </a:cubicBezTo>
                  <a:lnTo>
                    <a:pt x="195804" y="1174799"/>
                  </a:lnTo>
                  <a:cubicBezTo>
                    <a:pt x="87664" y="1174799"/>
                    <a:pt x="0" y="1087135"/>
                    <a:pt x="0" y="978995"/>
                  </a:cubicBezTo>
                  <a:lnTo>
                    <a:pt x="0" y="195804"/>
                  </a:lnTo>
                  <a:close/>
                </a:path>
              </a:pathLst>
            </a:custGeom>
            <a:solidFill>
              <a:srgbClr val="007299"/>
            </a:solidFill>
            <a:ln>
              <a:no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33549" tIns="133549" rIns="133549" bIns="133549" numCol="1" spcCol="1270" anchor="ctr" anchorCtr="0">
              <a:noAutofit/>
            </a:bodyPr>
            <a:lstStyle/>
            <a:p>
              <a:pPr marL="0" lvl="0" indent="0" algn="ctr" defTabSz="889000">
                <a:spcBef>
                  <a:spcPct val="0"/>
                </a:spcBef>
                <a:spcAft>
                  <a:spcPts val="600"/>
                </a:spcAft>
                <a:buNone/>
              </a:pPr>
              <a:r>
                <a:rPr lang="en-US" b="0" kern="1200" dirty="0"/>
                <a:t>Visit College Websites</a:t>
              </a:r>
            </a:p>
          </p:txBody>
        </p:sp>
        <p:sp>
          <p:nvSpPr>
            <p:cNvPr id="23" name="Freeform: Shape 20">
              <a:extLst>
                <a:ext uri="{FF2B5EF4-FFF2-40B4-BE49-F238E27FC236}">
                  <a16:creationId xmlns:a16="http://schemas.microsoft.com/office/drawing/2014/main" id="{34747641-B11A-C006-C44A-1C18F87AE131}"/>
                </a:ext>
              </a:extLst>
            </p:cNvPr>
            <p:cNvSpPr>
              <a:spLocks noChangeAspect="1"/>
            </p:cNvSpPr>
            <p:nvPr/>
          </p:nvSpPr>
          <p:spPr>
            <a:xfrm>
              <a:off x="4955339" y="5429571"/>
              <a:ext cx="1953007" cy="906753"/>
            </a:xfrm>
            <a:custGeom>
              <a:avLst/>
              <a:gdLst>
                <a:gd name="connsiteX0" fmla="*/ 0 w 2349599"/>
                <a:gd name="connsiteY0" fmla="*/ 195804 h 1174799"/>
                <a:gd name="connsiteX1" fmla="*/ 195804 w 2349599"/>
                <a:gd name="connsiteY1" fmla="*/ 0 h 1174799"/>
                <a:gd name="connsiteX2" fmla="*/ 2153795 w 2349599"/>
                <a:gd name="connsiteY2" fmla="*/ 0 h 1174799"/>
                <a:gd name="connsiteX3" fmla="*/ 2349599 w 2349599"/>
                <a:gd name="connsiteY3" fmla="*/ 195804 h 1174799"/>
                <a:gd name="connsiteX4" fmla="*/ 2349599 w 2349599"/>
                <a:gd name="connsiteY4" fmla="*/ 978995 h 1174799"/>
                <a:gd name="connsiteX5" fmla="*/ 2153795 w 2349599"/>
                <a:gd name="connsiteY5" fmla="*/ 1174799 h 1174799"/>
                <a:gd name="connsiteX6" fmla="*/ 195804 w 2349599"/>
                <a:gd name="connsiteY6" fmla="*/ 1174799 h 1174799"/>
                <a:gd name="connsiteX7" fmla="*/ 0 w 2349599"/>
                <a:gd name="connsiteY7" fmla="*/ 978995 h 1174799"/>
                <a:gd name="connsiteX8" fmla="*/ 0 w 2349599"/>
                <a:gd name="connsiteY8" fmla="*/ 195804 h 117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599" h="1174799">
                  <a:moveTo>
                    <a:pt x="0" y="195804"/>
                  </a:moveTo>
                  <a:cubicBezTo>
                    <a:pt x="0" y="87664"/>
                    <a:pt x="87664" y="0"/>
                    <a:pt x="195804" y="0"/>
                  </a:cubicBezTo>
                  <a:lnTo>
                    <a:pt x="2153795" y="0"/>
                  </a:lnTo>
                  <a:cubicBezTo>
                    <a:pt x="2261935" y="0"/>
                    <a:pt x="2349599" y="87664"/>
                    <a:pt x="2349599" y="195804"/>
                  </a:cubicBezTo>
                  <a:lnTo>
                    <a:pt x="2349599" y="978995"/>
                  </a:lnTo>
                  <a:cubicBezTo>
                    <a:pt x="2349599" y="1087135"/>
                    <a:pt x="2261935" y="1174799"/>
                    <a:pt x="2153795" y="1174799"/>
                  </a:cubicBezTo>
                  <a:lnTo>
                    <a:pt x="195804" y="1174799"/>
                  </a:lnTo>
                  <a:cubicBezTo>
                    <a:pt x="87664" y="1174799"/>
                    <a:pt x="0" y="1087135"/>
                    <a:pt x="0" y="978995"/>
                  </a:cubicBezTo>
                  <a:lnTo>
                    <a:pt x="0" y="195804"/>
                  </a:lnTo>
                  <a:close/>
                </a:path>
              </a:pathLst>
            </a:custGeom>
            <a:solidFill>
              <a:srgbClr val="FF9900"/>
            </a:solidFill>
            <a:ln>
              <a:no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33549" tIns="133549" rIns="133549" bIns="133549" numCol="1" spcCol="1270" anchor="ctr" anchorCtr="0">
              <a:noAutofit/>
            </a:bodyPr>
            <a:lstStyle/>
            <a:p>
              <a:pPr marL="0" lvl="0" indent="0" algn="ctr" defTabSz="889000">
                <a:spcBef>
                  <a:spcPct val="0"/>
                </a:spcBef>
                <a:spcAft>
                  <a:spcPts val="600"/>
                </a:spcAft>
                <a:buNone/>
              </a:pPr>
              <a:r>
                <a:rPr lang="en-US" b="0" kern="1200" dirty="0"/>
                <a:t>Talk About What is Affordable</a:t>
              </a:r>
            </a:p>
          </p:txBody>
        </p:sp>
        <p:sp>
          <p:nvSpPr>
            <p:cNvPr id="24" name="Freeform: Shape 21">
              <a:extLst>
                <a:ext uri="{FF2B5EF4-FFF2-40B4-BE49-F238E27FC236}">
                  <a16:creationId xmlns:a16="http://schemas.microsoft.com/office/drawing/2014/main" id="{8344A053-9804-9C32-10DF-1F9BDD553B33}"/>
                </a:ext>
              </a:extLst>
            </p:cNvPr>
            <p:cNvSpPr>
              <a:spLocks noChangeAspect="1"/>
            </p:cNvSpPr>
            <p:nvPr/>
          </p:nvSpPr>
          <p:spPr>
            <a:xfrm>
              <a:off x="6172200" y="4201802"/>
              <a:ext cx="2438400" cy="907840"/>
            </a:xfrm>
            <a:custGeom>
              <a:avLst/>
              <a:gdLst>
                <a:gd name="connsiteX0" fmla="*/ 0 w 2470039"/>
                <a:gd name="connsiteY0" fmla="*/ 218216 h 1309267"/>
                <a:gd name="connsiteX1" fmla="*/ 218216 w 2470039"/>
                <a:gd name="connsiteY1" fmla="*/ 0 h 1309267"/>
                <a:gd name="connsiteX2" fmla="*/ 2251823 w 2470039"/>
                <a:gd name="connsiteY2" fmla="*/ 0 h 1309267"/>
                <a:gd name="connsiteX3" fmla="*/ 2470039 w 2470039"/>
                <a:gd name="connsiteY3" fmla="*/ 218216 h 1309267"/>
                <a:gd name="connsiteX4" fmla="*/ 2470039 w 2470039"/>
                <a:gd name="connsiteY4" fmla="*/ 1091051 h 1309267"/>
                <a:gd name="connsiteX5" fmla="*/ 2251823 w 2470039"/>
                <a:gd name="connsiteY5" fmla="*/ 1309267 h 1309267"/>
                <a:gd name="connsiteX6" fmla="*/ 218216 w 2470039"/>
                <a:gd name="connsiteY6" fmla="*/ 1309267 h 1309267"/>
                <a:gd name="connsiteX7" fmla="*/ 0 w 2470039"/>
                <a:gd name="connsiteY7" fmla="*/ 1091051 h 1309267"/>
                <a:gd name="connsiteX8" fmla="*/ 0 w 2470039"/>
                <a:gd name="connsiteY8" fmla="*/ 218216 h 13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0039" h="1309267">
                  <a:moveTo>
                    <a:pt x="0" y="218216"/>
                  </a:moveTo>
                  <a:cubicBezTo>
                    <a:pt x="0" y="97699"/>
                    <a:pt x="97699" y="0"/>
                    <a:pt x="218216" y="0"/>
                  </a:cubicBezTo>
                  <a:lnTo>
                    <a:pt x="2251823" y="0"/>
                  </a:lnTo>
                  <a:cubicBezTo>
                    <a:pt x="2372340" y="0"/>
                    <a:pt x="2470039" y="97699"/>
                    <a:pt x="2470039" y="218216"/>
                  </a:cubicBezTo>
                  <a:lnTo>
                    <a:pt x="2470039" y="1091051"/>
                  </a:lnTo>
                  <a:cubicBezTo>
                    <a:pt x="2470039" y="1211568"/>
                    <a:pt x="2372340" y="1309267"/>
                    <a:pt x="2251823" y="1309267"/>
                  </a:cubicBezTo>
                  <a:lnTo>
                    <a:pt x="218216" y="1309267"/>
                  </a:lnTo>
                  <a:cubicBezTo>
                    <a:pt x="97699" y="1309267"/>
                    <a:pt x="0" y="1211568"/>
                    <a:pt x="0" y="1091051"/>
                  </a:cubicBezTo>
                  <a:lnTo>
                    <a:pt x="0" y="218216"/>
                  </a:lnTo>
                  <a:close/>
                </a:path>
              </a:pathLst>
            </a:custGeom>
            <a:solidFill>
              <a:srgbClr val="B22134"/>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140113" tIns="140113" rIns="140113" bIns="140113" numCol="1" spcCol="1270" anchor="ctr" anchorCtr="0">
              <a:noAutofit/>
            </a:bodyPr>
            <a:lstStyle/>
            <a:p>
              <a:pPr marL="0" lvl="0" indent="0" algn="ctr" defTabSz="889000">
                <a:spcBef>
                  <a:spcPct val="0"/>
                </a:spcBef>
                <a:spcAft>
                  <a:spcPts val="600"/>
                </a:spcAft>
                <a:buNone/>
              </a:pPr>
              <a:r>
                <a:rPr lang="en-US" b="0" kern="1200" dirty="0"/>
                <a:t>Estimate Federal Student Aid</a:t>
              </a:r>
            </a:p>
            <a:p>
              <a:pPr marL="0" lvl="0" indent="0" algn="ctr" defTabSz="889000">
                <a:lnSpc>
                  <a:spcPct val="90000"/>
                </a:lnSpc>
                <a:spcBef>
                  <a:spcPct val="0"/>
                </a:spcBef>
                <a:spcAft>
                  <a:spcPct val="35000"/>
                </a:spcAft>
                <a:buNone/>
              </a:pPr>
              <a:r>
                <a:rPr lang="en-US" sz="1200" b="1" dirty="0"/>
                <a:t>s</a:t>
              </a:r>
              <a:r>
                <a:rPr lang="en-US" sz="1200" b="1" kern="1200" dirty="0"/>
                <a:t>tudentaid.gov/aid-estimator</a:t>
              </a:r>
            </a:p>
          </p:txBody>
        </p:sp>
        <p:sp>
          <p:nvSpPr>
            <p:cNvPr id="25" name="Freeform: Shape 22">
              <a:extLst>
                <a:ext uri="{FF2B5EF4-FFF2-40B4-BE49-F238E27FC236}">
                  <a16:creationId xmlns:a16="http://schemas.microsoft.com/office/drawing/2014/main" id="{BCD4C39D-C3B8-D719-A684-CC9DEE401AD4}"/>
                </a:ext>
              </a:extLst>
            </p:cNvPr>
            <p:cNvSpPr>
              <a:spLocks noChangeAspect="1"/>
            </p:cNvSpPr>
            <p:nvPr/>
          </p:nvSpPr>
          <p:spPr>
            <a:xfrm>
              <a:off x="3276600" y="4173894"/>
              <a:ext cx="1953007" cy="906753"/>
            </a:xfrm>
            <a:custGeom>
              <a:avLst/>
              <a:gdLst>
                <a:gd name="connsiteX0" fmla="*/ 0 w 2349599"/>
                <a:gd name="connsiteY0" fmla="*/ 195804 h 1174799"/>
                <a:gd name="connsiteX1" fmla="*/ 195804 w 2349599"/>
                <a:gd name="connsiteY1" fmla="*/ 0 h 1174799"/>
                <a:gd name="connsiteX2" fmla="*/ 2153795 w 2349599"/>
                <a:gd name="connsiteY2" fmla="*/ 0 h 1174799"/>
                <a:gd name="connsiteX3" fmla="*/ 2349599 w 2349599"/>
                <a:gd name="connsiteY3" fmla="*/ 195804 h 1174799"/>
                <a:gd name="connsiteX4" fmla="*/ 2349599 w 2349599"/>
                <a:gd name="connsiteY4" fmla="*/ 978995 h 1174799"/>
                <a:gd name="connsiteX5" fmla="*/ 2153795 w 2349599"/>
                <a:gd name="connsiteY5" fmla="*/ 1174799 h 1174799"/>
                <a:gd name="connsiteX6" fmla="*/ 195804 w 2349599"/>
                <a:gd name="connsiteY6" fmla="*/ 1174799 h 1174799"/>
                <a:gd name="connsiteX7" fmla="*/ 0 w 2349599"/>
                <a:gd name="connsiteY7" fmla="*/ 978995 h 1174799"/>
                <a:gd name="connsiteX8" fmla="*/ 0 w 2349599"/>
                <a:gd name="connsiteY8" fmla="*/ 195804 h 1174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599" h="1174799">
                  <a:moveTo>
                    <a:pt x="0" y="195804"/>
                  </a:moveTo>
                  <a:cubicBezTo>
                    <a:pt x="0" y="87664"/>
                    <a:pt x="87664" y="0"/>
                    <a:pt x="195804" y="0"/>
                  </a:cubicBezTo>
                  <a:lnTo>
                    <a:pt x="2153795" y="0"/>
                  </a:lnTo>
                  <a:cubicBezTo>
                    <a:pt x="2261935" y="0"/>
                    <a:pt x="2349599" y="87664"/>
                    <a:pt x="2349599" y="195804"/>
                  </a:cubicBezTo>
                  <a:lnTo>
                    <a:pt x="2349599" y="978995"/>
                  </a:lnTo>
                  <a:cubicBezTo>
                    <a:pt x="2349599" y="1087135"/>
                    <a:pt x="2261935" y="1174799"/>
                    <a:pt x="2153795" y="1174799"/>
                  </a:cubicBezTo>
                  <a:lnTo>
                    <a:pt x="195804" y="1174799"/>
                  </a:lnTo>
                  <a:cubicBezTo>
                    <a:pt x="87664" y="1174799"/>
                    <a:pt x="0" y="1087135"/>
                    <a:pt x="0" y="978995"/>
                  </a:cubicBezTo>
                  <a:lnTo>
                    <a:pt x="0" y="195804"/>
                  </a:lnTo>
                  <a:close/>
                </a:path>
              </a:pathLst>
            </a:custGeom>
            <a:solidFill>
              <a:srgbClr val="41762C"/>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3549" tIns="133549" rIns="133549" bIns="133549" numCol="1" spcCol="1270" anchor="ctr" anchorCtr="0">
              <a:noAutofit/>
            </a:bodyPr>
            <a:lstStyle/>
            <a:p>
              <a:pPr marL="0" lvl="0" indent="0" algn="ctr" defTabSz="889000">
                <a:spcBef>
                  <a:spcPct val="0"/>
                </a:spcBef>
                <a:spcAft>
                  <a:spcPts val="600"/>
                </a:spcAft>
                <a:buNone/>
              </a:pPr>
              <a:r>
                <a:rPr lang="en-US" b="0" kern="1200" dirty="0"/>
                <a:t>Explore Scholarships</a:t>
              </a:r>
              <a:endParaRPr lang="en-US" kern="1200" dirty="0"/>
            </a:p>
          </p:txBody>
        </p:sp>
        <p:sp>
          <p:nvSpPr>
            <p:cNvPr id="26" name="Freeform: Shape 11">
              <a:extLst>
                <a:ext uri="{FF2B5EF4-FFF2-40B4-BE49-F238E27FC236}">
                  <a16:creationId xmlns:a16="http://schemas.microsoft.com/office/drawing/2014/main" id="{3A2C2F03-DE6D-4612-1626-1A4118D30D79}"/>
                </a:ext>
              </a:extLst>
            </p:cNvPr>
            <p:cNvSpPr>
              <a:spLocks noChangeAspect="1"/>
            </p:cNvSpPr>
            <p:nvPr/>
          </p:nvSpPr>
          <p:spPr>
            <a:xfrm>
              <a:off x="6468490" y="2947500"/>
              <a:ext cx="2111630" cy="907840"/>
            </a:xfrm>
            <a:custGeom>
              <a:avLst/>
              <a:gdLst>
                <a:gd name="connsiteX0" fmla="*/ 0 w 2470039"/>
                <a:gd name="connsiteY0" fmla="*/ 218216 h 1309267"/>
                <a:gd name="connsiteX1" fmla="*/ 218216 w 2470039"/>
                <a:gd name="connsiteY1" fmla="*/ 0 h 1309267"/>
                <a:gd name="connsiteX2" fmla="*/ 2251823 w 2470039"/>
                <a:gd name="connsiteY2" fmla="*/ 0 h 1309267"/>
                <a:gd name="connsiteX3" fmla="*/ 2470039 w 2470039"/>
                <a:gd name="connsiteY3" fmla="*/ 218216 h 1309267"/>
                <a:gd name="connsiteX4" fmla="*/ 2470039 w 2470039"/>
                <a:gd name="connsiteY4" fmla="*/ 1091051 h 1309267"/>
                <a:gd name="connsiteX5" fmla="*/ 2251823 w 2470039"/>
                <a:gd name="connsiteY5" fmla="*/ 1309267 h 1309267"/>
                <a:gd name="connsiteX6" fmla="*/ 218216 w 2470039"/>
                <a:gd name="connsiteY6" fmla="*/ 1309267 h 1309267"/>
                <a:gd name="connsiteX7" fmla="*/ 0 w 2470039"/>
                <a:gd name="connsiteY7" fmla="*/ 1091051 h 1309267"/>
                <a:gd name="connsiteX8" fmla="*/ 0 w 2470039"/>
                <a:gd name="connsiteY8" fmla="*/ 218216 h 13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0039" h="1309267">
                  <a:moveTo>
                    <a:pt x="0" y="218216"/>
                  </a:moveTo>
                  <a:cubicBezTo>
                    <a:pt x="0" y="97699"/>
                    <a:pt x="97699" y="0"/>
                    <a:pt x="218216" y="0"/>
                  </a:cubicBezTo>
                  <a:lnTo>
                    <a:pt x="2251823" y="0"/>
                  </a:lnTo>
                  <a:cubicBezTo>
                    <a:pt x="2372340" y="0"/>
                    <a:pt x="2470039" y="97699"/>
                    <a:pt x="2470039" y="218216"/>
                  </a:cubicBezTo>
                  <a:lnTo>
                    <a:pt x="2470039" y="1091051"/>
                  </a:lnTo>
                  <a:cubicBezTo>
                    <a:pt x="2470039" y="1211568"/>
                    <a:pt x="2372340" y="1309267"/>
                    <a:pt x="2251823" y="1309267"/>
                  </a:cubicBezTo>
                  <a:lnTo>
                    <a:pt x="218216" y="1309267"/>
                  </a:lnTo>
                  <a:cubicBezTo>
                    <a:pt x="97699" y="1309267"/>
                    <a:pt x="0" y="1211568"/>
                    <a:pt x="0" y="1091051"/>
                  </a:cubicBezTo>
                  <a:lnTo>
                    <a:pt x="0" y="218216"/>
                  </a:lnTo>
                  <a:close/>
                </a:path>
              </a:pathLst>
            </a:custGeom>
            <a:solidFill>
              <a:srgbClr val="92278F"/>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140113" tIns="140113" rIns="140113" bIns="140113" numCol="1" spcCol="1270" anchor="ctr" anchorCtr="0">
              <a:noAutofit/>
            </a:bodyPr>
            <a:lstStyle/>
            <a:p>
              <a:pPr marL="0" lvl="0" indent="0" algn="ctr" defTabSz="889000">
                <a:spcBef>
                  <a:spcPct val="0"/>
                </a:spcBef>
                <a:spcAft>
                  <a:spcPts val="600"/>
                </a:spcAft>
                <a:buNone/>
              </a:pPr>
              <a:r>
                <a:rPr lang="en-US" b="0" kern="1200" dirty="0"/>
                <a:t>Utilize Net Price Calculators</a:t>
              </a:r>
            </a:p>
            <a:p>
              <a:pPr marL="0" lvl="0" indent="0" algn="ctr" defTabSz="889000">
                <a:lnSpc>
                  <a:spcPct val="90000"/>
                </a:lnSpc>
                <a:spcBef>
                  <a:spcPct val="0"/>
                </a:spcBef>
                <a:spcAft>
                  <a:spcPct val="35000"/>
                </a:spcAft>
                <a:buNone/>
              </a:pPr>
              <a:r>
                <a:rPr lang="en-US" sz="1200" b="1" kern="1200" dirty="0"/>
                <a:t>collegecost.ed.gov</a:t>
              </a:r>
            </a:p>
          </p:txBody>
        </p:sp>
      </p:grpSp>
    </p:spTree>
    <p:extLst>
      <p:ext uri="{BB962C8B-B14F-4D97-AF65-F5344CB8AC3E}">
        <p14:creationId xmlns:p14="http://schemas.microsoft.com/office/powerpoint/2010/main" val="524019542"/>
      </p:ext>
    </p:extLst>
  </p:cSld>
  <p:clrMapOvr>
    <a:masterClrMapping/>
  </p:clrMapOvr>
  <p:transition spd="slow">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E5D94A5-364F-1643-E5C0-8525D23853F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314" name="Title 1"/>
          <p:cNvSpPr>
            <a:spLocks noGrp="1"/>
          </p:cNvSpPr>
          <p:nvPr>
            <p:ph type="title"/>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altLang="en-US">
                <a:ea typeface="ＭＳ Ｐゴシック" pitchFamily="34" charset="-128"/>
              </a:rPr>
              <a:t>Social Media Outreach</a:t>
            </a:r>
          </a:p>
        </p:txBody>
      </p:sp>
      <p:sp>
        <p:nvSpPr>
          <p:cNvPr id="2" name="Slide Number Placeholder 1">
            <a:extLst>
              <a:ext uri="{FF2B5EF4-FFF2-40B4-BE49-F238E27FC236}">
                <a16:creationId xmlns:a16="http://schemas.microsoft.com/office/drawing/2014/main" id="{7F283E08-384E-2146-9BB6-E08B99112B59}"/>
              </a:ext>
            </a:extLst>
          </p:cNvPr>
          <p:cNvSpPr>
            <a:spLocks noGrp="1"/>
          </p:cNvSpPr>
          <p:nvPr>
            <p:ph type="sldNum" sz="quarter" idx="12"/>
          </p:nvPr>
        </p:nvSpPr>
        <p:spPr/>
        <p:txBody>
          <a:bodyPr/>
          <a:lstStyle/>
          <a:p>
            <a:fld id="{3ECAA9F2-51A7-FA4F-B019-4D81CA3B727C}" type="slidenum">
              <a:rPr lang="en-US" smtClean="0"/>
              <a:pPr/>
              <a:t>54</a:t>
            </a:fld>
            <a:endParaRPr lang="en-US" dirty="0"/>
          </a:p>
        </p:txBody>
      </p:sp>
      <p:pic>
        <p:nvPicPr>
          <p:cNvPr id="13315" name="Content Placeholder 3" descr="Social Media.emf"/>
          <p:cNvPicPr>
            <a:picLocks noGrp="1" noChangeAspect="1"/>
          </p:cNvPicPr>
          <p:nvPr>
            <p:ph idx="1"/>
          </p:nvPr>
        </p:nvPicPr>
        <p:blipFill>
          <a:blip r:embed="rId4" cstate="print">
            <a:extLst>
              <a:ext uri="{28A0092B-C50C-407E-A947-70E740481C1C}">
                <a14:useLocalDpi xmlns:a14="http://schemas.microsoft.com/office/drawing/2010/main"/>
              </a:ext>
            </a:extLst>
          </a:blip>
          <a:stretch>
            <a:fillRect/>
          </a:stretch>
        </p:blipFill>
        <p:spPr bwMode="auto">
          <a:xfrm>
            <a:off x="304800" y="1657409"/>
            <a:ext cx="4387147" cy="4495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167313" y="2057400"/>
            <a:ext cx="887412"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167313" y="5280388"/>
            <a:ext cx="887412"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6096000" y="2243887"/>
            <a:ext cx="2743200" cy="579646"/>
          </a:xfrm>
          <a:prstGeom prst="rect">
            <a:avLst/>
          </a:prstGeom>
          <a:noFill/>
        </p:spPr>
        <p:txBody>
          <a:bodyPr wrap="square" anchor="ctr">
            <a:spAutoFit/>
          </a:bodyPr>
          <a:lstStyle/>
          <a:p>
            <a:pPr>
              <a:spcBef>
                <a:spcPts val="600"/>
              </a:spcBef>
              <a:defRPr/>
            </a:pPr>
            <a:r>
              <a:rPr lang="en-US" sz="2000" b="1" baseline="30000" dirty="0"/>
              <a:t>PHEAA</a:t>
            </a:r>
          </a:p>
          <a:p>
            <a:pPr>
              <a:spcBef>
                <a:spcPts val="600"/>
              </a:spcBef>
              <a:defRPr/>
            </a:pPr>
            <a:r>
              <a:rPr lang="en-US" sz="2000" b="1" baseline="30000" dirty="0"/>
              <a:t>American Education Services</a:t>
            </a:r>
          </a:p>
        </p:txBody>
      </p:sp>
      <p:sp>
        <p:nvSpPr>
          <p:cNvPr id="9" name="TextBox 8"/>
          <p:cNvSpPr txBox="1"/>
          <p:nvPr/>
        </p:nvSpPr>
        <p:spPr>
          <a:xfrm>
            <a:off x="6120319" y="3321531"/>
            <a:ext cx="2286000" cy="526951"/>
          </a:xfrm>
          <a:prstGeom prst="rect">
            <a:avLst/>
          </a:prstGeom>
          <a:noFill/>
        </p:spPr>
        <p:txBody>
          <a:bodyPr>
            <a:spAutoFit/>
          </a:bodyPr>
          <a:lstStyle/>
          <a:p>
            <a:pPr>
              <a:spcBef>
                <a:spcPts val="600"/>
              </a:spcBef>
              <a:defRPr/>
            </a:pPr>
            <a:r>
              <a:rPr lang="en-US" sz="2000" b="1" baseline="30000" dirty="0"/>
              <a:t>@PHEAAaid</a:t>
            </a:r>
          </a:p>
          <a:p>
            <a:pPr>
              <a:spcBef>
                <a:spcPts val="600"/>
              </a:spcBef>
              <a:defRPr/>
            </a:pPr>
            <a:r>
              <a:rPr lang="en-US" sz="2000" b="1" baseline="30000" dirty="0"/>
              <a:t>@aesSuccessorg</a:t>
            </a:r>
          </a:p>
        </p:txBody>
      </p:sp>
      <p:sp>
        <p:nvSpPr>
          <p:cNvPr id="10" name="TextBox 9"/>
          <p:cNvSpPr txBox="1"/>
          <p:nvPr/>
        </p:nvSpPr>
        <p:spPr>
          <a:xfrm>
            <a:off x="6178550" y="5646083"/>
            <a:ext cx="1600200" cy="297517"/>
          </a:xfrm>
          <a:prstGeom prst="rect">
            <a:avLst/>
          </a:prstGeom>
          <a:noFill/>
        </p:spPr>
        <p:txBody>
          <a:bodyPr>
            <a:spAutoFit/>
          </a:bodyPr>
          <a:lstStyle/>
          <a:p>
            <a:pPr>
              <a:spcBef>
                <a:spcPts val="600"/>
              </a:spcBef>
              <a:defRPr/>
            </a:pPr>
            <a:r>
              <a:rPr lang="en-US" sz="2000" b="1" baseline="30000" dirty="0"/>
              <a:t>PHEAA</a:t>
            </a:r>
          </a:p>
        </p:txBody>
      </p:sp>
      <p:pic>
        <p:nvPicPr>
          <p:cNvPr id="5" name="Picture 4" descr="Shape&#10;&#10;AI-generated content may be incorrect.">
            <a:extLst>
              <a:ext uri="{FF2B5EF4-FFF2-40B4-BE49-F238E27FC236}">
                <a16:creationId xmlns:a16="http://schemas.microsoft.com/office/drawing/2014/main" id="{FFFDD302-39C0-28D5-7654-6D0869E06F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08588" y="3153434"/>
            <a:ext cx="804862" cy="822300"/>
          </a:xfrm>
          <a:prstGeom prst="rect">
            <a:avLst/>
          </a:prstGeom>
        </p:spPr>
      </p:pic>
      <p:pic>
        <p:nvPicPr>
          <p:cNvPr id="7" name="Picture 6" descr="Icon&#10;&#10;AI-generated content may be incorrect.">
            <a:extLst>
              <a:ext uri="{FF2B5EF4-FFF2-40B4-BE49-F238E27FC236}">
                <a16:creationId xmlns:a16="http://schemas.microsoft.com/office/drawing/2014/main" id="{4DF9E624-7AA2-DD92-C5A0-1E9F06575F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67313" y="4184355"/>
            <a:ext cx="887412" cy="887412"/>
          </a:xfrm>
          <a:prstGeom prst="rect">
            <a:avLst/>
          </a:prstGeom>
        </p:spPr>
      </p:pic>
      <p:sp>
        <p:nvSpPr>
          <p:cNvPr id="12" name="TextBox 11">
            <a:extLst>
              <a:ext uri="{FF2B5EF4-FFF2-40B4-BE49-F238E27FC236}">
                <a16:creationId xmlns:a16="http://schemas.microsoft.com/office/drawing/2014/main" id="{34F6B60B-942E-4DBC-569D-57E7A56D0FED}"/>
              </a:ext>
            </a:extLst>
          </p:cNvPr>
          <p:cNvSpPr txBox="1"/>
          <p:nvPr/>
        </p:nvSpPr>
        <p:spPr>
          <a:xfrm>
            <a:off x="6120319" y="4489561"/>
            <a:ext cx="4572000" cy="276999"/>
          </a:xfrm>
          <a:prstGeom prst="rect">
            <a:avLst/>
          </a:prstGeom>
          <a:noFill/>
        </p:spPr>
        <p:txBody>
          <a:bodyPr wrap="square">
            <a:spAutoFit/>
          </a:bodyPr>
          <a:lstStyle/>
          <a:p>
            <a:pPr>
              <a:spcBef>
                <a:spcPts val="600"/>
              </a:spcBef>
              <a:defRPr/>
            </a:pPr>
            <a:r>
              <a:rPr lang="en-US" sz="1800" b="1" baseline="30000" dirty="0"/>
              <a:t>@</a:t>
            </a:r>
            <a:r>
              <a:rPr lang="en-US" sz="1800" b="1" baseline="30000" dirty="0" err="1"/>
              <a:t>PHEAAaid</a:t>
            </a:r>
            <a:endParaRPr lang="en-US" sz="1800" b="1" baseline="30000" dirty="0"/>
          </a:p>
        </p:txBody>
      </p:sp>
      <p:sp>
        <p:nvSpPr>
          <p:cNvPr id="3" name="TextBox 2">
            <a:extLst>
              <a:ext uri="{FF2B5EF4-FFF2-40B4-BE49-F238E27FC236}">
                <a16:creationId xmlns:a16="http://schemas.microsoft.com/office/drawing/2014/main" id="{E3B8CE33-AEEF-D4E6-6C5E-9412F3A50E83}"/>
              </a:ext>
            </a:extLst>
          </p:cNvPr>
          <p:cNvSpPr txBox="1"/>
          <p:nvPr/>
        </p:nvSpPr>
        <p:spPr>
          <a:xfrm>
            <a:off x="457200" y="80409"/>
            <a:ext cx="1219200" cy="338554"/>
          </a:xfrm>
          <a:prstGeom prst="rect">
            <a:avLst/>
          </a:prstGeom>
          <a:noFill/>
        </p:spPr>
        <p:txBody>
          <a:bodyPr wrap="square" rtlCol="0">
            <a:spAutoFit/>
          </a:bodyPr>
          <a:lstStyle/>
          <a:p>
            <a:r>
              <a:rPr lang="en-US" sz="1600" b="1" dirty="0">
                <a:solidFill>
                  <a:schemeClr val="accent5"/>
                </a:solidFill>
              </a:rPr>
              <a:t>Pg. 30</a:t>
            </a:r>
          </a:p>
        </p:txBody>
      </p:sp>
    </p:spTree>
    <p:extLst>
      <p:ext uri="{BB962C8B-B14F-4D97-AF65-F5344CB8AC3E}">
        <p14:creationId xmlns:p14="http://schemas.microsoft.com/office/powerpoint/2010/main" val="552238099"/>
      </p:ext>
    </p:extLst>
  </p:cSld>
  <p:clrMapOvr>
    <a:masterClrMapping/>
  </p:clrMapOvr>
  <p:transition spd="slow">
    <p:wipe dir="r"/>
  </p:transition>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FF47F11-9917-FF51-D037-B7E75ABB985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A4636E0-105E-93E0-19C9-DF3D220BA2AC}"/>
              </a:ext>
            </a:extLst>
          </p:cNvPr>
          <p:cNvSpPr>
            <a:spLocks noGrp="1"/>
          </p:cNvSpPr>
          <p:nvPr>
            <p:ph type="title"/>
          </p:nvPr>
        </p:nvSpPr>
        <p:spPr/>
        <p:txBody>
          <a:bodyPr/>
          <a:lstStyle/>
          <a:p>
            <a:r>
              <a:rPr lang="en-US" dirty="0"/>
              <a:t>Student Aid Guide</a:t>
            </a:r>
          </a:p>
        </p:txBody>
      </p:sp>
      <p:sp>
        <p:nvSpPr>
          <p:cNvPr id="3" name="Slide Number Placeholder 2">
            <a:extLst>
              <a:ext uri="{FF2B5EF4-FFF2-40B4-BE49-F238E27FC236}">
                <a16:creationId xmlns:a16="http://schemas.microsoft.com/office/drawing/2014/main" id="{6DED589C-0E41-D433-D747-13F24F86BF71}"/>
              </a:ext>
            </a:extLst>
          </p:cNvPr>
          <p:cNvSpPr>
            <a:spLocks noGrp="1"/>
          </p:cNvSpPr>
          <p:nvPr>
            <p:ph type="sldNum" sz="quarter" idx="12"/>
          </p:nvPr>
        </p:nvSpPr>
        <p:spPr/>
        <p:txBody>
          <a:bodyPr/>
          <a:lstStyle/>
          <a:p>
            <a:fld id="{3ECAA9F2-51A7-FA4F-B019-4D81CA3B727C}" type="slidenum">
              <a:rPr lang="en-US" smtClean="0"/>
              <a:pPr/>
              <a:t>55</a:t>
            </a:fld>
            <a:endParaRPr lang="en-US" dirty="0"/>
          </a:p>
        </p:txBody>
      </p:sp>
      <p:sp>
        <p:nvSpPr>
          <p:cNvPr id="5" name="Content Placeholder 4">
            <a:extLst>
              <a:ext uri="{FF2B5EF4-FFF2-40B4-BE49-F238E27FC236}">
                <a16:creationId xmlns:a16="http://schemas.microsoft.com/office/drawing/2014/main" id="{C24985EB-5544-D512-3B47-D02ED3EFF041}"/>
              </a:ext>
            </a:extLst>
          </p:cNvPr>
          <p:cNvSpPr txBox="1">
            <a:spLocks noGrp="1"/>
          </p:cNvSpPr>
          <p:nvPr>
            <p:ph idx="1"/>
          </p:nvPr>
        </p:nvSpPr>
        <p:spPr>
          <a:xfrm>
            <a:off x="408600" y="1623438"/>
            <a:ext cx="4163400" cy="4652556"/>
          </a:xfrm>
          <a:prstGeom prst="rect">
            <a:avLst/>
          </a:prstGeom>
          <a:noFill/>
        </p:spPr>
        <p:txBody>
          <a:bodyPr wrap="square" rtlCol="0">
            <a:spAutoFit/>
          </a:bodyPr>
          <a:lstStyle/>
          <a:p>
            <a:r>
              <a:rPr lang="en-US" sz="2400" dirty="0"/>
              <a:t>The </a:t>
            </a:r>
            <a:r>
              <a:rPr lang="en-US" sz="2400" b="1" dirty="0">
                <a:solidFill>
                  <a:schemeClr val="accent5"/>
                </a:solidFill>
              </a:rPr>
              <a:t>page numbers </a:t>
            </a:r>
            <a:r>
              <a:rPr lang="en-US" sz="2400" dirty="0"/>
              <a:t>in top left of this presentation refers to where in the Student Aid Guide (SAG) you can review for more information.</a:t>
            </a:r>
          </a:p>
          <a:p>
            <a:r>
              <a:rPr lang="en-US" sz="2400" dirty="0"/>
              <a:t>To view the electronic version of the SAG, go to: </a:t>
            </a:r>
            <a:r>
              <a:rPr lang="en-US" sz="2400" dirty="0">
                <a:hlinkClick r:id="rId2"/>
              </a:rPr>
              <a:t>https://www.pheaa.org/college-planning/student-aid-guide</a:t>
            </a:r>
            <a:r>
              <a:rPr lang="en-US" sz="2400" dirty="0"/>
              <a:t> or scan the          QR Code</a:t>
            </a:r>
          </a:p>
        </p:txBody>
      </p:sp>
      <p:pic>
        <p:nvPicPr>
          <p:cNvPr id="7" name="Picture 6">
            <a:extLst>
              <a:ext uri="{FF2B5EF4-FFF2-40B4-BE49-F238E27FC236}">
                <a16:creationId xmlns:a16="http://schemas.microsoft.com/office/drawing/2014/main" id="{92F5DA88-B803-CD51-1AC1-64FF901B88B7}"/>
              </a:ext>
            </a:extLst>
          </p:cNvPr>
          <p:cNvPicPr>
            <a:picLocks noChangeAspect="1"/>
          </p:cNvPicPr>
          <p:nvPr/>
        </p:nvPicPr>
        <p:blipFill>
          <a:blip r:embed="rId3"/>
          <a:stretch>
            <a:fillRect/>
          </a:stretch>
        </p:blipFill>
        <p:spPr>
          <a:xfrm>
            <a:off x="5105400" y="1751535"/>
            <a:ext cx="3769284" cy="4396362"/>
          </a:xfrm>
          <a:prstGeom prst="rect">
            <a:avLst/>
          </a:prstGeom>
        </p:spPr>
      </p:pic>
      <p:pic>
        <p:nvPicPr>
          <p:cNvPr id="9" name="Picture 8" descr="Qr code&#10;&#10;AI-generated content may be incorrect.">
            <a:extLst>
              <a:ext uri="{FF2B5EF4-FFF2-40B4-BE49-F238E27FC236}">
                <a16:creationId xmlns:a16="http://schemas.microsoft.com/office/drawing/2014/main" id="{17B4C7B3-ED86-E98C-57B4-5B57440786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5486400"/>
            <a:ext cx="1143000" cy="1143000"/>
          </a:xfrm>
          <a:prstGeom prst="rect">
            <a:avLst/>
          </a:prstGeom>
        </p:spPr>
      </p:pic>
      <p:sp>
        <p:nvSpPr>
          <p:cNvPr id="11" name="Arrow: Striped Right 10">
            <a:extLst>
              <a:ext uri="{FF2B5EF4-FFF2-40B4-BE49-F238E27FC236}">
                <a16:creationId xmlns:a16="http://schemas.microsoft.com/office/drawing/2014/main" id="{6ECCA1BB-AE16-36D4-3461-5876E75236DD}"/>
              </a:ext>
            </a:extLst>
          </p:cNvPr>
          <p:cNvSpPr/>
          <p:nvPr/>
        </p:nvSpPr>
        <p:spPr>
          <a:xfrm>
            <a:off x="2217179" y="5759810"/>
            <a:ext cx="1440422" cy="519980"/>
          </a:xfrm>
          <a:prstGeom prst="stripedRightArrow">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solidFill>
                <a:schemeClr val="accent5"/>
              </a:solidFill>
            </a:endParaRPr>
          </a:p>
        </p:txBody>
      </p:sp>
    </p:spTree>
    <p:extLst>
      <p:ext uri="{BB962C8B-B14F-4D97-AF65-F5344CB8AC3E}">
        <p14:creationId xmlns:p14="http://schemas.microsoft.com/office/powerpoint/2010/main" val="162075354"/>
      </p:ext>
    </p:extLst>
  </p:cSld>
  <p:clrMapOvr>
    <a:masterClrMapping/>
  </p:clrMapOvr>
  <p:transition spd="slow">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5924C2F-8A7B-0D5C-E9D8-7AEE3FDB6B8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32B50D2-52DD-0B1A-C664-C21219182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4167" y="1426417"/>
            <a:ext cx="4122033" cy="2314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33400" y="3960351"/>
            <a:ext cx="8305800" cy="2522742"/>
          </a:xfrm>
          <a:prstGeom prst="rect">
            <a:avLst/>
          </a:prstGeom>
        </p:spPr>
        <p:txBody>
          <a:bodyPr wrap="square">
            <a:spAutoFit/>
          </a:bodyPr>
          <a:lstStyle/>
          <a:p>
            <a:pPr>
              <a:lnSpc>
                <a:spcPct val="90000"/>
              </a:lnSpc>
              <a:spcAft>
                <a:spcPts val="650"/>
              </a:spcAft>
            </a:pPr>
            <a:r>
              <a:rPr lang="en-US" sz="3200" b="1" dirty="0">
                <a:solidFill>
                  <a:srgbClr val="007299"/>
                </a:solidFill>
              </a:rPr>
              <a:t>Evelyn Disla-Hernandez</a:t>
            </a:r>
          </a:p>
          <a:p>
            <a:pPr>
              <a:lnSpc>
                <a:spcPct val="90000"/>
              </a:lnSpc>
              <a:spcBef>
                <a:spcPts val="300"/>
              </a:spcBef>
              <a:spcAft>
                <a:spcPts val="300"/>
              </a:spcAft>
            </a:pPr>
            <a:r>
              <a:rPr lang="en-US" sz="2400" dirty="0">
                <a:solidFill>
                  <a:prstClr val="black"/>
                </a:solidFill>
              </a:rPr>
              <a:t>Higher Education Access Partner</a:t>
            </a:r>
          </a:p>
          <a:p>
            <a:pPr>
              <a:lnSpc>
                <a:spcPct val="90000"/>
              </a:lnSpc>
              <a:spcBef>
                <a:spcPts val="300"/>
              </a:spcBef>
              <a:spcAft>
                <a:spcPts val="300"/>
              </a:spcAft>
            </a:pPr>
            <a:r>
              <a:rPr lang="en-US" sz="2400" dirty="0">
                <a:solidFill>
                  <a:prstClr val="black"/>
                </a:solidFill>
              </a:rPr>
              <a:t>PA Higher Education Assistance Agency (PHEAA)</a:t>
            </a:r>
          </a:p>
          <a:p>
            <a:pPr>
              <a:lnSpc>
                <a:spcPct val="90000"/>
              </a:lnSpc>
              <a:spcBef>
                <a:spcPts val="300"/>
              </a:spcBef>
              <a:spcAft>
                <a:spcPts val="300"/>
              </a:spcAft>
            </a:pPr>
            <a:r>
              <a:rPr lang="en-US" sz="2400" dirty="0">
                <a:solidFill>
                  <a:prstClr val="black"/>
                </a:solidFill>
                <a:hlinkClick r:id="rId4"/>
              </a:rPr>
              <a:t>Evelyn.disla@pheaa.org</a:t>
            </a:r>
            <a:endParaRPr lang="en-US" sz="2400" dirty="0">
              <a:solidFill>
                <a:prstClr val="black"/>
              </a:solidFill>
            </a:endParaRPr>
          </a:p>
          <a:p>
            <a:pPr>
              <a:lnSpc>
                <a:spcPct val="90000"/>
              </a:lnSpc>
              <a:spcBef>
                <a:spcPts val="300"/>
              </a:spcBef>
              <a:spcAft>
                <a:spcPts val="300"/>
              </a:spcAft>
            </a:pPr>
            <a:r>
              <a:rPr lang="en-US" sz="2000" dirty="0">
                <a:solidFill>
                  <a:prstClr val="black"/>
                </a:solidFill>
              </a:rPr>
              <a:t>Assisting:</a:t>
            </a:r>
          </a:p>
          <a:p>
            <a:pPr>
              <a:lnSpc>
                <a:spcPct val="90000"/>
              </a:lnSpc>
              <a:spcBef>
                <a:spcPts val="300"/>
              </a:spcBef>
              <a:spcAft>
                <a:spcPts val="300"/>
              </a:spcAft>
            </a:pPr>
            <a:r>
              <a:rPr lang="en-US" sz="2000" dirty="0">
                <a:solidFill>
                  <a:prstClr val="black"/>
                </a:solidFill>
              </a:rPr>
              <a:t>Carbon, Lehigh, Monroe, Montgomery, Northampton, and Pike Counties</a:t>
            </a:r>
          </a:p>
        </p:txBody>
      </p:sp>
      <p:sp>
        <p:nvSpPr>
          <p:cNvPr id="9" name="Title 1"/>
          <p:cNvSpPr>
            <a:spLocks noGrp="1"/>
          </p:cNvSpPr>
          <p:nvPr>
            <p:ph type="title"/>
          </p:nvPr>
        </p:nvSpPr>
        <p:spPr>
          <a:prstGeom prst="rect">
            <a:avLst/>
          </a:prstGeom>
        </p:spPr>
        <p:txBody>
          <a:bodyPr/>
          <a:lstStyle/>
          <a:p>
            <a:r>
              <a:rPr lang="en-US"/>
              <a:t>Your Presenter</a:t>
            </a:r>
            <a:endParaRPr lang="en-US" dirty="0"/>
          </a:p>
        </p:txBody>
      </p:sp>
      <p:sp>
        <p:nvSpPr>
          <p:cNvPr id="2" name="Slide Number Placeholder 1">
            <a:extLst>
              <a:ext uri="{FF2B5EF4-FFF2-40B4-BE49-F238E27FC236}">
                <a16:creationId xmlns:a16="http://schemas.microsoft.com/office/drawing/2014/main" id="{09843BB7-28CD-A649-B919-7528CADDAC20}"/>
              </a:ext>
            </a:extLst>
          </p:cNvPr>
          <p:cNvSpPr>
            <a:spLocks noGrp="1"/>
          </p:cNvSpPr>
          <p:nvPr>
            <p:ph type="sldNum" sz="quarter" idx="12"/>
          </p:nvPr>
        </p:nvSpPr>
        <p:spPr/>
        <p:txBody>
          <a:bodyPr/>
          <a:lstStyle/>
          <a:p>
            <a:fld id="{3ECAA9F2-51A7-FA4F-B019-4D81CA3B727C}" type="slidenum">
              <a:rPr lang="en-US" smtClean="0"/>
              <a:pPr/>
              <a:t>56</a:t>
            </a:fld>
            <a:endParaRPr lang="en-US" dirty="0"/>
          </a:p>
        </p:txBody>
      </p:sp>
      <p:pic>
        <p:nvPicPr>
          <p:cNvPr id="11" name="Picture 10">
            <a:extLst>
              <a:ext uri="{FF2B5EF4-FFF2-40B4-BE49-F238E27FC236}">
                <a16:creationId xmlns:a16="http://schemas.microsoft.com/office/drawing/2014/main" id="{5C58C557-452E-3243-8CEF-B121BB33D61F}"/>
              </a:ext>
            </a:extLst>
          </p:cNvPr>
          <p:cNvPicPr>
            <a:picLocks noChangeAspect="1"/>
          </p:cNvPicPr>
          <p:nvPr/>
        </p:nvPicPr>
        <p:blipFill>
          <a:blip r:embed="rId5"/>
          <a:stretch>
            <a:fillRect/>
          </a:stretch>
        </p:blipFill>
        <p:spPr>
          <a:xfrm>
            <a:off x="7054829" y="2464836"/>
            <a:ext cx="248055" cy="237931"/>
          </a:xfrm>
          <a:prstGeom prst="rect">
            <a:avLst/>
          </a:prstGeom>
        </p:spPr>
      </p:pic>
      <p:pic>
        <p:nvPicPr>
          <p:cNvPr id="4" name="Picture 3" descr="A person wearing glasses&#10;&#10;AI-generated content may be incorrect.">
            <a:extLst>
              <a:ext uri="{FF2B5EF4-FFF2-40B4-BE49-F238E27FC236}">
                <a16:creationId xmlns:a16="http://schemas.microsoft.com/office/drawing/2014/main" id="{D801CA12-5787-55C2-1E70-BB386A19EAF0}"/>
              </a:ext>
            </a:extLst>
          </p:cNvPr>
          <p:cNvPicPr>
            <a:picLocks noChangeAspect="1"/>
          </p:cNvPicPr>
          <p:nvPr/>
        </p:nvPicPr>
        <p:blipFill>
          <a:blip r:embed="rId6" cstate="print">
            <a:extLst>
              <a:ext uri="{28A0092B-C50C-407E-A947-70E740481C1C}">
                <a14:useLocalDpi xmlns:a14="http://schemas.microsoft.com/office/drawing/2010/main" val="0"/>
              </a:ext>
            </a:extLst>
          </a:blip>
          <a:srcRect b="4336"/>
          <a:stretch>
            <a:fillRect/>
          </a:stretch>
        </p:blipFill>
        <p:spPr>
          <a:xfrm>
            <a:off x="1878311" y="1756998"/>
            <a:ext cx="1438883" cy="1927102"/>
          </a:xfrm>
          <a:prstGeom prst="rect">
            <a:avLst/>
          </a:prstGeom>
        </p:spPr>
      </p:pic>
    </p:spTree>
    <p:extLst>
      <p:ext uri="{BB962C8B-B14F-4D97-AF65-F5344CB8AC3E}">
        <p14:creationId xmlns:p14="http://schemas.microsoft.com/office/powerpoint/2010/main" val="1507404703"/>
      </p:ext>
    </p:extLst>
  </p:cSld>
  <p:clrMapOvr>
    <a:masterClrMapping/>
  </p:clrMapOvr>
  <p:transition spd="slow">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955275D-217C-B663-B7F0-91708D0A9BE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1D78A2D1-1BBB-2549-973E-E19ED4BACC5C}"/>
              </a:ext>
            </a:extLst>
          </p:cNvPr>
          <p:cNvSpPr txBox="1">
            <a:spLocks/>
          </p:cNvSpPr>
          <p:nvPr/>
        </p:nvSpPr>
        <p:spPr>
          <a:xfrm>
            <a:off x="304800" y="2514600"/>
            <a:ext cx="8534400" cy="1558925"/>
          </a:xfrm>
          <a:prstGeom prst="rect">
            <a:avLst/>
          </a:prstGeom>
          <a:solidFill>
            <a:schemeClr val="accent4"/>
          </a:solidFill>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7200" b="1" dirty="0">
                <a:solidFill>
                  <a:srgbClr val="FFFFFF"/>
                </a:solidFill>
                <a:latin typeface="+mj-lt"/>
                <a:cs typeface="Open Sans"/>
              </a:rPr>
              <a:t>Questions?</a:t>
            </a:r>
          </a:p>
        </p:txBody>
      </p:sp>
    </p:spTree>
    <p:extLst>
      <p:ext uri="{BB962C8B-B14F-4D97-AF65-F5344CB8AC3E}">
        <p14:creationId xmlns:p14="http://schemas.microsoft.com/office/powerpoint/2010/main" val="2020156927"/>
      </p:ext>
    </p:extLst>
  </p:cSld>
  <p:clrMapOvr>
    <a:masterClrMapping/>
  </p:clrMapOvr>
  <p:transition spd="slow">
    <p:wipe dir="r"/>
  </p:transition>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41313"/>
      </a:dk2>
      <a:lt2>
        <a:srgbClr val="EEECE1"/>
      </a:lt2>
      <a:accent1>
        <a:srgbClr val="FF621D"/>
      </a:accent1>
      <a:accent2>
        <a:srgbClr val="2D6831"/>
      </a:accent2>
      <a:accent3>
        <a:srgbClr val="CD3322"/>
      </a:accent3>
      <a:accent4>
        <a:srgbClr val="005478"/>
      </a:accent4>
      <a:accent5>
        <a:srgbClr val="FCB940"/>
      </a:accent5>
      <a:accent6>
        <a:srgbClr val="E1792B"/>
      </a:accent6>
      <a:hlink>
        <a:srgbClr val="3C672B"/>
      </a:hlink>
      <a:folHlink>
        <a:srgbClr val="223E1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C730C"/>
        </a:solidFill>
        <a:ln>
          <a:noFill/>
        </a:ln>
        <a:effectLst/>
      </a:spPr>
      <a:bodyPr rtlCol="0" anchor="ctr"/>
      <a:lstStyle>
        <a:defPPr algn="ctr">
          <a:defRPr dirty="0"/>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2023 FAN Slide Deck PPT" id="{3ACE7A74-E6A4-1548-BE6D-A5B48D90D17F}" vid="{947EA9E1-5DC8-B84C-B203-9B9773BF82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4fbf871e-ff12-4b1a-b977-5dbc3a75478f}" enabled="0" method="" siteId="{4fbf871e-ff12-4b1a-b977-5dbc3a75478f}" removed="1"/>
</clbl:labelList>
</file>

<file path=docProps/app.xml><?xml version="1.0" encoding="utf-8"?>
<Properties xmlns="http://schemas.openxmlformats.org/officeDocument/2006/extended-properties" xmlns:vt="http://schemas.openxmlformats.org/officeDocument/2006/docPropsVTypes">
  <Template/>
  <TotalTime>20182</TotalTime>
  <Words>4169</Words>
  <Application>Microsoft Office PowerPoint</Application>
  <PresentationFormat>On-screen Show (4:3)</PresentationFormat>
  <Paragraphs>622</Paragraphs>
  <Slides>57</Slides>
  <Notes>15</Notes>
  <HiddenSlides>1</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57</vt:i4>
      </vt:variant>
    </vt:vector>
  </HeadingPairs>
  <TitlesOfParts>
    <vt:vector size="73" baseType="lpstr">
      <vt:lpstr>ＭＳ Ｐゴシック</vt:lpstr>
      <vt:lpstr>Arial</vt:lpstr>
      <vt:lpstr>Calibri</vt:lpstr>
      <vt:lpstr>Courier New</vt:lpstr>
      <vt:lpstr>Google Sans</vt:lpstr>
      <vt:lpstr>Helvetica</vt:lpstr>
      <vt:lpstr>Ink Free</vt:lpstr>
      <vt:lpstr>Lucida Grande</vt:lpstr>
      <vt:lpstr>Open Sans</vt:lpstr>
      <vt:lpstr>Open Sans Light</vt:lpstr>
      <vt:lpstr>Open Sans Semibold</vt:lpstr>
      <vt:lpstr>Roboto</vt:lpstr>
      <vt:lpstr>System Font Regular</vt:lpstr>
      <vt:lpstr>Times New Roman</vt:lpstr>
      <vt:lpstr>Wingdings</vt:lpstr>
      <vt:lpstr>1_Office Theme</vt:lpstr>
      <vt:lpstr>PowerPoint Presentation</vt:lpstr>
      <vt:lpstr>PowerPoint Presentation</vt:lpstr>
      <vt:lpstr>Your Presenters</vt:lpstr>
      <vt:lpstr>Topics</vt:lpstr>
      <vt:lpstr>What Is Financial Aid?</vt:lpstr>
      <vt:lpstr>Basic Principles</vt:lpstr>
      <vt:lpstr>Financial Aid – Gift Aid</vt:lpstr>
      <vt:lpstr>Financial Aid – Self-Help Aid</vt:lpstr>
      <vt:lpstr> Cost Of Attendance (COA)</vt:lpstr>
      <vt:lpstr> Student Aid Index (SAI)</vt:lpstr>
      <vt:lpstr>Calculating Financial Need</vt:lpstr>
      <vt:lpstr>Financial Aid Made Simple</vt:lpstr>
      <vt:lpstr>Step 1: Look For Free Money First</vt:lpstr>
      <vt:lpstr>Step 1: Look For Free Money First</vt:lpstr>
      <vt:lpstr>Scholarship Search Tips</vt:lpstr>
      <vt:lpstr>Recognize Scholarship Scams</vt:lpstr>
      <vt:lpstr>Step 2: Know Your Deadlines</vt:lpstr>
      <vt:lpstr>PA State Grant Deadlines</vt:lpstr>
      <vt:lpstr>Step 3: The FAFSA is Your Connection to Funding</vt:lpstr>
      <vt:lpstr>FAFSA (Free Application for Federal Student Aid)</vt:lpstr>
      <vt:lpstr>Create Your StudentAid.gov Account</vt:lpstr>
      <vt:lpstr>2026-2027 FAFSA Prep</vt:lpstr>
      <vt:lpstr>FAFSA - Consent</vt:lpstr>
      <vt:lpstr>For Dependent Students, Who Reports Info on the 2026-27 FAFSA (contributors)?</vt:lpstr>
      <vt:lpstr>When Is A Student Automatically Considered “Independent”?</vt:lpstr>
      <vt:lpstr>What is considered an asset?</vt:lpstr>
      <vt:lpstr>Student Unusual Circumstances </vt:lpstr>
      <vt:lpstr>FAFSA Tips</vt:lpstr>
      <vt:lpstr>After Filing</vt:lpstr>
      <vt:lpstr>Other Forms You  May Need to Complete</vt:lpstr>
      <vt:lpstr>CSSProfile.CollegeBoard.org </vt:lpstr>
      <vt:lpstr>FAFSA is Filed… Now What?</vt:lpstr>
      <vt:lpstr>Special Circumstances</vt:lpstr>
      <vt:lpstr>Financial Aid Notification</vt:lpstr>
      <vt:lpstr>Step 4: Compare Schools’ Financial Aid Offers Carefully</vt:lpstr>
      <vt:lpstr>Reviewing the Financial Aid Offer</vt:lpstr>
      <vt:lpstr>Comparing Financial Aid Offers</vt:lpstr>
      <vt:lpstr>Federal Grant Programs</vt:lpstr>
      <vt:lpstr>PA State Grant Program</vt:lpstr>
      <vt:lpstr>Other State Programs</vt:lpstr>
      <vt:lpstr>Other State Programs </vt:lpstr>
      <vt:lpstr>Federal Work-Study</vt:lpstr>
      <vt:lpstr>Subsidized</vt:lpstr>
      <vt:lpstr>Federal Direct Loan Borrowing Limits</vt:lpstr>
      <vt:lpstr>Federal Direct PLUS Loan</vt:lpstr>
      <vt:lpstr>Private/Alternative Loans</vt:lpstr>
      <vt:lpstr>PowerPoint Presentation</vt:lpstr>
      <vt:lpstr>Benefits of Paying Interest</vt:lpstr>
      <vt:lpstr>PowerPoint Presentation</vt:lpstr>
      <vt:lpstr>Step 5: Be Sure You Have The  Money You Need</vt:lpstr>
      <vt:lpstr>Use Your Resources</vt:lpstr>
      <vt:lpstr>Stay Up to Date with PHEAA</vt:lpstr>
      <vt:lpstr>What Can You Do Now?</vt:lpstr>
      <vt:lpstr>Social Media Outreach</vt:lpstr>
      <vt:lpstr>Student Aid Guide</vt:lpstr>
      <vt:lpstr>Your Presenter</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PHEAA</dc:creator>
  <cp:lastModifiedBy>Disla, Evelyn D</cp:lastModifiedBy>
  <cp:revision>871</cp:revision>
  <cp:lastPrinted>2019-07-08T15:36:37Z</cp:lastPrinted>
  <dcterms:created xsi:type="dcterms:W3CDTF">2014-08-28T14:31:24Z</dcterms:created>
  <dcterms:modified xsi:type="dcterms:W3CDTF">2025-09-17T16:56:54Z</dcterms:modified>
</cp:coreProperties>
</file>