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a116c14a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a116c14a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hyperlink" Target="https://docs.google.com/forms/d/e/1FAIpQLSdPT9qszZQ-aE44WllMo2phu_FrObVVlZt5sH8wkyI5yiVkfQ/viewform" TargetMode="External"/><Relationship Id="rId5" Type="http://schemas.openxmlformats.org/officeDocument/2006/relationships/image" Target="../media/image9.png"/><Relationship Id="rId6" Type="http://schemas.openxmlformats.org/officeDocument/2006/relationships/hyperlink" Target="https://www.loom.com/share/566b83c176dd4b86a65d7bd3b0e77fdf" TargetMode="External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canva.com/design/DAFQWY7wEJs/FVONcGgWRSgHUrNlfn3OPg/view?utm_content=DAFQWY7wEJs&amp;utm_campaign=designshare&amp;utm_medium=link2&amp;utm_source=sharebutton" TargetMode="External"/><Relationship Id="rId22" Type="http://schemas.openxmlformats.org/officeDocument/2006/relationships/image" Target="../media/image2.png"/><Relationship Id="rId21" Type="http://schemas.openxmlformats.org/officeDocument/2006/relationships/hyperlink" Target="https://www.canva.com/design/DAFQWY7wEJs/FVONcGgWRSgHUrNlfn3OPg/view?utm_content=DAFQWY7wEJs&amp;utm_campaign=designshare&amp;utm_medium=link2&amp;utm_source=sharebutton" TargetMode="External"/><Relationship Id="rId24" Type="http://schemas.openxmlformats.org/officeDocument/2006/relationships/image" Target="../media/image5.png"/><Relationship Id="rId23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hyperlink" Target="https://www.canva.com/design/DAFThWL2w2w/kZWR69-MVbP5-MrHEY3xPg/view?utm_content=DAFThWL2w2w&amp;utm_campaign=designshare&amp;utm_medium=link2&amp;utm_source=sharebutton" TargetMode="External"/><Relationship Id="rId9" Type="http://schemas.openxmlformats.org/officeDocument/2006/relationships/hyperlink" Target="https://www.canva.com/design/DAFU16D9_eE/mrMSzPRmv0ZrUm1eDLD3pw/view?utm_content=DAFU16D9_eE&amp;utm_campaign=designshare&amp;utm_medium=link2&amp;utm_source=sharebutton" TargetMode="External"/><Relationship Id="rId26" Type="http://schemas.openxmlformats.org/officeDocument/2006/relationships/image" Target="../media/image7.png"/><Relationship Id="rId25" Type="http://schemas.openxmlformats.org/officeDocument/2006/relationships/image" Target="../media/image6.png"/><Relationship Id="rId28" Type="http://schemas.openxmlformats.org/officeDocument/2006/relationships/image" Target="../media/image8.png"/><Relationship Id="rId27" Type="http://schemas.openxmlformats.org/officeDocument/2006/relationships/image" Target="../media/image10.png"/><Relationship Id="rId5" Type="http://schemas.openxmlformats.org/officeDocument/2006/relationships/hyperlink" Target="https://www.canva.com/design/DAFQPUz28Ok/8eWUj1f1nhLF1KJF8Wd4KQ/view?utm_content=DAFQPUz28Ok&amp;utm_campaign=designshare&amp;utm_medium=link2&amp;utm_source=sharebutton" TargetMode="External"/><Relationship Id="rId6" Type="http://schemas.openxmlformats.org/officeDocument/2006/relationships/hyperlink" Target="https://www.canva.com/design/DAFT5eJT6LA/e5WDqLRZ5ypgfHmWRrHiug/view?utm_content=DAFT5eJT6LA&amp;utm_campaign=designshare&amp;utm_medium=link2&amp;utm_source=sharebutton" TargetMode="External"/><Relationship Id="rId29" Type="http://schemas.openxmlformats.org/officeDocument/2006/relationships/image" Target="../media/image11.png"/><Relationship Id="rId7" Type="http://schemas.openxmlformats.org/officeDocument/2006/relationships/hyperlink" Target="https://www.canva.com/design/DAFUpYteW5g/b-f5nULeZayqG5LWNsXUJQ/view?utm_content=DAFUpYteW5g&amp;utm_campaign=designshare&amp;utm_medium=link2&amp;utm_source=sharebutton" TargetMode="External"/><Relationship Id="rId8" Type="http://schemas.openxmlformats.org/officeDocument/2006/relationships/hyperlink" Target="https://www.canva.com/design/DAFUpYteW5g/b-f5nULeZayqG5LWNsXUJQ/view?utm_content=DAFUpYteW5g&amp;utm_campaign=designshare&amp;utm_medium=link2&amp;utm_source=sharebutton" TargetMode="External"/><Relationship Id="rId30" Type="http://schemas.openxmlformats.org/officeDocument/2006/relationships/image" Target="../media/image12.png"/><Relationship Id="rId11" Type="http://schemas.openxmlformats.org/officeDocument/2006/relationships/hyperlink" Target="https://www.canva.com/design/DAFUvKuwRE4/9PgzCeM-iww9k3yen6qbDg/view?utm_content=DAFUvKuwRE4&amp;utm_campaign=designshare&amp;utm_medium=link2&amp;utm_source=sharebutton" TargetMode="External"/><Relationship Id="rId10" Type="http://schemas.openxmlformats.org/officeDocument/2006/relationships/hyperlink" Target="https://www.canva.com/design/DAFU16D9_eE/mrMSzPRmv0ZrUm1eDLD3pw/view?utm_content=DAFU16D9_eE&amp;utm_campaign=designshare&amp;utm_medium=link2&amp;utm_source=sharebutton" TargetMode="External"/><Relationship Id="rId13" Type="http://schemas.openxmlformats.org/officeDocument/2006/relationships/hyperlink" Target="https://www.canva.com/design/DAFUvKuwRE4/9PgzCeM-iww9k3yen6qbDg/view?utm_content=DAFUvKuwRE4&amp;utm_campaign=designshare&amp;utm_medium=link2&amp;utm_source=sharebutton" TargetMode="External"/><Relationship Id="rId12" Type="http://schemas.openxmlformats.org/officeDocument/2006/relationships/hyperlink" Target="https://www.canva.com/design/DAFUvKuwRE4/9PgzCeM-iww9k3yen6qbDg/view?utm_content=DAFUvKuwRE4&amp;utm_campaign=designshare&amp;utm_medium=link2&amp;utm_source=sharebutton" TargetMode="External"/><Relationship Id="rId15" Type="http://schemas.openxmlformats.org/officeDocument/2006/relationships/hyperlink" Target="https://www.canva.com/design/DAFQWdjggbk/UB-YkF8UXFv6tNkceu2_-Q/view?utm_content=DAFQWdjggbk&amp;utm_campaign=designshare&amp;utm_medium=link2&amp;utm_source=sharebutton" TargetMode="External"/><Relationship Id="rId14" Type="http://schemas.openxmlformats.org/officeDocument/2006/relationships/hyperlink" Target="https://www.canva.com/design/DAFQWdjggbk/UB-YkF8UXFv6tNkceu2_-Q/view?utm_content=DAFQWdjggbk&amp;utm_campaign=designshare&amp;utm_medium=link2&amp;utm_source=sharebutton" TargetMode="External"/><Relationship Id="rId17" Type="http://schemas.openxmlformats.org/officeDocument/2006/relationships/hyperlink" Target="https://www.canva.com/design/DAFU1BXAn_k/usiBFTf5XqyRmwfNiieGEA/view?utm_content=DAFU1BXAn_k&amp;utm_campaign=designshare&amp;utm_medium=link2&amp;utm_source=sharebutton" TargetMode="External"/><Relationship Id="rId16" Type="http://schemas.openxmlformats.org/officeDocument/2006/relationships/hyperlink" Target="https://www.canva.com/design/DAFQWdjggbk/UB-YkF8UXFv6tNkceu2_-Q/view?utm_content=DAFQWdjggbk&amp;utm_campaign=designshare&amp;utm_medium=link2&amp;utm_source=sharebutton" TargetMode="External"/><Relationship Id="rId19" Type="http://schemas.openxmlformats.org/officeDocument/2006/relationships/hyperlink" Target="https://www.canva.com/design/DAFU1BXAn_k/usiBFTf5XqyRmwfNiieGEA/view?utm_content=DAFU1BXAn_k&amp;utm_campaign=designshare&amp;utm_medium=link2&amp;utm_source=sharebutton" TargetMode="External"/><Relationship Id="rId18" Type="http://schemas.openxmlformats.org/officeDocument/2006/relationships/hyperlink" Target="https://www.canva.com/design/DAFU1BXAn_k/usiBFTf5XqyRmwfNiieGEA/view?utm_content=DAFU1BXAn_k&amp;utm_campaign=designshare&amp;utm_medium=link2&amp;utm_source=sharebutt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516575" y="1213250"/>
            <a:ext cx="7321800" cy="2944500"/>
          </a:xfrm>
          <a:prstGeom prst="rect">
            <a:avLst/>
          </a:prstGeom>
          <a:solidFill>
            <a:srgbClr val="F9CB9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572825" y="1220600"/>
            <a:ext cx="7209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You have the opportunity to learn about 9 of the i-Ready reports in greater detail. Each has its own mini-course that will award you with 1 hour of CTLE credit once you complete the task and proof of completion form. You can add to the form each time you finish a course as it will save your previous responses. Please have all work completed and turned in by </a:t>
            </a:r>
            <a:r>
              <a:rPr b="1" lang="en" sz="1600">
                <a:highlight>
                  <a:srgbClr val="FFFF00"/>
                </a:highlight>
              </a:rPr>
              <a:t>add date here</a:t>
            </a:r>
            <a:r>
              <a:rPr b="1" lang="en" sz="1600"/>
              <a:t>.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Feel free to use the choice board pieces to help you keep track of the courses you’ve taken. (Make a copy of this </a:t>
            </a:r>
            <a:r>
              <a:rPr lang="en" sz="1600"/>
              <a:t>presentation</a:t>
            </a:r>
            <a:r>
              <a:rPr lang="en" sz="1600"/>
              <a:t>)This is not mandatory but may be helpful if you complete them over a longer period of time.</a:t>
            </a:r>
            <a:endParaRPr sz="1600"/>
          </a:p>
        </p:txBody>
      </p:sp>
      <p:pic>
        <p:nvPicPr>
          <p:cNvPr id="56" name="Google Shape;56;p1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5148" y="3850600"/>
            <a:ext cx="813426" cy="111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38375" y="51200"/>
            <a:ext cx="1162050" cy="116205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3590300" y="4209638"/>
            <a:ext cx="436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Complete this form once  for Proof of Completion</a:t>
            </a:r>
            <a:endParaRPr b="1"/>
          </a:p>
        </p:txBody>
      </p:sp>
      <p:cxnSp>
        <p:nvCxnSpPr>
          <p:cNvPr id="59" name="Google Shape;59;p13"/>
          <p:cNvCxnSpPr/>
          <p:nvPr/>
        </p:nvCxnSpPr>
        <p:spPr>
          <a:xfrm flipH="1" rot="10800000">
            <a:off x="7295525" y="4619150"/>
            <a:ext cx="885900" cy="66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" name="Google Shape;60;p13"/>
          <p:cNvSpPr txBox="1"/>
          <p:nvPr/>
        </p:nvSpPr>
        <p:spPr>
          <a:xfrm>
            <a:off x="5093400" y="331250"/>
            <a:ext cx="2792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watch before starting</a:t>
            </a:r>
            <a:endParaRPr/>
          </a:p>
        </p:txBody>
      </p:sp>
      <p:cxnSp>
        <p:nvCxnSpPr>
          <p:cNvPr id="61" name="Google Shape;61;p13"/>
          <p:cNvCxnSpPr/>
          <p:nvPr/>
        </p:nvCxnSpPr>
        <p:spPr>
          <a:xfrm flipH="1" rot="10800000">
            <a:off x="6924350" y="684950"/>
            <a:ext cx="885900" cy="66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14"/>
          <p:cNvGrpSpPr/>
          <p:nvPr/>
        </p:nvGrpSpPr>
        <p:grpSpPr>
          <a:xfrm>
            <a:off x="4146800" y="675675"/>
            <a:ext cx="4772775" cy="4030300"/>
            <a:chOff x="4146800" y="675675"/>
            <a:chExt cx="4772775" cy="4030300"/>
          </a:xfrm>
        </p:grpSpPr>
        <p:sp>
          <p:nvSpPr>
            <p:cNvPr id="67" name="Google Shape;67;p14"/>
            <p:cNvSpPr txBox="1"/>
            <p:nvPr/>
          </p:nvSpPr>
          <p:spPr>
            <a:xfrm>
              <a:off x="4256150" y="675675"/>
              <a:ext cx="15306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Diagnostic Results (class)</a:t>
              </a:r>
              <a:endParaRPr b="1" sz="2000">
                <a:solidFill>
                  <a:schemeClr val="dk1"/>
                </a:solidFill>
              </a:endParaRPr>
            </a:p>
          </p:txBody>
        </p:sp>
        <p:sp>
          <p:nvSpPr>
            <p:cNvPr id="68" name="Google Shape;68;p14"/>
            <p:cNvSpPr txBox="1"/>
            <p:nvPr/>
          </p:nvSpPr>
          <p:spPr>
            <a:xfrm>
              <a:off x="4194200" y="2255675"/>
              <a:ext cx="16545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Prerequisite</a:t>
              </a:r>
              <a:endParaRPr b="1" sz="2000">
                <a:solidFill>
                  <a:schemeClr val="dk1"/>
                </a:solidFill>
              </a:endParaRPr>
            </a:p>
          </p:txBody>
        </p:sp>
        <p:sp>
          <p:nvSpPr>
            <p:cNvPr id="69" name="Google Shape;69;p14"/>
            <p:cNvSpPr txBox="1"/>
            <p:nvPr/>
          </p:nvSpPr>
          <p:spPr>
            <a:xfrm>
              <a:off x="5745200" y="867375"/>
              <a:ext cx="15306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Learning Games</a:t>
              </a:r>
              <a:endParaRPr b="1" sz="2000">
                <a:solidFill>
                  <a:schemeClr val="dk1"/>
                </a:solidFill>
              </a:endParaRPr>
            </a:p>
          </p:txBody>
        </p:sp>
        <p:sp>
          <p:nvSpPr>
            <p:cNvPr id="70" name="Google Shape;70;p14"/>
            <p:cNvSpPr txBox="1"/>
            <p:nvPr/>
          </p:nvSpPr>
          <p:spPr>
            <a:xfrm>
              <a:off x="7241375" y="753375"/>
              <a:ext cx="15783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Diagnostic Growth</a:t>
              </a:r>
              <a:endParaRPr b="1" sz="2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8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(class)</a:t>
              </a:r>
              <a:endParaRPr b="1" sz="2000">
                <a:solidFill>
                  <a:schemeClr val="dk1"/>
                </a:solidFill>
              </a:endParaRPr>
            </a:p>
          </p:txBody>
        </p:sp>
        <p:sp>
          <p:nvSpPr>
            <p:cNvPr id="71" name="Google Shape;71;p14"/>
            <p:cNvSpPr txBox="1"/>
            <p:nvPr/>
          </p:nvSpPr>
          <p:spPr>
            <a:xfrm>
              <a:off x="7141475" y="2063400"/>
              <a:ext cx="17781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9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Personalized Instruction</a:t>
              </a:r>
              <a:endParaRPr b="1" sz="2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10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Summary</a:t>
              </a:r>
              <a:endParaRPr b="1" sz="2000">
                <a:solidFill>
                  <a:schemeClr val="dk1"/>
                </a:solidFill>
              </a:endParaRPr>
            </a:p>
          </p:txBody>
        </p:sp>
        <p:sp>
          <p:nvSpPr>
            <p:cNvPr id="72" name="Google Shape;72;p14"/>
            <p:cNvSpPr txBox="1"/>
            <p:nvPr/>
          </p:nvSpPr>
          <p:spPr>
            <a:xfrm>
              <a:off x="5848700" y="2014000"/>
              <a:ext cx="1323600" cy="10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900" u="sng">
                  <a:solidFill>
                    <a:schemeClr val="dk1"/>
                  </a:solidFill>
                  <a:hlinkClick r:id="rId11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Historical</a:t>
              </a:r>
              <a:endParaRPr b="1" sz="1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1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Results</a:t>
              </a:r>
              <a:endParaRPr b="1" sz="2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13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(class)</a:t>
              </a:r>
              <a:endParaRPr b="1" sz="2000">
                <a:solidFill>
                  <a:schemeClr val="dk1"/>
                </a:solidFill>
              </a:endParaRPr>
            </a:p>
          </p:txBody>
        </p:sp>
        <p:sp>
          <p:nvSpPr>
            <p:cNvPr id="73" name="Google Shape;73;p14"/>
            <p:cNvSpPr txBox="1"/>
            <p:nvPr/>
          </p:nvSpPr>
          <p:spPr>
            <a:xfrm>
              <a:off x="7110304" y="3373425"/>
              <a:ext cx="16545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1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Grade</a:t>
              </a:r>
              <a:endParaRPr b="1" sz="2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1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Level</a:t>
              </a:r>
              <a:endParaRPr b="1" sz="2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1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Scaffolding</a:t>
              </a:r>
              <a:endParaRPr b="1" sz="2000">
                <a:solidFill>
                  <a:schemeClr val="dk1"/>
                </a:solidFill>
              </a:endParaRPr>
            </a:p>
          </p:txBody>
        </p:sp>
        <p:sp>
          <p:nvSpPr>
            <p:cNvPr id="74" name="Google Shape;74;p14"/>
            <p:cNvSpPr txBox="1"/>
            <p:nvPr/>
          </p:nvSpPr>
          <p:spPr>
            <a:xfrm>
              <a:off x="5745200" y="3336175"/>
              <a:ext cx="1530600" cy="136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1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Growth</a:t>
              </a:r>
              <a:endParaRPr b="1" sz="2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900" u="sng">
                  <a:solidFill>
                    <a:schemeClr val="dk1"/>
                  </a:solidFill>
                  <a:hlinkClick r:id="rId18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Monitoring</a:t>
              </a:r>
              <a:endParaRPr b="1" sz="1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900" u="sng">
                  <a:solidFill>
                    <a:schemeClr val="dk1"/>
                  </a:solidFill>
                  <a:hlinkClick r:id="rId19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Results</a:t>
              </a:r>
              <a:endParaRPr b="1" sz="1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900">
                  <a:solidFill>
                    <a:schemeClr val="dk1"/>
                  </a:solidFill>
                </a:rPr>
                <a:t>(class)</a:t>
              </a:r>
              <a:endParaRPr b="1" sz="1900">
                <a:solidFill>
                  <a:schemeClr val="dk1"/>
                </a:solidFill>
              </a:endParaRPr>
            </a:p>
          </p:txBody>
        </p:sp>
        <p:sp>
          <p:nvSpPr>
            <p:cNvPr id="75" name="Google Shape;75;p14"/>
            <p:cNvSpPr txBox="1"/>
            <p:nvPr/>
          </p:nvSpPr>
          <p:spPr>
            <a:xfrm>
              <a:off x="4146800" y="3453125"/>
              <a:ext cx="1778100" cy="80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20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Instructional</a:t>
              </a:r>
              <a:endParaRPr b="1" sz="20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 u="sng">
                  <a:solidFill>
                    <a:schemeClr val="dk1"/>
                  </a:solidFill>
                  <a:hlinkClick r:id="rId21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Groupings</a:t>
              </a:r>
              <a:endParaRPr b="1" sz="2000">
                <a:solidFill>
                  <a:schemeClr val="dk1"/>
                </a:solidFill>
              </a:endParaRPr>
            </a:p>
          </p:txBody>
        </p:sp>
      </p:grpSp>
      <p:pic>
        <p:nvPicPr>
          <p:cNvPr id="76" name="Google Shape;76;p14"/>
          <p:cNvPicPr preferRelativeResize="0"/>
          <p:nvPr/>
        </p:nvPicPr>
        <p:blipFill rotWithShape="1">
          <a:blip r:embed="rId22">
            <a:alphaModFix/>
          </a:blip>
          <a:srcRect b="13254" l="0" r="0" t="0"/>
          <a:stretch/>
        </p:blipFill>
        <p:spPr>
          <a:xfrm>
            <a:off x="-2383250" y="-69075"/>
            <a:ext cx="1001575" cy="11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 rotWithShape="1">
          <a:blip r:embed="rId23">
            <a:alphaModFix/>
          </a:blip>
          <a:srcRect b="12808" l="0" r="0" t="0"/>
          <a:stretch/>
        </p:blipFill>
        <p:spPr>
          <a:xfrm>
            <a:off x="-1327000" y="353839"/>
            <a:ext cx="1174024" cy="1150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 rotWithShape="1">
          <a:blip r:embed="rId24">
            <a:alphaModFix/>
          </a:blip>
          <a:srcRect b="13035" l="0" r="0" t="0"/>
          <a:stretch/>
        </p:blipFill>
        <p:spPr>
          <a:xfrm>
            <a:off x="-1082325" y="3672878"/>
            <a:ext cx="1001575" cy="116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 rotWithShape="1">
          <a:blip r:embed="rId25">
            <a:alphaModFix/>
          </a:blip>
          <a:srcRect b="12982" l="0" r="0" t="0"/>
          <a:stretch/>
        </p:blipFill>
        <p:spPr>
          <a:xfrm>
            <a:off x="-2644750" y="1154325"/>
            <a:ext cx="1220500" cy="98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26">
            <a:alphaModFix/>
          </a:blip>
          <a:srcRect b="8592" l="0" r="0" t="0"/>
          <a:stretch/>
        </p:blipFill>
        <p:spPr>
          <a:xfrm>
            <a:off x="-2644742" y="3661839"/>
            <a:ext cx="773292" cy="11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 rotWithShape="1">
          <a:blip r:embed="rId27">
            <a:alphaModFix/>
          </a:blip>
          <a:srcRect b="19361" l="0" r="0" t="0"/>
          <a:stretch/>
        </p:blipFill>
        <p:spPr>
          <a:xfrm>
            <a:off x="-2547500" y="2254926"/>
            <a:ext cx="1220500" cy="1186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83" name="Google Shape;83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6" name="Google Shape;86;p14"/>
          <p:cNvGrpSpPr/>
          <p:nvPr/>
        </p:nvGrpSpPr>
        <p:grpSpPr>
          <a:xfrm>
            <a:off x="-1216338" y="1908730"/>
            <a:ext cx="952725" cy="1186506"/>
            <a:chOff x="582300" y="152400"/>
            <a:chExt cx="3855625" cy="4447175"/>
          </a:xfrm>
        </p:grpSpPr>
        <p:pic>
          <p:nvPicPr>
            <p:cNvPr id="87" name="Google Shape;87;p14"/>
            <p:cNvPicPr preferRelativeResize="0"/>
            <p:nvPr/>
          </p:nvPicPr>
          <p:blipFill rotWithShape="1">
            <a:blip r:embed="rId29">
              <a:alphaModFix/>
            </a:blip>
            <a:srcRect b="11769" l="0" r="0" t="0"/>
            <a:stretch/>
          </p:blipFill>
          <p:spPr>
            <a:xfrm>
              <a:off x="582300" y="152400"/>
              <a:ext cx="3843200" cy="403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14"/>
            <p:cNvPicPr preferRelativeResize="0"/>
            <p:nvPr/>
          </p:nvPicPr>
          <p:blipFill rotWithShape="1">
            <a:blip r:embed="rId29">
              <a:alphaModFix/>
            </a:blip>
            <a:srcRect b="2865" l="0" r="68241" t="0"/>
            <a:stretch/>
          </p:blipFill>
          <p:spPr>
            <a:xfrm>
              <a:off x="582300" y="152400"/>
              <a:ext cx="1220500" cy="444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14"/>
            <p:cNvPicPr preferRelativeResize="0"/>
            <p:nvPr/>
          </p:nvPicPr>
          <p:blipFill rotWithShape="1">
            <a:blip r:embed="rId29">
              <a:alphaModFix/>
            </a:blip>
            <a:srcRect b="8966" l="82556" r="0" t="0"/>
            <a:stretch/>
          </p:blipFill>
          <p:spPr>
            <a:xfrm>
              <a:off x="3767550" y="152400"/>
              <a:ext cx="670375" cy="4167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" name="Google Shape;90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91" name="Google Shape;91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3" name="Google Shape;93;p14"/>
          <p:cNvPicPr preferRelativeResize="0"/>
          <p:nvPr/>
        </p:nvPicPr>
        <p:blipFill rotWithShape="1">
          <a:blip r:embed="rId22">
            <a:alphaModFix/>
          </a:blip>
          <a:srcRect b="13254" l="0" r="0" t="0"/>
          <a:stretch/>
        </p:blipFill>
        <p:spPr>
          <a:xfrm>
            <a:off x="-2383250" y="-69075"/>
            <a:ext cx="1001575" cy="11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 rotWithShape="1">
          <a:blip r:embed="rId23">
            <a:alphaModFix/>
          </a:blip>
          <a:srcRect b="12808" l="0" r="0" t="0"/>
          <a:stretch/>
        </p:blipFill>
        <p:spPr>
          <a:xfrm>
            <a:off x="-1327000" y="353839"/>
            <a:ext cx="1174024" cy="1150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 rotWithShape="1">
          <a:blip r:embed="rId24">
            <a:alphaModFix/>
          </a:blip>
          <a:srcRect b="13035" l="0" r="0" t="0"/>
          <a:stretch/>
        </p:blipFill>
        <p:spPr>
          <a:xfrm>
            <a:off x="-1082325" y="3672878"/>
            <a:ext cx="1001575" cy="116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 rotWithShape="1">
          <a:blip r:embed="rId25">
            <a:alphaModFix/>
          </a:blip>
          <a:srcRect b="12982" l="0" r="0" t="0"/>
          <a:stretch/>
        </p:blipFill>
        <p:spPr>
          <a:xfrm>
            <a:off x="-2644750" y="1154325"/>
            <a:ext cx="1220500" cy="98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26">
            <a:alphaModFix/>
          </a:blip>
          <a:srcRect b="8592" l="0" r="0" t="0"/>
          <a:stretch/>
        </p:blipFill>
        <p:spPr>
          <a:xfrm>
            <a:off x="-2644742" y="3661839"/>
            <a:ext cx="773292" cy="11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 rotWithShape="1">
          <a:blip r:embed="rId27">
            <a:alphaModFix/>
          </a:blip>
          <a:srcRect b="19361" l="0" r="0" t="0"/>
          <a:stretch/>
        </p:blipFill>
        <p:spPr>
          <a:xfrm>
            <a:off x="-2547500" y="2254926"/>
            <a:ext cx="1220500" cy="11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22">
            <a:alphaModFix/>
          </a:blip>
          <a:srcRect b="13254" l="0" r="0" t="0"/>
          <a:stretch/>
        </p:blipFill>
        <p:spPr>
          <a:xfrm>
            <a:off x="-2383250" y="-69075"/>
            <a:ext cx="1001575" cy="11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 rotWithShape="1">
          <a:blip r:embed="rId23">
            <a:alphaModFix/>
          </a:blip>
          <a:srcRect b="12808" l="0" r="0" t="0"/>
          <a:stretch/>
        </p:blipFill>
        <p:spPr>
          <a:xfrm>
            <a:off x="-1327000" y="353839"/>
            <a:ext cx="1174024" cy="1150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 rotWithShape="1">
          <a:blip r:embed="rId24">
            <a:alphaModFix/>
          </a:blip>
          <a:srcRect b="13035" l="0" r="0" t="0"/>
          <a:stretch/>
        </p:blipFill>
        <p:spPr>
          <a:xfrm>
            <a:off x="-1082325" y="3672878"/>
            <a:ext cx="1001575" cy="116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 rotWithShape="1">
          <a:blip r:embed="rId25">
            <a:alphaModFix/>
          </a:blip>
          <a:srcRect b="12982" l="0" r="0" t="0"/>
          <a:stretch/>
        </p:blipFill>
        <p:spPr>
          <a:xfrm>
            <a:off x="-2644750" y="1154325"/>
            <a:ext cx="1220500" cy="98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26">
            <a:alphaModFix/>
          </a:blip>
          <a:srcRect b="8592" l="0" r="0" t="0"/>
          <a:stretch/>
        </p:blipFill>
        <p:spPr>
          <a:xfrm>
            <a:off x="-2644742" y="3661839"/>
            <a:ext cx="773292" cy="11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 rotWithShape="1">
          <a:blip r:embed="rId27">
            <a:alphaModFix/>
          </a:blip>
          <a:srcRect b="19361" l="0" r="0" t="0"/>
          <a:stretch/>
        </p:blipFill>
        <p:spPr>
          <a:xfrm>
            <a:off x="-2547500" y="2254926"/>
            <a:ext cx="1220500" cy="11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 rotWithShape="1">
          <a:blip r:embed="rId22">
            <a:alphaModFix/>
          </a:blip>
          <a:srcRect b="13254" l="0" r="0" t="0"/>
          <a:stretch/>
        </p:blipFill>
        <p:spPr>
          <a:xfrm>
            <a:off x="-2383250" y="-69075"/>
            <a:ext cx="1001575" cy="11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 rotWithShape="1">
          <a:blip r:embed="rId23">
            <a:alphaModFix/>
          </a:blip>
          <a:srcRect b="12808" l="0" r="0" t="0"/>
          <a:stretch/>
        </p:blipFill>
        <p:spPr>
          <a:xfrm>
            <a:off x="-1327000" y="353839"/>
            <a:ext cx="1174024" cy="1150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 rotWithShape="1">
          <a:blip r:embed="rId24">
            <a:alphaModFix/>
          </a:blip>
          <a:srcRect b="13035" l="0" r="0" t="0"/>
          <a:stretch/>
        </p:blipFill>
        <p:spPr>
          <a:xfrm>
            <a:off x="-1082325" y="3672878"/>
            <a:ext cx="1001575" cy="116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 rotWithShape="1">
          <a:blip r:embed="rId25">
            <a:alphaModFix/>
          </a:blip>
          <a:srcRect b="12982" l="0" r="0" t="0"/>
          <a:stretch/>
        </p:blipFill>
        <p:spPr>
          <a:xfrm>
            <a:off x="-2644750" y="1154325"/>
            <a:ext cx="1220500" cy="98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26">
            <a:alphaModFix/>
          </a:blip>
          <a:srcRect b="8592" l="0" r="0" t="0"/>
          <a:stretch/>
        </p:blipFill>
        <p:spPr>
          <a:xfrm>
            <a:off x="-2644742" y="3661839"/>
            <a:ext cx="773292" cy="11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/>
          <p:cNvPicPr preferRelativeResize="0"/>
          <p:nvPr/>
        </p:nvPicPr>
        <p:blipFill rotWithShape="1">
          <a:blip r:embed="rId27">
            <a:alphaModFix/>
          </a:blip>
          <a:srcRect b="19361" l="0" r="0" t="0"/>
          <a:stretch/>
        </p:blipFill>
        <p:spPr>
          <a:xfrm>
            <a:off x="-2547500" y="2254926"/>
            <a:ext cx="1220500" cy="11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/>
          <p:cNvPicPr preferRelativeResize="0"/>
          <p:nvPr/>
        </p:nvPicPr>
        <p:blipFill rotWithShape="1">
          <a:blip r:embed="rId22">
            <a:alphaModFix/>
          </a:blip>
          <a:srcRect b="13254" l="0" r="0" t="0"/>
          <a:stretch/>
        </p:blipFill>
        <p:spPr>
          <a:xfrm>
            <a:off x="-2383250" y="-69075"/>
            <a:ext cx="1001575" cy="11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/>
          <p:cNvPicPr preferRelativeResize="0"/>
          <p:nvPr/>
        </p:nvPicPr>
        <p:blipFill rotWithShape="1">
          <a:blip r:embed="rId23">
            <a:alphaModFix/>
          </a:blip>
          <a:srcRect b="12808" l="0" r="0" t="0"/>
          <a:stretch/>
        </p:blipFill>
        <p:spPr>
          <a:xfrm>
            <a:off x="-1327000" y="353839"/>
            <a:ext cx="1174024" cy="1150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4"/>
          <p:cNvPicPr preferRelativeResize="0"/>
          <p:nvPr/>
        </p:nvPicPr>
        <p:blipFill rotWithShape="1">
          <a:blip r:embed="rId24">
            <a:alphaModFix/>
          </a:blip>
          <a:srcRect b="13035" l="0" r="0" t="0"/>
          <a:stretch/>
        </p:blipFill>
        <p:spPr>
          <a:xfrm>
            <a:off x="-1082325" y="3672878"/>
            <a:ext cx="1001575" cy="116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25">
            <a:alphaModFix/>
          </a:blip>
          <a:srcRect b="12982" l="0" r="0" t="0"/>
          <a:stretch/>
        </p:blipFill>
        <p:spPr>
          <a:xfrm>
            <a:off x="-2644750" y="1154325"/>
            <a:ext cx="1220500" cy="98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4"/>
          <p:cNvPicPr preferRelativeResize="0"/>
          <p:nvPr/>
        </p:nvPicPr>
        <p:blipFill rotWithShape="1">
          <a:blip r:embed="rId26">
            <a:alphaModFix/>
          </a:blip>
          <a:srcRect b="8592" l="0" r="0" t="0"/>
          <a:stretch/>
        </p:blipFill>
        <p:spPr>
          <a:xfrm>
            <a:off x="-2644742" y="3661839"/>
            <a:ext cx="773292" cy="11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4"/>
          <p:cNvPicPr preferRelativeResize="0"/>
          <p:nvPr/>
        </p:nvPicPr>
        <p:blipFill rotWithShape="1">
          <a:blip r:embed="rId27">
            <a:alphaModFix/>
          </a:blip>
          <a:srcRect b="19361" l="0" r="0" t="0"/>
          <a:stretch/>
        </p:blipFill>
        <p:spPr>
          <a:xfrm>
            <a:off x="-2547500" y="2254926"/>
            <a:ext cx="1220500" cy="11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4"/>
          <p:cNvPicPr preferRelativeResize="0"/>
          <p:nvPr/>
        </p:nvPicPr>
        <p:blipFill rotWithShape="1">
          <a:blip r:embed="rId22">
            <a:alphaModFix/>
          </a:blip>
          <a:srcRect b="13254" l="0" r="0" t="0"/>
          <a:stretch/>
        </p:blipFill>
        <p:spPr>
          <a:xfrm>
            <a:off x="-2383250" y="-69075"/>
            <a:ext cx="1001575" cy="11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 rotWithShape="1">
          <a:blip r:embed="rId23">
            <a:alphaModFix/>
          </a:blip>
          <a:srcRect b="12808" l="0" r="0" t="0"/>
          <a:stretch/>
        </p:blipFill>
        <p:spPr>
          <a:xfrm>
            <a:off x="-1327000" y="353839"/>
            <a:ext cx="1174024" cy="1150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4"/>
          <p:cNvPicPr preferRelativeResize="0"/>
          <p:nvPr/>
        </p:nvPicPr>
        <p:blipFill rotWithShape="1">
          <a:blip r:embed="rId24">
            <a:alphaModFix/>
          </a:blip>
          <a:srcRect b="13035" l="0" r="0" t="0"/>
          <a:stretch/>
        </p:blipFill>
        <p:spPr>
          <a:xfrm>
            <a:off x="-1082325" y="3672878"/>
            <a:ext cx="1001575" cy="116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4"/>
          <p:cNvPicPr preferRelativeResize="0"/>
          <p:nvPr/>
        </p:nvPicPr>
        <p:blipFill rotWithShape="1">
          <a:blip r:embed="rId25">
            <a:alphaModFix/>
          </a:blip>
          <a:srcRect b="12982" l="0" r="0" t="0"/>
          <a:stretch/>
        </p:blipFill>
        <p:spPr>
          <a:xfrm>
            <a:off x="-2644750" y="1154325"/>
            <a:ext cx="1220500" cy="98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4"/>
          <p:cNvPicPr preferRelativeResize="0"/>
          <p:nvPr/>
        </p:nvPicPr>
        <p:blipFill rotWithShape="1">
          <a:blip r:embed="rId26">
            <a:alphaModFix/>
          </a:blip>
          <a:srcRect b="8592" l="0" r="0" t="0"/>
          <a:stretch/>
        </p:blipFill>
        <p:spPr>
          <a:xfrm>
            <a:off x="-2644742" y="3661839"/>
            <a:ext cx="773292" cy="11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4"/>
          <p:cNvPicPr preferRelativeResize="0"/>
          <p:nvPr/>
        </p:nvPicPr>
        <p:blipFill rotWithShape="1">
          <a:blip r:embed="rId27">
            <a:alphaModFix/>
          </a:blip>
          <a:srcRect b="19361" l="0" r="0" t="0"/>
          <a:stretch/>
        </p:blipFill>
        <p:spPr>
          <a:xfrm>
            <a:off x="-2547500" y="2254926"/>
            <a:ext cx="1220500" cy="11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4"/>
          <p:cNvPicPr preferRelativeResize="0"/>
          <p:nvPr/>
        </p:nvPicPr>
        <p:blipFill rotWithShape="1">
          <a:blip r:embed="rId22">
            <a:alphaModFix/>
          </a:blip>
          <a:srcRect b="13254" l="0" r="0" t="0"/>
          <a:stretch/>
        </p:blipFill>
        <p:spPr>
          <a:xfrm>
            <a:off x="-2383250" y="-69075"/>
            <a:ext cx="1001575" cy="11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4"/>
          <p:cNvPicPr preferRelativeResize="0"/>
          <p:nvPr/>
        </p:nvPicPr>
        <p:blipFill rotWithShape="1">
          <a:blip r:embed="rId23">
            <a:alphaModFix/>
          </a:blip>
          <a:srcRect b="12808" l="0" r="0" t="0"/>
          <a:stretch/>
        </p:blipFill>
        <p:spPr>
          <a:xfrm>
            <a:off x="-1327000" y="353839"/>
            <a:ext cx="1174024" cy="1150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4"/>
          <p:cNvPicPr preferRelativeResize="0"/>
          <p:nvPr/>
        </p:nvPicPr>
        <p:blipFill rotWithShape="1">
          <a:blip r:embed="rId24">
            <a:alphaModFix/>
          </a:blip>
          <a:srcRect b="13035" l="0" r="0" t="0"/>
          <a:stretch/>
        </p:blipFill>
        <p:spPr>
          <a:xfrm>
            <a:off x="-1082325" y="3672878"/>
            <a:ext cx="1001575" cy="116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4"/>
          <p:cNvPicPr preferRelativeResize="0"/>
          <p:nvPr/>
        </p:nvPicPr>
        <p:blipFill rotWithShape="1">
          <a:blip r:embed="rId25">
            <a:alphaModFix/>
          </a:blip>
          <a:srcRect b="12982" l="0" r="0" t="0"/>
          <a:stretch/>
        </p:blipFill>
        <p:spPr>
          <a:xfrm>
            <a:off x="-2644750" y="1154325"/>
            <a:ext cx="1220500" cy="98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4"/>
          <p:cNvPicPr preferRelativeResize="0"/>
          <p:nvPr/>
        </p:nvPicPr>
        <p:blipFill rotWithShape="1">
          <a:blip r:embed="rId26">
            <a:alphaModFix/>
          </a:blip>
          <a:srcRect b="8592" l="0" r="0" t="0"/>
          <a:stretch/>
        </p:blipFill>
        <p:spPr>
          <a:xfrm>
            <a:off x="-2644742" y="3661839"/>
            <a:ext cx="773292" cy="11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4"/>
          <p:cNvPicPr preferRelativeResize="0"/>
          <p:nvPr/>
        </p:nvPicPr>
        <p:blipFill rotWithShape="1">
          <a:blip r:embed="rId27">
            <a:alphaModFix/>
          </a:blip>
          <a:srcRect b="19361" l="0" r="0" t="0"/>
          <a:stretch/>
        </p:blipFill>
        <p:spPr>
          <a:xfrm>
            <a:off x="-2547500" y="2254926"/>
            <a:ext cx="1220500" cy="11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4"/>
          <p:cNvPicPr preferRelativeResize="0"/>
          <p:nvPr/>
        </p:nvPicPr>
        <p:blipFill rotWithShape="1">
          <a:blip r:embed="rId22">
            <a:alphaModFix/>
          </a:blip>
          <a:srcRect b="13254" l="0" r="0" t="0"/>
          <a:stretch/>
        </p:blipFill>
        <p:spPr>
          <a:xfrm>
            <a:off x="-2383250" y="-69075"/>
            <a:ext cx="1001575" cy="1105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4"/>
          <p:cNvPicPr preferRelativeResize="0"/>
          <p:nvPr/>
        </p:nvPicPr>
        <p:blipFill rotWithShape="1">
          <a:blip r:embed="rId23">
            <a:alphaModFix/>
          </a:blip>
          <a:srcRect b="12808" l="0" r="0" t="0"/>
          <a:stretch/>
        </p:blipFill>
        <p:spPr>
          <a:xfrm>
            <a:off x="-1327000" y="353839"/>
            <a:ext cx="1174024" cy="1150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4"/>
          <p:cNvPicPr preferRelativeResize="0"/>
          <p:nvPr/>
        </p:nvPicPr>
        <p:blipFill rotWithShape="1">
          <a:blip r:embed="rId24">
            <a:alphaModFix/>
          </a:blip>
          <a:srcRect b="13035" l="0" r="0" t="0"/>
          <a:stretch/>
        </p:blipFill>
        <p:spPr>
          <a:xfrm>
            <a:off x="-1082325" y="3672878"/>
            <a:ext cx="1001575" cy="1160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4"/>
          <p:cNvPicPr preferRelativeResize="0"/>
          <p:nvPr/>
        </p:nvPicPr>
        <p:blipFill rotWithShape="1">
          <a:blip r:embed="rId25">
            <a:alphaModFix/>
          </a:blip>
          <a:srcRect b="12982" l="0" r="0" t="0"/>
          <a:stretch/>
        </p:blipFill>
        <p:spPr>
          <a:xfrm>
            <a:off x="-2644750" y="1154325"/>
            <a:ext cx="1220500" cy="98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/>
          <p:cNvPicPr preferRelativeResize="0"/>
          <p:nvPr/>
        </p:nvPicPr>
        <p:blipFill rotWithShape="1">
          <a:blip r:embed="rId26">
            <a:alphaModFix/>
          </a:blip>
          <a:srcRect b="8592" l="0" r="0" t="0"/>
          <a:stretch/>
        </p:blipFill>
        <p:spPr>
          <a:xfrm>
            <a:off x="-2644742" y="3661839"/>
            <a:ext cx="773292" cy="11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/>
          <p:cNvPicPr preferRelativeResize="0"/>
          <p:nvPr/>
        </p:nvPicPr>
        <p:blipFill rotWithShape="1">
          <a:blip r:embed="rId27">
            <a:alphaModFix/>
          </a:blip>
          <a:srcRect b="19361" l="0" r="0" t="0"/>
          <a:stretch/>
        </p:blipFill>
        <p:spPr>
          <a:xfrm>
            <a:off x="-2547500" y="2254926"/>
            <a:ext cx="1220500" cy="118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/>
          <p:cNvPicPr preferRelativeResize="0"/>
          <p:nvPr/>
        </p:nvPicPr>
        <p:blipFill rotWithShape="1">
          <a:blip r:embed="rId22">
            <a:alphaModFix/>
          </a:blip>
          <a:srcRect b="13254" l="0" r="0" t="0"/>
          <a:stretch/>
        </p:blipFill>
        <p:spPr>
          <a:xfrm>
            <a:off x="-2383250" y="-69075"/>
            <a:ext cx="1001575" cy="1105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6" name="Google Shape;136;p14"/>
          <p:cNvGrpSpPr/>
          <p:nvPr/>
        </p:nvGrpSpPr>
        <p:grpSpPr>
          <a:xfrm>
            <a:off x="-1216338" y="1908730"/>
            <a:ext cx="952725" cy="1186506"/>
            <a:chOff x="582300" y="152400"/>
            <a:chExt cx="3855625" cy="4447175"/>
          </a:xfrm>
        </p:grpSpPr>
        <p:pic>
          <p:nvPicPr>
            <p:cNvPr id="137" name="Google Shape;137;p14"/>
            <p:cNvPicPr preferRelativeResize="0"/>
            <p:nvPr/>
          </p:nvPicPr>
          <p:blipFill rotWithShape="1">
            <a:blip r:embed="rId29">
              <a:alphaModFix/>
            </a:blip>
            <a:srcRect b="11769" l="0" r="0" t="0"/>
            <a:stretch/>
          </p:blipFill>
          <p:spPr>
            <a:xfrm>
              <a:off x="582300" y="152400"/>
              <a:ext cx="3843200" cy="403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14"/>
            <p:cNvPicPr preferRelativeResize="0"/>
            <p:nvPr/>
          </p:nvPicPr>
          <p:blipFill rotWithShape="1">
            <a:blip r:embed="rId29">
              <a:alphaModFix/>
            </a:blip>
            <a:srcRect b="2865" l="0" r="68241" t="0"/>
            <a:stretch/>
          </p:blipFill>
          <p:spPr>
            <a:xfrm>
              <a:off x="582300" y="152400"/>
              <a:ext cx="1220500" cy="444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14"/>
            <p:cNvPicPr preferRelativeResize="0"/>
            <p:nvPr/>
          </p:nvPicPr>
          <p:blipFill rotWithShape="1">
            <a:blip r:embed="rId29">
              <a:alphaModFix/>
            </a:blip>
            <a:srcRect b="8966" l="82556" r="0" t="0"/>
            <a:stretch/>
          </p:blipFill>
          <p:spPr>
            <a:xfrm>
              <a:off x="3767550" y="152400"/>
              <a:ext cx="670375" cy="4167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0" name="Google Shape;140;p14"/>
          <p:cNvGrpSpPr/>
          <p:nvPr/>
        </p:nvGrpSpPr>
        <p:grpSpPr>
          <a:xfrm>
            <a:off x="-1216338" y="1908730"/>
            <a:ext cx="952725" cy="1186506"/>
            <a:chOff x="582300" y="152400"/>
            <a:chExt cx="3855625" cy="4447175"/>
          </a:xfrm>
        </p:grpSpPr>
        <p:pic>
          <p:nvPicPr>
            <p:cNvPr id="141" name="Google Shape;141;p14"/>
            <p:cNvPicPr preferRelativeResize="0"/>
            <p:nvPr/>
          </p:nvPicPr>
          <p:blipFill rotWithShape="1">
            <a:blip r:embed="rId29">
              <a:alphaModFix/>
            </a:blip>
            <a:srcRect b="11769" l="0" r="0" t="0"/>
            <a:stretch/>
          </p:blipFill>
          <p:spPr>
            <a:xfrm>
              <a:off x="582300" y="152400"/>
              <a:ext cx="3843200" cy="403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4"/>
            <p:cNvPicPr preferRelativeResize="0"/>
            <p:nvPr/>
          </p:nvPicPr>
          <p:blipFill rotWithShape="1">
            <a:blip r:embed="rId29">
              <a:alphaModFix/>
            </a:blip>
            <a:srcRect b="2865" l="0" r="68241" t="0"/>
            <a:stretch/>
          </p:blipFill>
          <p:spPr>
            <a:xfrm>
              <a:off x="582300" y="152400"/>
              <a:ext cx="1220500" cy="444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4"/>
            <p:cNvPicPr preferRelativeResize="0"/>
            <p:nvPr/>
          </p:nvPicPr>
          <p:blipFill rotWithShape="1">
            <a:blip r:embed="rId29">
              <a:alphaModFix/>
            </a:blip>
            <a:srcRect b="8966" l="82556" r="0" t="0"/>
            <a:stretch/>
          </p:blipFill>
          <p:spPr>
            <a:xfrm>
              <a:off x="3767550" y="152400"/>
              <a:ext cx="670375" cy="4167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4" name="Google Shape;144;p14"/>
          <p:cNvGrpSpPr/>
          <p:nvPr/>
        </p:nvGrpSpPr>
        <p:grpSpPr>
          <a:xfrm>
            <a:off x="-1216338" y="1908730"/>
            <a:ext cx="952725" cy="1186506"/>
            <a:chOff x="582300" y="152400"/>
            <a:chExt cx="3855625" cy="4447175"/>
          </a:xfrm>
        </p:grpSpPr>
        <p:pic>
          <p:nvPicPr>
            <p:cNvPr id="145" name="Google Shape;145;p14"/>
            <p:cNvPicPr preferRelativeResize="0"/>
            <p:nvPr/>
          </p:nvPicPr>
          <p:blipFill rotWithShape="1">
            <a:blip r:embed="rId29">
              <a:alphaModFix/>
            </a:blip>
            <a:srcRect b="11769" l="0" r="0" t="0"/>
            <a:stretch/>
          </p:blipFill>
          <p:spPr>
            <a:xfrm>
              <a:off x="582300" y="152400"/>
              <a:ext cx="3843200" cy="403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14"/>
            <p:cNvPicPr preferRelativeResize="0"/>
            <p:nvPr/>
          </p:nvPicPr>
          <p:blipFill rotWithShape="1">
            <a:blip r:embed="rId29">
              <a:alphaModFix/>
            </a:blip>
            <a:srcRect b="2865" l="0" r="68241" t="0"/>
            <a:stretch/>
          </p:blipFill>
          <p:spPr>
            <a:xfrm>
              <a:off x="582300" y="152400"/>
              <a:ext cx="1220500" cy="444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p14"/>
            <p:cNvPicPr preferRelativeResize="0"/>
            <p:nvPr/>
          </p:nvPicPr>
          <p:blipFill rotWithShape="1">
            <a:blip r:embed="rId29">
              <a:alphaModFix/>
            </a:blip>
            <a:srcRect b="8966" l="82556" r="0" t="0"/>
            <a:stretch/>
          </p:blipFill>
          <p:spPr>
            <a:xfrm>
              <a:off x="3767550" y="152400"/>
              <a:ext cx="670375" cy="4167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8" name="Google Shape;148;p14"/>
          <p:cNvGrpSpPr/>
          <p:nvPr/>
        </p:nvGrpSpPr>
        <p:grpSpPr>
          <a:xfrm>
            <a:off x="-1216338" y="1908730"/>
            <a:ext cx="952725" cy="1186506"/>
            <a:chOff x="582300" y="152400"/>
            <a:chExt cx="3855625" cy="4447175"/>
          </a:xfrm>
        </p:grpSpPr>
        <p:pic>
          <p:nvPicPr>
            <p:cNvPr id="149" name="Google Shape;149;p14"/>
            <p:cNvPicPr preferRelativeResize="0"/>
            <p:nvPr/>
          </p:nvPicPr>
          <p:blipFill rotWithShape="1">
            <a:blip r:embed="rId29">
              <a:alphaModFix/>
            </a:blip>
            <a:srcRect b="11769" l="0" r="0" t="0"/>
            <a:stretch/>
          </p:blipFill>
          <p:spPr>
            <a:xfrm>
              <a:off x="582300" y="152400"/>
              <a:ext cx="3843200" cy="403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14"/>
            <p:cNvPicPr preferRelativeResize="0"/>
            <p:nvPr/>
          </p:nvPicPr>
          <p:blipFill rotWithShape="1">
            <a:blip r:embed="rId29">
              <a:alphaModFix/>
            </a:blip>
            <a:srcRect b="2865" l="0" r="68241" t="0"/>
            <a:stretch/>
          </p:blipFill>
          <p:spPr>
            <a:xfrm>
              <a:off x="582300" y="152400"/>
              <a:ext cx="1220500" cy="444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14"/>
            <p:cNvPicPr preferRelativeResize="0"/>
            <p:nvPr/>
          </p:nvPicPr>
          <p:blipFill rotWithShape="1">
            <a:blip r:embed="rId29">
              <a:alphaModFix/>
            </a:blip>
            <a:srcRect b="8966" l="82556" r="0" t="0"/>
            <a:stretch/>
          </p:blipFill>
          <p:spPr>
            <a:xfrm>
              <a:off x="3767550" y="152400"/>
              <a:ext cx="670375" cy="4167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2" name="Google Shape;152;p14"/>
          <p:cNvGrpSpPr/>
          <p:nvPr/>
        </p:nvGrpSpPr>
        <p:grpSpPr>
          <a:xfrm>
            <a:off x="-1216338" y="1908730"/>
            <a:ext cx="952725" cy="1186506"/>
            <a:chOff x="582300" y="152400"/>
            <a:chExt cx="3855625" cy="4447175"/>
          </a:xfrm>
        </p:grpSpPr>
        <p:pic>
          <p:nvPicPr>
            <p:cNvPr id="153" name="Google Shape;153;p14"/>
            <p:cNvPicPr preferRelativeResize="0"/>
            <p:nvPr/>
          </p:nvPicPr>
          <p:blipFill rotWithShape="1">
            <a:blip r:embed="rId29">
              <a:alphaModFix/>
            </a:blip>
            <a:srcRect b="11769" l="0" r="0" t="0"/>
            <a:stretch/>
          </p:blipFill>
          <p:spPr>
            <a:xfrm>
              <a:off x="582300" y="152400"/>
              <a:ext cx="3843200" cy="403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4"/>
            <p:cNvPicPr preferRelativeResize="0"/>
            <p:nvPr/>
          </p:nvPicPr>
          <p:blipFill rotWithShape="1">
            <a:blip r:embed="rId29">
              <a:alphaModFix/>
            </a:blip>
            <a:srcRect b="2865" l="0" r="68241" t="0"/>
            <a:stretch/>
          </p:blipFill>
          <p:spPr>
            <a:xfrm>
              <a:off x="582300" y="152400"/>
              <a:ext cx="1220500" cy="444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Google Shape;155;p14"/>
            <p:cNvPicPr preferRelativeResize="0"/>
            <p:nvPr/>
          </p:nvPicPr>
          <p:blipFill rotWithShape="1">
            <a:blip r:embed="rId29">
              <a:alphaModFix/>
            </a:blip>
            <a:srcRect b="8966" l="82556" r="0" t="0"/>
            <a:stretch/>
          </p:blipFill>
          <p:spPr>
            <a:xfrm>
              <a:off x="3767550" y="152400"/>
              <a:ext cx="670375" cy="4167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" name="Google Shape;156;p14"/>
          <p:cNvGrpSpPr/>
          <p:nvPr/>
        </p:nvGrpSpPr>
        <p:grpSpPr>
          <a:xfrm>
            <a:off x="-1216338" y="1908730"/>
            <a:ext cx="952725" cy="1186506"/>
            <a:chOff x="582300" y="152400"/>
            <a:chExt cx="3855625" cy="4447175"/>
          </a:xfrm>
        </p:grpSpPr>
        <p:pic>
          <p:nvPicPr>
            <p:cNvPr id="157" name="Google Shape;157;p14"/>
            <p:cNvPicPr preferRelativeResize="0"/>
            <p:nvPr/>
          </p:nvPicPr>
          <p:blipFill rotWithShape="1">
            <a:blip r:embed="rId29">
              <a:alphaModFix/>
            </a:blip>
            <a:srcRect b="11769" l="0" r="0" t="0"/>
            <a:stretch/>
          </p:blipFill>
          <p:spPr>
            <a:xfrm>
              <a:off x="582300" y="152400"/>
              <a:ext cx="3843200" cy="4039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14"/>
            <p:cNvPicPr preferRelativeResize="0"/>
            <p:nvPr/>
          </p:nvPicPr>
          <p:blipFill rotWithShape="1">
            <a:blip r:embed="rId29">
              <a:alphaModFix/>
            </a:blip>
            <a:srcRect b="2865" l="0" r="68241" t="0"/>
            <a:stretch/>
          </p:blipFill>
          <p:spPr>
            <a:xfrm>
              <a:off x="582300" y="152400"/>
              <a:ext cx="1220500" cy="4447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Google Shape;159;p14"/>
            <p:cNvPicPr preferRelativeResize="0"/>
            <p:nvPr/>
          </p:nvPicPr>
          <p:blipFill rotWithShape="1">
            <a:blip r:embed="rId29">
              <a:alphaModFix/>
            </a:blip>
            <a:srcRect b="8966" l="82556" r="0" t="0"/>
            <a:stretch/>
          </p:blipFill>
          <p:spPr>
            <a:xfrm>
              <a:off x="3767550" y="152400"/>
              <a:ext cx="670375" cy="4167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0" name="Google Shape;160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161" name="Google Shape;161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4" name="Google Shape;164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165" name="Google Shape;165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8" name="Google Shape;168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169" name="Google Shape;169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2" name="Google Shape;172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173" name="Google Shape;173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6" name="Google Shape;176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177" name="Google Shape;177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0" name="Google Shape;180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181" name="Google Shape;181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2" name="Google Shape;182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3" name="Google Shape;183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4" name="Google Shape;184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185" name="Google Shape;185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7" name="Google Shape;187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8" name="Google Shape;188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189" name="Google Shape;189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2" name="Google Shape;192;p14"/>
          <p:cNvGrpSpPr/>
          <p:nvPr/>
        </p:nvGrpSpPr>
        <p:grpSpPr>
          <a:xfrm>
            <a:off x="-3231927" y="-69082"/>
            <a:ext cx="721587" cy="1150805"/>
            <a:chOff x="-669075" y="2688238"/>
            <a:chExt cx="1098974" cy="2155873"/>
          </a:xfrm>
        </p:grpSpPr>
        <p:pic>
          <p:nvPicPr>
            <p:cNvPr id="193" name="Google Shape;193;p14"/>
            <p:cNvPicPr preferRelativeResize="0"/>
            <p:nvPr/>
          </p:nvPicPr>
          <p:blipFill rotWithShape="1">
            <a:blip r:embed="rId28">
              <a:alphaModFix/>
            </a:blip>
            <a:srcRect b="6410" l="0" r="0" t="0"/>
            <a:stretch/>
          </p:blipFill>
          <p:spPr>
            <a:xfrm>
              <a:off x="-669075" y="2688250"/>
              <a:ext cx="1098974" cy="201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14"/>
            <p:cNvPicPr preferRelativeResize="0"/>
            <p:nvPr/>
          </p:nvPicPr>
          <p:blipFill rotWithShape="1">
            <a:blip r:embed="rId28">
              <a:alphaModFix/>
            </a:blip>
            <a:srcRect b="3157" l="0" r="66955" t="0"/>
            <a:stretch/>
          </p:blipFill>
          <p:spPr>
            <a:xfrm>
              <a:off x="-669075" y="2688250"/>
              <a:ext cx="363150" cy="2087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5" name="Google Shape;195;p14"/>
            <p:cNvPicPr preferRelativeResize="0"/>
            <p:nvPr/>
          </p:nvPicPr>
          <p:blipFill rotWithShape="1">
            <a:blip r:embed="rId28">
              <a:alphaModFix/>
            </a:blip>
            <a:srcRect b="0" l="61087" r="0" t="0"/>
            <a:stretch/>
          </p:blipFill>
          <p:spPr>
            <a:xfrm>
              <a:off x="0" y="2688238"/>
              <a:ext cx="427625" cy="21558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6" name="Google Shape;196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197" name="Google Shape;197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9" name="Google Shape;199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00" name="Google Shape;200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2" name="Google Shape;202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03" name="Google Shape;203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5" name="Google Shape;205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06" name="Google Shape;206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8" name="Google Shape;208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09" name="Google Shape;209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" name="Google Shape;210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1" name="Google Shape;211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12" name="Google Shape;212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3" name="Google Shape;213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4" name="Google Shape;214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15" name="Google Shape;215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7" name="Google Shape;217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18" name="Google Shape;218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0" name="Google Shape;220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21" name="Google Shape;221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3" name="Google Shape;223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24" name="Google Shape;224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5" name="Google Shape;225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6" name="Google Shape;226;p14"/>
          <p:cNvGrpSpPr/>
          <p:nvPr/>
        </p:nvGrpSpPr>
        <p:grpSpPr>
          <a:xfrm>
            <a:off x="-1792081" y="3730652"/>
            <a:ext cx="575721" cy="1150752"/>
            <a:chOff x="3242275" y="-194200"/>
            <a:chExt cx="2148212" cy="5100851"/>
          </a:xfrm>
        </p:grpSpPr>
        <p:pic>
          <p:nvPicPr>
            <p:cNvPr id="227" name="Google Shape;227;p14"/>
            <p:cNvPicPr preferRelativeResize="0"/>
            <p:nvPr/>
          </p:nvPicPr>
          <p:blipFill rotWithShape="1">
            <a:blip r:embed="rId30">
              <a:alphaModFix/>
            </a:blip>
            <a:srcRect b="5033" l="0" r="0" t="0"/>
            <a:stretch/>
          </p:blipFill>
          <p:spPr>
            <a:xfrm>
              <a:off x="3242275" y="-194200"/>
              <a:ext cx="2148201" cy="48847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14"/>
            <p:cNvPicPr preferRelativeResize="0"/>
            <p:nvPr/>
          </p:nvPicPr>
          <p:blipFill rotWithShape="1">
            <a:blip r:embed="rId30">
              <a:alphaModFix/>
            </a:blip>
            <a:srcRect b="832" l="69616" r="0" t="0"/>
            <a:stretch/>
          </p:blipFill>
          <p:spPr>
            <a:xfrm>
              <a:off x="4737788" y="-194200"/>
              <a:ext cx="652699" cy="510085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