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12192000"/>
  <p:notesSz cx="6858000" cy="9144000"/>
  <p:embeddedFontLst>
    <p:embeddedFont>
      <p:font typeface="Abril Fatface"/>
      <p:regular r:id="rId13"/>
    </p:embeddedFont>
    <p:embeddedFont>
      <p:font typeface="Griffy"/>
      <p:regular r:id="rId14"/>
    </p:embeddedFont>
    <p:embeddedFont>
      <p:font typeface="Poppins"/>
      <p:regular r:id="rId15"/>
      <p:bold r:id="rId16"/>
      <p:italic r:id="rId17"/>
      <p:boldItalic r:id="rId18"/>
    </p:embeddedFont>
    <p:embeddedFont>
      <p:font typeface="Barlow Condensed"/>
      <p:regular r:id="rId19"/>
      <p:bold r:id="rId20"/>
      <p:italic r:id="rId21"/>
      <p:boldItalic r:id="rId22"/>
    </p:embeddedFont>
    <p:embeddedFont>
      <p:font typeface="Coming Soon"/>
      <p:regular r:id="rId23"/>
    </p:embeddedFont>
    <p:embeddedFont>
      <p:font typeface="Chelsea Market"/>
      <p:regular r:id="rId24"/>
    </p:embeddedFont>
    <p:embeddedFont>
      <p:font typeface="Homemade Apple"/>
      <p:regular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BarlowCondensed-bold.fntdata"/><Relationship Id="rId22" Type="http://schemas.openxmlformats.org/officeDocument/2006/relationships/font" Target="fonts/BarlowCondensed-boldItalic.fntdata"/><Relationship Id="rId21" Type="http://schemas.openxmlformats.org/officeDocument/2006/relationships/font" Target="fonts/BarlowCondensed-italic.fntdata"/><Relationship Id="rId24" Type="http://schemas.openxmlformats.org/officeDocument/2006/relationships/font" Target="fonts/ChelseaMarket-regular.fntdata"/><Relationship Id="rId23" Type="http://schemas.openxmlformats.org/officeDocument/2006/relationships/font" Target="fonts/ComingSoon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HomemadeAppl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AbrilFatface-regular.fntdata"/><Relationship Id="rId12" Type="http://schemas.openxmlformats.org/officeDocument/2006/relationships/slide" Target="slides/slide7.xml"/><Relationship Id="rId15" Type="http://schemas.openxmlformats.org/officeDocument/2006/relationships/font" Target="fonts/Poppins-regular.fntdata"/><Relationship Id="rId14" Type="http://schemas.openxmlformats.org/officeDocument/2006/relationships/font" Target="fonts/Griffy-regular.fntdata"/><Relationship Id="rId17" Type="http://schemas.openxmlformats.org/officeDocument/2006/relationships/font" Target="fonts/Poppins-italic.fntdata"/><Relationship Id="rId16" Type="http://schemas.openxmlformats.org/officeDocument/2006/relationships/font" Target="fonts/Poppins-bold.fntdata"/><Relationship Id="rId19" Type="http://schemas.openxmlformats.org/officeDocument/2006/relationships/font" Target="fonts/BarlowCondensed-regular.fntdata"/><Relationship Id="rId18" Type="http://schemas.openxmlformats.org/officeDocument/2006/relationships/font" Target="fonts/Poppins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0bd4f9552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0bd4f9552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0bd4f9552b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0bd4f9552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0bd4f9552b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0bd4f9552b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0bd4f9552b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0bd4f9552b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21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6.png"/><Relationship Id="rId12" Type="http://schemas.openxmlformats.org/officeDocument/2006/relationships/image" Target="../media/image7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9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1 Title">
  <p:cSld name="CUSTOM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title"/>
          </p:nvPr>
        </p:nvSpPr>
        <p:spPr>
          <a:xfrm>
            <a:off x="3498300" y="1591025"/>
            <a:ext cx="5195400" cy="12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496175" y="5663050"/>
            <a:ext cx="112812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Intro">
  <p:cSld name="CUSTOM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6072725" y="1583975"/>
            <a:ext cx="5322600" cy="13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>
            <a:off x="6072700" y="2988275"/>
            <a:ext cx="5322600" cy="22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3 Talking Points">
  <p:cSld name="CUSTOM_2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973675" y="898175"/>
            <a:ext cx="104361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2657025" y="3153925"/>
            <a:ext cx="8955600" cy="28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4 Section Title">
  <p:cSld name="CUSTOM_3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481867" y="965000"/>
            <a:ext cx="3653700" cy="467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/>
        </p:txBody>
      </p:sp>
      <p:sp>
        <p:nvSpPr>
          <p:cNvPr id="23" name="Google Shape;23;p5"/>
          <p:cNvSpPr txBox="1"/>
          <p:nvPr>
            <p:ph idx="1" type="subTitle"/>
          </p:nvPr>
        </p:nvSpPr>
        <p:spPr>
          <a:xfrm>
            <a:off x="4406700" y="2031800"/>
            <a:ext cx="68319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b="1" sz="36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b="1" sz="36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b="1" sz="36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b="1" sz="36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b="1" sz="36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b="1" sz="36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b="1" sz="36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3600"/>
              <a:buNone/>
              <a:defRPr b="1" sz="36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386975" y="2965625"/>
            <a:ext cx="6820500" cy="207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5 One column">
  <p:cSld name="CUSTOM_5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idx="1" type="subTitle"/>
          </p:nvPr>
        </p:nvSpPr>
        <p:spPr>
          <a:xfrm>
            <a:off x="3268277" y="2024175"/>
            <a:ext cx="47688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27" name="Google Shape;27;p6"/>
          <p:cNvSpPr txBox="1"/>
          <p:nvPr>
            <p:ph type="title"/>
          </p:nvPr>
        </p:nvSpPr>
        <p:spPr>
          <a:xfrm>
            <a:off x="3235000" y="593375"/>
            <a:ext cx="55815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28" name="Google Shape;28;p6"/>
          <p:cNvSpPr txBox="1"/>
          <p:nvPr>
            <p:ph idx="2" type="body"/>
          </p:nvPr>
        </p:nvSpPr>
        <p:spPr>
          <a:xfrm>
            <a:off x="4048050" y="2684350"/>
            <a:ext cx="4907400" cy="34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6 Two columns">
  <p:cSld name="CUSTOM_4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idx="1" type="subTitle"/>
          </p:nvPr>
        </p:nvSpPr>
        <p:spPr>
          <a:xfrm>
            <a:off x="448867" y="2024167"/>
            <a:ext cx="39897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31" name="Google Shape;31;p7"/>
          <p:cNvSpPr txBox="1"/>
          <p:nvPr>
            <p:ph idx="2" type="subTitle"/>
          </p:nvPr>
        </p:nvSpPr>
        <p:spPr>
          <a:xfrm>
            <a:off x="6096467" y="2024167"/>
            <a:ext cx="39897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32" name="Google Shape;32;p7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33" name="Google Shape;33;p7"/>
          <p:cNvSpPr txBox="1"/>
          <p:nvPr>
            <p:ph idx="3" type="body"/>
          </p:nvPr>
        </p:nvSpPr>
        <p:spPr>
          <a:xfrm>
            <a:off x="1327200" y="2961200"/>
            <a:ext cx="4410300" cy="31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556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34" name="Google Shape;34;p7"/>
          <p:cNvSpPr txBox="1"/>
          <p:nvPr>
            <p:ph idx="4" type="body"/>
          </p:nvPr>
        </p:nvSpPr>
        <p:spPr>
          <a:xfrm>
            <a:off x="6770523" y="2949450"/>
            <a:ext cx="4410600" cy="31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556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7 Quote">
  <p:cSld name="CUSTOM_6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558100" y="1873525"/>
            <a:ext cx="11095500" cy="316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37" name="Google Shape;37;p8"/>
          <p:cNvSpPr txBox="1"/>
          <p:nvPr>
            <p:ph idx="1" type="subTitle"/>
          </p:nvPr>
        </p:nvSpPr>
        <p:spPr>
          <a:xfrm>
            <a:off x="1009450" y="5614675"/>
            <a:ext cx="106224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8 Three columns">
  <p:cSld name="CUSTOM_8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1134053" y="2237200"/>
            <a:ext cx="27672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40" name="Google Shape;40;p9"/>
          <p:cNvSpPr txBox="1"/>
          <p:nvPr>
            <p:ph idx="2" type="subTitle"/>
          </p:nvPr>
        </p:nvSpPr>
        <p:spPr>
          <a:xfrm>
            <a:off x="4609603" y="2237200"/>
            <a:ext cx="27672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41" name="Google Shape;41;p9"/>
          <p:cNvSpPr txBox="1"/>
          <p:nvPr>
            <p:ph idx="3" type="subTitle"/>
          </p:nvPr>
        </p:nvSpPr>
        <p:spPr>
          <a:xfrm>
            <a:off x="8085153" y="2237200"/>
            <a:ext cx="27669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42" name="Google Shape;42;p9"/>
          <p:cNvSpPr txBox="1"/>
          <p:nvPr>
            <p:ph type="title"/>
          </p:nvPr>
        </p:nvSpPr>
        <p:spPr>
          <a:xfrm>
            <a:off x="1134050" y="593375"/>
            <a:ext cx="97182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4" type="body"/>
          </p:nvPr>
        </p:nvSpPr>
        <p:spPr>
          <a:xfrm>
            <a:off x="1134050" y="2979950"/>
            <a:ext cx="2767200" cy="28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44" name="Google Shape;44;p9"/>
          <p:cNvSpPr txBox="1"/>
          <p:nvPr>
            <p:ph idx="5" type="body"/>
          </p:nvPr>
        </p:nvSpPr>
        <p:spPr>
          <a:xfrm>
            <a:off x="4609600" y="2979926"/>
            <a:ext cx="2767200" cy="28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45" name="Google Shape;45;p9"/>
          <p:cNvSpPr txBox="1"/>
          <p:nvPr>
            <p:ph idx="6" type="body"/>
          </p:nvPr>
        </p:nvSpPr>
        <p:spPr>
          <a:xfrm>
            <a:off x="8085150" y="2979925"/>
            <a:ext cx="2767200" cy="28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 Big Title">
  <p:cSld name="CUSTOM_7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type="title"/>
          </p:nvPr>
        </p:nvSpPr>
        <p:spPr>
          <a:xfrm>
            <a:off x="548200" y="544275"/>
            <a:ext cx="11095500" cy="31608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48" name="Google Shape;48;p10"/>
          <p:cNvSpPr txBox="1"/>
          <p:nvPr>
            <p:ph idx="1" type="body"/>
          </p:nvPr>
        </p:nvSpPr>
        <p:spPr>
          <a:xfrm>
            <a:off x="633475" y="4813250"/>
            <a:ext cx="10909200" cy="15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0 Text and Image">
  <p:cSld name="CUSTOM_9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411275" y="1727000"/>
            <a:ext cx="4458300" cy="23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/>
        </p:txBody>
      </p:sp>
      <p:sp>
        <p:nvSpPr>
          <p:cNvPr id="51" name="Google Shape;51;p11"/>
          <p:cNvSpPr txBox="1"/>
          <p:nvPr>
            <p:ph idx="1" type="subTitle"/>
          </p:nvPr>
        </p:nvSpPr>
        <p:spPr>
          <a:xfrm>
            <a:off x="411275" y="5029775"/>
            <a:ext cx="44583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2 Percentages">
  <p:cSld name="CUSTOM_11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type="title"/>
          </p:nvPr>
        </p:nvSpPr>
        <p:spPr>
          <a:xfrm>
            <a:off x="2703038" y="1918250"/>
            <a:ext cx="3510300" cy="12573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  <p:sp>
        <p:nvSpPr>
          <p:cNvPr id="54" name="Google Shape;54;p12"/>
          <p:cNvSpPr txBox="1"/>
          <p:nvPr>
            <p:ph idx="2" type="title"/>
          </p:nvPr>
        </p:nvSpPr>
        <p:spPr>
          <a:xfrm>
            <a:off x="774875" y="440975"/>
            <a:ext cx="110013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9pPr>
          </a:lstStyle>
          <a:p/>
        </p:txBody>
      </p:sp>
      <p:sp>
        <p:nvSpPr>
          <p:cNvPr id="55" name="Google Shape;55;p12"/>
          <p:cNvSpPr txBox="1"/>
          <p:nvPr>
            <p:ph idx="3" type="title"/>
          </p:nvPr>
        </p:nvSpPr>
        <p:spPr>
          <a:xfrm>
            <a:off x="2703038" y="3582888"/>
            <a:ext cx="3510300" cy="12573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  <p:sp>
        <p:nvSpPr>
          <p:cNvPr id="56" name="Google Shape;56;p12"/>
          <p:cNvSpPr txBox="1"/>
          <p:nvPr>
            <p:ph idx="4" type="title"/>
          </p:nvPr>
        </p:nvSpPr>
        <p:spPr>
          <a:xfrm>
            <a:off x="2703038" y="5247525"/>
            <a:ext cx="3510300" cy="12573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  <p:sp>
        <p:nvSpPr>
          <p:cNvPr id="57" name="Google Shape;57;p12"/>
          <p:cNvSpPr txBox="1"/>
          <p:nvPr>
            <p:ph idx="1" type="body"/>
          </p:nvPr>
        </p:nvSpPr>
        <p:spPr>
          <a:xfrm>
            <a:off x="6269900" y="5399925"/>
            <a:ext cx="5448600" cy="9252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58" name="Google Shape;58;p12"/>
          <p:cNvSpPr txBox="1"/>
          <p:nvPr>
            <p:ph idx="5" type="body"/>
          </p:nvPr>
        </p:nvSpPr>
        <p:spPr>
          <a:xfrm>
            <a:off x="6269900" y="3657625"/>
            <a:ext cx="5448600" cy="9252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6" type="body"/>
          </p:nvPr>
        </p:nvSpPr>
        <p:spPr>
          <a:xfrm>
            <a:off x="6269900" y="1915325"/>
            <a:ext cx="5448600" cy="9252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3 Six columns">
  <p:cSld name="CUSTOM_12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/>
          <p:nvPr>
            <p:ph idx="1" type="subTitle"/>
          </p:nvPr>
        </p:nvSpPr>
        <p:spPr>
          <a:xfrm>
            <a:off x="2910425" y="1858800"/>
            <a:ext cx="25452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62" name="Google Shape;62;p13"/>
          <p:cNvSpPr txBox="1"/>
          <p:nvPr>
            <p:ph idx="2" type="subTitle"/>
          </p:nvPr>
        </p:nvSpPr>
        <p:spPr>
          <a:xfrm>
            <a:off x="2910425" y="3410725"/>
            <a:ext cx="25452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63" name="Google Shape;63;p13"/>
          <p:cNvSpPr txBox="1"/>
          <p:nvPr>
            <p:ph idx="3" type="subTitle"/>
          </p:nvPr>
        </p:nvSpPr>
        <p:spPr>
          <a:xfrm>
            <a:off x="5807197" y="3363243"/>
            <a:ext cx="25452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64" name="Google Shape;64;p13"/>
          <p:cNvSpPr txBox="1"/>
          <p:nvPr>
            <p:ph idx="4" type="subTitle"/>
          </p:nvPr>
        </p:nvSpPr>
        <p:spPr>
          <a:xfrm>
            <a:off x="5807207" y="1876150"/>
            <a:ext cx="25452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65" name="Google Shape;65;p13"/>
          <p:cNvSpPr txBox="1"/>
          <p:nvPr>
            <p:ph idx="5" type="subTitle"/>
          </p:nvPr>
        </p:nvSpPr>
        <p:spPr>
          <a:xfrm>
            <a:off x="8823328" y="1840350"/>
            <a:ext cx="25452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66" name="Google Shape;66;p13"/>
          <p:cNvSpPr txBox="1"/>
          <p:nvPr>
            <p:ph idx="6" type="subTitle"/>
          </p:nvPr>
        </p:nvSpPr>
        <p:spPr>
          <a:xfrm>
            <a:off x="8823328" y="3345805"/>
            <a:ext cx="25452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67" name="Google Shape;67;p13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68" name="Google Shape;68;p13"/>
          <p:cNvSpPr txBox="1"/>
          <p:nvPr>
            <p:ph idx="7" type="body"/>
          </p:nvPr>
        </p:nvSpPr>
        <p:spPr>
          <a:xfrm>
            <a:off x="5807207" y="2285000"/>
            <a:ext cx="25452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69" name="Google Shape;69;p13"/>
          <p:cNvSpPr txBox="1"/>
          <p:nvPr>
            <p:ph idx="8" type="body"/>
          </p:nvPr>
        </p:nvSpPr>
        <p:spPr>
          <a:xfrm>
            <a:off x="8823328" y="3762625"/>
            <a:ext cx="25452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70" name="Google Shape;70;p13"/>
          <p:cNvSpPr txBox="1"/>
          <p:nvPr>
            <p:ph idx="9" type="body"/>
          </p:nvPr>
        </p:nvSpPr>
        <p:spPr>
          <a:xfrm>
            <a:off x="8823328" y="2238625"/>
            <a:ext cx="25452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71" name="Google Shape;71;p13"/>
          <p:cNvSpPr txBox="1"/>
          <p:nvPr>
            <p:ph idx="13" type="body"/>
          </p:nvPr>
        </p:nvSpPr>
        <p:spPr>
          <a:xfrm>
            <a:off x="2910425" y="2285000"/>
            <a:ext cx="25452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72" name="Google Shape;72;p13"/>
          <p:cNvSpPr txBox="1"/>
          <p:nvPr>
            <p:ph idx="14" type="body"/>
          </p:nvPr>
        </p:nvSpPr>
        <p:spPr>
          <a:xfrm>
            <a:off x="5807197" y="3780063"/>
            <a:ext cx="25452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73" name="Google Shape;73;p13"/>
          <p:cNvSpPr txBox="1"/>
          <p:nvPr>
            <p:ph idx="15" type="body"/>
          </p:nvPr>
        </p:nvSpPr>
        <p:spPr>
          <a:xfrm>
            <a:off x="2910425" y="3809000"/>
            <a:ext cx="2545200" cy="8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4 Map">
  <p:cSld name="CUSTOM_13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idx="1" type="subTitle"/>
          </p:nvPr>
        </p:nvSpPr>
        <p:spPr>
          <a:xfrm>
            <a:off x="8225931" y="1882375"/>
            <a:ext cx="33978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76" name="Google Shape;76;p14"/>
          <p:cNvSpPr txBox="1"/>
          <p:nvPr>
            <p:ph idx="2" type="subTitle"/>
          </p:nvPr>
        </p:nvSpPr>
        <p:spPr>
          <a:xfrm>
            <a:off x="8225931" y="4102757"/>
            <a:ext cx="33978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77" name="Google Shape;77;p1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78" name="Google Shape;78;p14"/>
          <p:cNvSpPr txBox="1"/>
          <p:nvPr>
            <p:ph idx="3" type="body"/>
          </p:nvPr>
        </p:nvSpPr>
        <p:spPr>
          <a:xfrm>
            <a:off x="8225925" y="2318375"/>
            <a:ext cx="3397800" cy="1553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79" name="Google Shape;79;p14"/>
          <p:cNvSpPr txBox="1"/>
          <p:nvPr>
            <p:ph idx="4" type="body"/>
          </p:nvPr>
        </p:nvSpPr>
        <p:spPr>
          <a:xfrm>
            <a:off x="8225925" y="4506700"/>
            <a:ext cx="3397800" cy="1553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5 Timeline">
  <p:cSld name="CUSTOM_14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/>
          <p:nvPr>
            <p:ph idx="1" type="subTitle"/>
          </p:nvPr>
        </p:nvSpPr>
        <p:spPr>
          <a:xfrm>
            <a:off x="415600" y="2316000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82" name="Google Shape;82;p15"/>
          <p:cNvSpPr txBox="1"/>
          <p:nvPr>
            <p:ph idx="2" type="subTitle"/>
          </p:nvPr>
        </p:nvSpPr>
        <p:spPr>
          <a:xfrm>
            <a:off x="2775377" y="2316000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83" name="Google Shape;83;p15"/>
          <p:cNvSpPr txBox="1"/>
          <p:nvPr>
            <p:ph idx="3" type="subTitle"/>
          </p:nvPr>
        </p:nvSpPr>
        <p:spPr>
          <a:xfrm>
            <a:off x="5135153" y="2342500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84" name="Google Shape;84;p15"/>
          <p:cNvSpPr txBox="1"/>
          <p:nvPr>
            <p:ph idx="4" type="subTitle"/>
          </p:nvPr>
        </p:nvSpPr>
        <p:spPr>
          <a:xfrm>
            <a:off x="7494930" y="2342500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85" name="Google Shape;85;p15"/>
          <p:cNvSpPr txBox="1"/>
          <p:nvPr>
            <p:ph idx="5" type="subTitle"/>
          </p:nvPr>
        </p:nvSpPr>
        <p:spPr>
          <a:xfrm>
            <a:off x="9854707" y="2316000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86" name="Google Shape;86;p15"/>
          <p:cNvSpPr txBox="1"/>
          <p:nvPr>
            <p:ph type="title"/>
          </p:nvPr>
        </p:nvSpPr>
        <p:spPr>
          <a:xfrm>
            <a:off x="415600" y="974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87" name="Google Shape;87;p15"/>
          <p:cNvSpPr txBox="1"/>
          <p:nvPr>
            <p:ph idx="6" type="body"/>
          </p:nvPr>
        </p:nvSpPr>
        <p:spPr>
          <a:xfrm>
            <a:off x="415600" y="3238625"/>
            <a:ext cx="1997700" cy="23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8" name="Google Shape;88;p15"/>
          <p:cNvSpPr txBox="1"/>
          <p:nvPr>
            <p:ph idx="7" type="body"/>
          </p:nvPr>
        </p:nvSpPr>
        <p:spPr>
          <a:xfrm>
            <a:off x="2775375" y="3238625"/>
            <a:ext cx="1997700" cy="23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9" name="Google Shape;89;p15"/>
          <p:cNvSpPr txBox="1"/>
          <p:nvPr>
            <p:ph idx="8" type="body"/>
          </p:nvPr>
        </p:nvSpPr>
        <p:spPr>
          <a:xfrm>
            <a:off x="5135150" y="3238625"/>
            <a:ext cx="1997700" cy="23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90" name="Google Shape;90;p15"/>
          <p:cNvSpPr txBox="1"/>
          <p:nvPr>
            <p:ph idx="9" type="body"/>
          </p:nvPr>
        </p:nvSpPr>
        <p:spPr>
          <a:xfrm>
            <a:off x="7494925" y="3238625"/>
            <a:ext cx="1997700" cy="23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91" name="Google Shape;91;p15"/>
          <p:cNvSpPr txBox="1"/>
          <p:nvPr>
            <p:ph idx="13" type="body"/>
          </p:nvPr>
        </p:nvSpPr>
        <p:spPr>
          <a:xfrm>
            <a:off x="9854700" y="3238625"/>
            <a:ext cx="1997700" cy="23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6 Title and text left">
  <p:cSld name="CUSTOM_15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/>
          <p:nvPr>
            <p:ph type="title"/>
          </p:nvPr>
        </p:nvSpPr>
        <p:spPr>
          <a:xfrm>
            <a:off x="644200" y="974375"/>
            <a:ext cx="55815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94" name="Google Shape;94;p16"/>
          <p:cNvSpPr txBox="1"/>
          <p:nvPr>
            <p:ph idx="1" type="body"/>
          </p:nvPr>
        </p:nvSpPr>
        <p:spPr>
          <a:xfrm>
            <a:off x="644050" y="2097700"/>
            <a:ext cx="5581500" cy="35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7 Title and text right">
  <p:cSld name="CUSTOM_16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type="title"/>
          </p:nvPr>
        </p:nvSpPr>
        <p:spPr>
          <a:xfrm>
            <a:off x="5978200" y="974375"/>
            <a:ext cx="55815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97" name="Google Shape;97;p17"/>
          <p:cNvSpPr txBox="1"/>
          <p:nvPr>
            <p:ph idx="1" type="body"/>
          </p:nvPr>
        </p:nvSpPr>
        <p:spPr>
          <a:xfrm>
            <a:off x="5978300" y="2508425"/>
            <a:ext cx="5581500" cy="31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8 Custom Layout 1">
  <p:cSld name="CUSTOM_17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idx="1" type="subTitle"/>
          </p:nvPr>
        </p:nvSpPr>
        <p:spPr>
          <a:xfrm>
            <a:off x="6130600" y="2516825"/>
            <a:ext cx="55815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100" name="Google Shape;100;p18"/>
          <p:cNvSpPr txBox="1"/>
          <p:nvPr>
            <p:ph type="title"/>
          </p:nvPr>
        </p:nvSpPr>
        <p:spPr>
          <a:xfrm>
            <a:off x="6130600" y="974375"/>
            <a:ext cx="55815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01" name="Google Shape;101;p18"/>
          <p:cNvSpPr txBox="1"/>
          <p:nvPr>
            <p:ph idx="2" type="body"/>
          </p:nvPr>
        </p:nvSpPr>
        <p:spPr>
          <a:xfrm>
            <a:off x="6130650" y="3381625"/>
            <a:ext cx="5581500" cy="13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ust title">
  <p:cSld name="CUSTOM_18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415650" y="421105"/>
            <a:ext cx="11360700" cy="12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1 Background image">
  <p:cSld name="CUSTOM_10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7223375" y="2088000"/>
            <a:ext cx="4458300" cy="23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0 DO NOT REMOVE · SlidesMania">
  <p:cSld name="CUSTOM_19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2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8" name="Google Shape;108;p2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9" name="Google Shape;109;p21">
              <a:hlinkClick r:id="rId2"/>
            </p:cNvPr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65600" y="331100"/>
              <a:ext cx="5101466" cy="2201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" name="Google Shape;110;p21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b="1" i="0" lang="en" sz="36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b="0" i="0" lang="en" sz="36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i="0" lang="en" sz="36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b="0" i="0" lang="en" sz="36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i="0" lang="en" sz="36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i="0" sz="3600" u="none" cap="none" strike="noStrik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1" i="0" sz="3600" u="none" cap="none" strike="noStrik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t/>
              </a:r>
              <a:endParaRPr b="1" i="0" sz="3600" u="none" cap="none" strike="noStrik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b="1" i="0" lang="en" sz="3000" u="none" cap="none" strike="noStrike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i="0" sz="3000" u="none" cap="none" strike="noStrike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rPr b="0" i="0" lang="en" sz="27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b="0" i="0" lang="en" sz="2700" u="sng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i="0" lang="en" sz="4400" u="none" cap="none" strike="noStrike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b="0" i="0" lang="en" sz="27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b="0" i="0" sz="2700" u="none" cap="none" strike="noStrik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en" sz="2000" u="none" cap="none" strike="noStrik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b="0" i="0" sz="2000" u="none" cap="none" strike="noStrik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111" name="Google Shape;111;p21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sm" w="sm" type="none"/>
              <a:tailEnd len="sm" w="sm" type="none"/>
            </a:ln>
          </p:spPr>
        </p:cxnSp>
        <p:pic>
          <p:nvPicPr>
            <p:cNvPr id="112" name="Google Shape;112;p21">
              <a:hlinkClick r:id="rId5"/>
            </p:cNvPr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21">
              <a:hlinkClick r:id="rId7"/>
            </p:cNvPr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p21">
              <a:hlinkClick r:id="rId9"/>
            </p:cNvPr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21">
              <a:hlinkClick r:id="rId11"/>
            </p:cNvPr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21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400" u="none" cap="none" strike="noStrike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i="0" sz="2400" u="none" cap="none" strike="noStrike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ust title 1">
  <p:cSld name="CUSTOM_18_1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>
            <p:ph type="title"/>
          </p:nvPr>
        </p:nvSpPr>
        <p:spPr>
          <a:xfrm>
            <a:off x="415650" y="421105"/>
            <a:ext cx="11360700" cy="12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  <p:pic>
        <p:nvPicPr>
          <p:cNvPr id="119" name="Google Shape;119;p22"/>
          <p:cNvPicPr preferRelativeResize="0"/>
          <p:nvPr/>
        </p:nvPicPr>
        <p:blipFill rotWithShape="1">
          <a:blip r:embed="rId2">
            <a:alphaModFix/>
          </a:blip>
          <a:srcRect b="0" l="0" r="0" t="289"/>
          <a:stretch/>
        </p:blipFill>
        <p:spPr>
          <a:xfrm rot="5400000">
            <a:off x="2697455" y="-2702130"/>
            <a:ext cx="6853373" cy="12257636"/>
          </a:xfrm>
          <a:custGeom>
            <a:rect b="b" l="l" r="r" t="t"/>
            <a:pathLst>
              <a:path extrusionOk="0" h="12288357" w="6853373">
                <a:moveTo>
                  <a:pt x="300866" y="11963891"/>
                </a:moveTo>
                <a:lnTo>
                  <a:pt x="6565981" y="11963891"/>
                </a:lnTo>
                <a:lnTo>
                  <a:pt x="6565981" y="324464"/>
                </a:lnTo>
                <a:lnTo>
                  <a:pt x="300866" y="324464"/>
                </a:lnTo>
                <a:close/>
                <a:moveTo>
                  <a:pt x="0" y="12288357"/>
                </a:moveTo>
                <a:lnTo>
                  <a:pt x="0" y="0"/>
                </a:lnTo>
                <a:lnTo>
                  <a:pt x="6853373" y="0"/>
                </a:lnTo>
                <a:lnTo>
                  <a:pt x="6853373" y="12288357"/>
                </a:lnTo>
                <a:close/>
              </a:path>
            </a:pathLst>
          </a:custGeom>
          <a:noFill/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ust title 1 1">
  <p:cSld name="CUSTOM_18_1_1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/>
          <p:nvPr>
            <p:ph type="title"/>
          </p:nvPr>
        </p:nvSpPr>
        <p:spPr>
          <a:xfrm>
            <a:off x="415650" y="421105"/>
            <a:ext cx="11360700" cy="12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  <p:sp>
        <p:nvSpPr>
          <p:cNvPr id="122" name="Google Shape;122;p23"/>
          <p:cNvSpPr/>
          <p:nvPr/>
        </p:nvSpPr>
        <p:spPr>
          <a:xfrm>
            <a:off x="0" y="6563875"/>
            <a:ext cx="12192000" cy="294000"/>
          </a:xfrm>
          <a:prstGeom prst="trapezoid">
            <a:avLst>
              <a:gd fmla="val 107636" name="adj"/>
            </a:avLst>
          </a:prstGeom>
          <a:solidFill>
            <a:srgbClr val="3B3B3B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dir="162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3"/>
          <p:cNvSpPr/>
          <p:nvPr/>
        </p:nvSpPr>
        <p:spPr>
          <a:xfrm rot="5400000">
            <a:off x="-3282000" y="3282000"/>
            <a:ext cx="6858000" cy="294000"/>
          </a:xfrm>
          <a:prstGeom prst="trapezoid">
            <a:avLst>
              <a:gd fmla="val 93614" name="adj"/>
            </a:avLst>
          </a:prstGeom>
          <a:solidFill>
            <a:srgbClr val="3B3B3B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3"/>
          <p:cNvSpPr/>
          <p:nvPr/>
        </p:nvSpPr>
        <p:spPr>
          <a:xfrm rot="10800000">
            <a:off x="0" y="0"/>
            <a:ext cx="12192000" cy="294000"/>
          </a:xfrm>
          <a:prstGeom prst="trapezoid">
            <a:avLst>
              <a:gd fmla="val 107636" name="adj"/>
            </a:avLst>
          </a:prstGeom>
          <a:solidFill>
            <a:srgbClr val="3B3B3B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3"/>
          <p:cNvSpPr/>
          <p:nvPr/>
        </p:nvSpPr>
        <p:spPr>
          <a:xfrm flipH="1" rot="-5400000">
            <a:off x="8615950" y="3282000"/>
            <a:ext cx="6858000" cy="294000"/>
          </a:xfrm>
          <a:prstGeom prst="trapezoid">
            <a:avLst>
              <a:gd fmla="val 93614" name="adj"/>
            </a:avLst>
          </a:prstGeom>
          <a:solidFill>
            <a:srgbClr val="3B3B3B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r" dir="108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8.xml"/><Relationship Id="rId22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1.xml"/><Relationship Id="rId1" Type="http://schemas.openxmlformats.org/officeDocument/2006/relationships/image" Target="../media/image16.pn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25" Type="http://schemas.openxmlformats.org/officeDocument/2006/relationships/theme" Target="../theme/theme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E8E8E8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0578" y="189420"/>
            <a:ext cx="11830683" cy="6470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1"/>
          <p:cNvPicPr preferRelativeResize="0"/>
          <p:nvPr/>
        </p:nvPicPr>
        <p:blipFill rotWithShape="1">
          <a:blip r:embed="rId2">
            <a:alphaModFix/>
          </a:blip>
          <a:srcRect b="0" l="0" r="0" t="289"/>
          <a:stretch/>
        </p:blipFill>
        <p:spPr>
          <a:xfrm rot="5400000">
            <a:off x="2697455" y="-2702130"/>
            <a:ext cx="6853373" cy="12257636"/>
          </a:xfrm>
          <a:custGeom>
            <a:rect b="b" l="l" r="r" t="t"/>
            <a:pathLst>
              <a:path extrusionOk="0" h="12288357" w="6853373">
                <a:moveTo>
                  <a:pt x="300866" y="11963891"/>
                </a:moveTo>
                <a:lnTo>
                  <a:pt x="6565981" y="11963891"/>
                </a:lnTo>
                <a:lnTo>
                  <a:pt x="6565981" y="324464"/>
                </a:lnTo>
                <a:lnTo>
                  <a:pt x="300866" y="324464"/>
                </a:lnTo>
                <a:close/>
                <a:moveTo>
                  <a:pt x="0" y="12288357"/>
                </a:moveTo>
                <a:lnTo>
                  <a:pt x="0" y="0"/>
                </a:lnTo>
                <a:lnTo>
                  <a:pt x="6853373" y="0"/>
                </a:lnTo>
                <a:lnTo>
                  <a:pt x="6853373" y="12288357"/>
                </a:lnTo>
                <a:close/>
              </a:path>
            </a:pathLst>
          </a:custGeom>
          <a:noFill/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</p:pic>
      <p:sp>
        <p:nvSpPr>
          <p:cNvPr id="8" name="Google Shape;8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b="0" i="0" sz="4000" u="none" cap="none" strike="noStrik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b="0" i="0" sz="4000" u="none" cap="none" strike="noStrik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b="0" i="0" sz="4000" u="none" cap="none" strike="noStrik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b="0" i="0" sz="4000" u="none" cap="none" strike="noStrik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b="0" i="0" sz="4000" u="none" cap="none" strike="noStrik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b="0" i="0" sz="4000" u="none" cap="none" strike="noStrik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b="0" i="0" sz="4000" u="none" cap="none" strike="noStrik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b="0" i="0" sz="4000" u="none" cap="none" strike="noStrik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b="0" i="0" sz="4000" u="none" cap="none" strike="noStrik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b="1" i="0" sz="2000" u="none" cap="none" strike="noStrik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indent="-355600" lvl="1" marL="9144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b="1" i="0" sz="2000" u="none" cap="none" strike="noStrik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b="1" i="0" sz="2000" u="none" cap="none" strike="noStrik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b="1" i="0" sz="2000" u="none" cap="none" strike="noStrik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b="1" i="0" sz="2000" u="none" cap="none" strike="noStrik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b="1" i="0" sz="2000" u="none" cap="none" strike="noStrik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b="1" i="0" sz="2000" u="none" cap="none" strike="noStrik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b="1" i="0" sz="2000" u="none" cap="none" strike="noStrik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2000"/>
              <a:buFont typeface="Coming Soon"/>
              <a:buChar char="■"/>
              <a:defRPr b="1" i="0" sz="2000" u="none" cap="none" strike="noStrik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" name="Google Shape;11;p1"/>
          <p:cNvSpPr txBox="1"/>
          <p:nvPr/>
        </p:nvSpPr>
        <p:spPr>
          <a:xfrm rot="5400000">
            <a:off x="-374550" y="58937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99999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b="0" i="0" sz="1400" u="none" cap="none" strike="noStrike">
              <a:solidFill>
                <a:srgbClr val="99999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4" r:id="rId19"/>
    <p:sldLayoutId id="2147483665" r:id="rId20"/>
    <p:sldLayoutId id="2147483666" r:id="rId21"/>
    <p:sldLayoutId id="2147483667" r:id="rId22"/>
    <p:sldLayoutId id="2147483668" r:id="rId23"/>
    <p:sldLayoutId id="2147483669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0.png"/><Relationship Id="rId6" Type="http://schemas.openxmlformats.org/officeDocument/2006/relationships/image" Target="../media/image8.png"/><Relationship Id="rId7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Relationship Id="rId4" Type="http://schemas.openxmlformats.org/officeDocument/2006/relationships/image" Target="../media/image13.png"/><Relationship Id="rId5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>
            <p:ph type="title"/>
          </p:nvPr>
        </p:nvSpPr>
        <p:spPr>
          <a:xfrm>
            <a:off x="2838726" y="1915900"/>
            <a:ext cx="5786100" cy="27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en" sz="5500"/>
              <a:t>DataMate</a:t>
            </a:r>
            <a:endParaRPr sz="55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en" sz="5500"/>
              <a:t>1018</a:t>
            </a:r>
            <a:endParaRPr sz="5500"/>
          </a:p>
        </p:txBody>
      </p:sp>
      <p:sp>
        <p:nvSpPr>
          <p:cNvPr id="131" name="Google Shape;131;p24"/>
          <p:cNvSpPr txBox="1"/>
          <p:nvPr>
            <p:ph idx="1" type="subTitle"/>
          </p:nvPr>
        </p:nvSpPr>
        <p:spPr>
          <a:xfrm>
            <a:off x="381786" y="5598018"/>
            <a:ext cx="11425286" cy="614246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900"/>
              <a:buNone/>
            </a:pPr>
            <a:r>
              <a:rPr lang="en"/>
              <a:t>Bishop and Cole - 10/18/24</a:t>
            </a:r>
            <a:endParaRPr/>
          </a:p>
        </p:txBody>
      </p:sp>
      <p:pic>
        <p:nvPicPr>
          <p:cNvPr descr="A picture containing plant&#10;&#10;Description automatically generated" id="132" name="Google Shape;132;p24"/>
          <p:cNvPicPr preferRelativeResize="0"/>
          <p:nvPr/>
        </p:nvPicPr>
        <p:blipFill rotWithShape="1">
          <a:blip r:embed="rId3">
            <a:alphaModFix/>
          </a:blip>
          <a:srcRect b="25889" l="28678" r="60320" t="45968"/>
          <a:stretch/>
        </p:blipFill>
        <p:spPr>
          <a:xfrm rot="465910">
            <a:off x="1212671" y="948797"/>
            <a:ext cx="1123354" cy="815520"/>
          </a:xfrm>
          <a:custGeom>
            <a:rect b="b" l="l" r="r" t="t"/>
            <a:pathLst>
              <a:path extrusionOk="0" h="816204" w="1124296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A picture containing plant&#10;&#10;Description automatically generated" id="133" name="Google Shape;133;p24"/>
          <p:cNvPicPr preferRelativeResize="0"/>
          <p:nvPr/>
        </p:nvPicPr>
        <p:blipFill rotWithShape="1">
          <a:blip r:embed="rId4">
            <a:alphaModFix/>
          </a:blip>
          <a:srcRect b="25889" l="28678" r="60320" t="45968"/>
          <a:stretch/>
        </p:blipFill>
        <p:spPr>
          <a:xfrm rot="6375612">
            <a:off x="9168618" y="948382"/>
            <a:ext cx="1124296" cy="816204"/>
          </a:xfrm>
          <a:custGeom>
            <a:rect b="b" l="l" r="r" t="t"/>
            <a:pathLst>
              <a:path extrusionOk="0" h="816204" w="1124296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A picture containing plant&#10;&#10;Description automatically generated" id="134" name="Google Shape;134;p24"/>
          <p:cNvPicPr preferRelativeResize="0"/>
          <p:nvPr/>
        </p:nvPicPr>
        <p:blipFill rotWithShape="1">
          <a:blip r:embed="rId5">
            <a:alphaModFix/>
          </a:blip>
          <a:srcRect b="25889" l="28678" r="60320" t="45968"/>
          <a:stretch/>
        </p:blipFill>
        <p:spPr>
          <a:xfrm rot="-10064114">
            <a:off x="9097506" y="4119593"/>
            <a:ext cx="1124668" cy="816474"/>
          </a:xfrm>
          <a:custGeom>
            <a:rect b="b" l="l" r="r" t="t"/>
            <a:pathLst>
              <a:path extrusionOk="0" h="816204" w="1124296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A picture containing plant&#10;&#10;Description automatically generated" id="135" name="Google Shape;135;p24"/>
          <p:cNvPicPr preferRelativeResize="0"/>
          <p:nvPr/>
        </p:nvPicPr>
        <p:blipFill rotWithShape="1">
          <a:blip r:embed="rId6">
            <a:alphaModFix/>
          </a:blip>
          <a:srcRect b="25889" l="28678" r="60320" t="45968"/>
          <a:stretch/>
        </p:blipFill>
        <p:spPr>
          <a:xfrm rot="-3509744">
            <a:off x="1237563" y="3865563"/>
            <a:ext cx="1124162" cy="816107"/>
          </a:xfrm>
          <a:custGeom>
            <a:rect b="b" l="l" r="r" t="t"/>
            <a:pathLst>
              <a:path extrusionOk="0" h="816204" w="1124296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136" name="Google Shape;136;p24"/>
          <p:cNvGrpSpPr/>
          <p:nvPr/>
        </p:nvGrpSpPr>
        <p:grpSpPr>
          <a:xfrm>
            <a:off x="2667579" y="1387308"/>
            <a:ext cx="6335021" cy="3722019"/>
            <a:chOff x="1017885" y="2820184"/>
            <a:chExt cx="3386040" cy="2926172"/>
          </a:xfrm>
        </p:grpSpPr>
        <p:pic>
          <p:nvPicPr>
            <p:cNvPr id="137" name="Google Shape;137;p2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 flipH="1" rot="10800000">
              <a:off x="1199926" y="5538246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 flipH="1" rot="10800000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 flipH="1" rot="5400000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2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 flipH="1" rot="5400000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 txBox="1"/>
          <p:nvPr>
            <p:ph idx="4294967295" type="body"/>
          </p:nvPr>
        </p:nvSpPr>
        <p:spPr>
          <a:xfrm>
            <a:off x="4709175" y="2831075"/>
            <a:ext cx="6681300" cy="3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 sz="2600"/>
              <a:t>Logging in and creating a new test</a:t>
            </a:r>
            <a:endParaRPr sz="2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" sz="2600"/>
              <a:t>Navigating the “test management”</a:t>
            </a:r>
            <a:endParaRPr sz="2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" sz="2600"/>
              <a:t>Exploring the question bank</a:t>
            </a:r>
            <a:endParaRPr sz="2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200"/>
          </a:p>
        </p:txBody>
      </p:sp>
      <p:sp>
        <p:nvSpPr>
          <p:cNvPr id="146" name="Google Shape;146;p25"/>
          <p:cNvSpPr txBox="1"/>
          <p:nvPr>
            <p:ph type="title"/>
          </p:nvPr>
        </p:nvSpPr>
        <p:spPr>
          <a:xfrm>
            <a:off x="1418625" y="898175"/>
            <a:ext cx="6561165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4000"/>
              <a:t>What we will focus on today:</a:t>
            </a:r>
            <a:endParaRPr sz="4000"/>
          </a:p>
        </p:txBody>
      </p:sp>
      <p:pic>
        <p:nvPicPr>
          <p:cNvPr descr="A black and white outline of a city&#10;&#10;Description automatically generated with medium confidence" id="147" name="Google Shape;147;p25"/>
          <p:cNvPicPr preferRelativeResize="0"/>
          <p:nvPr/>
        </p:nvPicPr>
        <p:blipFill rotWithShape="1">
          <a:blip r:embed="rId3">
            <a:alphaModFix/>
          </a:blip>
          <a:srcRect b="33970" l="36449" r="45730" t="26820"/>
          <a:stretch/>
        </p:blipFill>
        <p:spPr>
          <a:xfrm>
            <a:off x="3557846" y="2757140"/>
            <a:ext cx="795633" cy="762684"/>
          </a:xfrm>
          <a:custGeom>
            <a:rect b="b" l="l" r="r" t="t"/>
            <a:pathLst>
              <a:path extrusionOk="0" h="1265866" w="1320553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A black and white outline of a city&#10;&#10;Description automatically generated with medium confidence" id="148" name="Google Shape;148;p25"/>
          <p:cNvPicPr preferRelativeResize="0"/>
          <p:nvPr/>
        </p:nvPicPr>
        <p:blipFill rotWithShape="1">
          <a:blip r:embed="rId4">
            <a:alphaModFix/>
          </a:blip>
          <a:srcRect b="33970" l="36449" r="45730" t="26820"/>
          <a:stretch/>
        </p:blipFill>
        <p:spPr>
          <a:xfrm>
            <a:off x="3557842" y="3997802"/>
            <a:ext cx="795633" cy="762684"/>
          </a:xfrm>
          <a:custGeom>
            <a:rect b="b" l="l" r="r" t="t"/>
            <a:pathLst>
              <a:path extrusionOk="0" h="1265866" w="1320553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A black and white outline of a city&#10;&#10;Description automatically generated with medium confidence" id="149" name="Google Shape;149;p25"/>
          <p:cNvPicPr preferRelativeResize="0"/>
          <p:nvPr/>
        </p:nvPicPr>
        <p:blipFill rotWithShape="1">
          <a:blip r:embed="rId5">
            <a:alphaModFix/>
          </a:blip>
          <a:srcRect b="33970" l="36449" r="45730" t="26820"/>
          <a:stretch/>
        </p:blipFill>
        <p:spPr>
          <a:xfrm>
            <a:off x="3557846" y="5238490"/>
            <a:ext cx="795633" cy="762684"/>
          </a:xfrm>
          <a:custGeom>
            <a:rect b="b" l="l" r="r" t="t"/>
            <a:pathLst>
              <a:path extrusionOk="0" h="1265866" w="1320553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50" name="Google Shape;150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06296" y="2319934"/>
            <a:ext cx="7119229" cy="1734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0283" y="5220248"/>
            <a:ext cx="7119229" cy="17345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6"/>
          <p:cNvSpPr txBox="1"/>
          <p:nvPr>
            <p:ph type="title"/>
          </p:nvPr>
        </p:nvSpPr>
        <p:spPr>
          <a:xfrm>
            <a:off x="468725" y="1523350"/>
            <a:ext cx="4458300" cy="23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 sz="4000"/>
              <a:t>Test Management</a:t>
            </a:r>
            <a:endParaRPr sz="4000"/>
          </a:p>
        </p:txBody>
      </p:sp>
      <p:sp>
        <p:nvSpPr>
          <p:cNvPr id="157" name="Google Shape;157;p26"/>
          <p:cNvSpPr txBox="1"/>
          <p:nvPr>
            <p:ph idx="1" type="subTitle"/>
          </p:nvPr>
        </p:nvSpPr>
        <p:spPr>
          <a:xfrm>
            <a:off x="2158738" y="4270850"/>
            <a:ext cx="31581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Add questions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</a:pPr>
            <a:r>
              <a:rPr lang="en"/>
              <a:t>Put in scoring details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</a:pPr>
            <a:r>
              <a:rPr lang="en"/>
              <a:t>Print a test</a:t>
            </a:r>
            <a:endParaRPr/>
          </a:p>
        </p:txBody>
      </p:sp>
      <p:sp>
        <p:nvSpPr>
          <p:cNvPr id="158" name="Google Shape;158;p26"/>
          <p:cNvSpPr/>
          <p:nvPr/>
        </p:nvSpPr>
        <p:spPr>
          <a:xfrm rot="-492561">
            <a:off x="6337025" y="962162"/>
            <a:ext cx="4425949" cy="4742626"/>
          </a:xfrm>
          <a:custGeom>
            <a:rect b="b" l="l" r="r" t="t"/>
            <a:pathLst>
              <a:path extrusionOk="0" h="3710694" w="3462922">
                <a:moveTo>
                  <a:pt x="0" y="0"/>
                </a:moveTo>
                <a:lnTo>
                  <a:pt x="317151" y="0"/>
                </a:lnTo>
                <a:lnTo>
                  <a:pt x="274831" y="8544"/>
                </a:lnTo>
                <a:cubicBezTo>
                  <a:pt x="216604" y="33172"/>
                  <a:pt x="175747" y="90829"/>
                  <a:pt x="175747" y="158027"/>
                </a:cubicBezTo>
                <a:cubicBezTo>
                  <a:pt x="175747" y="247625"/>
                  <a:pt x="248381" y="320259"/>
                  <a:pt x="337979" y="320259"/>
                </a:cubicBezTo>
                <a:cubicBezTo>
                  <a:pt x="427577" y="320259"/>
                  <a:pt x="500211" y="247625"/>
                  <a:pt x="500211" y="158027"/>
                </a:cubicBezTo>
                <a:cubicBezTo>
                  <a:pt x="500211" y="90829"/>
                  <a:pt x="459355" y="33172"/>
                  <a:pt x="401127" y="8544"/>
                </a:cubicBezTo>
                <a:lnTo>
                  <a:pt x="358807" y="0"/>
                </a:lnTo>
                <a:lnTo>
                  <a:pt x="868544" y="0"/>
                </a:lnTo>
                <a:lnTo>
                  <a:pt x="826224" y="8544"/>
                </a:lnTo>
                <a:cubicBezTo>
                  <a:pt x="767997" y="33172"/>
                  <a:pt x="727140" y="90829"/>
                  <a:pt x="727140" y="158027"/>
                </a:cubicBezTo>
                <a:cubicBezTo>
                  <a:pt x="727140" y="247625"/>
                  <a:pt x="799774" y="320259"/>
                  <a:pt x="889372" y="320259"/>
                </a:cubicBezTo>
                <a:cubicBezTo>
                  <a:pt x="978970" y="320259"/>
                  <a:pt x="1051604" y="247625"/>
                  <a:pt x="1051604" y="158027"/>
                </a:cubicBezTo>
                <a:cubicBezTo>
                  <a:pt x="1051604" y="90829"/>
                  <a:pt x="1010748" y="33172"/>
                  <a:pt x="952520" y="8544"/>
                </a:cubicBezTo>
                <a:lnTo>
                  <a:pt x="910200" y="0"/>
                </a:lnTo>
                <a:lnTo>
                  <a:pt x="1419937" y="0"/>
                </a:lnTo>
                <a:lnTo>
                  <a:pt x="1377617" y="8544"/>
                </a:lnTo>
                <a:cubicBezTo>
                  <a:pt x="1319390" y="33172"/>
                  <a:pt x="1278533" y="90829"/>
                  <a:pt x="1278533" y="158027"/>
                </a:cubicBezTo>
                <a:cubicBezTo>
                  <a:pt x="1278533" y="247625"/>
                  <a:pt x="1351167" y="320259"/>
                  <a:pt x="1440765" y="320259"/>
                </a:cubicBezTo>
                <a:cubicBezTo>
                  <a:pt x="1530363" y="320259"/>
                  <a:pt x="1602997" y="247625"/>
                  <a:pt x="1602997" y="158027"/>
                </a:cubicBezTo>
                <a:cubicBezTo>
                  <a:pt x="1602997" y="90829"/>
                  <a:pt x="1562141" y="33172"/>
                  <a:pt x="1503913" y="8544"/>
                </a:cubicBezTo>
                <a:lnTo>
                  <a:pt x="1461593" y="0"/>
                </a:lnTo>
                <a:lnTo>
                  <a:pt x="1971330" y="0"/>
                </a:lnTo>
                <a:lnTo>
                  <a:pt x="1929010" y="8544"/>
                </a:lnTo>
                <a:cubicBezTo>
                  <a:pt x="1870783" y="33172"/>
                  <a:pt x="1829926" y="90829"/>
                  <a:pt x="1829926" y="158027"/>
                </a:cubicBezTo>
                <a:cubicBezTo>
                  <a:pt x="1829926" y="247625"/>
                  <a:pt x="1902560" y="320259"/>
                  <a:pt x="1992158" y="320259"/>
                </a:cubicBezTo>
                <a:cubicBezTo>
                  <a:pt x="2081756" y="320259"/>
                  <a:pt x="2154390" y="247625"/>
                  <a:pt x="2154390" y="158027"/>
                </a:cubicBezTo>
                <a:cubicBezTo>
                  <a:pt x="2154390" y="90829"/>
                  <a:pt x="2113533" y="33172"/>
                  <a:pt x="2055306" y="8544"/>
                </a:cubicBezTo>
                <a:lnTo>
                  <a:pt x="2012986" y="0"/>
                </a:lnTo>
                <a:lnTo>
                  <a:pt x="2522723" y="0"/>
                </a:lnTo>
                <a:lnTo>
                  <a:pt x="2480403" y="8544"/>
                </a:lnTo>
                <a:cubicBezTo>
                  <a:pt x="2422176" y="33172"/>
                  <a:pt x="2381319" y="90829"/>
                  <a:pt x="2381319" y="158027"/>
                </a:cubicBezTo>
                <a:cubicBezTo>
                  <a:pt x="2381319" y="247625"/>
                  <a:pt x="2453953" y="320259"/>
                  <a:pt x="2543551" y="320259"/>
                </a:cubicBezTo>
                <a:cubicBezTo>
                  <a:pt x="2633149" y="320259"/>
                  <a:pt x="2705783" y="247625"/>
                  <a:pt x="2705783" y="158027"/>
                </a:cubicBezTo>
                <a:cubicBezTo>
                  <a:pt x="2705783" y="90829"/>
                  <a:pt x="2664926" y="33172"/>
                  <a:pt x="2606699" y="8544"/>
                </a:cubicBezTo>
                <a:lnTo>
                  <a:pt x="2564379" y="0"/>
                </a:lnTo>
                <a:lnTo>
                  <a:pt x="3074117" y="0"/>
                </a:lnTo>
                <a:lnTo>
                  <a:pt x="3031797" y="8544"/>
                </a:lnTo>
                <a:cubicBezTo>
                  <a:pt x="2973570" y="33172"/>
                  <a:pt x="2932713" y="90829"/>
                  <a:pt x="2932713" y="158027"/>
                </a:cubicBezTo>
                <a:cubicBezTo>
                  <a:pt x="2932713" y="247625"/>
                  <a:pt x="3005347" y="320259"/>
                  <a:pt x="3094945" y="320259"/>
                </a:cubicBezTo>
                <a:cubicBezTo>
                  <a:pt x="3184543" y="320259"/>
                  <a:pt x="3257177" y="247625"/>
                  <a:pt x="3257177" y="158027"/>
                </a:cubicBezTo>
                <a:cubicBezTo>
                  <a:pt x="3257177" y="90829"/>
                  <a:pt x="3216320" y="33172"/>
                  <a:pt x="3158093" y="8544"/>
                </a:cubicBezTo>
                <a:lnTo>
                  <a:pt x="3115773" y="0"/>
                </a:lnTo>
                <a:lnTo>
                  <a:pt x="3462922" y="0"/>
                </a:lnTo>
                <a:lnTo>
                  <a:pt x="3462922" y="3710694"/>
                </a:lnTo>
                <a:lnTo>
                  <a:pt x="0" y="37106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rotWithShape="0" algn="tl" dir="2700000" dist="127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9" name="Google Shape;159;p26"/>
          <p:cNvGrpSpPr/>
          <p:nvPr/>
        </p:nvGrpSpPr>
        <p:grpSpPr>
          <a:xfrm rot="918659">
            <a:off x="6398177" y="1322698"/>
            <a:ext cx="4164258" cy="4392996"/>
            <a:chOff x="2368761" y="841731"/>
            <a:chExt cx="3148926" cy="3321893"/>
          </a:xfrm>
        </p:grpSpPr>
        <p:sp>
          <p:nvSpPr>
            <p:cNvPr id="160" name="Google Shape;160;p26"/>
            <p:cNvSpPr/>
            <p:nvPr/>
          </p:nvSpPr>
          <p:spPr>
            <a:xfrm rot="-5400000">
              <a:off x="2281268" y="934270"/>
              <a:ext cx="3321893" cy="3136815"/>
            </a:xfrm>
            <a:custGeom>
              <a:rect b="b" l="l" r="r" t="t"/>
              <a:pathLst>
                <a:path extrusionOk="0" h="3136815" w="3321893">
                  <a:moveTo>
                    <a:pt x="15340" y="3136815"/>
                  </a:moveTo>
                  <a:lnTo>
                    <a:pt x="7823" y="3136815"/>
                  </a:lnTo>
                  <a:lnTo>
                    <a:pt x="7246" y="3128385"/>
                  </a:lnTo>
                  <a:cubicBezTo>
                    <a:pt x="6349" y="3090892"/>
                    <a:pt x="7943" y="3056246"/>
                    <a:pt x="7943" y="3056246"/>
                  </a:cubicBezTo>
                  <a:close/>
                  <a:moveTo>
                    <a:pt x="3321893" y="1"/>
                  </a:moveTo>
                  <a:lnTo>
                    <a:pt x="3321893" y="3136815"/>
                  </a:lnTo>
                  <a:lnTo>
                    <a:pt x="17984" y="3136815"/>
                  </a:lnTo>
                  <a:lnTo>
                    <a:pt x="17230" y="3124210"/>
                  </a:lnTo>
                  <a:cubicBezTo>
                    <a:pt x="10841" y="3016343"/>
                    <a:pt x="1548" y="2851636"/>
                    <a:pt x="1548" y="2806198"/>
                  </a:cubicBezTo>
                  <a:cubicBezTo>
                    <a:pt x="1548" y="2736959"/>
                    <a:pt x="16347" y="2543684"/>
                    <a:pt x="16347" y="2543684"/>
                  </a:cubicBezTo>
                  <a:cubicBezTo>
                    <a:pt x="16347" y="2543684"/>
                    <a:pt x="-3275" y="2373088"/>
                    <a:pt x="1253" y="2303722"/>
                  </a:cubicBezTo>
                  <a:cubicBezTo>
                    <a:pt x="5782" y="2234348"/>
                    <a:pt x="45026" y="2187485"/>
                    <a:pt x="45026" y="2187485"/>
                  </a:cubicBezTo>
                  <a:lnTo>
                    <a:pt x="11470" y="2153021"/>
                  </a:lnTo>
                  <a:cubicBezTo>
                    <a:pt x="11470" y="2153021"/>
                    <a:pt x="-12796" y="1873544"/>
                    <a:pt x="9264" y="1796828"/>
                  </a:cubicBezTo>
                  <a:cubicBezTo>
                    <a:pt x="31324" y="1720106"/>
                    <a:pt x="64414" y="1714619"/>
                    <a:pt x="64414" y="1714619"/>
                  </a:cubicBezTo>
                  <a:cubicBezTo>
                    <a:pt x="64414" y="1714619"/>
                    <a:pt x="44560" y="1646127"/>
                    <a:pt x="64414" y="1558439"/>
                  </a:cubicBezTo>
                  <a:cubicBezTo>
                    <a:pt x="84269" y="1470764"/>
                    <a:pt x="84269" y="1435149"/>
                    <a:pt x="84269" y="1435149"/>
                  </a:cubicBezTo>
                  <a:lnTo>
                    <a:pt x="15882" y="1402265"/>
                  </a:lnTo>
                  <a:cubicBezTo>
                    <a:pt x="15882" y="1402265"/>
                    <a:pt x="5737" y="1346056"/>
                    <a:pt x="7945" y="1296678"/>
                  </a:cubicBezTo>
                  <a:cubicBezTo>
                    <a:pt x="10155" y="1247287"/>
                    <a:pt x="-890" y="948244"/>
                    <a:pt x="3528" y="843983"/>
                  </a:cubicBezTo>
                  <a:cubicBezTo>
                    <a:pt x="7945" y="739728"/>
                    <a:pt x="14320" y="614408"/>
                    <a:pt x="20563" y="573690"/>
                  </a:cubicBezTo>
                  <a:cubicBezTo>
                    <a:pt x="26805" y="532993"/>
                    <a:pt x="4957" y="211218"/>
                    <a:pt x="4957" y="211218"/>
                  </a:cubicBezTo>
                  <a:cubicBezTo>
                    <a:pt x="4957" y="211218"/>
                    <a:pt x="100156" y="224786"/>
                    <a:pt x="107958" y="158882"/>
                  </a:cubicBezTo>
                  <a:cubicBezTo>
                    <a:pt x="115762" y="92978"/>
                    <a:pt x="26805" y="77467"/>
                    <a:pt x="26805" y="77467"/>
                  </a:cubicBezTo>
                  <a:lnTo>
                    <a:pt x="223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29019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26"/>
            <p:cNvSpPr/>
            <p:nvPr/>
          </p:nvSpPr>
          <p:spPr>
            <a:xfrm rot="-5400000">
              <a:off x="2321639" y="901972"/>
              <a:ext cx="3243170" cy="3148926"/>
            </a:xfrm>
            <a:custGeom>
              <a:rect b="b" l="l" r="r" t="t"/>
              <a:pathLst>
                <a:path extrusionOk="0" h="3148926" w="3243170">
                  <a:moveTo>
                    <a:pt x="20529" y="3148926"/>
                  </a:moveTo>
                  <a:lnTo>
                    <a:pt x="13055" y="3148926"/>
                  </a:lnTo>
                  <a:lnTo>
                    <a:pt x="10969" y="3138376"/>
                  </a:lnTo>
                  <a:cubicBezTo>
                    <a:pt x="4356" y="3089791"/>
                    <a:pt x="7943" y="3011837"/>
                    <a:pt x="7943" y="3011837"/>
                  </a:cubicBezTo>
                  <a:close/>
                  <a:moveTo>
                    <a:pt x="3243170" y="0"/>
                  </a:moveTo>
                  <a:lnTo>
                    <a:pt x="3243170" y="3148926"/>
                  </a:lnTo>
                  <a:lnTo>
                    <a:pt x="21390" y="3148926"/>
                  </a:lnTo>
                  <a:lnTo>
                    <a:pt x="20126" y="3128183"/>
                  </a:lnTo>
                  <a:cubicBezTo>
                    <a:pt x="14197" y="3030150"/>
                    <a:pt x="1548" y="2814800"/>
                    <a:pt x="1548" y="2761789"/>
                  </a:cubicBezTo>
                  <a:cubicBezTo>
                    <a:pt x="1548" y="2692550"/>
                    <a:pt x="16347" y="2499275"/>
                    <a:pt x="16347" y="2499275"/>
                  </a:cubicBezTo>
                  <a:cubicBezTo>
                    <a:pt x="16347" y="2499275"/>
                    <a:pt x="-3275" y="2328679"/>
                    <a:pt x="1253" y="2259313"/>
                  </a:cubicBezTo>
                  <a:cubicBezTo>
                    <a:pt x="5782" y="2189939"/>
                    <a:pt x="45026" y="2143076"/>
                    <a:pt x="45026" y="2143076"/>
                  </a:cubicBezTo>
                  <a:lnTo>
                    <a:pt x="11470" y="2108612"/>
                  </a:lnTo>
                  <a:cubicBezTo>
                    <a:pt x="11470" y="2108612"/>
                    <a:pt x="-12796" y="1829135"/>
                    <a:pt x="9264" y="1752419"/>
                  </a:cubicBezTo>
                  <a:cubicBezTo>
                    <a:pt x="31324" y="1675697"/>
                    <a:pt x="64414" y="1670210"/>
                    <a:pt x="64414" y="1670210"/>
                  </a:cubicBezTo>
                  <a:cubicBezTo>
                    <a:pt x="64414" y="1670210"/>
                    <a:pt x="44560" y="1601718"/>
                    <a:pt x="64414" y="1514030"/>
                  </a:cubicBezTo>
                  <a:cubicBezTo>
                    <a:pt x="84269" y="1426355"/>
                    <a:pt x="84269" y="1390740"/>
                    <a:pt x="84269" y="1390740"/>
                  </a:cubicBezTo>
                  <a:lnTo>
                    <a:pt x="15882" y="1357856"/>
                  </a:lnTo>
                  <a:cubicBezTo>
                    <a:pt x="15882" y="1357856"/>
                    <a:pt x="5737" y="1301647"/>
                    <a:pt x="7945" y="1252269"/>
                  </a:cubicBezTo>
                  <a:cubicBezTo>
                    <a:pt x="10155" y="1202878"/>
                    <a:pt x="-890" y="903835"/>
                    <a:pt x="3528" y="799574"/>
                  </a:cubicBezTo>
                  <a:cubicBezTo>
                    <a:pt x="7945" y="695319"/>
                    <a:pt x="14320" y="569999"/>
                    <a:pt x="20563" y="529281"/>
                  </a:cubicBezTo>
                  <a:cubicBezTo>
                    <a:pt x="26805" y="488584"/>
                    <a:pt x="4957" y="166809"/>
                    <a:pt x="4957" y="166809"/>
                  </a:cubicBezTo>
                  <a:cubicBezTo>
                    <a:pt x="4957" y="166809"/>
                    <a:pt x="100156" y="180377"/>
                    <a:pt x="107958" y="114473"/>
                  </a:cubicBezTo>
                  <a:cubicBezTo>
                    <a:pt x="115762" y="48569"/>
                    <a:pt x="26805" y="33058"/>
                    <a:pt x="26805" y="33058"/>
                  </a:cubicBezTo>
                  <a:lnTo>
                    <a:pt x="24891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	</a:t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" name="Google Shape;162;p26"/>
          <p:cNvSpPr/>
          <p:nvPr/>
        </p:nvSpPr>
        <p:spPr>
          <a:xfrm rot="8321483">
            <a:off x="5718107" y="1347857"/>
            <a:ext cx="1682451" cy="480542"/>
          </a:xfrm>
          <a:custGeom>
            <a:rect b="b" l="l" r="r" t="t"/>
            <a:pathLst>
              <a:path extrusionOk="0" h="1673412" w="7659384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196"/>
            </a:schemeClr>
          </a:solidFill>
          <a:ln>
            <a:noFill/>
          </a:ln>
        </p:spPr>
        <p:txBody>
          <a:bodyPr anchorCtr="0" anchor="ctr" bIns="122825" lIns="245700" spcFirstLastPara="1" rIns="245700" wrap="square" tIns="1228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6"/>
          <p:cNvSpPr/>
          <p:nvPr/>
        </p:nvSpPr>
        <p:spPr>
          <a:xfrm rot="8321483">
            <a:off x="9790132" y="4818007"/>
            <a:ext cx="1682451" cy="480542"/>
          </a:xfrm>
          <a:custGeom>
            <a:rect b="b" l="l" r="r" t="t"/>
            <a:pathLst>
              <a:path extrusionOk="0" h="1673412" w="7659384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196"/>
            </a:schemeClr>
          </a:solidFill>
          <a:ln>
            <a:noFill/>
          </a:ln>
        </p:spPr>
        <p:txBody>
          <a:bodyPr anchorCtr="0" anchor="ctr" bIns="122825" lIns="245700" spcFirstLastPara="1" rIns="245700" wrap="square" tIns="1228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icture containing plant&#10;&#10;Description automatically generated" id="164" name="Google Shape;164;p26"/>
          <p:cNvPicPr preferRelativeResize="0"/>
          <p:nvPr/>
        </p:nvPicPr>
        <p:blipFill rotWithShape="1">
          <a:blip r:embed="rId4">
            <a:alphaModFix/>
          </a:blip>
          <a:srcRect b="25889" l="28678" r="60320" t="45968"/>
          <a:stretch/>
        </p:blipFill>
        <p:spPr>
          <a:xfrm rot="-1651549">
            <a:off x="937082" y="4114159"/>
            <a:ext cx="1124296" cy="816204"/>
          </a:xfrm>
          <a:custGeom>
            <a:rect b="b" l="l" r="r" t="t"/>
            <a:pathLst>
              <a:path extrusionOk="0" h="816204" w="1124296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65" name="Google Shape;165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43250" y="337938"/>
            <a:ext cx="7279674" cy="618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/>
          <p:nvPr>
            <p:ph type="title"/>
          </p:nvPr>
        </p:nvSpPr>
        <p:spPr>
          <a:xfrm>
            <a:off x="411275" y="1727000"/>
            <a:ext cx="4458300" cy="2377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 Details</a:t>
            </a:r>
            <a:endParaRPr/>
          </a:p>
        </p:txBody>
      </p:sp>
      <p:sp>
        <p:nvSpPr>
          <p:cNvPr id="171" name="Google Shape;171;p27"/>
          <p:cNvSpPr txBox="1"/>
          <p:nvPr>
            <p:ph idx="1" type="subTitle"/>
          </p:nvPr>
        </p:nvSpPr>
        <p:spPr>
          <a:xfrm>
            <a:off x="411275" y="4576775"/>
            <a:ext cx="4458300" cy="71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Grade level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Nextera State Test Mode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Requiring a password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Assigning to classes</a:t>
            </a:r>
            <a:endParaRPr/>
          </a:p>
        </p:txBody>
      </p:sp>
      <p:pic>
        <p:nvPicPr>
          <p:cNvPr id="172" name="Google Shape;17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4425" y="533200"/>
            <a:ext cx="8562774" cy="5813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/>
          <p:nvPr>
            <p:ph type="title"/>
          </p:nvPr>
        </p:nvSpPr>
        <p:spPr>
          <a:xfrm>
            <a:off x="374200" y="2240400"/>
            <a:ext cx="11443500" cy="11886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Questions…Browse Bank</a:t>
            </a:r>
            <a:endParaRPr/>
          </a:p>
        </p:txBody>
      </p:sp>
      <p:sp>
        <p:nvSpPr>
          <p:cNvPr id="178" name="Google Shape;178;p28"/>
          <p:cNvSpPr txBox="1"/>
          <p:nvPr>
            <p:ph idx="1" type="subTitle"/>
          </p:nvPr>
        </p:nvSpPr>
        <p:spPr>
          <a:xfrm>
            <a:off x="374200" y="3255525"/>
            <a:ext cx="11154900" cy="71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 State Test questions by standard, search by year of test, search for types of questions such as multiple choice or constructed response</a:t>
            </a:r>
            <a:endParaRPr/>
          </a:p>
        </p:txBody>
      </p:sp>
      <p:pic>
        <p:nvPicPr>
          <p:cNvPr id="179" name="Google Shape;17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200" y="386300"/>
            <a:ext cx="11443601" cy="180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450" y="4578825"/>
            <a:ext cx="11344999" cy="159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"/>
          <p:cNvSpPr txBox="1"/>
          <p:nvPr>
            <p:ph type="title"/>
          </p:nvPr>
        </p:nvSpPr>
        <p:spPr>
          <a:xfrm>
            <a:off x="411275" y="1727000"/>
            <a:ext cx="4458300" cy="2377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Manage Students</a:t>
            </a:r>
            <a:endParaRPr/>
          </a:p>
        </p:txBody>
      </p:sp>
      <p:sp>
        <p:nvSpPr>
          <p:cNvPr id="186" name="Google Shape;186;p29"/>
          <p:cNvSpPr txBox="1"/>
          <p:nvPr>
            <p:ph idx="1" type="subTitle"/>
          </p:nvPr>
        </p:nvSpPr>
        <p:spPr>
          <a:xfrm>
            <a:off x="474200" y="4262175"/>
            <a:ext cx="4458300" cy="71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Make sure student rosters are accurate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View and score tests from this page</a:t>
            </a:r>
            <a:endParaRPr/>
          </a:p>
        </p:txBody>
      </p:sp>
      <p:pic>
        <p:nvPicPr>
          <p:cNvPr id="187" name="Google Shape;18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000" y="416650"/>
            <a:ext cx="10722251" cy="162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 txBox="1"/>
          <p:nvPr>
            <p:ph type="title"/>
          </p:nvPr>
        </p:nvSpPr>
        <p:spPr>
          <a:xfrm>
            <a:off x="411275" y="1727000"/>
            <a:ext cx="11056800" cy="2377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to start exploring  </a:t>
            </a:r>
            <a:endParaRPr/>
          </a:p>
        </p:txBody>
      </p:sp>
      <p:sp>
        <p:nvSpPr>
          <p:cNvPr id="193" name="Google Shape;193;p30"/>
          <p:cNvSpPr txBox="1"/>
          <p:nvPr>
            <p:ph idx="1" type="subTitle"/>
          </p:nvPr>
        </p:nvSpPr>
        <p:spPr>
          <a:xfrm>
            <a:off x="411275" y="5029775"/>
            <a:ext cx="4458300" cy="71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Have fun!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desMania">
  <a:themeElements>
    <a:clrScheme name="Simple Light">
      <a:dk1>
        <a:srgbClr val="000000"/>
      </a:dk1>
      <a:lt1>
        <a:srgbClr val="FFFFFF"/>
      </a:lt1>
      <a:dk2>
        <a:srgbClr val="3B3B3B"/>
      </a:dk2>
      <a:lt2>
        <a:srgbClr val="D8D8D8"/>
      </a:lt2>
      <a:accent1>
        <a:srgbClr val="E39AD2"/>
      </a:accent1>
      <a:accent2>
        <a:srgbClr val="FFC6AB"/>
      </a:accent2>
      <a:accent3>
        <a:srgbClr val="B1FFB5"/>
      </a:accent3>
      <a:accent4>
        <a:srgbClr val="8DDAE3"/>
      </a:accent4>
      <a:accent5>
        <a:srgbClr val="978CFA"/>
      </a:accent5>
      <a:accent6>
        <a:srgbClr val="F3F3F3"/>
      </a:accent6>
      <a:hlink>
        <a:srgbClr val="F6F6F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