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nder, Martha" userId="99b04988-7c56-4e10-ba51-ea1ea7ab1466" providerId="ADAL" clId="{58C1B5F2-CD6C-40E6-8117-06A5C5DD61CA}"/>
    <pc:docChg chg="custSel modSld">
      <pc:chgData name="Zender, Martha" userId="99b04988-7c56-4e10-ba51-ea1ea7ab1466" providerId="ADAL" clId="{58C1B5F2-CD6C-40E6-8117-06A5C5DD61CA}" dt="2025-09-12T19:04:33.552" v="380" actId="1076"/>
      <pc:docMkLst>
        <pc:docMk/>
      </pc:docMkLst>
      <pc:sldChg chg="addSp modSp mod">
        <pc:chgData name="Zender, Martha" userId="99b04988-7c56-4e10-ba51-ea1ea7ab1466" providerId="ADAL" clId="{58C1B5F2-CD6C-40E6-8117-06A5C5DD61CA}" dt="2025-09-12T19:04:33.552" v="380" actId="1076"/>
        <pc:sldMkLst>
          <pc:docMk/>
          <pc:sldMk cId="43847670" sldId="256"/>
        </pc:sldMkLst>
        <pc:spChg chg="add mod">
          <ac:chgData name="Zender, Martha" userId="99b04988-7c56-4e10-ba51-ea1ea7ab1466" providerId="ADAL" clId="{58C1B5F2-CD6C-40E6-8117-06A5C5DD61CA}" dt="2025-09-12T19:03:08.498" v="296" actId="207"/>
          <ac:spMkLst>
            <pc:docMk/>
            <pc:sldMk cId="43847670" sldId="256"/>
            <ac:spMk id="4" creationId="{5A4CD59E-0630-C59F-6A95-B86750B7898A}"/>
          </ac:spMkLst>
        </pc:spChg>
        <pc:spChg chg="mod">
          <ac:chgData name="Zender, Martha" userId="99b04988-7c56-4e10-ba51-ea1ea7ab1466" providerId="ADAL" clId="{58C1B5F2-CD6C-40E6-8117-06A5C5DD61CA}" dt="2025-09-12T19:03:18.856" v="302" actId="20577"/>
          <ac:spMkLst>
            <pc:docMk/>
            <pc:sldMk cId="43847670" sldId="256"/>
            <ac:spMk id="12" creationId="{64CFA302-F627-92D7-976D-8F5F05EA214F}"/>
          </ac:spMkLst>
        </pc:spChg>
        <pc:spChg chg="mod">
          <ac:chgData name="Zender, Martha" userId="99b04988-7c56-4e10-ba51-ea1ea7ab1466" providerId="ADAL" clId="{58C1B5F2-CD6C-40E6-8117-06A5C5DD61CA}" dt="2025-09-12T19:04:33.552" v="380" actId="1076"/>
          <ac:spMkLst>
            <pc:docMk/>
            <pc:sldMk cId="43847670" sldId="256"/>
            <ac:spMk id="17" creationId="{184504DB-359C-208D-DA19-AFBB2E9649A5}"/>
          </ac:spMkLst>
        </pc:spChg>
        <pc:cxnChg chg="mod">
          <ac:chgData name="Zender, Martha" userId="99b04988-7c56-4e10-ba51-ea1ea7ab1466" providerId="ADAL" clId="{58C1B5F2-CD6C-40E6-8117-06A5C5DD61CA}" dt="2025-09-12T19:03:27.193" v="303" actId="14100"/>
          <ac:cxnSpMkLst>
            <pc:docMk/>
            <pc:sldMk cId="43847670" sldId="256"/>
            <ac:cxnSpMk id="7" creationId="{0E33EBE1-C5A0-E375-8C8B-1D78BF2D056E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92E9B7-76E0-424C-960B-2EF4665C1340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9921E-2DCF-428E-A760-301140757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020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09921E-2DCF-428E-A760-301140757D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89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E301-632B-F73C-891C-FC087F5C07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99CF9B-E649-5DA3-3F2B-FE1E6415F0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7739B3-073D-ED3F-8289-7AE409231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F6EA6-BDDF-A87F-B7A4-9F73F5B2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AAE4D-5449-7F8E-C2E4-6BC24B1C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2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25B7E-F676-5CA1-A3C5-4BC8E472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71D406-FF4B-265E-B934-BC8263C55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2915C4-65BC-7D50-9F10-CAC1F4442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2B641-EF35-D8FD-AF90-5580D779B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F616F9-7140-7C68-2B90-A310FEE9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12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2062-35EA-9BCA-1C38-2B7E407F0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9EBED-0F99-AABA-BCE3-99840685E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FC260-24A3-C53A-CCAF-4FDD532AC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2033E-8619-EF48-2D0B-77DD6E43E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78D85-B8B9-3331-9E16-F862D375B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62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08CE9-3D6D-DA81-2B1D-77ACA02C8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5D129-7A74-E49D-7006-EAAB52EC0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796ED-3D5E-6478-5498-B3D8A2996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23380C-3E59-E54A-A845-7D463001D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3B1F30-DA9B-3B69-907F-5D492D05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2973C-A24D-320C-F17A-9C6C3C26E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08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89821-8AF2-5599-26C9-0779C7BB3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A33C6-9650-9593-6C1C-1A715749E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C91D9C-B8E7-E56E-2626-E2B7D2747B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86978-1957-D1F5-9128-B045E2DECB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CEA3C-F244-6DB0-C5EF-825292B5F2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2D5CB0-152D-DABD-7AE6-4FBAC89AD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2849B6-0E73-AEF5-19DE-A85F622C8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3D5FEB-7786-024F-C395-FF137979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17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DFC2D-7277-D549-EC8D-B7465734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2DB75A-BDAD-ED8E-4402-7602FC03E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DEFDB6-160B-EDA2-8300-0A8D46073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2618EE-9C2E-9BA5-37AD-970ECBC22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06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6C67BD-3FF2-8CBF-6F0D-1BA3AE108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BA8F8C-8EF9-EF7D-D181-C4E1CF35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A23DC-1E9A-FBEC-E08A-6B75F5624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8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A2D0-106D-868D-C000-91B183FFD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894B9-C30E-A190-9B0A-21D0B97F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D936A-48DB-25AA-13E4-80916FF35D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7B50BB-28D6-725D-11ED-A76270A65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FC4A2E-CEEB-8AD2-BCFC-CD21C881E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503DF-8295-480F-635E-45DF4A722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5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B10F-E360-CD88-CD7A-B2A80006D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E6332B-289E-6886-F8C1-DDEE6CBA8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C35498-4C45-D2F3-4CCF-63C5D41C7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BA7F0-4632-2184-753F-FC4609AEA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6F833-78AA-BD32-D02D-EFDEF339F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D35B0-D99E-8F67-0DCC-F74E78602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97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54C93-96A0-E197-7629-74BAB4F21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5FBF5A-CEF6-437F-A2DC-44FB93047F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26241-0E84-8698-9E07-EB509A4EE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C3562A-6E31-C314-99E7-5014A9CEF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1FA55-D456-A874-B750-CBEEAE5CD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401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130D64-ADAA-BB54-A214-F96CF288BC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D934AC-3FCA-487D-4DEC-39B0F8EC7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E9C47-32D2-BB89-E487-38B9E466F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DD6D8-47FB-8645-6C5D-443BBABC9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4F9DB-9B65-A0A7-64E3-651B6C012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0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54FA9-0327-E426-58E8-81CD3553F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EBE2E-A5F2-50EE-03E4-08ED9D4B6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29B79-ECC1-A3FB-5CB0-1B54F21E42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E52B7-7874-4170-9D63-27D85C74194F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DE92F-BC7B-95D3-1A68-47B7F2A78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1C205-653E-0F62-D4A9-56C4EDD50C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654D0B-0A7D-4EFD-84A1-1A6103D5FC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9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D26895-8C40-F6EC-DC5C-0B58273DF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357" y="408974"/>
            <a:ext cx="9295417" cy="6315097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E33EBE1-C5A0-E375-8C8B-1D78BF2D056E}"/>
              </a:ext>
            </a:extLst>
          </p:cNvPr>
          <p:cNvCxnSpPr>
            <a:cxnSpLocks/>
          </p:cNvCxnSpPr>
          <p:nvPr/>
        </p:nvCxnSpPr>
        <p:spPr>
          <a:xfrm>
            <a:off x="1537381" y="2542032"/>
            <a:ext cx="1161184" cy="3081251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CAD92CB-8461-5BFC-160F-5FA02036AE2B}"/>
              </a:ext>
            </a:extLst>
          </p:cNvPr>
          <p:cNvCxnSpPr>
            <a:cxnSpLocks/>
          </p:cNvCxnSpPr>
          <p:nvPr/>
        </p:nvCxnSpPr>
        <p:spPr>
          <a:xfrm flipH="1" flipV="1">
            <a:off x="9550400" y="1366982"/>
            <a:ext cx="877455" cy="2660073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4CFA302-F627-92D7-976D-8F5F05EA214F}"/>
              </a:ext>
            </a:extLst>
          </p:cNvPr>
          <p:cNvSpPr txBox="1"/>
          <p:nvPr/>
        </p:nvSpPr>
        <p:spPr>
          <a:xfrm>
            <a:off x="328641" y="202105"/>
            <a:ext cx="176414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find scholarships in </a:t>
            </a:r>
            <a:r>
              <a:rPr lang="en-US" dirty="0" err="1"/>
              <a:t>Schoolinks</a:t>
            </a:r>
            <a:r>
              <a:rPr lang="en-US" dirty="0"/>
              <a:t>: </a:t>
            </a:r>
          </a:p>
          <a:p>
            <a:endParaRPr lang="en-US" dirty="0"/>
          </a:p>
          <a:p>
            <a:r>
              <a:rPr lang="en-US" dirty="0"/>
              <a:t>Click on the College tab, then </a:t>
            </a:r>
          </a:p>
          <a:p>
            <a:r>
              <a:rPr lang="en-US" dirty="0"/>
              <a:t>Scholarship </a:t>
            </a:r>
          </a:p>
          <a:p>
            <a:r>
              <a:rPr lang="en-US" dirty="0"/>
              <a:t>Matching.</a:t>
            </a:r>
          </a:p>
          <a:p>
            <a:endParaRPr lang="en-US" dirty="0"/>
          </a:p>
          <a:p>
            <a:r>
              <a:rPr lang="en-US" dirty="0"/>
              <a:t>You will be asked to answer questions which will match you with scholarships. </a:t>
            </a:r>
          </a:p>
          <a:p>
            <a:endParaRPr lang="en-US" dirty="0"/>
          </a:p>
          <a:p>
            <a:r>
              <a:rPr lang="en-US" dirty="0"/>
              <a:t>Click on a scholarship to open. Then the </a:t>
            </a:r>
          </a:p>
          <a:p>
            <a:r>
              <a:rPr lang="en-US" dirty="0"/>
              <a:t>         to favorite.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4504DB-359C-208D-DA19-AFBB2E9649A5}"/>
              </a:ext>
            </a:extLst>
          </p:cNvPr>
          <p:cNvSpPr txBox="1"/>
          <p:nvPr/>
        </p:nvSpPr>
        <p:spPr>
          <a:xfrm>
            <a:off x="8787384" y="3990568"/>
            <a:ext cx="2524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Click “District Posted”</a:t>
            </a:r>
          </a:p>
          <a:p>
            <a:r>
              <a:rPr lang="en-US" dirty="0"/>
              <a:t>to view our list of local scholarships. </a:t>
            </a: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5A4CD59E-0630-C59F-6A95-B86750B7898A}"/>
              </a:ext>
            </a:extLst>
          </p:cNvPr>
          <p:cNvSpPr/>
          <p:nvPr/>
        </p:nvSpPr>
        <p:spPr>
          <a:xfrm>
            <a:off x="441338" y="6025896"/>
            <a:ext cx="347472" cy="298510"/>
          </a:xfrm>
          <a:prstGeom prst="hear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476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57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Zender, Martha</dc:creator>
  <cp:lastModifiedBy>Zender, Martha</cp:lastModifiedBy>
  <cp:revision>1</cp:revision>
  <dcterms:created xsi:type="dcterms:W3CDTF">2025-09-08T21:28:34Z</dcterms:created>
  <dcterms:modified xsi:type="dcterms:W3CDTF">2025-09-12T19:04:44Z</dcterms:modified>
</cp:coreProperties>
</file>