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Cambria" panose="02040503050406030204" pitchFamily="18" charset="0"/>
      <p:regular r:id="rId26"/>
      <p:bold r:id="rId27"/>
      <p:italic r:id="rId28"/>
      <p:boldItalic r:id="rId29"/>
    </p:embeddedFont>
    <p:embeddedFont>
      <p:font typeface="Century Gothic" panose="020B0502020202020204" pitchFamily="34" charset="0"/>
      <p:regular r:id="rId30"/>
      <p:bold r:id="rId31"/>
      <p:italic r:id="rId32"/>
      <p:boldItalic r:id="rId33"/>
    </p:embeddedFont>
    <p:embeddedFont>
      <p:font typeface="Coming Soon" panose="02000000000000000000" pitchFamily="2" charset="0"/>
      <p:regular r:id="rId34"/>
    </p:embeddedFont>
    <p:embeddedFont>
      <p:font typeface="Concert One" pitchFamily="2" charset="77"/>
      <p:regular r:id="rId35"/>
    </p:embeddedFont>
    <p:embeddedFont>
      <p:font typeface="Dancing Script" pitchFamily="2" charset="77"/>
      <p:regular r:id="rId36"/>
      <p:bold r:id="rId37"/>
    </p:embeddedFont>
    <p:embeddedFont>
      <p:font typeface="Dancing Script Medium" pitchFamily="2" charset="77"/>
      <p:regular r:id="rId38"/>
      <p:bold r:id="rId39"/>
    </p:embeddedFont>
    <p:embeddedFont>
      <p:font typeface="Georgia" panose="02040502050405020303" pitchFamily="18" charset="0"/>
      <p:regular r:id="rId40"/>
      <p:bold r:id="rId41"/>
      <p:italic r:id="rId42"/>
      <p:boldItalic r:id="rId43"/>
    </p:embeddedFont>
    <p:embeddedFont>
      <p:font typeface="Oswald" pitchFamily="2" charset="77"/>
      <p:regular r:id="rId44"/>
      <p:bold r:id="rId45"/>
    </p:embeddedFont>
    <p:embeddedFont>
      <p:font typeface="Questrial" pitchFamily="2" charset="77"/>
      <p:regular r:id="rId46"/>
    </p:embeddedFont>
    <p:embeddedFont>
      <p:font typeface="Roboto Mono" pitchFamily="49" charset="0"/>
      <p:regular r:id="rId47"/>
      <p:bold r:id="rId48"/>
      <p:italic r:id="rId49"/>
      <p:boldItalic r:id="rId50"/>
    </p:embeddedFont>
    <p:embeddedFont>
      <p:font typeface="Roboto Mono Medium" panose="020F050202020403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font" Target="fonts/font2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cs.google.com/spreadsheets/d/1R_RnZQF_il_u48hg1HHNExOe9m5X5IvFKY2quEjfYvY/edit?gid=0#gid=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8a30a3283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8a30a3283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50e6d40ba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50e6d40ba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853034354b_0_247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853034354b_0_24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8a30a3283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8a30a328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50e6d40baa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50e6d40ba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50e6d40baa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50e6d40baa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50e6d40baa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50e6d40baa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2c831b8c09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2c831b8c0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147d588dc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147d588dc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147d588dcb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147d588dc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8a30a3283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8a30a328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4152ddf3f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4152ddf3f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Highlight the ones that are more important </a:t>
            </a:r>
            <a:endParaRPr/>
          </a:p>
          <a:p>
            <a:pPr marL="0" lvl="0" indent="0" algn="l" rtl="0">
              <a:spcBef>
                <a:spcPts val="0"/>
              </a:spcBef>
              <a:spcAft>
                <a:spcPts val="0"/>
              </a:spcAft>
              <a:buNone/>
            </a:pPr>
            <a:r>
              <a:rPr lang="en" u="sng">
                <a:solidFill>
                  <a:schemeClr val="hlink"/>
                </a:solidFill>
                <a:hlinkClick r:id="rId3"/>
              </a:rPr>
              <a:t>https://docs.google.com/spreadsheets/d/1R_RnZQF_il_u48hg1HHNExOe9m5X5IvFKY2quEjfYvY/edit?gid=0#gid=0</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8a3a25d81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8a3a25d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f9c43a6606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2f9c43a660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f9c43a6606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2f9c43a660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6c7fd1b248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6c7fd1b24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8a30a3283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8a30a328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50e6d40baa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50e6d40ba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147d588dc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147d588dc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2f9c43a6606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2f9c43a66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de9aae4fb_3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7de9aae4fb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8a30a3283a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8a30a3283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7de9aae4fb_3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7de9aae4fb_3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bit.ly/2TtBDfr"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bit.ly/2TyoMsr" TargetMode="External"/><Relationship Id="rId5" Type="http://schemas.openxmlformats.org/officeDocument/2006/relationships/hyperlink" Target="http://bit.ly/2Tynxth" TargetMode="Externa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0" name="Google Shape;10;p2"/>
          <p:cNvPicPr preferRelativeResize="0"/>
          <p:nvPr/>
        </p:nvPicPr>
        <p:blipFill rotWithShape="1">
          <a:blip r:embed="rId3">
            <a:alphaModFix/>
          </a:blip>
          <a:srcRect b="61089"/>
          <a:stretch/>
        </p:blipFill>
        <p:spPr>
          <a:xfrm rot="-620881">
            <a:off x="1853551" y="40483"/>
            <a:ext cx="2068426" cy="1772790"/>
          </a:xfrm>
          <a:prstGeom prst="rect">
            <a:avLst/>
          </a:prstGeom>
          <a:noFill/>
          <a:ln>
            <a:noFill/>
          </a:ln>
        </p:spPr>
      </p:pic>
      <p:pic>
        <p:nvPicPr>
          <p:cNvPr id="11" name="Google Shape;11;p2"/>
          <p:cNvPicPr preferRelativeResize="0"/>
          <p:nvPr/>
        </p:nvPicPr>
        <p:blipFill rotWithShape="1">
          <a:blip r:embed="rId4">
            <a:alphaModFix/>
          </a:blip>
          <a:srcRect r="1545" b="6838"/>
          <a:stretch/>
        </p:blipFill>
        <p:spPr>
          <a:xfrm>
            <a:off x="1047887" y="524012"/>
            <a:ext cx="7048226" cy="4102024"/>
          </a:xfrm>
          <a:prstGeom prst="rect">
            <a:avLst/>
          </a:prstGeom>
          <a:noFill/>
          <a:ln>
            <a:noFill/>
          </a:ln>
        </p:spPr>
      </p:pic>
      <p:pic>
        <p:nvPicPr>
          <p:cNvPr id="12" name="Google Shape;12;p2"/>
          <p:cNvPicPr preferRelativeResize="0"/>
          <p:nvPr/>
        </p:nvPicPr>
        <p:blipFill>
          <a:blip r:embed="rId5">
            <a:alphaModFix/>
          </a:blip>
          <a:stretch>
            <a:fillRect/>
          </a:stretch>
        </p:blipFill>
        <p:spPr>
          <a:xfrm>
            <a:off x="1593925" y="2989525"/>
            <a:ext cx="1584774" cy="1852801"/>
          </a:xfrm>
          <a:prstGeom prst="rect">
            <a:avLst/>
          </a:prstGeom>
          <a:noFill/>
          <a:ln>
            <a:noFill/>
          </a:ln>
          <a:effectLst>
            <a:outerShdw blurRad="57150" dist="19050" dir="3300000" algn="bl" rotWithShape="0">
              <a:srgbClr val="000000">
                <a:alpha val="34000"/>
              </a:srgbClr>
            </a:outerShdw>
          </a:effectLst>
        </p:spPr>
      </p:pic>
      <p:sp>
        <p:nvSpPr>
          <p:cNvPr id="13" name="Google Shape;13;p2"/>
          <p:cNvSpPr txBox="1">
            <a:spLocks noGrp="1"/>
          </p:cNvSpPr>
          <p:nvPr>
            <p:ph type="ctrTitle"/>
          </p:nvPr>
        </p:nvSpPr>
        <p:spPr>
          <a:xfrm>
            <a:off x="1532100" y="1728423"/>
            <a:ext cx="6079800" cy="16551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6000"/>
              <a:buNone/>
              <a:defRPr sz="6000"/>
            </a:lvl1pPr>
            <a:lvl2pPr lvl="1" algn="ctr">
              <a:lnSpc>
                <a:spcPct val="80000"/>
              </a:lnSpc>
              <a:spcBef>
                <a:spcPts val="0"/>
              </a:spcBef>
              <a:spcAft>
                <a:spcPts val="0"/>
              </a:spcAft>
              <a:buClr>
                <a:srgbClr val="0B5394"/>
              </a:buClr>
              <a:buSzPts val="6000"/>
              <a:buNone/>
              <a:defRPr sz="6000">
                <a:solidFill>
                  <a:srgbClr val="0B5394"/>
                </a:solidFill>
              </a:defRPr>
            </a:lvl2pPr>
            <a:lvl3pPr lvl="2" algn="ctr">
              <a:lnSpc>
                <a:spcPct val="80000"/>
              </a:lnSpc>
              <a:spcBef>
                <a:spcPts val="0"/>
              </a:spcBef>
              <a:spcAft>
                <a:spcPts val="0"/>
              </a:spcAft>
              <a:buClr>
                <a:srgbClr val="0B5394"/>
              </a:buClr>
              <a:buSzPts val="6000"/>
              <a:buNone/>
              <a:defRPr sz="6000">
                <a:solidFill>
                  <a:srgbClr val="0B5394"/>
                </a:solidFill>
              </a:defRPr>
            </a:lvl3pPr>
            <a:lvl4pPr lvl="3" algn="ctr">
              <a:lnSpc>
                <a:spcPct val="80000"/>
              </a:lnSpc>
              <a:spcBef>
                <a:spcPts val="0"/>
              </a:spcBef>
              <a:spcAft>
                <a:spcPts val="0"/>
              </a:spcAft>
              <a:buClr>
                <a:srgbClr val="0B5394"/>
              </a:buClr>
              <a:buSzPts val="6000"/>
              <a:buNone/>
              <a:defRPr sz="6000">
                <a:solidFill>
                  <a:srgbClr val="0B5394"/>
                </a:solidFill>
              </a:defRPr>
            </a:lvl4pPr>
            <a:lvl5pPr lvl="4" algn="ctr">
              <a:lnSpc>
                <a:spcPct val="80000"/>
              </a:lnSpc>
              <a:spcBef>
                <a:spcPts val="0"/>
              </a:spcBef>
              <a:spcAft>
                <a:spcPts val="0"/>
              </a:spcAft>
              <a:buClr>
                <a:srgbClr val="0B5394"/>
              </a:buClr>
              <a:buSzPts val="6000"/>
              <a:buNone/>
              <a:defRPr sz="6000">
                <a:solidFill>
                  <a:srgbClr val="0B5394"/>
                </a:solidFill>
              </a:defRPr>
            </a:lvl5pPr>
            <a:lvl6pPr lvl="5" algn="ctr">
              <a:lnSpc>
                <a:spcPct val="80000"/>
              </a:lnSpc>
              <a:spcBef>
                <a:spcPts val="0"/>
              </a:spcBef>
              <a:spcAft>
                <a:spcPts val="0"/>
              </a:spcAft>
              <a:buClr>
                <a:srgbClr val="0B5394"/>
              </a:buClr>
              <a:buSzPts val="6000"/>
              <a:buNone/>
              <a:defRPr sz="6000">
                <a:solidFill>
                  <a:srgbClr val="0B5394"/>
                </a:solidFill>
              </a:defRPr>
            </a:lvl6pPr>
            <a:lvl7pPr lvl="6" algn="ctr">
              <a:lnSpc>
                <a:spcPct val="80000"/>
              </a:lnSpc>
              <a:spcBef>
                <a:spcPts val="0"/>
              </a:spcBef>
              <a:spcAft>
                <a:spcPts val="0"/>
              </a:spcAft>
              <a:buClr>
                <a:srgbClr val="0B5394"/>
              </a:buClr>
              <a:buSzPts val="6000"/>
              <a:buNone/>
              <a:defRPr sz="6000">
                <a:solidFill>
                  <a:srgbClr val="0B5394"/>
                </a:solidFill>
              </a:defRPr>
            </a:lvl7pPr>
            <a:lvl8pPr lvl="7" algn="ctr">
              <a:lnSpc>
                <a:spcPct val="80000"/>
              </a:lnSpc>
              <a:spcBef>
                <a:spcPts val="0"/>
              </a:spcBef>
              <a:spcAft>
                <a:spcPts val="0"/>
              </a:spcAft>
              <a:buClr>
                <a:srgbClr val="0B5394"/>
              </a:buClr>
              <a:buSzPts val="6000"/>
              <a:buNone/>
              <a:defRPr sz="6000">
                <a:solidFill>
                  <a:srgbClr val="0B5394"/>
                </a:solidFill>
              </a:defRPr>
            </a:lvl8pPr>
            <a:lvl9pPr lvl="8" algn="ctr">
              <a:lnSpc>
                <a:spcPct val="80000"/>
              </a:lnSpc>
              <a:spcBef>
                <a:spcPts val="0"/>
              </a:spcBef>
              <a:spcAft>
                <a:spcPts val="0"/>
              </a:spcAft>
              <a:buClr>
                <a:srgbClr val="0B5394"/>
              </a:buClr>
              <a:buSzPts val="6000"/>
              <a:buNone/>
              <a:defRPr sz="6000">
                <a:solidFill>
                  <a:srgbClr val="0B5394"/>
                </a:solidFill>
              </a:defRPr>
            </a:lvl9pPr>
          </a:lstStyle>
          <a:p>
            <a:endParaRPr/>
          </a:p>
        </p:txBody>
      </p:sp>
      <p:sp>
        <p:nvSpPr>
          <p:cNvPr id="14" name="Google Shape;14;p2"/>
          <p:cNvSpPr txBox="1">
            <a:spLocks noGrp="1"/>
          </p:cNvSpPr>
          <p:nvPr>
            <p:ph type="subTitle" idx="1"/>
          </p:nvPr>
        </p:nvSpPr>
        <p:spPr>
          <a:xfrm>
            <a:off x="1672763" y="3769325"/>
            <a:ext cx="1427100" cy="7926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Clr>
                <a:schemeClr val="dk2"/>
              </a:buClr>
              <a:buSzPts val="1400"/>
              <a:buNone/>
              <a:defRPr sz="1400">
                <a:solidFill>
                  <a:schemeClr val="dk2"/>
                </a:solidFill>
              </a:defRPr>
            </a:lvl1pPr>
            <a:lvl2pPr lvl="1"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7" name="Google Shape;17;p3"/>
          <p:cNvPicPr preferRelativeResize="0"/>
          <p:nvPr/>
        </p:nvPicPr>
        <p:blipFill rotWithShape="1">
          <a:blip r:embed="rId3">
            <a:alphaModFix/>
          </a:blip>
          <a:srcRect/>
          <a:stretch/>
        </p:blipFill>
        <p:spPr>
          <a:xfrm>
            <a:off x="1874151" y="447699"/>
            <a:ext cx="5395700" cy="4248101"/>
          </a:xfrm>
          <a:prstGeom prst="rect">
            <a:avLst/>
          </a:prstGeom>
          <a:noFill/>
          <a:ln>
            <a:noFill/>
          </a:ln>
          <a:effectLst>
            <a:outerShdw blurRad="57150" dist="19050" dir="5400000" algn="bl" rotWithShape="0">
              <a:srgbClr val="000000">
                <a:alpha val="50000"/>
              </a:srgbClr>
            </a:outerShdw>
          </a:effectLst>
        </p:spPr>
      </p:pic>
      <p:sp>
        <p:nvSpPr>
          <p:cNvPr id="18" name="Google Shape;18;p3"/>
          <p:cNvSpPr txBox="1">
            <a:spLocks noGrp="1"/>
          </p:cNvSpPr>
          <p:nvPr>
            <p:ph type="title"/>
          </p:nvPr>
        </p:nvSpPr>
        <p:spPr>
          <a:xfrm>
            <a:off x="2673000" y="2550900"/>
            <a:ext cx="3798000" cy="8157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9" name="Google Shape;19;p3"/>
          <p:cNvSpPr txBox="1">
            <a:spLocks noGrp="1"/>
          </p:cNvSpPr>
          <p:nvPr>
            <p:ph type="subTitle" idx="1"/>
          </p:nvPr>
        </p:nvSpPr>
        <p:spPr>
          <a:xfrm>
            <a:off x="2937741" y="3307350"/>
            <a:ext cx="3268500" cy="792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2"/>
              </a:buClr>
              <a:buSzPts val="1600"/>
              <a:buNone/>
              <a:defRPr sz="1600">
                <a:solidFill>
                  <a:schemeClr val="dk2"/>
                </a:solidFill>
              </a:defRPr>
            </a:lvl1pPr>
            <a:lvl2pPr lvl="1"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
        <p:nvSpPr>
          <p:cNvPr id="20" name="Google Shape;20;p3"/>
          <p:cNvSpPr txBox="1">
            <a:spLocks noGrp="1"/>
          </p:cNvSpPr>
          <p:nvPr>
            <p:ph type="title" idx="2" hasCustomPrompt="1"/>
          </p:nvPr>
        </p:nvSpPr>
        <p:spPr>
          <a:xfrm>
            <a:off x="3778200" y="1403800"/>
            <a:ext cx="1587600" cy="100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800"/>
              <a:buNone/>
              <a:defRPr sz="4800" b="0">
                <a:solidFill>
                  <a:schemeClr val="dk1"/>
                </a:solidFill>
              </a:defRPr>
            </a:lvl1pPr>
            <a:lvl2pPr lvl="1" algn="ctr" rtl="0">
              <a:spcBef>
                <a:spcPts val="0"/>
              </a:spcBef>
              <a:spcAft>
                <a:spcPts val="0"/>
              </a:spcAft>
              <a:buClr>
                <a:schemeClr val="dk2"/>
              </a:buClr>
              <a:buSzPts val="4800"/>
              <a:buNone/>
              <a:defRPr sz="4800">
                <a:solidFill>
                  <a:schemeClr val="dk2"/>
                </a:solidFill>
              </a:defRPr>
            </a:lvl2pPr>
            <a:lvl3pPr lvl="2" algn="ctr" rtl="0">
              <a:spcBef>
                <a:spcPts val="0"/>
              </a:spcBef>
              <a:spcAft>
                <a:spcPts val="0"/>
              </a:spcAft>
              <a:buClr>
                <a:schemeClr val="dk2"/>
              </a:buClr>
              <a:buSzPts val="4800"/>
              <a:buNone/>
              <a:defRPr sz="4800">
                <a:solidFill>
                  <a:schemeClr val="dk2"/>
                </a:solidFill>
              </a:defRPr>
            </a:lvl3pPr>
            <a:lvl4pPr lvl="3" algn="ctr" rtl="0">
              <a:spcBef>
                <a:spcPts val="0"/>
              </a:spcBef>
              <a:spcAft>
                <a:spcPts val="0"/>
              </a:spcAft>
              <a:buClr>
                <a:schemeClr val="dk2"/>
              </a:buClr>
              <a:buSzPts val="4800"/>
              <a:buNone/>
              <a:defRPr sz="4800">
                <a:solidFill>
                  <a:schemeClr val="dk2"/>
                </a:solidFill>
              </a:defRPr>
            </a:lvl4pPr>
            <a:lvl5pPr lvl="4" algn="ctr" rtl="0">
              <a:spcBef>
                <a:spcPts val="0"/>
              </a:spcBef>
              <a:spcAft>
                <a:spcPts val="0"/>
              </a:spcAft>
              <a:buClr>
                <a:schemeClr val="dk2"/>
              </a:buClr>
              <a:buSzPts val="4800"/>
              <a:buNone/>
              <a:defRPr sz="4800">
                <a:solidFill>
                  <a:schemeClr val="dk2"/>
                </a:solidFill>
              </a:defRPr>
            </a:lvl5pPr>
            <a:lvl6pPr lvl="5" algn="ctr" rtl="0">
              <a:spcBef>
                <a:spcPts val="0"/>
              </a:spcBef>
              <a:spcAft>
                <a:spcPts val="0"/>
              </a:spcAft>
              <a:buClr>
                <a:schemeClr val="dk2"/>
              </a:buClr>
              <a:buSzPts val="4800"/>
              <a:buNone/>
              <a:defRPr sz="4800">
                <a:solidFill>
                  <a:schemeClr val="dk2"/>
                </a:solidFill>
              </a:defRPr>
            </a:lvl6pPr>
            <a:lvl7pPr lvl="6" algn="ctr" rtl="0">
              <a:spcBef>
                <a:spcPts val="0"/>
              </a:spcBef>
              <a:spcAft>
                <a:spcPts val="0"/>
              </a:spcAft>
              <a:buClr>
                <a:schemeClr val="dk2"/>
              </a:buClr>
              <a:buSzPts val="4800"/>
              <a:buNone/>
              <a:defRPr sz="4800">
                <a:solidFill>
                  <a:schemeClr val="dk2"/>
                </a:solidFill>
              </a:defRPr>
            </a:lvl7pPr>
            <a:lvl8pPr lvl="7" algn="ctr" rtl="0">
              <a:spcBef>
                <a:spcPts val="0"/>
              </a:spcBef>
              <a:spcAft>
                <a:spcPts val="0"/>
              </a:spcAft>
              <a:buClr>
                <a:schemeClr val="dk2"/>
              </a:buClr>
              <a:buSzPts val="4800"/>
              <a:buNone/>
              <a:defRPr sz="4800">
                <a:solidFill>
                  <a:schemeClr val="dk2"/>
                </a:solidFill>
              </a:defRPr>
            </a:lvl8pPr>
            <a:lvl9pPr lvl="8" algn="ctr" rtl="0">
              <a:spcBef>
                <a:spcPts val="0"/>
              </a:spcBef>
              <a:spcAft>
                <a:spcPts val="0"/>
              </a:spcAft>
              <a:buClr>
                <a:schemeClr val="dk2"/>
              </a:buClr>
              <a:buSzPts val="4800"/>
              <a:buNone/>
              <a:defRPr sz="4800">
                <a:solidFill>
                  <a:schemeClr val="dk2"/>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3" name="Google Shape;23;p4"/>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24" name="Google Shape;24;p4"/>
          <p:cNvSpPr txBox="1">
            <a:spLocks noGrp="1"/>
          </p:cNvSpPr>
          <p:nvPr>
            <p:ph type="title"/>
          </p:nvPr>
        </p:nvSpPr>
        <p:spPr>
          <a:xfrm>
            <a:off x="1836900" y="711175"/>
            <a:ext cx="54702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25" name="Google Shape;25;p4"/>
          <p:cNvSpPr txBox="1">
            <a:spLocks noGrp="1"/>
          </p:cNvSpPr>
          <p:nvPr>
            <p:ph type="body" idx="1"/>
          </p:nvPr>
        </p:nvSpPr>
        <p:spPr>
          <a:xfrm>
            <a:off x="1398275" y="1249425"/>
            <a:ext cx="6963300" cy="2836500"/>
          </a:xfrm>
          <a:prstGeom prst="rect">
            <a:avLst/>
          </a:prstGeom>
        </p:spPr>
        <p:txBody>
          <a:bodyPr spcFirstLastPara="1" wrap="square" lIns="91425" tIns="91425" rIns="91425" bIns="91425" anchor="t" anchorCtr="0">
            <a:noAutofit/>
          </a:bodyPr>
          <a:lstStyle>
            <a:lvl1pPr marL="457200" lvl="0" indent="-288925">
              <a:spcBef>
                <a:spcPts val="0"/>
              </a:spcBef>
              <a:spcAft>
                <a:spcPts val="0"/>
              </a:spcAft>
              <a:buClr>
                <a:schemeClr val="dk2"/>
              </a:buClr>
              <a:buSzPts val="950"/>
              <a:buChar char="●"/>
              <a:defRPr sz="950">
                <a:solidFill>
                  <a:schemeClr val="dk2"/>
                </a:solidFill>
              </a:defRPr>
            </a:lvl1pPr>
            <a:lvl2pPr marL="914400" lvl="1" indent="-288925">
              <a:spcBef>
                <a:spcPts val="1600"/>
              </a:spcBef>
              <a:spcAft>
                <a:spcPts val="0"/>
              </a:spcAft>
              <a:buClr>
                <a:schemeClr val="dk2"/>
              </a:buClr>
              <a:buSzPts val="950"/>
              <a:buChar char="○"/>
              <a:defRPr sz="950">
                <a:solidFill>
                  <a:schemeClr val="dk2"/>
                </a:solidFill>
              </a:defRPr>
            </a:lvl2pPr>
            <a:lvl3pPr marL="1371600" lvl="2" indent="-288925">
              <a:spcBef>
                <a:spcPts val="1600"/>
              </a:spcBef>
              <a:spcAft>
                <a:spcPts val="0"/>
              </a:spcAft>
              <a:buClr>
                <a:schemeClr val="dk2"/>
              </a:buClr>
              <a:buSzPts val="950"/>
              <a:buChar char="■"/>
              <a:defRPr sz="950">
                <a:solidFill>
                  <a:schemeClr val="dk2"/>
                </a:solidFill>
              </a:defRPr>
            </a:lvl3pPr>
            <a:lvl4pPr marL="1828800" lvl="3" indent="-288925">
              <a:spcBef>
                <a:spcPts val="1600"/>
              </a:spcBef>
              <a:spcAft>
                <a:spcPts val="0"/>
              </a:spcAft>
              <a:buClr>
                <a:schemeClr val="dk2"/>
              </a:buClr>
              <a:buSzPts val="950"/>
              <a:buChar char="●"/>
              <a:defRPr sz="950">
                <a:solidFill>
                  <a:schemeClr val="dk2"/>
                </a:solidFill>
              </a:defRPr>
            </a:lvl4pPr>
            <a:lvl5pPr marL="2286000" lvl="4" indent="-288925">
              <a:spcBef>
                <a:spcPts val="1600"/>
              </a:spcBef>
              <a:spcAft>
                <a:spcPts val="0"/>
              </a:spcAft>
              <a:buClr>
                <a:schemeClr val="dk2"/>
              </a:buClr>
              <a:buSzPts val="950"/>
              <a:buChar char="○"/>
              <a:defRPr sz="950">
                <a:solidFill>
                  <a:schemeClr val="dk2"/>
                </a:solidFill>
              </a:defRPr>
            </a:lvl5pPr>
            <a:lvl6pPr marL="2743200" lvl="5" indent="-288925">
              <a:spcBef>
                <a:spcPts val="1600"/>
              </a:spcBef>
              <a:spcAft>
                <a:spcPts val="0"/>
              </a:spcAft>
              <a:buClr>
                <a:schemeClr val="dk2"/>
              </a:buClr>
              <a:buSzPts val="950"/>
              <a:buChar char="■"/>
              <a:defRPr sz="950">
                <a:solidFill>
                  <a:schemeClr val="dk2"/>
                </a:solidFill>
              </a:defRPr>
            </a:lvl6pPr>
            <a:lvl7pPr marL="3200400" lvl="6" indent="-288925">
              <a:spcBef>
                <a:spcPts val="1600"/>
              </a:spcBef>
              <a:spcAft>
                <a:spcPts val="0"/>
              </a:spcAft>
              <a:buClr>
                <a:schemeClr val="dk2"/>
              </a:buClr>
              <a:buSzPts val="950"/>
              <a:buChar char="●"/>
              <a:defRPr sz="950">
                <a:solidFill>
                  <a:schemeClr val="dk2"/>
                </a:solidFill>
              </a:defRPr>
            </a:lvl7pPr>
            <a:lvl8pPr marL="3657600" lvl="7" indent="-288925">
              <a:spcBef>
                <a:spcPts val="1600"/>
              </a:spcBef>
              <a:spcAft>
                <a:spcPts val="0"/>
              </a:spcAft>
              <a:buClr>
                <a:schemeClr val="dk2"/>
              </a:buClr>
              <a:buSzPts val="950"/>
              <a:buChar char="○"/>
              <a:defRPr sz="950">
                <a:solidFill>
                  <a:schemeClr val="dk2"/>
                </a:solidFill>
              </a:defRPr>
            </a:lvl8pPr>
            <a:lvl9pPr marL="4114800" lvl="8" indent="-288925">
              <a:spcBef>
                <a:spcPts val="1600"/>
              </a:spcBef>
              <a:spcAft>
                <a:spcPts val="1600"/>
              </a:spcAft>
              <a:buClr>
                <a:schemeClr val="dk2"/>
              </a:buClr>
              <a:buSzPts val="950"/>
              <a:buChar char="■"/>
              <a:defRPr sz="950">
                <a:solidFill>
                  <a:schemeClr val="dk2"/>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8" name="Google Shape;28;p5"/>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29" name="Google Shape;29;p5"/>
          <p:cNvSpPr txBox="1">
            <a:spLocks noGrp="1"/>
          </p:cNvSpPr>
          <p:nvPr>
            <p:ph type="title"/>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744675" y="1551725"/>
            <a:ext cx="3593400" cy="2822100"/>
          </a:xfrm>
          <a:prstGeom prst="rect">
            <a:avLst/>
          </a:prstGeom>
        </p:spPr>
        <p:txBody>
          <a:bodyPr spcFirstLastPara="1" wrap="square" lIns="91425" tIns="91425" rIns="91425" bIns="91425" anchor="b"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160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a:endParaRPr/>
          </a:p>
        </p:txBody>
      </p:sp>
      <p:sp>
        <p:nvSpPr>
          <p:cNvPr id="31" name="Google Shape;31;p5"/>
          <p:cNvSpPr txBox="1">
            <a:spLocks noGrp="1"/>
          </p:cNvSpPr>
          <p:nvPr>
            <p:ph type="body" idx="2"/>
          </p:nvPr>
        </p:nvSpPr>
        <p:spPr>
          <a:xfrm>
            <a:off x="4805925" y="1551725"/>
            <a:ext cx="3593400" cy="2822100"/>
          </a:xfrm>
          <a:prstGeom prst="rect">
            <a:avLst/>
          </a:prstGeom>
        </p:spPr>
        <p:txBody>
          <a:bodyPr spcFirstLastPara="1" wrap="square" lIns="91425" tIns="91425" rIns="91425" bIns="91425" anchor="b"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160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pic>
        <p:nvPicPr>
          <p:cNvPr id="33" name="Google Shape;33;p6"/>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34" name="Google Shape;34;p6"/>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35" name="Google Shape;35;p6"/>
          <p:cNvSpPr txBox="1">
            <a:spLocks noGrp="1"/>
          </p:cNvSpPr>
          <p:nvPr>
            <p:ph type="title"/>
          </p:nvPr>
        </p:nvSpPr>
        <p:spPr>
          <a:xfrm>
            <a:off x="1002325" y="711175"/>
            <a:ext cx="2072100" cy="11664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pic>
        <p:nvPicPr>
          <p:cNvPr id="37" name="Google Shape;37;p7"/>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38" name="Google Shape;38;p7"/>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39" name="Google Shape;39;p7"/>
          <p:cNvSpPr txBox="1">
            <a:spLocks noGrp="1"/>
          </p:cNvSpPr>
          <p:nvPr>
            <p:ph type="body" idx="1"/>
          </p:nvPr>
        </p:nvSpPr>
        <p:spPr>
          <a:xfrm>
            <a:off x="996375" y="1900525"/>
            <a:ext cx="2901600" cy="2270400"/>
          </a:xfrm>
          <a:prstGeom prst="rect">
            <a:avLst/>
          </a:prstGeom>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dk2"/>
              </a:buClr>
              <a:buSzPts val="1600"/>
              <a:buChar char="●"/>
              <a:defRPr sz="1600">
                <a:solidFill>
                  <a:schemeClr val="dk2"/>
                </a:solidFill>
              </a:defRPr>
            </a:lvl1pPr>
            <a:lvl2pPr marL="914400" lvl="1" indent="-330200">
              <a:lnSpc>
                <a:spcPct val="100000"/>
              </a:lnSpc>
              <a:spcBef>
                <a:spcPts val="1600"/>
              </a:spcBef>
              <a:spcAft>
                <a:spcPts val="0"/>
              </a:spcAft>
              <a:buClr>
                <a:schemeClr val="dk2"/>
              </a:buClr>
              <a:buSzPts val="1600"/>
              <a:buChar char="○"/>
              <a:defRPr sz="1600">
                <a:solidFill>
                  <a:schemeClr val="dk2"/>
                </a:solidFill>
              </a:defRPr>
            </a:lvl2pPr>
            <a:lvl3pPr marL="1371600" lvl="2" indent="-330200">
              <a:lnSpc>
                <a:spcPct val="100000"/>
              </a:lnSpc>
              <a:spcBef>
                <a:spcPts val="1600"/>
              </a:spcBef>
              <a:spcAft>
                <a:spcPts val="0"/>
              </a:spcAft>
              <a:buClr>
                <a:schemeClr val="dk2"/>
              </a:buClr>
              <a:buSzPts val="1600"/>
              <a:buChar char="■"/>
              <a:defRPr sz="1600">
                <a:solidFill>
                  <a:schemeClr val="dk2"/>
                </a:solidFill>
              </a:defRPr>
            </a:lvl3pPr>
            <a:lvl4pPr marL="1828800" lvl="3" indent="-330200">
              <a:lnSpc>
                <a:spcPct val="100000"/>
              </a:lnSpc>
              <a:spcBef>
                <a:spcPts val="1600"/>
              </a:spcBef>
              <a:spcAft>
                <a:spcPts val="0"/>
              </a:spcAft>
              <a:buClr>
                <a:schemeClr val="dk2"/>
              </a:buClr>
              <a:buSzPts val="1600"/>
              <a:buChar char="●"/>
              <a:defRPr sz="1600">
                <a:solidFill>
                  <a:schemeClr val="dk2"/>
                </a:solidFill>
              </a:defRPr>
            </a:lvl4pPr>
            <a:lvl5pPr marL="2286000" lvl="4" indent="-330200">
              <a:lnSpc>
                <a:spcPct val="100000"/>
              </a:lnSpc>
              <a:spcBef>
                <a:spcPts val="1600"/>
              </a:spcBef>
              <a:spcAft>
                <a:spcPts val="0"/>
              </a:spcAft>
              <a:buClr>
                <a:schemeClr val="dk2"/>
              </a:buClr>
              <a:buSzPts val="1600"/>
              <a:buChar char="○"/>
              <a:defRPr sz="1600">
                <a:solidFill>
                  <a:schemeClr val="dk2"/>
                </a:solidFill>
              </a:defRPr>
            </a:lvl5pPr>
            <a:lvl6pPr marL="2743200" lvl="5" indent="-330200">
              <a:lnSpc>
                <a:spcPct val="100000"/>
              </a:lnSpc>
              <a:spcBef>
                <a:spcPts val="1600"/>
              </a:spcBef>
              <a:spcAft>
                <a:spcPts val="0"/>
              </a:spcAft>
              <a:buClr>
                <a:schemeClr val="dk2"/>
              </a:buClr>
              <a:buSzPts val="1600"/>
              <a:buChar char="■"/>
              <a:defRPr sz="1600">
                <a:solidFill>
                  <a:schemeClr val="dk2"/>
                </a:solidFill>
              </a:defRPr>
            </a:lvl6pPr>
            <a:lvl7pPr marL="3200400" lvl="6" indent="-330200">
              <a:lnSpc>
                <a:spcPct val="100000"/>
              </a:lnSpc>
              <a:spcBef>
                <a:spcPts val="1600"/>
              </a:spcBef>
              <a:spcAft>
                <a:spcPts val="0"/>
              </a:spcAft>
              <a:buClr>
                <a:schemeClr val="dk2"/>
              </a:buClr>
              <a:buSzPts val="1600"/>
              <a:buChar char="●"/>
              <a:defRPr sz="1600">
                <a:solidFill>
                  <a:schemeClr val="dk2"/>
                </a:solidFill>
              </a:defRPr>
            </a:lvl7pPr>
            <a:lvl8pPr marL="3657600" lvl="7" indent="-330200">
              <a:lnSpc>
                <a:spcPct val="100000"/>
              </a:lnSpc>
              <a:spcBef>
                <a:spcPts val="1600"/>
              </a:spcBef>
              <a:spcAft>
                <a:spcPts val="0"/>
              </a:spcAft>
              <a:buClr>
                <a:schemeClr val="dk2"/>
              </a:buClr>
              <a:buSzPts val="1600"/>
              <a:buChar char="○"/>
              <a:defRPr sz="1600">
                <a:solidFill>
                  <a:schemeClr val="dk2"/>
                </a:solidFill>
              </a:defRPr>
            </a:lvl8pPr>
            <a:lvl9pPr marL="4114800" lvl="8" indent="-330200">
              <a:lnSpc>
                <a:spcPct val="100000"/>
              </a:lnSpc>
              <a:spcBef>
                <a:spcPts val="1600"/>
              </a:spcBef>
              <a:spcAft>
                <a:spcPts val="1600"/>
              </a:spcAft>
              <a:buClr>
                <a:schemeClr val="dk2"/>
              </a:buClr>
              <a:buSzPts val="1600"/>
              <a:buChar char="■"/>
              <a:defRPr sz="1600">
                <a:solidFill>
                  <a:schemeClr val="dk2"/>
                </a:solidFill>
              </a:defRPr>
            </a:lvl9pPr>
          </a:lstStyle>
          <a:p>
            <a:endParaRPr/>
          </a:p>
        </p:txBody>
      </p:sp>
      <p:sp>
        <p:nvSpPr>
          <p:cNvPr id="40" name="Google Shape;40;p7"/>
          <p:cNvSpPr txBox="1">
            <a:spLocks noGrp="1"/>
          </p:cNvSpPr>
          <p:nvPr>
            <p:ph type="title"/>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
        <p:cNvGrpSpPr/>
        <p:nvPr/>
      </p:nvGrpSpPr>
      <p:grpSpPr>
        <a:xfrm>
          <a:off x="0" y="0"/>
          <a:ext cx="0" cy="0"/>
          <a:chOff x="0" y="0"/>
          <a:chExt cx="0" cy="0"/>
        </a:xfrm>
      </p:grpSpPr>
      <p:pic>
        <p:nvPicPr>
          <p:cNvPr id="42" name="Google Shape;42;p8"/>
          <p:cNvPicPr preferRelativeResize="0"/>
          <p:nvPr/>
        </p:nvPicPr>
        <p:blipFill>
          <a:blip r:embed="rId2">
            <a:alphaModFix/>
          </a:blip>
          <a:stretch>
            <a:fillRect/>
          </a:stretch>
        </p:blipFill>
        <p:spPr>
          <a:xfrm rot="896489">
            <a:off x="6092370" y="-1056710"/>
            <a:ext cx="2878009" cy="3364796"/>
          </a:xfrm>
          <a:prstGeom prst="rect">
            <a:avLst/>
          </a:prstGeom>
          <a:noFill/>
          <a:ln>
            <a:noFill/>
          </a:ln>
          <a:effectLst>
            <a:outerShdw blurRad="85725" dist="57150" dir="5400000" algn="bl" rotWithShape="0">
              <a:srgbClr val="000000">
                <a:alpha val="39000"/>
              </a:srgbClr>
            </a:outerShdw>
          </a:effectLst>
        </p:spPr>
      </p:pic>
      <p:sp>
        <p:nvSpPr>
          <p:cNvPr id="43" name="Google Shape;43;p8"/>
          <p:cNvSpPr txBox="1">
            <a:spLocks noGrp="1"/>
          </p:cNvSpPr>
          <p:nvPr>
            <p:ph type="title"/>
          </p:nvPr>
        </p:nvSpPr>
        <p:spPr>
          <a:xfrm rot="877333">
            <a:off x="6289345" y="436639"/>
            <a:ext cx="2155721" cy="1510808"/>
          </a:xfrm>
          <a:prstGeom prst="rect">
            <a:avLst/>
          </a:prstGeom>
        </p:spPr>
        <p:txBody>
          <a:bodyPr spcFirstLastPara="1" wrap="square" lIns="91425" tIns="91425" rIns="91425" bIns="91425" anchor="t" anchorCtr="0">
            <a:noAutofit/>
          </a:bodyPr>
          <a:lstStyle>
            <a:lvl1pPr lvl="0" algn="ctr">
              <a:spcBef>
                <a:spcPts val="0"/>
              </a:spcBef>
              <a:spcAft>
                <a:spcPts val="0"/>
              </a:spcAft>
              <a:buSzPts val="2600"/>
              <a:buNone/>
              <a:defRPr sz="2600" b="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pic>
        <p:nvPicPr>
          <p:cNvPr id="45" name="Google Shape;45;p9"/>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46" name="Google Shape;46;p9"/>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
        <p:nvSpPr>
          <p:cNvPr id="47" name="Google Shape;47;p9"/>
          <p:cNvSpPr txBox="1">
            <a:spLocks noGrp="1"/>
          </p:cNvSpPr>
          <p:nvPr>
            <p:ph type="subTitle" idx="1"/>
          </p:nvPr>
        </p:nvSpPr>
        <p:spPr>
          <a:xfrm>
            <a:off x="1629950" y="3828100"/>
            <a:ext cx="2332500" cy="697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Font typeface="Concert One"/>
              <a:buNone/>
              <a:defRPr sz="1600">
                <a:latin typeface="Concert One"/>
                <a:ea typeface="Concert One"/>
                <a:cs typeface="Concert One"/>
                <a:sym typeface="Concert One"/>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48" name="Google Shape;48;p9"/>
          <p:cNvSpPr txBox="1">
            <a:spLocks noGrp="1"/>
          </p:cNvSpPr>
          <p:nvPr>
            <p:ph type="body" idx="2"/>
          </p:nvPr>
        </p:nvSpPr>
        <p:spPr>
          <a:xfrm>
            <a:off x="5044725" y="539500"/>
            <a:ext cx="3224400" cy="4069200"/>
          </a:xfrm>
          <a:prstGeom prst="rect">
            <a:avLst/>
          </a:prstGeom>
        </p:spPr>
        <p:txBody>
          <a:bodyPr spcFirstLastPara="1" wrap="square" lIns="91425" tIns="91425" rIns="91425" bIns="91425" anchor="ctr" anchorCtr="0">
            <a:noAutofit/>
          </a:bodyPr>
          <a:lstStyle>
            <a:lvl1pPr marL="457200" lvl="0" indent="-317500">
              <a:spcBef>
                <a:spcPts val="0"/>
              </a:spcBef>
              <a:spcAft>
                <a:spcPts val="0"/>
              </a:spcAft>
              <a:buClr>
                <a:schemeClr val="dk2"/>
              </a:buClr>
              <a:buSzPts val="1400"/>
              <a:buChar char="●"/>
              <a:defRPr sz="1400">
                <a:solidFill>
                  <a:schemeClr val="dk2"/>
                </a:solidFill>
              </a:defRPr>
            </a:lvl1pPr>
            <a:lvl2pPr marL="914400" lvl="1" indent="-317500">
              <a:spcBef>
                <a:spcPts val="0"/>
              </a:spcBef>
              <a:spcAft>
                <a:spcPts val="0"/>
              </a:spcAft>
              <a:buClr>
                <a:schemeClr val="dk2"/>
              </a:buClr>
              <a:buSzPts val="1400"/>
              <a:buChar char="○"/>
              <a:defRPr>
                <a:solidFill>
                  <a:schemeClr val="dk2"/>
                </a:solidFill>
              </a:defRPr>
            </a:lvl2pPr>
            <a:lvl3pPr marL="1371600" lvl="2" indent="-317500">
              <a:spcBef>
                <a:spcPts val="1600"/>
              </a:spcBef>
              <a:spcAft>
                <a:spcPts val="0"/>
              </a:spcAft>
              <a:buClr>
                <a:schemeClr val="dk2"/>
              </a:buClr>
              <a:buSzPts val="1400"/>
              <a:buChar char="■"/>
              <a:defRPr>
                <a:solidFill>
                  <a:schemeClr val="dk2"/>
                </a:solidFill>
              </a:defRPr>
            </a:lvl3pPr>
            <a:lvl4pPr marL="1828800" lvl="3" indent="-317500">
              <a:spcBef>
                <a:spcPts val="1600"/>
              </a:spcBef>
              <a:spcAft>
                <a:spcPts val="0"/>
              </a:spcAft>
              <a:buClr>
                <a:schemeClr val="dk2"/>
              </a:buClr>
              <a:buSzPts val="1400"/>
              <a:buChar char="●"/>
              <a:defRPr>
                <a:solidFill>
                  <a:schemeClr val="dk2"/>
                </a:solidFill>
              </a:defRPr>
            </a:lvl4pPr>
            <a:lvl5pPr marL="2286000" lvl="4" indent="-317500">
              <a:spcBef>
                <a:spcPts val="1600"/>
              </a:spcBef>
              <a:spcAft>
                <a:spcPts val="0"/>
              </a:spcAft>
              <a:buClr>
                <a:schemeClr val="dk2"/>
              </a:buClr>
              <a:buSzPts val="1400"/>
              <a:buChar char="○"/>
              <a:defRPr>
                <a:solidFill>
                  <a:schemeClr val="dk2"/>
                </a:solidFill>
              </a:defRPr>
            </a:lvl5pPr>
            <a:lvl6pPr marL="2743200" lvl="5" indent="-317500">
              <a:spcBef>
                <a:spcPts val="1600"/>
              </a:spcBef>
              <a:spcAft>
                <a:spcPts val="0"/>
              </a:spcAft>
              <a:buClr>
                <a:schemeClr val="dk2"/>
              </a:buClr>
              <a:buSzPts val="1400"/>
              <a:buChar char="■"/>
              <a:defRPr>
                <a:solidFill>
                  <a:schemeClr val="dk2"/>
                </a:solidFill>
              </a:defRPr>
            </a:lvl6pPr>
            <a:lvl7pPr marL="3200400" lvl="6" indent="-317500">
              <a:spcBef>
                <a:spcPts val="1600"/>
              </a:spcBef>
              <a:spcAft>
                <a:spcPts val="0"/>
              </a:spcAft>
              <a:buClr>
                <a:schemeClr val="dk2"/>
              </a:buClr>
              <a:buSzPts val="1400"/>
              <a:buChar char="●"/>
              <a:defRPr>
                <a:solidFill>
                  <a:schemeClr val="dk2"/>
                </a:solidFill>
              </a:defRPr>
            </a:lvl7pPr>
            <a:lvl8pPr marL="3657600" lvl="7" indent="-317500">
              <a:spcBef>
                <a:spcPts val="1600"/>
              </a:spcBef>
              <a:spcAft>
                <a:spcPts val="0"/>
              </a:spcAft>
              <a:buClr>
                <a:schemeClr val="dk2"/>
              </a:buClr>
              <a:buSzPts val="1400"/>
              <a:buChar char="○"/>
              <a:defRPr>
                <a:solidFill>
                  <a:schemeClr val="dk2"/>
                </a:solidFill>
              </a:defRPr>
            </a:lvl8pPr>
            <a:lvl9pPr marL="4114800" lvl="8" indent="-317500">
              <a:spcBef>
                <a:spcPts val="1600"/>
              </a:spcBef>
              <a:spcAft>
                <a:spcPts val="1600"/>
              </a:spcAft>
              <a:buClr>
                <a:schemeClr val="dk2"/>
              </a:buClr>
              <a:buSzPts val="1400"/>
              <a:buChar char="■"/>
              <a:defRPr>
                <a:solidFill>
                  <a:schemeClr val="dk2"/>
                </a:solidFill>
              </a:defRPr>
            </a:lvl9pPr>
          </a:lstStyle>
          <a:p>
            <a:endParaRPr/>
          </a:p>
        </p:txBody>
      </p:sp>
      <p:sp>
        <p:nvSpPr>
          <p:cNvPr id="49" name="Google Shape;49;p9"/>
          <p:cNvSpPr txBox="1">
            <a:spLocks noGrp="1"/>
          </p:cNvSpPr>
          <p:nvPr>
            <p:ph type="title"/>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pic>
        <p:nvPicPr>
          <p:cNvPr id="51" name="Google Shape;51;p10"/>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52" name="Google Shape;52;p10"/>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
        <p:nvSpPr>
          <p:cNvPr id="53" name="Google Shape;53;p10"/>
          <p:cNvSpPr txBox="1">
            <a:spLocks noGrp="1"/>
          </p:cNvSpPr>
          <p:nvPr>
            <p:ph type="title"/>
          </p:nvPr>
        </p:nvSpPr>
        <p:spPr>
          <a:xfrm>
            <a:off x="1002325" y="711173"/>
            <a:ext cx="2403900" cy="1385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pic>
        <p:nvPicPr>
          <p:cNvPr id="55" name="Google Shape;55;p11"/>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56" name="Google Shape;56;p11"/>
          <p:cNvPicPr preferRelativeResize="0"/>
          <p:nvPr/>
        </p:nvPicPr>
        <p:blipFill rotWithShape="1">
          <a:blip r:embed="rId3">
            <a:alphaModFix/>
          </a:blip>
          <a:srcRect t="16734" r="8892" b="18300"/>
          <a:stretch/>
        </p:blipFill>
        <p:spPr>
          <a:xfrm rot="-5400000">
            <a:off x="4748475" y="480657"/>
            <a:ext cx="2036850" cy="846042"/>
          </a:xfrm>
          <a:prstGeom prst="rect">
            <a:avLst/>
          </a:prstGeom>
          <a:noFill/>
          <a:ln>
            <a:noFill/>
          </a:ln>
        </p:spPr>
      </p:pic>
      <p:pic>
        <p:nvPicPr>
          <p:cNvPr id="57" name="Google Shape;57;p11"/>
          <p:cNvPicPr preferRelativeResize="0"/>
          <p:nvPr/>
        </p:nvPicPr>
        <p:blipFill rotWithShape="1">
          <a:blip r:embed="rId3">
            <a:alphaModFix/>
          </a:blip>
          <a:srcRect t="16734" r="8892" b="18300"/>
          <a:stretch/>
        </p:blipFill>
        <p:spPr>
          <a:xfrm rot="-5400000">
            <a:off x="5339025" y="595407"/>
            <a:ext cx="2036850" cy="846042"/>
          </a:xfrm>
          <a:prstGeom prst="rect">
            <a:avLst/>
          </a:prstGeom>
          <a:noFill/>
          <a:ln>
            <a:noFill/>
          </a:ln>
        </p:spPr>
      </p:pic>
      <p:pic>
        <p:nvPicPr>
          <p:cNvPr id="58" name="Google Shape;58;p11"/>
          <p:cNvPicPr preferRelativeResize="0"/>
          <p:nvPr/>
        </p:nvPicPr>
        <p:blipFill rotWithShape="1">
          <a:blip r:embed="rId4">
            <a:alphaModFix/>
          </a:blip>
          <a:srcRect b="7123"/>
          <a:stretch/>
        </p:blipFill>
        <p:spPr>
          <a:xfrm>
            <a:off x="1974100" y="324738"/>
            <a:ext cx="5195775" cy="4494025"/>
          </a:xfrm>
          <a:prstGeom prst="rect">
            <a:avLst/>
          </a:prstGeom>
          <a:noFill/>
          <a:ln>
            <a:noFill/>
          </a:ln>
        </p:spPr>
      </p:pic>
      <p:sp>
        <p:nvSpPr>
          <p:cNvPr id="59" name="Google Shape;59;p11"/>
          <p:cNvSpPr txBox="1">
            <a:spLocks noGrp="1"/>
          </p:cNvSpPr>
          <p:nvPr>
            <p:ph type="title" hasCustomPrompt="1"/>
          </p:nvPr>
        </p:nvSpPr>
        <p:spPr>
          <a:xfrm>
            <a:off x="2838275" y="1645347"/>
            <a:ext cx="4001700" cy="1137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7200"/>
              <a:buNone/>
              <a:defRPr sz="7200" b="0">
                <a:solidFill>
                  <a:schemeClr val="dk2"/>
                </a:solidFill>
              </a:defRPr>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r>
              <a:t>xx%</a:t>
            </a:r>
          </a:p>
        </p:txBody>
      </p:sp>
      <p:sp>
        <p:nvSpPr>
          <p:cNvPr id="60" name="Google Shape;60;p11"/>
          <p:cNvSpPr txBox="1">
            <a:spLocks noGrp="1"/>
          </p:cNvSpPr>
          <p:nvPr>
            <p:ph type="body" idx="1"/>
          </p:nvPr>
        </p:nvSpPr>
        <p:spPr>
          <a:xfrm>
            <a:off x="3335675" y="3062950"/>
            <a:ext cx="30069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dk2"/>
              </a:buClr>
              <a:buSzPts val="1800"/>
              <a:buChar char="●"/>
              <a:defRPr>
                <a:solidFill>
                  <a:schemeClr val="dk2"/>
                </a:solidFill>
              </a:defRPr>
            </a:lvl1pPr>
            <a:lvl2pPr marL="914400" lvl="1" indent="-342900" algn="ctr">
              <a:spcBef>
                <a:spcPts val="1600"/>
              </a:spcBef>
              <a:spcAft>
                <a:spcPts val="0"/>
              </a:spcAft>
              <a:buClr>
                <a:schemeClr val="dk2"/>
              </a:buClr>
              <a:buSzPts val="1800"/>
              <a:buChar char="○"/>
              <a:defRPr sz="1800">
                <a:solidFill>
                  <a:schemeClr val="dk2"/>
                </a:solidFill>
              </a:defRPr>
            </a:lvl2pPr>
            <a:lvl3pPr marL="1371600" lvl="2" indent="-342900" algn="ctr">
              <a:spcBef>
                <a:spcPts val="1600"/>
              </a:spcBef>
              <a:spcAft>
                <a:spcPts val="0"/>
              </a:spcAft>
              <a:buClr>
                <a:schemeClr val="dk2"/>
              </a:buClr>
              <a:buSzPts val="1800"/>
              <a:buChar char="■"/>
              <a:defRPr sz="1800">
                <a:solidFill>
                  <a:schemeClr val="dk2"/>
                </a:solidFill>
              </a:defRPr>
            </a:lvl3pPr>
            <a:lvl4pPr marL="1828800" lvl="3" indent="-342900" algn="ctr">
              <a:spcBef>
                <a:spcPts val="1600"/>
              </a:spcBef>
              <a:spcAft>
                <a:spcPts val="0"/>
              </a:spcAft>
              <a:buClr>
                <a:schemeClr val="dk2"/>
              </a:buClr>
              <a:buSzPts val="1800"/>
              <a:buChar char="●"/>
              <a:defRPr sz="1800">
                <a:solidFill>
                  <a:schemeClr val="dk2"/>
                </a:solidFill>
              </a:defRPr>
            </a:lvl4pPr>
            <a:lvl5pPr marL="2286000" lvl="4" indent="-342900" algn="ctr">
              <a:spcBef>
                <a:spcPts val="1600"/>
              </a:spcBef>
              <a:spcAft>
                <a:spcPts val="0"/>
              </a:spcAft>
              <a:buClr>
                <a:schemeClr val="dk2"/>
              </a:buClr>
              <a:buSzPts val="1800"/>
              <a:buChar char="○"/>
              <a:defRPr sz="1800">
                <a:solidFill>
                  <a:schemeClr val="dk2"/>
                </a:solidFill>
              </a:defRPr>
            </a:lvl5pPr>
            <a:lvl6pPr marL="2743200" lvl="5" indent="-342900" algn="ctr">
              <a:spcBef>
                <a:spcPts val="1600"/>
              </a:spcBef>
              <a:spcAft>
                <a:spcPts val="0"/>
              </a:spcAft>
              <a:buClr>
                <a:schemeClr val="dk2"/>
              </a:buClr>
              <a:buSzPts val="1800"/>
              <a:buChar char="■"/>
              <a:defRPr sz="1800">
                <a:solidFill>
                  <a:schemeClr val="dk2"/>
                </a:solidFill>
              </a:defRPr>
            </a:lvl6pPr>
            <a:lvl7pPr marL="3200400" lvl="6" indent="-342900" algn="ctr">
              <a:spcBef>
                <a:spcPts val="1600"/>
              </a:spcBef>
              <a:spcAft>
                <a:spcPts val="0"/>
              </a:spcAft>
              <a:buClr>
                <a:schemeClr val="dk2"/>
              </a:buClr>
              <a:buSzPts val="1800"/>
              <a:buChar char="●"/>
              <a:defRPr sz="1800">
                <a:solidFill>
                  <a:schemeClr val="dk2"/>
                </a:solidFill>
              </a:defRPr>
            </a:lvl7pPr>
            <a:lvl8pPr marL="3657600" lvl="7" indent="-342900" algn="ctr">
              <a:spcBef>
                <a:spcPts val="1600"/>
              </a:spcBef>
              <a:spcAft>
                <a:spcPts val="0"/>
              </a:spcAft>
              <a:buClr>
                <a:schemeClr val="dk2"/>
              </a:buClr>
              <a:buSzPts val="1800"/>
              <a:buChar char="○"/>
              <a:defRPr sz="1800">
                <a:solidFill>
                  <a:schemeClr val="dk2"/>
                </a:solidFill>
              </a:defRPr>
            </a:lvl8pPr>
            <a:lvl9pPr marL="4114800" lvl="8" indent="-342900" algn="ctr">
              <a:spcBef>
                <a:spcPts val="1600"/>
              </a:spcBef>
              <a:spcAft>
                <a:spcPts val="1600"/>
              </a:spcAft>
              <a:buClr>
                <a:schemeClr val="dk2"/>
              </a:buClr>
              <a:buSzPts val="1800"/>
              <a:buChar char="■"/>
              <a:defRPr sz="1800">
                <a:solidFill>
                  <a:schemeClr val="dk2"/>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SECTION_TITLE_AND_DESCRIPTION_1">
    <p:spTree>
      <p:nvGrpSpPr>
        <p:cNvPr id="1" name="Shape 62"/>
        <p:cNvGrpSpPr/>
        <p:nvPr/>
      </p:nvGrpSpPr>
      <p:grpSpPr>
        <a:xfrm>
          <a:off x="0" y="0"/>
          <a:ext cx="0" cy="0"/>
          <a:chOff x="0" y="0"/>
          <a:chExt cx="0" cy="0"/>
        </a:xfrm>
      </p:grpSpPr>
      <p:pic>
        <p:nvPicPr>
          <p:cNvPr id="63" name="Google Shape;63;p1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64" name="Google Shape;64;p13"/>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
        <p:nvSpPr>
          <p:cNvPr id="65" name="Google Shape;65;p13"/>
          <p:cNvSpPr txBox="1">
            <a:spLocks noGrp="1"/>
          </p:cNvSpPr>
          <p:nvPr>
            <p:ph type="title"/>
          </p:nvPr>
        </p:nvSpPr>
        <p:spPr>
          <a:xfrm>
            <a:off x="907470" y="1705233"/>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66" name="Google Shape;66;p13"/>
          <p:cNvSpPr txBox="1">
            <a:spLocks noGrp="1"/>
          </p:cNvSpPr>
          <p:nvPr>
            <p:ph type="subTitle" idx="1"/>
          </p:nvPr>
        </p:nvSpPr>
        <p:spPr>
          <a:xfrm>
            <a:off x="929350" y="21612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67" name="Google Shape;67;p13"/>
          <p:cNvSpPr txBox="1">
            <a:spLocks noGrp="1"/>
          </p:cNvSpPr>
          <p:nvPr>
            <p:ph type="title" idx="2"/>
          </p:nvPr>
        </p:nvSpPr>
        <p:spPr>
          <a:xfrm>
            <a:off x="5318730" y="1705233"/>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68" name="Google Shape;68;p13"/>
          <p:cNvSpPr txBox="1">
            <a:spLocks noGrp="1"/>
          </p:cNvSpPr>
          <p:nvPr>
            <p:ph type="subTitle" idx="3"/>
          </p:nvPr>
        </p:nvSpPr>
        <p:spPr>
          <a:xfrm>
            <a:off x="5340612" y="21612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69" name="Google Shape;69;p13"/>
          <p:cNvSpPr txBox="1">
            <a:spLocks noGrp="1"/>
          </p:cNvSpPr>
          <p:nvPr>
            <p:ph type="title" idx="4"/>
          </p:nvPr>
        </p:nvSpPr>
        <p:spPr>
          <a:xfrm>
            <a:off x="907470" y="3221098"/>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70" name="Google Shape;70;p13"/>
          <p:cNvSpPr txBox="1">
            <a:spLocks noGrp="1"/>
          </p:cNvSpPr>
          <p:nvPr>
            <p:ph type="subTitle" idx="5"/>
          </p:nvPr>
        </p:nvSpPr>
        <p:spPr>
          <a:xfrm>
            <a:off x="929350" y="36858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71" name="Google Shape;71;p13"/>
          <p:cNvSpPr txBox="1">
            <a:spLocks noGrp="1"/>
          </p:cNvSpPr>
          <p:nvPr>
            <p:ph type="title" idx="6"/>
          </p:nvPr>
        </p:nvSpPr>
        <p:spPr>
          <a:xfrm>
            <a:off x="5318730" y="3221098"/>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72" name="Google Shape;72;p13"/>
          <p:cNvSpPr txBox="1">
            <a:spLocks noGrp="1"/>
          </p:cNvSpPr>
          <p:nvPr>
            <p:ph type="subTitle" idx="7"/>
          </p:nvPr>
        </p:nvSpPr>
        <p:spPr>
          <a:xfrm>
            <a:off x="5340612" y="3685874"/>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73" name="Google Shape;73;p13"/>
          <p:cNvSpPr txBox="1">
            <a:spLocks noGrp="1"/>
          </p:cNvSpPr>
          <p:nvPr>
            <p:ph type="title" idx="8"/>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hree columns">
  <p:cSld name="SECTION_TITLE_AND_DESCRIPTION_1_1">
    <p:spTree>
      <p:nvGrpSpPr>
        <p:cNvPr id="1" name="Shape 74"/>
        <p:cNvGrpSpPr/>
        <p:nvPr/>
      </p:nvGrpSpPr>
      <p:grpSpPr>
        <a:xfrm>
          <a:off x="0" y="0"/>
          <a:ext cx="0" cy="0"/>
          <a:chOff x="0" y="0"/>
          <a:chExt cx="0" cy="0"/>
        </a:xfrm>
      </p:grpSpPr>
      <p:pic>
        <p:nvPicPr>
          <p:cNvPr id="75" name="Google Shape;75;p14"/>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76" name="Google Shape;76;p14"/>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77" name="Google Shape;77;p14"/>
          <p:cNvSpPr txBox="1">
            <a:spLocks noGrp="1"/>
          </p:cNvSpPr>
          <p:nvPr>
            <p:ph type="title"/>
          </p:nvPr>
        </p:nvSpPr>
        <p:spPr>
          <a:xfrm>
            <a:off x="6013614" y="838400"/>
            <a:ext cx="23331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78" name="Google Shape;78;p14"/>
          <p:cNvSpPr txBox="1">
            <a:spLocks noGrp="1"/>
          </p:cNvSpPr>
          <p:nvPr>
            <p:ph type="subTitle" idx="1"/>
          </p:nvPr>
        </p:nvSpPr>
        <p:spPr>
          <a:xfrm>
            <a:off x="6013614" y="1199352"/>
            <a:ext cx="23331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None/>
              <a:defRPr sz="1600">
                <a:solidFill>
                  <a:schemeClr val="dk2"/>
                </a:solidFill>
              </a:defRPr>
            </a:lvl1pPr>
            <a:lvl2pPr lvl="1" rtl="0">
              <a:lnSpc>
                <a:spcPct val="100000"/>
              </a:lnSpc>
              <a:spcBef>
                <a:spcPts val="0"/>
              </a:spcBef>
              <a:spcAft>
                <a:spcPts val="0"/>
              </a:spcAft>
              <a:buClr>
                <a:schemeClr val="dk2"/>
              </a:buClr>
              <a:buSzPts val="1600"/>
              <a:buNone/>
              <a:defRPr sz="1600">
                <a:solidFill>
                  <a:schemeClr val="dk2"/>
                </a:solidFill>
              </a:defRPr>
            </a:lvl2pPr>
            <a:lvl3pPr lvl="2" rtl="0">
              <a:lnSpc>
                <a:spcPct val="100000"/>
              </a:lnSpc>
              <a:spcBef>
                <a:spcPts val="0"/>
              </a:spcBef>
              <a:spcAft>
                <a:spcPts val="0"/>
              </a:spcAft>
              <a:buClr>
                <a:schemeClr val="dk2"/>
              </a:buClr>
              <a:buSzPts val="1600"/>
              <a:buNone/>
              <a:defRPr sz="1600">
                <a:solidFill>
                  <a:schemeClr val="dk2"/>
                </a:solidFill>
              </a:defRPr>
            </a:lvl3pPr>
            <a:lvl4pPr lvl="3" rtl="0">
              <a:lnSpc>
                <a:spcPct val="100000"/>
              </a:lnSpc>
              <a:spcBef>
                <a:spcPts val="0"/>
              </a:spcBef>
              <a:spcAft>
                <a:spcPts val="0"/>
              </a:spcAft>
              <a:buClr>
                <a:schemeClr val="dk2"/>
              </a:buClr>
              <a:buSzPts val="1600"/>
              <a:buNone/>
              <a:defRPr sz="1600">
                <a:solidFill>
                  <a:schemeClr val="dk2"/>
                </a:solidFill>
              </a:defRPr>
            </a:lvl4pPr>
            <a:lvl5pPr lvl="4" rtl="0">
              <a:lnSpc>
                <a:spcPct val="100000"/>
              </a:lnSpc>
              <a:spcBef>
                <a:spcPts val="0"/>
              </a:spcBef>
              <a:spcAft>
                <a:spcPts val="0"/>
              </a:spcAft>
              <a:buClr>
                <a:schemeClr val="dk2"/>
              </a:buClr>
              <a:buSzPts val="1600"/>
              <a:buNone/>
              <a:defRPr sz="1600">
                <a:solidFill>
                  <a:schemeClr val="dk2"/>
                </a:solidFill>
              </a:defRPr>
            </a:lvl5pPr>
            <a:lvl6pPr lvl="5" rtl="0">
              <a:lnSpc>
                <a:spcPct val="100000"/>
              </a:lnSpc>
              <a:spcBef>
                <a:spcPts val="0"/>
              </a:spcBef>
              <a:spcAft>
                <a:spcPts val="0"/>
              </a:spcAft>
              <a:buClr>
                <a:schemeClr val="dk2"/>
              </a:buClr>
              <a:buSzPts val="1600"/>
              <a:buNone/>
              <a:defRPr sz="1600">
                <a:solidFill>
                  <a:schemeClr val="dk2"/>
                </a:solidFill>
              </a:defRPr>
            </a:lvl6pPr>
            <a:lvl7pPr lvl="6" rtl="0">
              <a:lnSpc>
                <a:spcPct val="100000"/>
              </a:lnSpc>
              <a:spcBef>
                <a:spcPts val="0"/>
              </a:spcBef>
              <a:spcAft>
                <a:spcPts val="0"/>
              </a:spcAft>
              <a:buClr>
                <a:schemeClr val="dk2"/>
              </a:buClr>
              <a:buSzPts val="1600"/>
              <a:buNone/>
              <a:defRPr sz="1600">
                <a:solidFill>
                  <a:schemeClr val="dk2"/>
                </a:solidFill>
              </a:defRPr>
            </a:lvl7pPr>
            <a:lvl8pPr lvl="7" rtl="0">
              <a:lnSpc>
                <a:spcPct val="100000"/>
              </a:lnSpc>
              <a:spcBef>
                <a:spcPts val="0"/>
              </a:spcBef>
              <a:spcAft>
                <a:spcPts val="0"/>
              </a:spcAft>
              <a:buClr>
                <a:schemeClr val="dk2"/>
              </a:buClr>
              <a:buSzPts val="1600"/>
              <a:buNone/>
              <a:defRPr sz="1600">
                <a:solidFill>
                  <a:schemeClr val="dk2"/>
                </a:solidFill>
              </a:defRPr>
            </a:lvl8pPr>
            <a:lvl9pPr lvl="8"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79" name="Google Shape;79;p14"/>
          <p:cNvSpPr txBox="1">
            <a:spLocks noGrp="1"/>
          </p:cNvSpPr>
          <p:nvPr>
            <p:ph type="title" idx="2"/>
          </p:nvPr>
        </p:nvSpPr>
        <p:spPr>
          <a:xfrm>
            <a:off x="6013603" y="2104924"/>
            <a:ext cx="23331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0" name="Google Shape;80;p14"/>
          <p:cNvSpPr txBox="1">
            <a:spLocks noGrp="1"/>
          </p:cNvSpPr>
          <p:nvPr>
            <p:ph type="subTitle" idx="3"/>
          </p:nvPr>
        </p:nvSpPr>
        <p:spPr>
          <a:xfrm>
            <a:off x="6013601" y="2465876"/>
            <a:ext cx="23331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None/>
              <a:defRPr sz="1600">
                <a:solidFill>
                  <a:schemeClr val="dk2"/>
                </a:solidFill>
              </a:defRPr>
            </a:lvl1pPr>
            <a:lvl2pPr lvl="1" rtl="0">
              <a:lnSpc>
                <a:spcPct val="100000"/>
              </a:lnSpc>
              <a:spcBef>
                <a:spcPts val="0"/>
              </a:spcBef>
              <a:spcAft>
                <a:spcPts val="0"/>
              </a:spcAft>
              <a:buClr>
                <a:schemeClr val="dk2"/>
              </a:buClr>
              <a:buSzPts val="1600"/>
              <a:buNone/>
              <a:defRPr sz="1600">
                <a:solidFill>
                  <a:schemeClr val="dk2"/>
                </a:solidFill>
              </a:defRPr>
            </a:lvl2pPr>
            <a:lvl3pPr lvl="2" rtl="0">
              <a:lnSpc>
                <a:spcPct val="100000"/>
              </a:lnSpc>
              <a:spcBef>
                <a:spcPts val="0"/>
              </a:spcBef>
              <a:spcAft>
                <a:spcPts val="0"/>
              </a:spcAft>
              <a:buClr>
                <a:schemeClr val="dk2"/>
              </a:buClr>
              <a:buSzPts val="1600"/>
              <a:buNone/>
              <a:defRPr sz="1600">
                <a:solidFill>
                  <a:schemeClr val="dk2"/>
                </a:solidFill>
              </a:defRPr>
            </a:lvl3pPr>
            <a:lvl4pPr lvl="3" rtl="0">
              <a:lnSpc>
                <a:spcPct val="100000"/>
              </a:lnSpc>
              <a:spcBef>
                <a:spcPts val="0"/>
              </a:spcBef>
              <a:spcAft>
                <a:spcPts val="0"/>
              </a:spcAft>
              <a:buClr>
                <a:schemeClr val="dk2"/>
              </a:buClr>
              <a:buSzPts val="1600"/>
              <a:buNone/>
              <a:defRPr sz="1600">
                <a:solidFill>
                  <a:schemeClr val="dk2"/>
                </a:solidFill>
              </a:defRPr>
            </a:lvl4pPr>
            <a:lvl5pPr lvl="4" rtl="0">
              <a:lnSpc>
                <a:spcPct val="100000"/>
              </a:lnSpc>
              <a:spcBef>
                <a:spcPts val="0"/>
              </a:spcBef>
              <a:spcAft>
                <a:spcPts val="0"/>
              </a:spcAft>
              <a:buClr>
                <a:schemeClr val="dk2"/>
              </a:buClr>
              <a:buSzPts val="1600"/>
              <a:buNone/>
              <a:defRPr sz="1600">
                <a:solidFill>
                  <a:schemeClr val="dk2"/>
                </a:solidFill>
              </a:defRPr>
            </a:lvl5pPr>
            <a:lvl6pPr lvl="5" rtl="0">
              <a:lnSpc>
                <a:spcPct val="100000"/>
              </a:lnSpc>
              <a:spcBef>
                <a:spcPts val="0"/>
              </a:spcBef>
              <a:spcAft>
                <a:spcPts val="0"/>
              </a:spcAft>
              <a:buClr>
                <a:schemeClr val="dk2"/>
              </a:buClr>
              <a:buSzPts val="1600"/>
              <a:buNone/>
              <a:defRPr sz="1600">
                <a:solidFill>
                  <a:schemeClr val="dk2"/>
                </a:solidFill>
              </a:defRPr>
            </a:lvl6pPr>
            <a:lvl7pPr lvl="6" rtl="0">
              <a:lnSpc>
                <a:spcPct val="100000"/>
              </a:lnSpc>
              <a:spcBef>
                <a:spcPts val="0"/>
              </a:spcBef>
              <a:spcAft>
                <a:spcPts val="0"/>
              </a:spcAft>
              <a:buClr>
                <a:schemeClr val="dk2"/>
              </a:buClr>
              <a:buSzPts val="1600"/>
              <a:buNone/>
              <a:defRPr sz="1600">
                <a:solidFill>
                  <a:schemeClr val="dk2"/>
                </a:solidFill>
              </a:defRPr>
            </a:lvl7pPr>
            <a:lvl8pPr lvl="7" rtl="0">
              <a:lnSpc>
                <a:spcPct val="100000"/>
              </a:lnSpc>
              <a:spcBef>
                <a:spcPts val="0"/>
              </a:spcBef>
              <a:spcAft>
                <a:spcPts val="0"/>
              </a:spcAft>
              <a:buClr>
                <a:schemeClr val="dk2"/>
              </a:buClr>
              <a:buSzPts val="1600"/>
              <a:buNone/>
              <a:defRPr sz="1600">
                <a:solidFill>
                  <a:schemeClr val="dk2"/>
                </a:solidFill>
              </a:defRPr>
            </a:lvl8pPr>
            <a:lvl9pPr lvl="8"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81" name="Google Shape;81;p14"/>
          <p:cNvSpPr txBox="1">
            <a:spLocks noGrp="1"/>
          </p:cNvSpPr>
          <p:nvPr>
            <p:ph type="title" idx="4"/>
          </p:nvPr>
        </p:nvSpPr>
        <p:spPr>
          <a:xfrm>
            <a:off x="6013618" y="3371448"/>
            <a:ext cx="23331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82" name="Google Shape;82;p14"/>
          <p:cNvSpPr txBox="1">
            <a:spLocks noGrp="1"/>
          </p:cNvSpPr>
          <p:nvPr>
            <p:ph type="subTitle" idx="5"/>
          </p:nvPr>
        </p:nvSpPr>
        <p:spPr>
          <a:xfrm>
            <a:off x="6013615" y="3732400"/>
            <a:ext cx="23331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None/>
              <a:defRPr sz="1600">
                <a:solidFill>
                  <a:schemeClr val="dk2"/>
                </a:solidFill>
              </a:defRPr>
            </a:lvl1pPr>
            <a:lvl2pPr lvl="1" rtl="0">
              <a:lnSpc>
                <a:spcPct val="100000"/>
              </a:lnSpc>
              <a:spcBef>
                <a:spcPts val="0"/>
              </a:spcBef>
              <a:spcAft>
                <a:spcPts val="0"/>
              </a:spcAft>
              <a:buClr>
                <a:schemeClr val="dk2"/>
              </a:buClr>
              <a:buSzPts val="1600"/>
              <a:buNone/>
              <a:defRPr sz="1600">
                <a:solidFill>
                  <a:schemeClr val="dk2"/>
                </a:solidFill>
              </a:defRPr>
            </a:lvl2pPr>
            <a:lvl3pPr lvl="2" rtl="0">
              <a:lnSpc>
                <a:spcPct val="100000"/>
              </a:lnSpc>
              <a:spcBef>
                <a:spcPts val="0"/>
              </a:spcBef>
              <a:spcAft>
                <a:spcPts val="0"/>
              </a:spcAft>
              <a:buClr>
                <a:schemeClr val="dk2"/>
              </a:buClr>
              <a:buSzPts val="1600"/>
              <a:buNone/>
              <a:defRPr sz="1600">
                <a:solidFill>
                  <a:schemeClr val="dk2"/>
                </a:solidFill>
              </a:defRPr>
            </a:lvl3pPr>
            <a:lvl4pPr lvl="3" rtl="0">
              <a:lnSpc>
                <a:spcPct val="100000"/>
              </a:lnSpc>
              <a:spcBef>
                <a:spcPts val="0"/>
              </a:spcBef>
              <a:spcAft>
                <a:spcPts val="0"/>
              </a:spcAft>
              <a:buClr>
                <a:schemeClr val="dk2"/>
              </a:buClr>
              <a:buSzPts val="1600"/>
              <a:buNone/>
              <a:defRPr sz="1600">
                <a:solidFill>
                  <a:schemeClr val="dk2"/>
                </a:solidFill>
              </a:defRPr>
            </a:lvl4pPr>
            <a:lvl5pPr lvl="4" rtl="0">
              <a:lnSpc>
                <a:spcPct val="100000"/>
              </a:lnSpc>
              <a:spcBef>
                <a:spcPts val="0"/>
              </a:spcBef>
              <a:spcAft>
                <a:spcPts val="0"/>
              </a:spcAft>
              <a:buClr>
                <a:schemeClr val="dk2"/>
              </a:buClr>
              <a:buSzPts val="1600"/>
              <a:buNone/>
              <a:defRPr sz="1600">
                <a:solidFill>
                  <a:schemeClr val="dk2"/>
                </a:solidFill>
              </a:defRPr>
            </a:lvl5pPr>
            <a:lvl6pPr lvl="5" rtl="0">
              <a:lnSpc>
                <a:spcPct val="100000"/>
              </a:lnSpc>
              <a:spcBef>
                <a:spcPts val="0"/>
              </a:spcBef>
              <a:spcAft>
                <a:spcPts val="0"/>
              </a:spcAft>
              <a:buClr>
                <a:schemeClr val="dk2"/>
              </a:buClr>
              <a:buSzPts val="1600"/>
              <a:buNone/>
              <a:defRPr sz="1600">
                <a:solidFill>
                  <a:schemeClr val="dk2"/>
                </a:solidFill>
              </a:defRPr>
            </a:lvl6pPr>
            <a:lvl7pPr lvl="6" rtl="0">
              <a:lnSpc>
                <a:spcPct val="100000"/>
              </a:lnSpc>
              <a:spcBef>
                <a:spcPts val="0"/>
              </a:spcBef>
              <a:spcAft>
                <a:spcPts val="0"/>
              </a:spcAft>
              <a:buClr>
                <a:schemeClr val="dk2"/>
              </a:buClr>
              <a:buSzPts val="1600"/>
              <a:buNone/>
              <a:defRPr sz="1600">
                <a:solidFill>
                  <a:schemeClr val="dk2"/>
                </a:solidFill>
              </a:defRPr>
            </a:lvl7pPr>
            <a:lvl8pPr lvl="7" rtl="0">
              <a:lnSpc>
                <a:spcPct val="100000"/>
              </a:lnSpc>
              <a:spcBef>
                <a:spcPts val="0"/>
              </a:spcBef>
              <a:spcAft>
                <a:spcPts val="0"/>
              </a:spcAft>
              <a:buClr>
                <a:schemeClr val="dk2"/>
              </a:buClr>
              <a:buSzPts val="1600"/>
              <a:buNone/>
              <a:defRPr sz="1600">
                <a:solidFill>
                  <a:schemeClr val="dk2"/>
                </a:solidFill>
              </a:defRPr>
            </a:lvl8pPr>
            <a:lvl9pPr lvl="8"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83" name="Google Shape;83;p14"/>
          <p:cNvSpPr txBox="1">
            <a:spLocks noGrp="1"/>
          </p:cNvSpPr>
          <p:nvPr>
            <p:ph type="title" idx="6"/>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SECTION_TITLE_AND_DESCRIPTION_1_1_1">
    <p:spTree>
      <p:nvGrpSpPr>
        <p:cNvPr id="1" name="Shape 84"/>
        <p:cNvGrpSpPr/>
        <p:nvPr/>
      </p:nvGrpSpPr>
      <p:grpSpPr>
        <a:xfrm>
          <a:off x="0" y="0"/>
          <a:ext cx="0" cy="0"/>
          <a:chOff x="0" y="0"/>
          <a:chExt cx="0" cy="0"/>
        </a:xfrm>
      </p:grpSpPr>
      <p:pic>
        <p:nvPicPr>
          <p:cNvPr id="85" name="Google Shape;85;p1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86" name="Google Shape;86;p15"/>
          <p:cNvPicPr preferRelativeResize="0"/>
          <p:nvPr/>
        </p:nvPicPr>
        <p:blipFill rotWithShape="1">
          <a:blip r:embed="rId3">
            <a:alphaModFix/>
          </a:blip>
          <a:srcRect t="16734" r="8892" b="18300"/>
          <a:stretch/>
        </p:blipFill>
        <p:spPr>
          <a:xfrm rot="-5400000">
            <a:off x="650175" y="465007"/>
            <a:ext cx="2036850" cy="846042"/>
          </a:xfrm>
          <a:prstGeom prst="rect">
            <a:avLst/>
          </a:prstGeom>
          <a:noFill/>
          <a:ln>
            <a:noFill/>
          </a:ln>
        </p:spPr>
      </p:pic>
      <p:pic>
        <p:nvPicPr>
          <p:cNvPr id="87" name="Google Shape;87;p15"/>
          <p:cNvPicPr preferRelativeResize="0"/>
          <p:nvPr/>
        </p:nvPicPr>
        <p:blipFill rotWithShape="1">
          <a:blip r:embed="rId3">
            <a:alphaModFix/>
          </a:blip>
          <a:srcRect t="16734" r="8892" b="18300"/>
          <a:stretch/>
        </p:blipFill>
        <p:spPr>
          <a:xfrm rot="-5400000">
            <a:off x="1262550" y="465007"/>
            <a:ext cx="2036850" cy="846042"/>
          </a:xfrm>
          <a:prstGeom prst="rect">
            <a:avLst/>
          </a:prstGeom>
          <a:noFill/>
          <a:ln>
            <a:noFill/>
          </a:ln>
        </p:spPr>
      </p:pic>
      <p:pic>
        <p:nvPicPr>
          <p:cNvPr id="88" name="Google Shape;88;p15"/>
          <p:cNvPicPr preferRelativeResize="0"/>
          <p:nvPr/>
        </p:nvPicPr>
        <p:blipFill rotWithShape="1">
          <a:blip r:embed="rId4">
            <a:alphaModFix/>
          </a:blip>
          <a:srcRect r="1545" b="6838"/>
          <a:stretch/>
        </p:blipFill>
        <p:spPr>
          <a:xfrm>
            <a:off x="384887" y="134900"/>
            <a:ext cx="8374226" cy="4873724"/>
          </a:xfrm>
          <a:prstGeom prst="rect">
            <a:avLst/>
          </a:prstGeom>
          <a:noFill/>
          <a:ln>
            <a:noFill/>
          </a:ln>
        </p:spPr>
      </p:pic>
      <p:sp>
        <p:nvSpPr>
          <p:cNvPr id="89" name="Google Shape;89;p15"/>
          <p:cNvSpPr txBox="1">
            <a:spLocks noGrp="1"/>
          </p:cNvSpPr>
          <p:nvPr>
            <p:ph type="title"/>
          </p:nvPr>
        </p:nvSpPr>
        <p:spPr>
          <a:xfrm>
            <a:off x="1922400" y="3538630"/>
            <a:ext cx="2140200" cy="488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600"/>
              <a:buFont typeface="Anonymous Pro"/>
              <a:buNone/>
              <a:defRPr sz="1600" b="0">
                <a:solidFill>
                  <a:schemeClr val="dk2"/>
                </a:solidFill>
                <a:latin typeface="Roboto Mono Medium"/>
                <a:ea typeface="Roboto Mono Medium"/>
                <a:cs typeface="Roboto Mono Medium"/>
                <a:sym typeface="Roboto Mono Medium"/>
              </a:defRPr>
            </a:lvl1pPr>
            <a:lvl2pPr lvl="1" rtl="0">
              <a:spcBef>
                <a:spcPts val="0"/>
              </a:spcBef>
              <a:spcAft>
                <a:spcPts val="0"/>
              </a:spcAft>
              <a:buSzPts val="2000"/>
              <a:buNone/>
              <a:defRPr sz="2000" b="1"/>
            </a:lvl2pPr>
            <a:lvl3pPr lvl="2" rtl="0">
              <a:spcBef>
                <a:spcPts val="0"/>
              </a:spcBef>
              <a:spcAft>
                <a:spcPts val="0"/>
              </a:spcAft>
              <a:buSzPts val="2000"/>
              <a:buNone/>
              <a:defRPr sz="2000" b="1"/>
            </a:lvl3pPr>
            <a:lvl4pPr lvl="3" rtl="0">
              <a:spcBef>
                <a:spcPts val="0"/>
              </a:spcBef>
              <a:spcAft>
                <a:spcPts val="0"/>
              </a:spcAft>
              <a:buSzPts val="2000"/>
              <a:buNone/>
              <a:defRPr sz="2000" b="1"/>
            </a:lvl4pPr>
            <a:lvl5pPr lvl="4" rtl="0">
              <a:spcBef>
                <a:spcPts val="0"/>
              </a:spcBef>
              <a:spcAft>
                <a:spcPts val="0"/>
              </a:spcAft>
              <a:buSzPts val="2000"/>
              <a:buNone/>
              <a:defRPr sz="2000" b="1"/>
            </a:lvl5pPr>
            <a:lvl6pPr lvl="5" rtl="0">
              <a:spcBef>
                <a:spcPts val="0"/>
              </a:spcBef>
              <a:spcAft>
                <a:spcPts val="0"/>
              </a:spcAft>
              <a:buSzPts val="2000"/>
              <a:buNone/>
              <a:defRPr sz="2000" b="1"/>
            </a:lvl6pPr>
            <a:lvl7pPr lvl="6" rtl="0">
              <a:spcBef>
                <a:spcPts val="0"/>
              </a:spcBef>
              <a:spcAft>
                <a:spcPts val="0"/>
              </a:spcAft>
              <a:buSzPts val="2000"/>
              <a:buNone/>
              <a:defRPr sz="2000" b="1"/>
            </a:lvl7pPr>
            <a:lvl8pPr lvl="7" rtl="0">
              <a:spcBef>
                <a:spcPts val="0"/>
              </a:spcBef>
              <a:spcAft>
                <a:spcPts val="0"/>
              </a:spcAft>
              <a:buSzPts val="2000"/>
              <a:buNone/>
              <a:defRPr sz="2000" b="1"/>
            </a:lvl8pPr>
            <a:lvl9pPr lvl="8" rtl="0">
              <a:spcBef>
                <a:spcPts val="0"/>
              </a:spcBef>
              <a:spcAft>
                <a:spcPts val="0"/>
              </a:spcAft>
              <a:buSzPts val="2000"/>
              <a:buNone/>
              <a:defRPr sz="2000" b="1"/>
            </a:lvl9pPr>
          </a:lstStyle>
          <a:p>
            <a:endParaRPr/>
          </a:p>
        </p:txBody>
      </p:sp>
      <p:sp>
        <p:nvSpPr>
          <p:cNvPr id="90" name="Google Shape;90;p15"/>
          <p:cNvSpPr txBox="1">
            <a:spLocks noGrp="1"/>
          </p:cNvSpPr>
          <p:nvPr>
            <p:ph type="subTitle" idx="1"/>
          </p:nvPr>
        </p:nvSpPr>
        <p:spPr>
          <a:xfrm>
            <a:off x="1922400" y="1269487"/>
            <a:ext cx="3439500" cy="218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Concert One"/>
              <a:buNone/>
              <a:defRPr sz="2400" b="1">
                <a:latin typeface="Concert One"/>
                <a:ea typeface="Concert One"/>
                <a:cs typeface="Concert One"/>
                <a:sym typeface="Concert One"/>
              </a:defRPr>
            </a:lvl1pPr>
            <a:lvl2pPr lvl="1" rtl="0">
              <a:lnSpc>
                <a:spcPct val="100000"/>
              </a:lnSpc>
              <a:spcBef>
                <a:spcPts val="0"/>
              </a:spcBef>
              <a:spcAft>
                <a:spcPts val="0"/>
              </a:spcAft>
              <a:buClr>
                <a:schemeClr val="dk2"/>
              </a:buClr>
              <a:buSzPts val="2400"/>
              <a:buNone/>
              <a:defRPr sz="2400">
                <a:solidFill>
                  <a:schemeClr val="dk2"/>
                </a:solidFill>
              </a:defRPr>
            </a:lvl2pPr>
            <a:lvl3pPr lvl="2" rtl="0">
              <a:lnSpc>
                <a:spcPct val="100000"/>
              </a:lnSpc>
              <a:spcBef>
                <a:spcPts val="0"/>
              </a:spcBef>
              <a:spcAft>
                <a:spcPts val="0"/>
              </a:spcAft>
              <a:buClr>
                <a:schemeClr val="dk2"/>
              </a:buClr>
              <a:buSzPts val="2400"/>
              <a:buNone/>
              <a:defRPr sz="2400">
                <a:solidFill>
                  <a:schemeClr val="dk2"/>
                </a:solidFill>
              </a:defRPr>
            </a:lvl3pPr>
            <a:lvl4pPr lvl="3" rtl="0">
              <a:lnSpc>
                <a:spcPct val="100000"/>
              </a:lnSpc>
              <a:spcBef>
                <a:spcPts val="0"/>
              </a:spcBef>
              <a:spcAft>
                <a:spcPts val="0"/>
              </a:spcAft>
              <a:buClr>
                <a:schemeClr val="dk2"/>
              </a:buClr>
              <a:buSzPts val="2400"/>
              <a:buNone/>
              <a:defRPr sz="2400">
                <a:solidFill>
                  <a:schemeClr val="dk2"/>
                </a:solidFill>
              </a:defRPr>
            </a:lvl4pPr>
            <a:lvl5pPr lvl="4" rtl="0">
              <a:lnSpc>
                <a:spcPct val="100000"/>
              </a:lnSpc>
              <a:spcBef>
                <a:spcPts val="0"/>
              </a:spcBef>
              <a:spcAft>
                <a:spcPts val="0"/>
              </a:spcAft>
              <a:buClr>
                <a:schemeClr val="dk2"/>
              </a:buClr>
              <a:buSzPts val="2400"/>
              <a:buNone/>
              <a:defRPr sz="2400">
                <a:solidFill>
                  <a:schemeClr val="dk2"/>
                </a:solidFill>
              </a:defRPr>
            </a:lvl5pPr>
            <a:lvl6pPr lvl="5" rtl="0">
              <a:lnSpc>
                <a:spcPct val="100000"/>
              </a:lnSpc>
              <a:spcBef>
                <a:spcPts val="0"/>
              </a:spcBef>
              <a:spcAft>
                <a:spcPts val="0"/>
              </a:spcAft>
              <a:buClr>
                <a:schemeClr val="dk2"/>
              </a:buClr>
              <a:buSzPts val="2400"/>
              <a:buNone/>
              <a:defRPr sz="2400">
                <a:solidFill>
                  <a:schemeClr val="dk2"/>
                </a:solidFill>
              </a:defRPr>
            </a:lvl6pPr>
            <a:lvl7pPr lvl="6" rtl="0">
              <a:lnSpc>
                <a:spcPct val="100000"/>
              </a:lnSpc>
              <a:spcBef>
                <a:spcPts val="0"/>
              </a:spcBef>
              <a:spcAft>
                <a:spcPts val="0"/>
              </a:spcAft>
              <a:buClr>
                <a:schemeClr val="dk2"/>
              </a:buClr>
              <a:buSzPts val="2400"/>
              <a:buNone/>
              <a:defRPr sz="2400">
                <a:solidFill>
                  <a:schemeClr val="dk2"/>
                </a:solidFill>
              </a:defRPr>
            </a:lvl7pPr>
            <a:lvl8pPr lvl="7" rtl="0">
              <a:lnSpc>
                <a:spcPct val="100000"/>
              </a:lnSpc>
              <a:spcBef>
                <a:spcPts val="0"/>
              </a:spcBef>
              <a:spcAft>
                <a:spcPts val="0"/>
              </a:spcAft>
              <a:buClr>
                <a:schemeClr val="dk2"/>
              </a:buClr>
              <a:buSzPts val="2400"/>
              <a:buNone/>
              <a:defRPr sz="2400">
                <a:solidFill>
                  <a:schemeClr val="dk2"/>
                </a:solidFill>
              </a:defRPr>
            </a:lvl8pPr>
            <a:lvl9pPr lvl="8" rtl="0">
              <a:lnSpc>
                <a:spcPct val="100000"/>
              </a:lnSpc>
              <a:spcBef>
                <a:spcPts val="0"/>
              </a:spcBef>
              <a:spcAft>
                <a:spcPts val="0"/>
              </a:spcAft>
              <a:buClr>
                <a:schemeClr val="dk2"/>
              </a:buClr>
              <a:buSzPts val="2400"/>
              <a:buNone/>
              <a:defRPr sz="2400">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our Columns">
  <p:cSld name="SECTION_TITLE_AND_DESCRIPTION_1_2">
    <p:spTree>
      <p:nvGrpSpPr>
        <p:cNvPr id="1" name="Shape 91"/>
        <p:cNvGrpSpPr/>
        <p:nvPr/>
      </p:nvGrpSpPr>
      <p:grpSpPr>
        <a:xfrm>
          <a:off x="0" y="0"/>
          <a:ext cx="0" cy="0"/>
          <a:chOff x="0" y="0"/>
          <a:chExt cx="0" cy="0"/>
        </a:xfrm>
      </p:grpSpPr>
      <p:pic>
        <p:nvPicPr>
          <p:cNvPr id="92" name="Google Shape;92;p16"/>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93" name="Google Shape;93;p16"/>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
        <p:nvSpPr>
          <p:cNvPr id="94" name="Google Shape;94;p16"/>
          <p:cNvSpPr txBox="1">
            <a:spLocks noGrp="1"/>
          </p:cNvSpPr>
          <p:nvPr>
            <p:ph type="title"/>
          </p:nvPr>
        </p:nvSpPr>
        <p:spPr>
          <a:xfrm>
            <a:off x="602672" y="2010025"/>
            <a:ext cx="2695800" cy="488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100"/>
              <a:buNone/>
              <a:defRPr sz="2100"/>
            </a:lvl1pPr>
            <a:lvl2pPr lvl="1" algn="r" rtl="0">
              <a:spcBef>
                <a:spcPts val="0"/>
              </a:spcBef>
              <a:spcAft>
                <a:spcPts val="0"/>
              </a:spcAft>
              <a:buSzPts val="3900"/>
              <a:buNone/>
              <a:defRPr sz="3900"/>
            </a:lvl2pPr>
            <a:lvl3pPr lvl="2" algn="r" rtl="0">
              <a:spcBef>
                <a:spcPts val="0"/>
              </a:spcBef>
              <a:spcAft>
                <a:spcPts val="0"/>
              </a:spcAft>
              <a:buSzPts val="3900"/>
              <a:buNone/>
              <a:defRPr sz="3900"/>
            </a:lvl3pPr>
            <a:lvl4pPr lvl="3" algn="r" rtl="0">
              <a:spcBef>
                <a:spcPts val="0"/>
              </a:spcBef>
              <a:spcAft>
                <a:spcPts val="0"/>
              </a:spcAft>
              <a:buSzPts val="3900"/>
              <a:buNone/>
              <a:defRPr sz="3900"/>
            </a:lvl4pPr>
            <a:lvl5pPr lvl="4" algn="r" rtl="0">
              <a:spcBef>
                <a:spcPts val="0"/>
              </a:spcBef>
              <a:spcAft>
                <a:spcPts val="0"/>
              </a:spcAft>
              <a:buSzPts val="3900"/>
              <a:buNone/>
              <a:defRPr sz="3900"/>
            </a:lvl5pPr>
            <a:lvl6pPr lvl="5" algn="r" rtl="0">
              <a:spcBef>
                <a:spcPts val="0"/>
              </a:spcBef>
              <a:spcAft>
                <a:spcPts val="0"/>
              </a:spcAft>
              <a:buSzPts val="3900"/>
              <a:buNone/>
              <a:defRPr sz="3900"/>
            </a:lvl6pPr>
            <a:lvl7pPr lvl="6" algn="r" rtl="0">
              <a:spcBef>
                <a:spcPts val="0"/>
              </a:spcBef>
              <a:spcAft>
                <a:spcPts val="0"/>
              </a:spcAft>
              <a:buSzPts val="3900"/>
              <a:buNone/>
              <a:defRPr sz="3900"/>
            </a:lvl7pPr>
            <a:lvl8pPr lvl="7" algn="r" rtl="0">
              <a:spcBef>
                <a:spcPts val="0"/>
              </a:spcBef>
              <a:spcAft>
                <a:spcPts val="0"/>
              </a:spcAft>
              <a:buSzPts val="3900"/>
              <a:buNone/>
              <a:defRPr sz="3900"/>
            </a:lvl8pPr>
            <a:lvl9pPr lvl="8" algn="r" rtl="0">
              <a:spcBef>
                <a:spcPts val="0"/>
              </a:spcBef>
              <a:spcAft>
                <a:spcPts val="0"/>
              </a:spcAft>
              <a:buSzPts val="3900"/>
              <a:buNone/>
              <a:defRPr sz="3900"/>
            </a:lvl9pPr>
          </a:lstStyle>
          <a:p>
            <a:endParaRPr/>
          </a:p>
        </p:txBody>
      </p:sp>
      <p:sp>
        <p:nvSpPr>
          <p:cNvPr id="95" name="Google Shape;95;p16"/>
          <p:cNvSpPr txBox="1">
            <a:spLocks noGrp="1"/>
          </p:cNvSpPr>
          <p:nvPr>
            <p:ph type="subTitle" idx="1"/>
          </p:nvPr>
        </p:nvSpPr>
        <p:spPr>
          <a:xfrm>
            <a:off x="839201" y="2389868"/>
            <a:ext cx="2459400" cy="716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96" name="Google Shape;96;p16"/>
          <p:cNvSpPr txBox="1">
            <a:spLocks noGrp="1"/>
          </p:cNvSpPr>
          <p:nvPr>
            <p:ph type="title" idx="2"/>
          </p:nvPr>
        </p:nvSpPr>
        <p:spPr>
          <a:xfrm>
            <a:off x="5845528" y="2010025"/>
            <a:ext cx="26958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100"/>
              <a:buNone/>
              <a:defRPr sz="21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97" name="Google Shape;97;p16"/>
          <p:cNvSpPr txBox="1">
            <a:spLocks noGrp="1"/>
          </p:cNvSpPr>
          <p:nvPr>
            <p:ph type="subTitle" idx="3"/>
          </p:nvPr>
        </p:nvSpPr>
        <p:spPr>
          <a:xfrm>
            <a:off x="5845522" y="2389875"/>
            <a:ext cx="2459400" cy="71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98" name="Google Shape;98;p16"/>
          <p:cNvSpPr txBox="1">
            <a:spLocks noGrp="1"/>
          </p:cNvSpPr>
          <p:nvPr>
            <p:ph type="title" idx="4"/>
          </p:nvPr>
        </p:nvSpPr>
        <p:spPr>
          <a:xfrm>
            <a:off x="602672" y="3449699"/>
            <a:ext cx="2695800" cy="488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100"/>
              <a:buNone/>
              <a:defRPr sz="2100"/>
            </a:lvl1pPr>
            <a:lvl2pPr lvl="1" algn="r" rtl="0">
              <a:spcBef>
                <a:spcPts val="0"/>
              </a:spcBef>
              <a:spcAft>
                <a:spcPts val="0"/>
              </a:spcAft>
              <a:buSzPts val="3900"/>
              <a:buNone/>
              <a:defRPr sz="3900"/>
            </a:lvl2pPr>
            <a:lvl3pPr lvl="2" algn="r" rtl="0">
              <a:spcBef>
                <a:spcPts val="0"/>
              </a:spcBef>
              <a:spcAft>
                <a:spcPts val="0"/>
              </a:spcAft>
              <a:buSzPts val="3900"/>
              <a:buNone/>
              <a:defRPr sz="3900"/>
            </a:lvl3pPr>
            <a:lvl4pPr lvl="3" algn="r" rtl="0">
              <a:spcBef>
                <a:spcPts val="0"/>
              </a:spcBef>
              <a:spcAft>
                <a:spcPts val="0"/>
              </a:spcAft>
              <a:buSzPts val="3900"/>
              <a:buNone/>
              <a:defRPr sz="3900"/>
            </a:lvl4pPr>
            <a:lvl5pPr lvl="4" algn="r" rtl="0">
              <a:spcBef>
                <a:spcPts val="0"/>
              </a:spcBef>
              <a:spcAft>
                <a:spcPts val="0"/>
              </a:spcAft>
              <a:buSzPts val="3900"/>
              <a:buNone/>
              <a:defRPr sz="3900"/>
            </a:lvl5pPr>
            <a:lvl6pPr lvl="5" algn="r" rtl="0">
              <a:spcBef>
                <a:spcPts val="0"/>
              </a:spcBef>
              <a:spcAft>
                <a:spcPts val="0"/>
              </a:spcAft>
              <a:buSzPts val="3900"/>
              <a:buNone/>
              <a:defRPr sz="3900"/>
            </a:lvl6pPr>
            <a:lvl7pPr lvl="6" algn="r" rtl="0">
              <a:spcBef>
                <a:spcPts val="0"/>
              </a:spcBef>
              <a:spcAft>
                <a:spcPts val="0"/>
              </a:spcAft>
              <a:buSzPts val="3900"/>
              <a:buNone/>
              <a:defRPr sz="3900"/>
            </a:lvl7pPr>
            <a:lvl8pPr lvl="7" algn="r" rtl="0">
              <a:spcBef>
                <a:spcPts val="0"/>
              </a:spcBef>
              <a:spcAft>
                <a:spcPts val="0"/>
              </a:spcAft>
              <a:buSzPts val="3900"/>
              <a:buNone/>
              <a:defRPr sz="3900"/>
            </a:lvl8pPr>
            <a:lvl9pPr lvl="8" algn="r" rtl="0">
              <a:spcBef>
                <a:spcPts val="0"/>
              </a:spcBef>
              <a:spcAft>
                <a:spcPts val="0"/>
              </a:spcAft>
              <a:buSzPts val="3900"/>
              <a:buNone/>
              <a:defRPr sz="3900"/>
            </a:lvl9pPr>
          </a:lstStyle>
          <a:p>
            <a:endParaRPr/>
          </a:p>
        </p:txBody>
      </p:sp>
      <p:sp>
        <p:nvSpPr>
          <p:cNvPr id="99" name="Google Shape;99;p16"/>
          <p:cNvSpPr txBox="1">
            <a:spLocks noGrp="1"/>
          </p:cNvSpPr>
          <p:nvPr>
            <p:ph type="subTitle" idx="5"/>
          </p:nvPr>
        </p:nvSpPr>
        <p:spPr>
          <a:xfrm>
            <a:off x="839201" y="3838273"/>
            <a:ext cx="2459400" cy="716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2"/>
              </a:buClr>
              <a:buSzPts val="1400"/>
              <a:buNone/>
              <a:defRPr sz="1400">
                <a:solidFill>
                  <a:schemeClr val="dk2"/>
                </a:solidFill>
              </a:defRPr>
            </a:lvl1pPr>
            <a:lvl2pPr lvl="1" algn="r" rtl="0">
              <a:lnSpc>
                <a:spcPct val="100000"/>
              </a:lnSpc>
              <a:spcBef>
                <a:spcPts val="0"/>
              </a:spcBef>
              <a:spcAft>
                <a:spcPts val="0"/>
              </a:spcAft>
              <a:buClr>
                <a:schemeClr val="dk2"/>
              </a:buClr>
              <a:buSzPts val="1400"/>
              <a:buNone/>
              <a:defRPr>
                <a:solidFill>
                  <a:schemeClr val="dk2"/>
                </a:solidFill>
              </a:defRPr>
            </a:lvl2pPr>
            <a:lvl3pPr lvl="2" algn="r" rtl="0">
              <a:lnSpc>
                <a:spcPct val="100000"/>
              </a:lnSpc>
              <a:spcBef>
                <a:spcPts val="0"/>
              </a:spcBef>
              <a:spcAft>
                <a:spcPts val="0"/>
              </a:spcAft>
              <a:buClr>
                <a:schemeClr val="dk2"/>
              </a:buClr>
              <a:buSzPts val="1400"/>
              <a:buNone/>
              <a:defRPr>
                <a:solidFill>
                  <a:schemeClr val="dk2"/>
                </a:solidFill>
              </a:defRPr>
            </a:lvl3pPr>
            <a:lvl4pPr lvl="3" algn="r" rtl="0">
              <a:lnSpc>
                <a:spcPct val="100000"/>
              </a:lnSpc>
              <a:spcBef>
                <a:spcPts val="0"/>
              </a:spcBef>
              <a:spcAft>
                <a:spcPts val="0"/>
              </a:spcAft>
              <a:buClr>
                <a:schemeClr val="dk2"/>
              </a:buClr>
              <a:buSzPts val="1400"/>
              <a:buNone/>
              <a:defRPr>
                <a:solidFill>
                  <a:schemeClr val="dk2"/>
                </a:solidFill>
              </a:defRPr>
            </a:lvl4pPr>
            <a:lvl5pPr lvl="4" algn="r" rtl="0">
              <a:lnSpc>
                <a:spcPct val="100000"/>
              </a:lnSpc>
              <a:spcBef>
                <a:spcPts val="0"/>
              </a:spcBef>
              <a:spcAft>
                <a:spcPts val="0"/>
              </a:spcAft>
              <a:buClr>
                <a:schemeClr val="dk2"/>
              </a:buClr>
              <a:buSzPts val="1400"/>
              <a:buNone/>
              <a:defRPr>
                <a:solidFill>
                  <a:schemeClr val="dk2"/>
                </a:solidFill>
              </a:defRPr>
            </a:lvl5pPr>
            <a:lvl6pPr lvl="5" algn="r" rtl="0">
              <a:lnSpc>
                <a:spcPct val="100000"/>
              </a:lnSpc>
              <a:spcBef>
                <a:spcPts val="0"/>
              </a:spcBef>
              <a:spcAft>
                <a:spcPts val="0"/>
              </a:spcAft>
              <a:buClr>
                <a:schemeClr val="dk2"/>
              </a:buClr>
              <a:buSzPts val="1400"/>
              <a:buNone/>
              <a:defRPr>
                <a:solidFill>
                  <a:schemeClr val="dk2"/>
                </a:solidFill>
              </a:defRPr>
            </a:lvl6pPr>
            <a:lvl7pPr lvl="6" algn="r" rtl="0">
              <a:lnSpc>
                <a:spcPct val="100000"/>
              </a:lnSpc>
              <a:spcBef>
                <a:spcPts val="0"/>
              </a:spcBef>
              <a:spcAft>
                <a:spcPts val="0"/>
              </a:spcAft>
              <a:buClr>
                <a:schemeClr val="dk2"/>
              </a:buClr>
              <a:buSzPts val="1400"/>
              <a:buNone/>
              <a:defRPr>
                <a:solidFill>
                  <a:schemeClr val="dk2"/>
                </a:solidFill>
              </a:defRPr>
            </a:lvl7pPr>
            <a:lvl8pPr lvl="7" algn="r" rtl="0">
              <a:lnSpc>
                <a:spcPct val="100000"/>
              </a:lnSpc>
              <a:spcBef>
                <a:spcPts val="0"/>
              </a:spcBef>
              <a:spcAft>
                <a:spcPts val="0"/>
              </a:spcAft>
              <a:buClr>
                <a:schemeClr val="dk2"/>
              </a:buClr>
              <a:buSzPts val="1400"/>
              <a:buNone/>
              <a:defRPr>
                <a:solidFill>
                  <a:schemeClr val="dk2"/>
                </a:solidFill>
              </a:defRPr>
            </a:lvl8pPr>
            <a:lvl9pPr lvl="8" algn="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00" name="Google Shape;100;p16"/>
          <p:cNvSpPr txBox="1">
            <a:spLocks noGrp="1"/>
          </p:cNvSpPr>
          <p:nvPr>
            <p:ph type="title" idx="6"/>
          </p:nvPr>
        </p:nvSpPr>
        <p:spPr>
          <a:xfrm>
            <a:off x="5845528" y="3449695"/>
            <a:ext cx="26958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100"/>
              <a:buNone/>
              <a:defRPr sz="21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101" name="Google Shape;101;p16"/>
          <p:cNvSpPr txBox="1">
            <a:spLocks noGrp="1"/>
          </p:cNvSpPr>
          <p:nvPr>
            <p:ph type="subTitle" idx="7"/>
          </p:nvPr>
        </p:nvSpPr>
        <p:spPr>
          <a:xfrm>
            <a:off x="5845522" y="3838276"/>
            <a:ext cx="2459400" cy="71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02" name="Google Shape;102;p16"/>
          <p:cNvSpPr txBox="1">
            <a:spLocks noGrp="1"/>
          </p:cNvSpPr>
          <p:nvPr>
            <p:ph type="title" idx="8"/>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ercentages">
  <p:cSld name="BIG_NUMBER_1">
    <p:spTree>
      <p:nvGrpSpPr>
        <p:cNvPr id="1" name="Shape 103"/>
        <p:cNvGrpSpPr/>
        <p:nvPr/>
      </p:nvGrpSpPr>
      <p:grpSpPr>
        <a:xfrm>
          <a:off x="0" y="0"/>
          <a:ext cx="0" cy="0"/>
          <a:chOff x="0" y="0"/>
          <a:chExt cx="0" cy="0"/>
        </a:xfrm>
      </p:grpSpPr>
      <p:pic>
        <p:nvPicPr>
          <p:cNvPr id="104" name="Google Shape;104;p17"/>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05" name="Google Shape;105;p17"/>
          <p:cNvPicPr preferRelativeResize="0"/>
          <p:nvPr/>
        </p:nvPicPr>
        <p:blipFill rotWithShape="1">
          <a:blip r:embed="rId3">
            <a:alphaModFix/>
          </a:blip>
          <a:srcRect b="61089"/>
          <a:stretch/>
        </p:blipFill>
        <p:spPr>
          <a:xfrm rot="635655">
            <a:off x="1848552" y="3058534"/>
            <a:ext cx="2068426" cy="1772790"/>
          </a:xfrm>
          <a:prstGeom prst="rect">
            <a:avLst/>
          </a:prstGeom>
          <a:noFill/>
          <a:ln>
            <a:noFill/>
          </a:ln>
        </p:spPr>
      </p:pic>
      <p:pic>
        <p:nvPicPr>
          <p:cNvPr id="106" name="Google Shape;106;p17"/>
          <p:cNvPicPr preferRelativeResize="0"/>
          <p:nvPr/>
        </p:nvPicPr>
        <p:blipFill rotWithShape="1">
          <a:blip r:embed="rId3">
            <a:alphaModFix/>
          </a:blip>
          <a:srcRect b="61089"/>
          <a:stretch/>
        </p:blipFill>
        <p:spPr>
          <a:xfrm rot="1903775">
            <a:off x="6763976" y="866659"/>
            <a:ext cx="2068425" cy="1772790"/>
          </a:xfrm>
          <a:prstGeom prst="rect">
            <a:avLst/>
          </a:prstGeom>
          <a:noFill/>
          <a:ln>
            <a:noFill/>
          </a:ln>
        </p:spPr>
      </p:pic>
      <p:pic>
        <p:nvPicPr>
          <p:cNvPr id="107" name="Google Shape;107;p17"/>
          <p:cNvPicPr preferRelativeResize="0"/>
          <p:nvPr/>
        </p:nvPicPr>
        <p:blipFill rotWithShape="1">
          <a:blip r:embed="rId4">
            <a:alphaModFix/>
          </a:blip>
          <a:srcRect r="1545" b="6838"/>
          <a:stretch/>
        </p:blipFill>
        <p:spPr>
          <a:xfrm>
            <a:off x="129175" y="134900"/>
            <a:ext cx="8374226" cy="4873724"/>
          </a:xfrm>
          <a:prstGeom prst="rect">
            <a:avLst/>
          </a:prstGeom>
          <a:noFill/>
          <a:ln>
            <a:noFill/>
          </a:ln>
        </p:spPr>
      </p:pic>
      <p:sp>
        <p:nvSpPr>
          <p:cNvPr id="108" name="Google Shape;108;p17"/>
          <p:cNvSpPr txBox="1">
            <a:spLocks noGrp="1"/>
          </p:cNvSpPr>
          <p:nvPr>
            <p:ph type="title" hasCustomPrompt="1"/>
          </p:nvPr>
        </p:nvSpPr>
        <p:spPr>
          <a:xfrm>
            <a:off x="1301450" y="2719788"/>
            <a:ext cx="2101200" cy="6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42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9" name="Google Shape;109;p17"/>
          <p:cNvSpPr txBox="1">
            <a:spLocks noGrp="1"/>
          </p:cNvSpPr>
          <p:nvPr>
            <p:ph type="subTitle" idx="1"/>
          </p:nvPr>
        </p:nvSpPr>
        <p:spPr>
          <a:xfrm>
            <a:off x="1301450" y="3383388"/>
            <a:ext cx="21012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10" name="Google Shape;110;p17"/>
          <p:cNvSpPr txBox="1">
            <a:spLocks noGrp="1"/>
          </p:cNvSpPr>
          <p:nvPr>
            <p:ph type="title" idx="2" hasCustomPrompt="1"/>
          </p:nvPr>
        </p:nvSpPr>
        <p:spPr>
          <a:xfrm>
            <a:off x="3521400" y="2719788"/>
            <a:ext cx="2101200" cy="6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42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11" name="Google Shape;111;p17"/>
          <p:cNvSpPr txBox="1">
            <a:spLocks noGrp="1"/>
          </p:cNvSpPr>
          <p:nvPr>
            <p:ph type="subTitle" idx="3"/>
          </p:nvPr>
        </p:nvSpPr>
        <p:spPr>
          <a:xfrm>
            <a:off x="3521400" y="3383388"/>
            <a:ext cx="21012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12" name="Google Shape;112;p17"/>
          <p:cNvSpPr txBox="1">
            <a:spLocks noGrp="1"/>
          </p:cNvSpPr>
          <p:nvPr>
            <p:ph type="title" idx="4" hasCustomPrompt="1"/>
          </p:nvPr>
        </p:nvSpPr>
        <p:spPr>
          <a:xfrm>
            <a:off x="5741350" y="2719788"/>
            <a:ext cx="2101200" cy="6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42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13" name="Google Shape;113;p17"/>
          <p:cNvSpPr txBox="1">
            <a:spLocks noGrp="1"/>
          </p:cNvSpPr>
          <p:nvPr>
            <p:ph type="subTitle" idx="5"/>
          </p:nvPr>
        </p:nvSpPr>
        <p:spPr>
          <a:xfrm>
            <a:off x="5741350" y="3383388"/>
            <a:ext cx="21012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wo Columns">
  <p:cSld name="SECTION_TITLE_AND_DESCRIPTION_1_1_2">
    <p:spTree>
      <p:nvGrpSpPr>
        <p:cNvPr id="1" name="Shape 114"/>
        <p:cNvGrpSpPr/>
        <p:nvPr/>
      </p:nvGrpSpPr>
      <p:grpSpPr>
        <a:xfrm>
          <a:off x="0" y="0"/>
          <a:ext cx="0" cy="0"/>
          <a:chOff x="0" y="0"/>
          <a:chExt cx="0" cy="0"/>
        </a:xfrm>
      </p:grpSpPr>
      <p:pic>
        <p:nvPicPr>
          <p:cNvPr id="115" name="Google Shape;115;p18"/>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16" name="Google Shape;116;p18"/>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117" name="Google Shape;117;p18"/>
          <p:cNvSpPr txBox="1">
            <a:spLocks noGrp="1"/>
          </p:cNvSpPr>
          <p:nvPr>
            <p:ph type="title"/>
          </p:nvPr>
        </p:nvSpPr>
        <p:spPr>
          <a:xfrm>
            <a:off x="6166050" y="1183210"/>
            <a:ext cx="21402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18" name="Google Shape;118;p18"/>
          <p:cNvSpPr txBox="1">
            <a:spLocks noGrp="1"/>
          </p:cNvSpPr>
          <p:nvPr>
            <p:ph type="subTitle" idx="1"/>
          </p:nvPr>
        </p:nvSpPr>
        <p:spPr>
          <a:xfrm>
            <a:off x="6166050" y="1620375"/>
            <a:ext cx="2140200" cy="92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None/>
              <a:defRPr sz="1600">
                <a:solidFill>
                  <a:schemeClr val="dk2"/>
                </a:solidFill>
              </a:defRPr>
            </a:lvl1pPr>
            <a:lvl2pPr lvl="1" rtl="0">
              <a:lnSpc>
                <a:spcPct val="100000"/>
              </a:lnSpc>
              <a:spcBef>
                <a:spcPts val="0"/>
              </a:spcBef>
              <a:spcAft>
                <a:spcPts val="0"/>
              </a:spcAft>
              <a:buClr>
                <a:schemeClr val="dk2"/>
              </a:buClr>
              <a:buSzPts val="1600"/>
              <a:buNone/>
              <a:defRPr sz="1600">
                <a:solidFill>
                  <a:schemeClr val="dk2"/>
                </a:solidFill>
              </a:defRPr>
            </a:lvl2pPr>
            <a:lvl3pPr lvl="2" rtl="0">
              <a:lnSpc>
                <a:spcPct val="100000"/>
              </a:lnSpc>
              <a:spcBef>
                <a:spcPts val="0"/>
              </a:spcBef>
              <a:spcAft>
                <a:spcPts val="0"/>
              </a:spcAft>
              <a:buClr>
                <a:schemeClr val="dk2"/>
              </a:buClr>
              <a:buSzPts val="1600"/>
              <a:buNone/>
              <a:defRPr sz="1600">
                <a:solidFill>
                  <a:schemeClr val="dk2"/>
                </a:solidFill>
              </a:defRPr>
            </a:lvl3pPr>
            <a:lvl4pPr lvl="3" rtl="0">
              <a:lnSpc>
                <a:spcPct val="100000"/>
              </a:lnSpc>
              <a:spcBef>
                <a:spcPts val="0"/>
              </a:spcBef>
              <a:spcAft>
                <a:spcPts val="0"/>
              </a:spcAft>
              <a:buClr>
                <a:schemeClr val="dk2"/>
              </a:buClr>
              <a:buSzPts val="1600"/>
              <a:buNone/>
              <a:defRPr sz="1600">
                <a:solidFill>
                  <a:schemeClr val="dk2"/>
                </a:solidFill>
              </a:defRPr>
            </a:lvl4pPr>
            <a:lvl5pPr lvl="4" rtl="0">
              <a:lnSpc>
                <a:spcPct val="100000"/>
              </a:lnSpc>
              <a:spcBef>
                <a:spcPts val="0"/>
              </a:spcBef>
              <a:spcAft>
                <a:spcPts val="0"/>
              </a:spcAft>
              <a:buClr>
                <a:schemeClr val="dk2"/>
              </a:buClr>
              <a:buSzPts val="1600"/>
              <a:buNone/>
              <a:defRPr sz="1600">
                <a:solidFill>
                  <a:schemeClr val="dk2"/>
                </a:solidFill>
              </a:defRPr>
            </a:lvl5pPr>
            <a:lvl6pPr lvl="5" rtl="0">
              <a:lnSpc>
                <a:spcPct val="100000"/>
              </a:lnSpc>
              <a:spcBef>
                <a:spcPts val="0"/>
              </a:spcBef>
              <a:spcAft>
                <a:spcPts val="0"/>
              </a:spcAft>
              <a:buClr>
                <a:schemeClr val="dk2"/>
              </a:buClr>
              <a:buSzPts val="1600"/>
              <a:buNone/>
              <a:defRPr sz="1600">
                <a:solidFill>
                  <a:schemeClr val="dk2"/>
                </a:solidFill>
              </a:defRPr>
            </a:lvl6pPr>
            <a:lvl7pPr lvl="6" rtl="0">
              <a:lnSpc>
                <a:spcPct val="100000"/>
              </a:lnSpc>
              <a:spcBef>
                <a:spcPts val="0"/>
              </a:spcBef>
              <a:spcAft>
                <a:spcPts val="0"/>
              </a:spcAft>
              <a:buClr>
                <a:schemeClr val="dk2"/>
              </a:buClr>
              <a:buSzPts val="1600"/>
              <a:buNone/>
              <a:defRPr sz="1600">
                <a:solidFill>
                  <a:schemeClr val="dk2"/>
                </a:solidFill>
              </a:defRPr>
            </a:lvl7pPr>
            <a:lvl8pPr lvl="7" rtl="0">
              <a:lnSpc>
                <a:spcPct val="100000"/>
              </a:lnSpc>
              <a:spcBef>
                <a:spcPts val="0"/>
              </a:spcBef>
              <a:spcAft>
                <a:spcPts val="0"/>
              </a:spcAft>
              <a:buClr>
                <a:schemeClr val="dk2"/>
              </a:buClr>
              <a:buSzPts val="1600"/>
              <a:buNone/>
              <a:defRPr sz="1600">
                <a:solidFill>
                  <a:schemeClr val="dk2"/>
                </a:solidFill>
              </a:defRPr>
            </a:lvl8pPr>
            <a:lvl9pPr lvl="8"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119" name="Google Shape;119;p18"/>
          <p:cNvSpPr txBox="1">
            <a:spLocks noGrp="1"/>
          </p:cNvSpPr>
          <p:nvPr>
            <p:ph type="title" idx="2"/>
          </p:nvPr>
        </p:nvSpPr>
        <p:spPr>
          <a:xfrm>
            <a:off x="6166040" y="2678335"/>
            <a:ext cx="2140200" cy="4884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20" name="Google Shape;120;p18"/>
          <p:cNvSpPr txBox="1">
            <a:spLocks noGrp="1"/>
          </p:cNvSpPr>
          <p:nvPr>
            <p:ph type="subTitle" idx="3"/>
          </p:nvPr>
        </p:nvSpPr>
        <p:spPr>
          <a:xfrm>
            <a:off x="6166050" y="3115508"/>
            <a:ext cx="2140200" cy="92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None/>
              <a:defRPr sz="1600">
                <a:solidFill>
                  <a:schemeClr val="dk2"/>
                </a:solidFill>
              </a:defRPr>
            </a:lvl1pPr>
            <a:lvl2pPr lvl="1" rtl="0">
              <a:lnSpc>
                <a:spcPct val="100000"/>
              </a:lnSpc>
              <a:spcBef>
                <a:spcPts val="0"/>
              </a:spcBef>
              <a:spcAft>
                <a:spcPts val="0"/>
              </a:spcAft>
              <a:buClr>
                <a:schemeClr val="dk2"/>
              </a:buClr>
              <a:buSzPts val="1600"/>
              <a:buNone/>
              <a:defRPr sz="1600">
                <a:solidFill>
                  <a:schemeClr val="dk2"/>
                </a:solidFill>
              </a:defRPr>
            </a:lvl2pPr>
            <a:lvl3pPr lvl="2" rtl="0">
              <a:lnSpc>
                <a:spcPct val="100000"/>
              </a:lnSpc>
              <a:spcBef>
                <a:spcPts val="0"/>
              </a:spcBef>
              <a:spcAft>
                <a:spcPts val="0"/>
              </a:spcAft>
              <a:buClr>
                <a:schemeClr val="dk2"/>
              </a:buClr>
              <a:buSzPts val="1600"/>
              <a:buNone/>
              <a:defRPr sz="1600">
                <a:solidFill>
                  <a:schemeClr val="dk2"/>
                </a:solidFill>
              </a:defRPr>
            </a:lvl3pPr>
            <a:lvl4pPr lvl="3" rtl="0">
              <a:lnSpc>
                <a:spcPct val="100000"/>
              </a:lnSpc>
              <a:spcBef>
                <a:spcPts val="0"/>
              </a:spcBef>
              <a:spcAft>
                <a:spcPts val="0"/>
              </a:spcAft>
              <a:buClr>
                <a:schemeClr val="dk2"/>
              </a:buClr>
              <a:buSzPts val="1600"/>
              <a:buNone/>
              <a:defRPr sz="1600">
                <a:solidFill>
                  <a:schemeClr val="dk2"/>
                </a:solidFill>
              </a:defRPr>
            </a:lvl4pPr>
            <a:lvl5pPr lvl="4" rtl="0">
              <a:lnSpc>
                <a:spcPct val="100000"/>
              </a:lnSpc>
              <a:spcBef>
                <a:spcPts val="0"/>
              </a:spcBef>
              <a:spcAft>
                <a:spcPts val="0"/>
              </a:spcAft>
              <a:buClr>
                <a:schemeClr val="dk2"/>
              </a:buClr>
              <a:buSzPts val="1600"/>
              <a:buNone/>
              <a:defRPr sz="1600">
                <a:solidFill>
                  <a:schemeClr val="dk2"/>
                </a:solidFill>
              </a:defRPr>
            </a:lvl5pPr>
            <a:lvl6pPr lvl="5" rtl="0">
              <a:lnSpc>
                <a:spcPct val="100000"/>
              </a:lnSpc>
              <a:spcBef>
                <a:spcPts val="0"/>
              </a:spcBef>
              <a:spcAft>
                <a:spcPts val="0"/>
              </a:spcAft>
              <a:buClr>
                <a:schemeClr val="dk2"/>
              </a:buClr>
              <a:buSzPts val="1600"/>
              <a:buNone/>
              <a:defRPr sz="1600">
                <a:solidFill>
                  <a:schemeClr val="dk2"/>
                </a:solidFill>
              </a:defRPr>
            </a:lvl6pPr>
            <a:lvl7pPr lvl="6" rtl="0">
              <a:lnSpc>
                <a:spcPct val="100000"/>
              </a:lnSpc>
              <a:spcBef>
                <a:spcPts val="0"/>
              </a:spcBef>
              <a:spcAft>
                <a:spcPts val="0"/>
              </a:spcAft>
              <a:buClr>
                <a:schemeClr val="dk2"/>
              </a:buClr>
              <a:buSzPts val="1600"/>
              <a:buNone/>
              <a:defRPr sz="1600">
                <a:solidFill>
                  <a:schemeClr val="dk2"/>
                </a:solidFill>
              </a:defRPr>
            </a:lvl7pPr>
            <a:lvl8pPr lvl="7" rtl="0">
              <a:lnSpc>
                <a:spcPct val="100000"/>
              </a:lnSpc>
              <a:spcBef>
                <a:spcPts val="0"/>
              </a:spcBef>
              <a:spcAft>
                <a:spcPts val="0"/>
              </a:spcAft>
              <a:buClr>
                <a:schemeClr val="dk2"/>
              </a:buClr>
              <a:buSzPts val="1600"/>
              <a:buNone/>
              <a:defRPr sz="1600">
                <a:solidFill>
                  <a:schemeClr val="dk2"/>
                </a:solidFill>
              </a:defRPr>
            </a:lvl8pPr>
            <a:lvl9pPr lvl="8"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121" name="Google Shape;121;p18"/>
          <p:cNvSpPr txBox="1">
            <a:spLocks noGrp="1"/>
          </p:cNvSpPr>
          <p:nvPr>
            <p:ph type="title" idx="4"/>
          </p:nvPr>
        </p:nvSpPr>
        <p:spPr>
          <a:xfrm>
            <a:off x="1002325" y="711175"/>
            <a:ext cx="2666700" cy="11664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p:cSld name="CAPTION_ONLY_1">
    <p:spTree>
      <p:nvGrpSpPr>
        <p:cNvPr id="1" name="Shape 122"/>
        <p:cNvGrpSpPr/>
        <p:nvPr/>
      </p:nvGrpSpPr>
      <p:grpSpPr>
        <a:xfrm>
          <a:off x="0" y="0"/>
          <a:ext cx="0" cy="0"/>
          <a:chOff x="0" y="0"/>
          <a:chExt cx="0" cy="0"/>
        </a:xfrm>
      </p:grpSpPr>
      <p:pic>
        <p:nvPicPr>
          <p:cNvPr id="123" name="Google Shape;123;p19"/>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24" name="Google Shape;124;p19"/>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
        <p:nvSpPr>
          <p:cNvPr id="125" name="Google Shape;125;p19"/>
          <p:cNvSpPr txBox="1">
            <a:spLocks noGrp="1"/>
          </p:cNvSpPr>
          <p:nvPr>
            <p:ph type="title"/>
          </p:nvPr>
        </p:nvSpPr>
        <p:spPr>
          <a:xfrm>
            <a:off x="907470" y="2765032"/>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126" name="Google Shape;126;p19"/>
          <p:cNvSpPr txBox="1">
            <a:spLocks noGrp="1"/>
          </p:cNvSpPr>
          <p:nvPr>
            <p:ph type="subTitle" idx="1"/>
          </p:nvPr>
        </p:nvSpPr>
        <p:spPr>
          <a:xfrm>
            <a:off x="1137850" y="3229817"/>
            <a:ext cx="2457000" cy="11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127" name="Google Shape;127;p19"/>
          <p:cNvSpPr txBox="1">
            <a:spLocks noGrp="1"/>
          </p:cNvSpPr>
          <p:nvPr>
            <p:ph type="title" idx="2"/>
          </p:nvPr>
        </p:nvSpPr>
        <p:spPr>
          <a:xfrm>
            <a:off x="5318730" y="2765032"/>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128" name="Google Shape;128;p19"/>
          <p:cNvSpPr txBox="1">
            <a:spLocks noGrp="1"/>
          </p:cNvSpPr>
          <p:nvPr>
            <p:ph type="subTitle" idx="3"/>
          </p:nvPr>
        </p:nvSpPr>
        <p:spPr>
          <a:xfrm>
            <a:off x="5549120" y="3229817"/>
            <a:ext cx="2457000" cy="11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Design">
  <p:cSld name="BIG_NUMBER_1_1">
    <p:spTree>
      <p:nvGrpSpPr>
        <p:cNvPr id="1" name="Shape 129"/>
        <p:cNvGrpSpPr/>
        <p:nvPr/>
      </p:nvGrpSpPr>
      <p:grpSpPr>
        <a:xfrm>
          <a:off x="0" y="0"/>
          <a:ext cx="0" cy="0"/>
          <a:chOff x="0" y="0"/>
          <a:chExt cx="0" cy="0"/>
        </a:xfrm>
      </p:grpSpPr>
      <p:pic>
        <p:nvPicPr>
          <p:cNvPr id="130" name="Google Shape;130;p20"/>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31" name="Google Shape;131;p20"/>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132" name="Google Shape;132;p20"/>
          <p:cNvSpPr txBox="1">
            <a:spLocks noGrp="1"/>
          </p:cNvSpPr>
          <p:nvPr>
            <p:ph type="title"/>
          </p:nvPr>
        </p:nvSpPr>
        <p:spPr>
          <a:xfrm>
            <a:off x="2308050" y="711175"/>
            <a:ext cx="45279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Six Columns">
  <p:cSld name="BIG_NUMBER_1_1_1">
    <p:spTree>
      <p:nvGrpSpPr>
        <p:cNvPr id="1" name="Shape 133"/>
        <p:cNvGrpSpPr/>
        <p:nvPr/>
      </p:nvGrpSpPr>
      <p:grpSpPr>
        <a:xfrm>
          <a:off x="0" y="0"/>
          <a:ext cx="0" cy="0"/>
          <a:chOff x="0" y="0"/>
          <a:chExt cx="0" cy="0"/>
        </a:xfrm>
      </p:grpSpPr>
      <p:pic>
        <p:nvPicPr>
          <p:cNvPr id="134" name="Google Shape;134;p21"/>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35" name="Google Shape;135;p21"/>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136" name="Google Shape;136;p21"/>
          <p:cNvSpPr txBox="1">
            <a:spLocks noGrp="1"/>
          </p:cNvSpPr>
          <p:nvPr>
            <p:ph type="title"/>
          </p:nvPr>
        </p:nvSpPr>
        <p:spPr>
          <a:xfrm>
            <a:off x="2308050" y="711175"/>
            <a:ext cx="45279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
        <p:nvSpPr>
          <p:cNvPr id="137" name="Google Shape;137;p21"/>
          <p:cNvSpPr txBox="1">
            <a:spLocks noGrp="1"/>
          </p:cNvSpPr>
          <p:nvPr>
            <p:ph type="title" idx="2"/>
          </p:nvPr>
        </p:nvSpPr>
        <p:spPr>
          <a:xfrm>
            <a:off x="1664325"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38" name="Google Shape;138;p21"/>
          <p:cNvSpPr txBox="1">
            <a:spLocks noGrp="1"/>
          </p:cNvSpPr>
          <p:nvPr>
            <p:ph type="subTitle" idx="1"/>
          </p:nvPr>
        </p:nvSpPr>
        <p:spPr>
          <a:xfrm>
            <a:off x="1664334"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39" name="Google Shape;139;p21"/>
          <p:cNvSpPr txBox="1">
            <a:spLocks noGrp="1"/>
          </p:cNvSpPr>
          <p:nvPr>
            <p:ph type="title" idx="3"/>
          </p:nvPr>
        </p:nvSpPr>
        <p:spPr>
          <a:xfrm>
            <a:off x="3817459"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0" name="Google Shape;140;p21"/>
          <p:cNvSpPr txBox="1">
            <a:spLocks noGrp="1"/>
          </p:cNvSpPr>
          <p:nvPr>
            <p:ph type="subTitle" idx="4"/>
          </p:nvPr>
        </p:nvSpPr>
        <p:spPr>
          <a:xfrm>
            <a:off x="3817468"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1" name="Google Shape;141;p21"/>
          <p:cNvSpPr txBox="1">
            <a:spLocks noGrp="1"/>
          </p:cNvSpPr>
          <p:nvPr>
            <p:ph type="title" idx="5"/>
          </p:nvPr>
        </p:nvSpPr>
        <p:spPr>
          <a:xfrm>
            <a:off x="5970592" y="17872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2" name="Google Shape;142;p21"/>
          <p:cNvSpPr txBox="1">
            <a:spLocks noGrp="1"/>
          </p:cNvSpPr>
          <p:nvPr>
            <p:ph type="subTitle" idx="6"/>
          </p:nvPr>
        </p:nvSpPr>
        <p:spPr>
          <a:xfrm>
            <a:off x="5970602" y="21481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3" name="Google Shape;143;p21"/>
          <p:cNvSpPr txBox="1">
            <a:spLocks noGrp="1"/>
          </p:cNvSpPr>
          <p:nvPr>
            <p:ph type="title" idx="7"/>
          </p:nvPr>
        </p:nvSpPr>
        <p:spPr>
          <a:xfrm>
            <a:off x="1664325"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4" name="Google Shape;144;p21"/>
          <p:cNvSpPr txBox="1">
            <a:spLocks noGrp="1"/>
          </p:cNvSpPr>
          <p:nvPr>
            <p:ph type="subTitle" idx="8"/>
          </p:nvPr>
        </p:nvSpPr>
        <p:spPr>
          <a:xfrm>
            <a:off x="1664334"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5" name="Google Shape;145;p21"/>
          <p:cNvSpPr txBox="1">
            <a:spLocks noGrp="1"/>
          </p:cNvSpPr>
          <p:nvPr>
            <p:ph type="title" idx="9"/>
          </p:nvPr>
        </p:nvSpPr>
        <p:spPr>
          <a:xfrm>
            <a:off x="3817459"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6" name="Google Shape;146;p21"/>
          <p:cNvSpPr txBox="1">
            <a:spLocks noGrp="1"/>
          </p:cNvSpPr>
          <p:nvPr>
            <p:ph type="subTitle" idx="13"/>
          </p:nvPr>
        </p:nvSpPr>
        <p:spPr>
          <a:xfrm>
            <a:off x="3817468"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
        <p:nvSpPr>
          <p:cNvPr id="147" name="Google Shape;147;p21"/>
          <p:cNvSpPr txBox="1">
            <a:spLocks noGrp="1"/>
          </p:cNvSpPr>
          <p:nvPr>
            <p:ph type="title" idx="14"/>
          </p:nvPr>
        </p:nvSpPr>
        <p:spPr>
          <a:xfrm>
            <a:off x="5970592" y="3201025"/>
            <a:ext cx="19089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148" name="Google Shape;148;p21"/>
          <p:cNvSpPr txBox="1">
            <a:spLocks noGrp="1"/>
          </p:cNvSpPr>
          <p:nvPr>
            <p:ph type="subTitle" idx="15"/>
          </p:nvPr>
        </p:nvSpPr>
        <p:spPr>
          <a:xfrm>
            <a:off x="5970602" y="3561998"/>
            <a:ext cx="1908900" cy="67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400"/>
              <a:buNone/>
              <a:defRPr sz="1400">
                <a:solidFill>
                  <a:schemeClr val="dk2"/>
                </a:solidFill>
              </a:defRPr>
            </a:lvl1pPr>
            <a:lvl2pPr lvl="1" algn="ctr" rtl="0">
              <a:lnSpc>
                <a:spcPct val="100000"/>
              </a:lnSpc>
              <a:spcBef>
                <a:spcPts val="0"/>
              </a:spcBef>
              <a:spcAft>
                <a:spcPts val="0"/>
              </a:spcAft>
              <a:buClr>
                <a:schemeClr val="dk2"/>
              </a:buClr>
              <a:buSzPts val="1400"/>
              <a:buNone/>
              <a:defRPr>
                <a:solidFill>
                  <a:schemeClr val="dk2"/>
                </a:solidFill>
              </a:defRPr>
            </a:lvl2pPr>
            <a:lvl3pPr lvl="2" algn="ctr" rtl="0">
              <a:lnSpc>
                <a:spcPct val="100000"/>
              </a:lnSpc>
              <a:spcBef>
                <a:spcPts val="0"/>
              </a:spcBef>
              <a:spcAft>
                <a:spcPts val="0"/>
              </a:spcAft>
              <a:buClr>
                <a:schemeClr val="dk2"/>
              </a:buClr>
              <a:buSzPts val="1400"/>
              <a:buNone/>
              <a:defRPr>
                <a:solidFill>
                  <a:schemeClr val="dk2"/>
                </a:solidFill>
              </a:defRPr>
            </a:lvl3pPr>
            <a:lvl4pPr lvl="3" algn="ctr" rtl="0">
              <a:lnSpc>
                <a:spcPct val="100000"/>
              </a:lnSpc>
              <a:spcBef>
                <a:spcPts val="0"/>
              </a:spcBef>
              <a:spcAft>
                <a:spcPts val="0"/>
              </a:spcAft>
              <a:buClr>
                <a:schemeClr val="dk2"/>
              </a:buClr>
              <a:buSzPts val="1400"/>
              <a:buNone/>
              <a:defRPr>
                <a:solidFill>
                  <a:schemeClr val="dk2"/>
                </a:solidFill>
              </a:defRPr>
            </a:lvl4pPr>
            <a:lvl5pPr lvl="4" algn="ctr" rtl="0">
              <a:lnSpc>
                <a:spcPct val="100000"/>
              </a:lnSpc>
              <a:spcBef>
                <a:spcPts val="0"/>
              </a:spcBef>
              <a:spcAft>
                <a:spcPts val="0"/>
              </a:spcAft>
              <a:buClr>
                <a:schemeClr val="dk2"/>
              </a:buClr>
              <a:buSzPts val="1400"/>
              <a:buNone/>
              <a:defRPr>
                <a:solidFill>
                  <a:schemeClr val="dk2"/>
                </a:solidFill>
              </a:defRPr>
            </a:lvl5pPr>
            <a:lvl6pPr lvl="5" algn="ctr" rtl="0">
              <a:lnSpc>
                <a:spcPct val="100000"/>
              </a:lnSpc>
              <a:spcBef>
                <a:spcPts val="0"/>
              </a:spcBef>
              <a:spcAft>
                <a:spcPts val="0"/>
              </a:spcAft>
              <a:buClr>
                <a:schemeClr val="dk2"/>
              </a:buClr>
              <a:buSzPts val="1400"/>
              <a:buNone/>
              <a:defRPr>
                <a:solidFill>
                  <a:schemeClr val="dk2"/>
                </a:solidFill>
              </a:defRPr>
            </a:lvl6pPr>
            <a:lvl7pPr lvl="6" algn="ctr" rtl="0">
              <a:lnSpc>
                <a:spcPct val="100000"/>
              </a:lnSpc>
              <a:spcBef>
                <a:spcPts val="0"/>
              </a:spcBef>
              <a:spcAft>
                <a:spcPts val="0"/>
              </a:spcAft>
              <a:buClr>
                <a:schemeClr val="dk2"/>
              </a:buClr>
              <a:buSzPts val="1400"/>
              <a:buNone/>
              <a:defRPr>
                <a:solidFill>
                  <a:schemeClr val="dk2"/>
                </a:solidFill>
              </a:defRPr>
            </a:lvl7pPr>
            <a:lvl8pPr lvl="7" algn="ctr" rtl="0">
              <a:lnSpc>
                <a:spcPct val="100000"/>
              </a:lnSpc>
              <a:spcBef>
                <a:spcPts val="0"/>
              </a:spcBef>
              <a:spcAft>
                <a:spcPts val="0"/>
              </a:spcAft>
              <a:buClr>
                <a:schemeClr val="dk2"/>
              </a:buClr>
              <a:buSzPts val="1400"/>
              <a:buNone/>
              <a:defRPr>
                <a:solidFill>
                  <a:schemeClr val="dk2"/>
                </a:solidFill>
              </a:defRPr>
            </a:lvl8pPr>
            <a:lvl9pPr lvl="8" algn="ctr" rtl="0">
              <a:lnSpc>
                <a:spcPct val="100000"/>
              </a:lnSpc>
              <a:spcBef>
                <a:spcPts val="0"/>
              </a:spcBef>
              <a:spcAft>
                <a:spcPts val="0"/>
              </a:spcAft>
              <a:buClr>
                <a:schemeClr val="dk2"/>
              </a:buClr>
              <a:buSzPts val="1400"/>
              <a:buNone/>
              <a:defRPr>
                <a:solidFill>
                  <a:schemeClr val="dk2"/>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 Credits">
  <p:cSld name="SECTION_TITLE_AND_DESCRIPTION_1_1_3">
    <p:spTree>
      <p:nvGrpSpPr>
        <p:cNvPr id="1" name="Shape 149"/>
        <p:cNvGrpSpPr/>
        <p:nvPr/>
      </p:nvGrpSpPr>
      <p:grpSpPr>
        <a:xfrm>
          <a:off x="0" y="0"/>
          <a:ext cx="0" cy="0"/>
          <a:chOff x="0" y="0"/>
          <a:chExt cx="0" cy="0"/>
        </a:xfrm>
      </p:grpSpPr>
      <p:pic>
        <p:nvPicPr>
          <p:cNvPr id="150" name="Google Shape;150;p2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51" name="Google Shape;151;p22"/>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
        <p:nvSpPr>
          <p:cNvPr id="152" name="Google Shape;152;p22"/>
          <p:cNvSpPr txBox="1">
            <a:spLocks noGrp="1"/>
          </p:cNvSpPr>
          <p:nvPr>
            <p:ph type="title"/>
          </p:nvPr>
        </p:nvSpPr>
        <p:spPr>
          <a:xfrm>
            <a:off x="1041650" y="1003422"/>
            <a:ext cx="2802600" cy="7224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SzPts val="4800"/>
              <a:buNone/>
              <a:defRPr sz="4800"/>
            </a:lvl1pPr>
            <a:lvl2pPr lvl="1" rtl="0">
              <a:lnSpc>
                <a:spcPct val="80000"/>
              </a:lnSpc>
              <a:spcBef>
                <a:spcPts val="0"/>
              </a:spcBef>
              <a:spcAft>
                <a:spcPts val="0"/>
              </a:spcAft>
              <a:buSzPts val="4800"/>
              <a:buNone/>
              <a:defRPr sz="4800"/>
            </a:lvl2pPr>
            <a:lvl3pPr lvl="2" rtl="0">
              <a:lnSpc>
                <a:spcPct val="80000"/>
              </a:lnSpc>
              <a:spcBef>
                <a:spcPts val="0"/>
              </a:spcBef>
              <a:spcAft>
                <a:spcPts val="0"/>
              </a:spcAft>
              <a:buSzPts val="4800"/>
              <a:buNone/>
              <a:defRPr sz="4800"/>
            </a:lvl3pPr>
            <a:lvl4pPr lvl="3" rtl="0">
              <a:lnSpc>
                <a:spcPct val="80000"/>
              </a:lnSpc>
              <a:spcBef>
                <a:spcPts val="0"/>
              </a:spcBef>
              <a:spcAft>
                <a:spcPts val="0"/>
              </a:spcAft>
              <a:buSzPts val="4800"/>
              <a:buNone/>
              <a:defRPr sz="4800"/>
            </a:lvl4pPr>
            <a:lvl5pPr lvl="4" rtl="0">
              <a:lnSpc>
                <a:spcPct val="80000"/>
              </a:lnSpc>
              <a:spcBef>
                <a:spcPts val="0"/>
              </a:spcBef>
              <a:spcAft>
                <a:spcPts val="0"/>
              </a:spcAft>
              <a:buSzPts val="4800"/>
              <a:buNone/>
              <a:defRPr sz="4800"/>
            </a:lvl5pPr>
            <a:lvl6pPr lvl="5" rtl="0">
              <a:lnSpc>
                <a:spcPct val="80000"/>
              </a:lnSpc>
              <a:spcBef>
                <a:spcPts val="0"/>
              </a:spcBef>
              <a:spcAft>
                <a:spcPts val="0"/>
              </a:spcAft>
              <a:buSzPts val="4800"/>
              <a:buNone/>
              <a:defRPr sz="4800"/>
            </a:lvl6pPr>
            <a:lvl7pPr lvl="6" rtl="0">
              <a:lnSpc>
                <a:spcPct val="80000"/>
              </a:lnSpc>
              <a:spcBef>
                <a:spcPts val="0"/>
              </a:spcBef>
              <a:spcAft>
                <a:spcPts val="0"/>
              </a:spcAft>
              <a:buSzPts val="4800"/>
              <a:buNone/>
              <a:defRPr sz="4800"/>
            </a:lvl7pPr>
            <a:lvl8pPr lvl="7" rtl="0">
              <a:lnSpc>
                <a:spcPct val="80000"/>
              </a:lnSpc>
              <a:spcBef>
                <a:spcPts val="0"/>
              </a:spcBef>
              <a:spcAft>
                <a:spcPts val="0"/>
              </a:spcAft>
              <a:buSzPts val="4800"/>
              <a:buNone/>
              <a:defRPr sz="4800"/>
            </a:lvl8pPr>
            <a:lvl9pPr lvl="8" rtl="0">
              <a:lnSpc>
                <a:spcPct val="80000"/>
              </a:lnSpc>
              <a:spcBef>
                <a:spcPts val="0"/>
              </a:spcBef>
              <a:spcAft>
                <a:spcPts val="0"/>
              </a:spcAft>
              <a:buSzPts val="4800"/>
              <a:buNone/>
              <a:defRPr sz="4800"/>
            </a:lvl9pPr>
          </a:lstStyle>
          <a:p>
            <a:endParaRPr/>
          </a:p>
        </p:txBody>
      </p:sp>
      <p:sp>
        <p:nvSpPr>
          <p:cNvPr id="153" name="Google Shape;153;p22"/>
          <p:cNvSpPr txBox="1">
            <a:spLocks noGrp="1"/>
          </p:cNvSpPr>
          <p:nvPr>
            <p:ph type="subTitle" idx="1"/>
          </p:nvPr>
        </p:nvSpPr>
        <p:spPr>
          <a:xfrm>
            <a:off x="1058450" y="1757352"/>
            <a:ext cx="2769000" cy="137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400"/>
              <a:buNone/>
              <a:defRPr sz="1400">
                <a:solidFill>
                  <a:schemeClr val="dk2"/>
                </a:solidFill>
              </a:defRPr>
            </a:lvl1pPr>
            <a:lvl2pPr lvl="1" rtl="0">
              <a:lnSpc>
                <a:spcPct val="100000"/>
              </a:lnSpc>
              <a:spcBef>
                <a:spcPts val="0"/>
              </a:spcBef>
              <a:spcAft>
                <a:spcPts val="0"/>
              </a:spcAft>
              <a:buClr>
                <a:schemeClr val="dk2"/>
              </a:buClr>
              <a:buSzPts val="1400"/>
              <a:buNone/>
              <a:defRPr>
                <a:solidFill>
                  <a:schemeClr val="dk2"/>
                </a:solidFill>
              </a:defRPr>
            </a:lvl2pPr>
            <a:lvl3pPr lvl="2" rtl="0">
              <a:lnSpc>
                <a:spcPct val="100000"/>
              </a:lnSpc>
              <a:spcBef>
                <a:spcPts val="0"/>
              </a:spcBef>
              <a:spcAft>
                <a:spcPts val="0"/>
              </a:spcAft>
              <a:buClr>
                <a:schemeClr val="dk2"/>
              </a:buClr>
              <a:buSzPts val="1400"/>
              <a:buNone/>
              <a:defRPr>
                <a:solidFill>
                  <a:schemeClr val="dk2"/>
                </a:solidFill>
              </a:defRPr>
            </a:lvl3pPr>
            <a:lvl4pPr lvl="3" rtl="0">
              <a:lnSpc>
                <a:spcPct val="100000"/>
              </a:lnSpc>
              <a:spcBef>
                <a:spcPts val="0"/>
              </a:spcBef>
              <a:spcAft>
                <a:spcPts val="0"/>
              </a:spcAft>
              <a:buClr>
                <a:schemeClr val="dk2"/>
              </a:buClr>
              <a:buSzPts val="1400"/>
              <a:buNone/>
              <a:defRPr>
                <a:solidFill>
                  <a:schemeClr val="dk2"/>
                </a:solidFill>
              </a:defRPr>
            </a:lvl4pPr>
            <a:lvl5pPr lvl="4" rtl="0">
              <a:lnSpc>
                <a:spcPct val="100000"/>
              </a:lnSpc>
              <a:spcBef>
                <a:spcPts val="0"/>
              </a:spcBef>
              <a:spcAft>
                <a:spcPts val="0"/>
              </a:spcAft>
              <a:buClr>
                <a:schemeClr val="dk2"/>
              </a:buClr>
              <a:buSzPts val="1400"/>
              <a:buNone/>
              <a:defRPr>
                <a:solidFill>
                  <a:schemeClr val="dk2"/>
                </a:solidFill>
              </a:defRPr>
            </a:lvl5pPr>
            <a:lvl6pPr lvl="5" rtl="0">
              <a:lnSpc>
                <a:spcPct val="100000"/>
              </a:lnSpc>
              <a:spcBef>
                <a:spcPts val="0"/>
              </a:spcBef>
              <a:spcAft>
                <a:spcPts val="0"/>
              </a:spcAft>
              <a:buClr>
                <a:schemeClr val="dk2"/>
              </a:buClr>
              <a:buSzPts val="1400"/>
              <a:buNone/>
              <a:defRPr>
                <a:solidFill>
                  <a:schemeClr val="dk2"/>
                </a:solidFill>
              </a:defRPr>
            </a:lvl6pPr>
            <a:lvl7pPr lvl="6" rtl="0">
              <a:lnSpc>
                <a:spcPct val="100000"/>
              </a:lnSpc>
              <a:spcBef>
                <a:spcPts val="0"/>
              </a:spcBef>
              <a:spcAft>
                <a:spcPts val="0"/>
              </a:spcAft>
              <a:buClr>
                <a:schemeClr val="dk2"/>
              </a:buClr>
              <a:buSzPts val="1400"/>
              <a:buNone/>
              <a:defRPr>
                <a:solidFill>
                  <a:schemeClr val="dk2"/>
                </a:solidFill>
              </a:defRPr>
            </a:lvl7pPr>
            <a:lvl8pPr lvl="7" rtl="0">
              <a:lnSpc>
                <a:spcPct val="100000"/>
              </a:lnSpc>
              <a:spcBef>
                <a:spcPts val="0"/>
              </a:spcBef>
              <a:spcAft>
                <a:spcPts val="0"/>
              </a:spcAft>
              <a:buClr>
                <a:schemeClr val="dk2"/>
              </a:buClr>
              <a:buSzPts val="1400"/>
              <a:buNone/>
              <a:defRPr>
                <a:solidFill>
                  <a:schemeClr val="dk2"/>
                </a:solidFill>
              </a:defRPr>
            </a:lvl8pPr>
            <a:lvl9pPr lvl="8" rtl="0">
              <a:lnSpc>
                <a:spcPct val="100000"/>
              </a:lnSpc>
              <a:spcBef>
                <a:spcPts val="0"/>
              </a:spcBef>
              <a:spcAft>
                <a:spcPts val="0"/>
              </a:spcAft>
              <a:buClr>
                <a:schemeClr val="dk2"/>
              </a:buClr>
              <a:buSzPts val="1400"/>
              <a:buNone/>
              <a:defRPr>
                <a:solidFill>
                  <a:schemeClr val="dk2"/>
                </a:solidFill>
              </a:defRPr>
            </a:lvl9pPr>
          </a:lstStyle>
          <a:p>
            <a:endParaRPr/>
          </a:p>
        </p:txBody>
      </p:sp>
      <p:pic>
        <p:nvPicPr>
          <p:cNvPr id="154" name="Google Shape;154;p22"/>
          <p:cNvPicPr preferRelativeResize="0"/>
          <p:nvPr/>
        </p:nvPicPr>
        <p:blipFill>
          <a:blip r:embed="rId4">
            <a:alphaModFix/>
          </a:blip>
          <a:stretch>
            <a:fillRect/>
          </a:stretch>
        </p:blipFill>
        <p:spPr>
          <a:xfrm rot="-405240">
            <a:off x="6284102" y="2385388"/>
            <a:ext cx="1961516" cy="2293291"/>
          </a:xfrm>
          <a:prstGeom prst="rect">
            <a:avLst/>
          </a:prstGeom>
          <a:noFill/>
          <a:ln>
            <a:noFill/>
          </a:ln>
        </p:spPr>
      </p:pic>
      <p:pic>
        <p:nvPicPr>
          <p:cNvPr id="155" name="Google Shape;155;p22"/>
          <p:cNvPicPr preferRelativeResize="0"/>
          <p:nvPr/>
        </p:nvPicPr>
        <p:blipFill>
          <a:blip r:embed="rId4">
            <a:alphaModFix/>
          </a:blip>
          <a:stretch>
            <a:fillRect/>
          </a:stretch>
        </p:blipFill>
        <p:spPr>
          <a:xfrm rot="417625">
            <a:off x="4378962" y="1324630"/>
            <a:ext cx="2803901" cy="2815133"/>
          </a:xfrm>
          <a:prstGeom prst="rect">
            <a:avLst/>
          </a:prstGeom>
          <a:noFill/>
          <a:ln>
            <a:noFill/>
          </a:ln>
        </p:spPr>
      </p:pic>
      <p:sp>
        <p:nvSpPr>
          <p:cNvPr id="156" name="Google Shape;156;p22"/>
          <p:cNvSpPr txBox="1"/>
          <p:nvPr/>
        </p:nvSpPr>
        <p:spPr>
          <a:xfrm rot="420963">
            <a:off x="4549033" y="2333911"/>
            <a:ext cx="2308687" cy="1497649"/>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2"/>
                </a:solidFill>
                <a:latin typeface="Roboto Mono"/>
                <a:ea typeface="Roboto Mono"/>
                <a:cs typeface="Roboto Mono"/>
                <a:sym typeface="Roboto Mono"/>
              </a:rPr>
              <a:t>CREDITS: This presentation template was created by </a:t>
            </a:r>
            <a:r>
              <a:rPr lang="en" sz="1200">
                <a:solidFill>
                  <a:schemeClr val="dk2"/>
                </a:solidFill>
                <a:uFill>
                  <a:noFill/>
                </a:uFill>
                <a:latin typeface="Roboto Mono"/>
                <a:ea typeface="Roboto Mono"/>
                <a:cs typeface="Roboto Mono"/>
                <a:sym typeface="Roboto Mono"/>
                <a:hlinkClick r:id="rId5">
                  <a:extLst>
                    <a:ext uri="{A12FA001-AC4F-418D-AE19-62706E023703}">
                      <ahyp:hlinkClr xmlns:ahyp="http://schemas.microsoft.com/office/drawing/2018/hyperlinkcolor" val="tx"/>
                    </a:ext>
                  </a:extLst>
                </a:hlinkClick>
              </a:rPr>
              <a:t>Slidesgo</a:t>
            </a:r>
            <a:r>
              <a:rPr lang="en" sz="1200">
                <a:solidFill>
                  <a:schemeClr val="dk2"/>
                </a:solidFill>
                <a:latin typeface="Roboto Mono"/>
                <a:ea typeface="Roboto Mono"/>
                <a:cs typeface="Roboto Mono"/>
                <a:sym typeface="Roboto Mono"/>
              </a:rPr>
              <a:t>, including icons by </a:t>
            </a:r>
            <a:r>
              <a:rPr lang="en" sz="1200">
                <a:solidFill>
                  <a:schemeClr val="dk2"/>
                </a:solidFill>
                <a:uFill>
                  <a:noFill/>
                </a:uFill>
                <a:latin typeface="Roboto Mono"/>
                <a:ea typeface="Roboto Mono"/>
                <a:cs typeface="Roboto Mono"/>
                <a:sym typeface="Roboto Mono"/>
                <a:hlinkClick r:id="rId6">
                  <a:extLst>
                    <a:ext uri="{A12FA001-AC4F-418D-AE19-62706E023703}">
                      <ahyp:hlinkClr xmlns:ahyp="http://schemas.microsoft.com/office/drawing/2018/hyperlinkcolor" val="tx"/>
                    </a:ext>
                  </a:extLst>
                </a:hlinkClick>
              </a:rPr>
              <a:t>Flaticon</a:t>
            </a:r>
            <a:r>
              <a:rPr lang="en" sz="1200">
                <a:solidFill>
                  <a:schemeClr val="dk2"/>
                </a:solidFill>
                <a:latin typeface="Roboto Mono"/>
                <a:ea typeface="Roboto Mono"/>
                <a:cs typeface="Roboto Mono"/>
                <a:sym typeface="Roboto Mono"/>
              </a:rPr>
              <a:t>, and infographics &amp; images by </a:t>
            </a:r>
            <a:r>
              <a:rPr lang="en" sz="1200">
                <a:solidFill>
                  <a:schemeClr val="dk2"/>
                </a:solidFill>
                <a:uFill>
                  <a:noFill/>
                </a:uFill>
                <a:latin typeface="Roboto Mono"/>
                <a:ea typeface="Roboto Mono"/>
                <a:cs typeface="Roboto Mono"/>
                <a:sym typeface="Roboto Mono"/>
                <a:hlinkClick r:id="rId7">
                  <a:extLst>
                    <a:ext uri="{A12FA001-AC4F-418D-AE19-62706E023703}">
                      <ahyp:hlinkClr xmlns:ahyp="http://schemas.microsoft.com/office/drawing/2018/hyperlinkcolor" val="tx"/>
                    </a:ext>
                  </a:extLst>
                </a:hlinkClick>
              </a:rPr>
              <a:t>Freepik</a:t>
            </a:r>
            <a:r>
              <a:rPr lang="en" sz="1200">
                <a:solidFill>
                  <a:schemeClr val="dk2"/>
                </a:solidFill>
                <a:latin typeface="Roboto Mono"/>
                <a:ea typeface="Roboto Mono"/>
                <a:cs typeface="Roboto Mono"/>
                <a:sym typeface="Roboto Mono"/>
              </a:rPr>
              <a:t>. </a:t>
            </a:r>
            <a:endParaRPr sz="1200">
              <a:solidFill>
                <a:schemeClr val="dk2"/>
              </a:solidFill>
              <a:latin typeface="Roboto Mono"/>
              <a:ea typeface="Roboto Mono"/>
              <a:cs typeface="Roboto Mono"/>
              <a:sym typeface="Roboto Mono"/>
            </a:endParaRPr>
          </a:p>
          <a:p>
            <a:pPr marL="0" lvl="0" indent="0" algn="ctr" rtl="0">
              <a:spcBef>
                <a:spcPts val="300"/>
              </a:spcBef>
              <a:spcAft>
                <a:spcPts val="0"/>
              </a:spcAft>
              <a:buNone/>
            </a:pPr>
            <a:endParaRPr sz="1200">
              <a:solidFill>
                <a:schemeClr val="dk2"/>
              </a:solidFill>
              <a:latin typeface="Roboto Mono"/>
              <a:ea typeface="Roboto Mono"/>
              <a:cs typeface="Roboto Mono"/>
              <a:sym typeface="Roboto Mon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LANK_1">
    <p:spTree>
      <p:nvGrpSpPr>
        <p:cNvPr id="1" name="Shape 157"/>
        <p:cNvGrpSpPr/>
        <p:nvPr/>
      </p:nvGrpSpPr>
      <p:grpSpPr>
        <a:xfrm>
          <a:off x="0" y="0"/>
          <a:ext cx="0" cy="0"/>
          <a:chOff x="0" y="0"/>
          <a:chExt cx="0" cy="0"/>
        </a:xfrm>
      </p:grpSpPr>
      <p:pic>
        <p:nvPicPr>
          <p:cNvPr id="158" name="Google Shape;158;p2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APTION_ONLY_1_1">
    <p:spTree>
      <p:nvGrpSpPr>
        <p:cNvPr id="1" name="Shape 159"/>
        <p:cNvGrpSpPr/>
        <p:nvPr/>
      </p:nvGrpSpPr>
      <p:grpSpPr>
        <a:xfrm>
          <a:off x="0" y="0"/>
          <a:ext cx="0" cy="0"/>
          <a:chOff x="0" y="0"/>
          <a:chExt cx="0" cy="0"/>
        </a:xfrm>
      </p:grpSpPr>
      <p:pic>
        <p:nvPicPr>
          <p:cNvPr id="160" name="Google Shape;160;p24"/>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1" name="Google Shape;161;p24"/>
          <p:cNvPicPr preferRelativeResize="0"/>
          <p:nvPr/>
        </p:nvPicPr>
        <p:blipFill rotWithShape="1">
          <a:blip r:embed="rId3">
            <a:alphaModFix/>
          </a:blip>
          <a:srcRect l="19" r="9"/>
          <a:stretch/>
        </p:blipFill>
        <p:spPr>
          <a:xfrm>
            <a:off x="255775" y="186275"/>
            <a:ext cx="8632448" cy="477095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2">
  <p:cSld name="SECTION_TITLE_AND_DESCRIPTION_1_1_3_1">
    <p:spTree>
      <p:nvGrpSpPr>
        <p:cNvPr id="1" name="Shape 162"/>
        <p:cNvGrpSpPr/>
        <p:nvPr/>
      </p:nvGrpSpPr>
      <p:grpSpPr>
        <a:xfrm>
          <a:off x="0" y="0"/>
          <a:ext cx="0" cy="0"/>
          <a:chOff x="0" y="0"/>
          <a:chExt cx="0" cy="0"/>
        </a:xfrm>
      </p:grpSpPr>
      <p:pic>
        <p:nvPicPr>
          <p:cNvPr id="163" name="Google Shape;163;p25"/>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4" name="Google Shape;164;p25"/>
          <p:cNvPicPr preferRelativeResize="0"/>
          <p:nvPr/>
        </p:nvPicPr>
        <p:blipFill rotWithShape="1">
          <a:blip r:embed="rId3">
            <a:alphaModFix/>
          </a:blip>
          <a:srcRect t="29" b="29"/>
          <a:stretch/>
        </p:blipFill>
        <p:spPr>
          <a:xfrm>
            <a:off x="254425" y="201113"/>
            <a:ext cx="8635148" cy="474127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3">
  <p:cSld name="BIG_NUMBER_1_1_2">
    <p:spTree>
      <p:nvGrpSpPr>
        <p:cNvPr id="1" name="Shape 165"/>
        <p:cNvGrpSpPr/>
        <p:nvPr/>
      </p:nvGrpSpPr>
      <p:grpSpPr>
        <a:xfrm>
          <a:off x="0" y="0"/>
          <a:ext cx="0" cy="0"/>
          <a:chOff x="0" y="0"/>
          <a:chExt cx="0" cy="0"/>
        </a:xfrm>
      </p:grpSpPr>
      <p:pic>
        <p:nvPicPr>
          <p:cNvPr id="166" name="Google Shape;166;p26"/>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67" name="Google Shape;167;p26"/>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66666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Concert One"/>
              <a:buNone/>
              <a:defRPr sz="2800" b="1">
                <a:solidFill>
                  <a:schemeClr val="accent2"/>
                </a:solidFill>
                <a:latin typeface="Concert One"/>
                <a:ea typeface="Concert One"/>
                <a:cs typeface="Concert One"/>
                <a:sym typeface="Concert One"/>
              </a:defRPr>
            </a:lvl1pPr>
            <a:lvl2pPr lvl="1">
              <a:spcBef>
                <a:spcPts val="0"/>
              </a:spcBef>
              <a:spcAft>
                <a:spcPts val="0"/>
              </a:spcAft>
              <a:buClr>
                <a:schemeClr val="accent2"/>
              </a:buClr>
              <a:buSzPts val="2800"/>
              <a:buNone/>
              <a:defRPr sz="2800">
                <a:solidFill>
                  <a:schemeClr val="accent2"/>
                </a:solidFill>
              </a:defRPr>
            </a:lvl2pPr>
            <a:lvl3pPr lvl="2">
              <a:spcBef>
                <a:spcPts val="0"/>
              </a:spcBef>
              <a:spcAft>
                <a:spcPts val="0"/>
              </a:spcAft>
              <a:buClr>
                <a:schemeClr val="accent2"/>
              </a:buClr>
              <a:buSzPts val="2800"/>
              <a:buNone/>
              <a:defRPr sz="2800">
                <a:solidFill>
                  <a:schemeClr val="accent2"/>
                </a:solidFill>
              </a:defRPr>
            </a:lvl3pPr>
            <a:lvl4pPr lvl="3">
              <a:spcBef>
                <a:spcPts val="0"/>
              </a:spcBef>
              <a:spcAft>
                <a:spcPts val="0"/>
              </a:spcAft>
              <a:buClr>
                <a:schemeClr val="accent2"/>
              </a:buClr>
              <a:buSzPts val="2800"/>
              <a:buNone/>
              <a:defRPr sz="2800">
                <a:solidFill>
                  <a:schemeClr val="accent2"/>
                </a:solidFill>
              </a:defRPr>
            </a:lvl4pPr>
            <a:lvl5pPr lvl="4">
              <a:spcBef>
                <a:spcPts val="0"/>
              </a:spcBef>
              <a:spcAft>
                <a:spcPts val="0"/>
              </a:spcAft>
              <a:buClr>
                <a:schemeClr val="accent2"/>
              </a:buClr>
              <a:buSzPts val="2800"/>
              <a:buNone/>
              <a:defRPr sz="2800">
                <a:solidFill>
                  <a:schemeClr val="accent2"/>
                </a:solidFill>
              </a:defRPr>
            </a:lvl5pPr>
            <a:lvl6pPr lvl="5">
              <a:spcBef>
                <a:spcPts val="0"/>
              </a:spcBef>
              <a:spcAft>
                <a:spcPts val="0"/>
              </a:spcAft>
              <a:buClr>
                <a:schemeClr val="accent2"/>
              </a:buClr>
              <a:buSzPts val="2800"/>
              <a:buNone/>
              <a:defRPr sz="2800">
                <a:solidFill>
                  <a:schemeClr val="accent2"/>
                </a:solidFill>
              </a:defRPr>
            </a:lvl6pPr>
            <a:lvl7pPr lvl="6">
              <a:spcBef>
                <a:spcPts val="0"/>
              </a:spcBef>
              <a:spcAft>
                <a:spcPts val="0"/>
              </a:spcAft>
              <a:buClr>
                <a:schemeClr val="accent2"/>
              </a:buClr>
              <a:buSzPts val="2800"/>
              <a:buNone/>
              <a:defRPr sz="2800">
                <a:solidFill>
                  <a:schemeClr val="accent2"/>
                </a:solidFill>
              </a:defRPr>
            </a:lvl7pPr>
            <a:lvl8pPr lvl="7">
              <a:spcBef>
                <a:spcPts val="0"/>
              </a:spcBef>
              <a:spcAft>
                <a:spcPts val="0"/>
              </a:spcAft>
              <a:buClr>
                <a:schemeClr val="accent2"/>
              </a:buClr>
              <a:buSzPts val="2800"/>
              <a:buNone/>
              <a:defRPr sz="2800">
                <a:solidFill>
                  <a:schemeClr val="accent2"/>
                </a:solidFill>
              </a:defRPr>
            </a:lvl8pPr>
            <a:lvl9pPr lvl="8">
              <a:spcBef>
                <a:spcPts val="0"/>
              </a:spcBef>
              <a:spcAft>
                <a:spcPts val="0"/>
              </a:spcAft>
              <a:buClr>
                <a:schemeClr val="accent2"/>
              </a:buClr>
              <a:buSzPts val="2800"/>
              <a:buNone/>
              <a:defRPr sz="2800">
                <a:solidFill>
                  <a:schemeClr val="accent2"/>
                </a:solidFill>
              </a:defRPr>
            </a:lvl9pPr>
          </a:lstStyle>
          <a:p>
            <a:endParaRPr/>
          </a:p>
        </p:txBody>
      </p:sp>
      <p:sp>
        <p:nvSpPr>
          <p:cNvPr id="7" name="Google Shape;7;p1"/>
          <p:cNvSpPr txBox="1">
            <a:spLocks noGrp="1"/>
          </p:cNvSpPr>
          <p:nvPr>
            <p:ph type="body" idx="1"/>
          </p:nvPr>
        </p:nvSpPr>
        <p:spPr>
          <a:xfrm>
            <a:off x="311700" y="1124900"/>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Roboto Mono Medium"/>
              <a:buChar char="●"/>
              <a:defRPr sz="1800">
                <a:solidFill>
                  <a:schemeClr val="accent2"/>
                </a:solidFill>
                <a:latin typeface="Roboto Mono Medium"/>
                <a:ea typeface="Roboto Mono Medium"/>
                <a:cs typeface="Roboto Mono Medium"/>
                <a:sym typeface="Roboto Mono Medium"/>
              </a:defRPr>
            </a:lvl1pPr>
            <a:lvl2pPr marL="914400" lvl="1"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2pPr>
            <a:lvl3pPr marL="1371600" lvl="2"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3pPr>
            <a:lvl4pPr marL="1828800" lvl="3"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4pPr>
            <a:lvl5pPr marL="2286000" lvl="4"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5pPr>
            <a:lvl6pPr marL="2743200" lvl="5"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6pPr>
            <a:lvl7pPr marL="3200400" lvl="6"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7pPr>
            <a:lvl8pPr marL="3657600" lvl="7"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8pPr>
            <a:lvl9pPr marL="4114800" lvl="8" indent="-317500">
              <a:lnSpc>
                <a:spcPct val="100000"/>
              </a:lnSpc>
              <a:spcBef>
                <a:spcPts val="1600"/>
              </a:spcBef>
              <a:spcAft>
                <a:spcPts val="160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nctc.edu/" TargetMode="External"/><Relationship Id="rId7" Type="http://schemas.openxmlformats.org/officeDocument/2006/relationships/hyperlink" Target="https://www.tstc.edu/"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www.uti.edu/" TargetMode="External"/><Relationship Id="rId5" Type="http://schemas.openxmlformats.org/officeDocument/2006/relationships/hyperlink" Target="https://www.collin.edu/" TargetMode="External"/><Relationship Id="rId4" Type="http://schemas.openxmlformats.org/officeDocument/2006/relationships/hyperlink" Target="https://www.dallascollege.edu/"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goarmy.com/" TargetMode="External"/><Relationship Id="rId7" Type="http://schemas.openxmlformats.org/officeDocument/2006/relationships/hyperlink" Target="https://www.gocoastguard.com/"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airforce.com/" TargetMode="External"/><Relationship Id="rId5" Type="http://schemas.openxmlformats.org/officeDocument/2006/relationships/hyperlink" Target="https://www.navy.mil/" TargetMode="External"/><Relationship Id="rId4" Type="http://schemas.openxmlformats.org/officeDocument/2006/relationships/hyperlink" Target="https://www.marine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lisd.net"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lisd.net/Page/27608" TargetMode="External"/><Relationship Id="rId3" Type="http://schemas.openxmlformats.org/officeDocument/2006/relationships/hyperlink" Target="https://docs.google.com/document/d/1hrJLL-WlnoheBni2b7rFbb0IsnJaA_6hhQZGJuGiDrE/edit?usp=sharing" TargetMode="External"/><Relationship Id="rId7" Type="http://schemas.openxmlformats.org/officeDocument/2006/relationships/hyperlink" Target="https://docs.google.com/forms/d/e/1FAIpQLSevKB-IzVnGjo7cqpQ6PmnDkm-l3Pg__9gPNEHN8Oiu9XDwZQ/viewform" TargetMode="External"/><Relationship Id="rId12" Type="http://schemas.openxmlformats.org/officeDocument/2006/relationships/hyperlink" Target="https://fmhs.lisd.net/our-school/counseling/college-repvisits-calendar"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applytexas.org/" TargetMode="External"/><Relationship Id="rId11" Type="http://schemas.openxmlformats.org/officeDocument/2006/relationships/hyperlink" Target="http://www.collegeforalltexans.com/" TargetMode="External"/><Relationship Id="rId5" Type="http://schemas.openxmlformats.org/officeDocument/2006/relationships/hyperlink" Target="https://www.commonapp.org/" TargetMode="External"/><Relationship Id="rId10" Type="http://schemas.openxmlformats.org/officeDocument/2006/relationships/hyperlink" Target="https://www.act.org/content/act/en-texas.html" TargetMode="External"/><Relationship Id="rId4" Type="http://schemas.openxmlformats.org/officeDocument/2006/relationships/hyperlink" Target="https://docs.google.com/spreadsheets/d/1R_RnZQF_il_u48hg1HHNExOe9m5X5IvFKY2quEjfYvY/copy" TargetMode="External"/><Relationship Id="rId9" Type="http://schemas.openxmlformats.org/officeDocument/2006/relationships/hyperlink" Target="https://www.collegeboard.or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www.lisd.net/Page/27608" TargetMode="External"/><Relationship Id="rId4" Type="http://schemas.openxmlformats.org/officeDocument/2006/relationships/hyperlink" Target="https://fmhs.lisd.net/our-school/counseling/college-resources/scholarships-financial-ai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spreadsheets/d/1R_RnZQF_il_u48hg1HHNExOe9m5X5IvFKY2quEjfYvY/copy"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5.xml"/><Relationship Id="rId5" Type="http://schemas.openxmlformats.org/officeDocument/2006/relationships/image" Target="../media/image16.png"/><Relationship Id="rId4" Type="http://schemas.openxmlformats.org/officeDocument/2006/relationships/hyperlink" Target="https://fmhs.lisd.net/our-school/counseling/college-repvisits-calenda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hyperlink" Target="https://fmhs.lisd.net/our-school/counseling/college-resources/scholarships-financial-aid"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applytexas.org/" TargetMode="External"/><Relationship Id="rId3" Type="http://schemas.openxmlformats.org/officeDocument/2006/relationships/hyperlink" Target="https://www.lisd.net/domain/3027" TargetMode="External"/><Relationship Id="rId7" Type="http://schemas.openxmlformats.org/officeDocument/2006/relationships/hyperlink" Target="https://www.commonapp.org/"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hyperlink" Target="https://forms.gle/rXzDRPLaDnryPohK9" TargetMode="External"/><Relationship Id="rId5" Type="http://schemas.openxmlformats.org/officeDocument/2006/relationships/hyperlink" Target="https://www.lisd.net/Page/27608" TargetMode="External"/><Relationship Id="rId4" Type="http://schemas.openxmlformats.org/officeDocument/2006/relationships/hyperlink" Target="https://docs.google.com/spreadsheets/d/1c6i1cP6MTWWpoEgRia3kdO6fqgsQmYYIfdZRlOT7ToY/edit?gid=0#gid=0" TargetMode="External"/><Relationship Id="rId9" Type="http://schemas.openxmlformats.org/officeDocument/2006/relationships/image" Target="../media/image16.png"/></Relationships>
</file>

<file path=ppt/slides/_rels/slide19.xml.rels><?xml version="1.0" encoding="UTF-8" standalone="yes"?>
<Relationships xmlns="http://schemas.openxmlformats.org/package/2006/relationships"><Relationship Id="rId8" Type="http://schemas.openxmlformats.org/officeDocument/2006/relationships/hyperlink" Target="https://fmhs.lisd.net/our-school/counseling/college-resources/scholarships-financial-aid" TargetMode="External"/><Relationship Id="rId3" Type="http://schemas.openxmlformats.org/officeDocument/2006/relationships/hyperlink" Target="https://tea.texas.gov/academics/college-career-and-military-prep/the-tsia-texas-success-initiative-assessment" TargetMode="External"/><Relationship Id="rId7" Type="http://schemas.openxmlformats.org/officeDocument/2006/relationships/hyperlink" Target="https://texasoncourse.org/"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hyperlink" Target="https://studentaid.gov/h/apply-for-aid/fafsa" TargetMode="External"/><Relationship Id="rId5" Type="http://schemas.openxmlformats.org/officeDocument/2006/relationships/hyperlink" Target="https://www.act.org/content/act/en-texas.html" TargetMode="External"/><Relationship Id="rId4" Type="http://schemas.openxmlformats.org/officeDocument/2006/relationships/hyperlink" Target="https://www.collegeboard.org/" TargetMode="External"/><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drawings/d/1yZww1k3iWYi88fwnqZ1qBaOv19iM4SEFp_Tc-3tWZB8/edit?usp=sharing" TargetMode="External"/><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hyperlink" Target="https://fmhs.lisd.net/seniors" TargetMode="External"/><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www.lisd.net/Page/27608"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71"/>
        <p:cNvGrpSpPr/>
        <p:nvPr/>
      </p:nvGrpSpPr>
      <p:grpSpPr>
        <a:xfrm>
          <a:off x="0" y="0"/>
          <a:ext cx="0" cy="0"/>
          <a:chOff x="0" y="0"/>
          <a:chExt cx="0" cy="0"/>
        </a:xfrm>
      </p:grpSpPr>
      <p:sp>
        <p:nvSpPr>
          <p:cNvPr id="172" name="Google Shape;172;p27"/>
          <p:cNvSpPr txBox="1">
            <a:spLocks noGrp="1"/>
          </p:cNvSpPr>
          <p:nvPr>
            <p:ph type="ctrTitle" idx="4294967295"/>
          </p:nvPr>
        </p:nvSpPr>
        <p:spPr>
          <a:xfrm>
            <a:off x="1398275" y="479125"/>
            <a:ext cx="6895800" cy="165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solidFill>
                  <a:srgbClr val="1C4587"/>
                </a:solidFill>
                <a:latin typeface="Georgia"/>
                <a:ea typeface="Georgia"/>
                <a:cs typeface="Georgia"/>
                <a:sym typeface="Georgia"/>
              </a:rPr>
              <a:t>Please Sign In!</a:t>
            </a:r>
            <a:r>
              <a:rPr lang="en"/>
              <a:t> </a:t>
            </a:r>
            <a:endParaRPr/>
          </a:p>
        </p:txBody>
      </p:sp>
      <p:sp>
        <p:nvSpPr>
          <p:cNvPr id="173" name="Google Shape;173;p27"/>
          <p:cNvSpPr txBox="1">
            <a:spLocks noGrp="1"/>
          </p:cNvSpPr>
          <p:nvPr>
            <p:ph type="body" idx="1"/>
          </p:nvPr>
        </p:nvSpPr>
        <p:spPr>
          <a:xfrm>
            <a:off x="1398275" y="1558650"/>
            <a:ext cx="4013100" cy="28365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500" b="1">
                <a:solidFill>
                  <a:srgbClr val="1C4587"/>
                </a:solidFill>
                <a:latin typeface="Century Gothic"/>
                <a:ea typeface="Century Gothic"/>
                <a:cs typeface="Century Gothic"/>
                <a:sym typeface="Century Gothic"/>
              </a:rPr>
              <a:t>Welcome to              Senior Information Night!</a:t>
            </a:r>
            <a:endParaRPr sz="2500" b="1">
              <a:solidFill>
                <a:srgbClr val="1C4587"/>
              </a:solidFill>
              <a:latin typeface="Century Gothic"/>
              <a:ea typeface="Century Gothic"/>
              <a:cs typeface="Century Gothic"/>
              <a:sym typeface="Century Gothic"/>
            </a:endParaRPr>
          </a:p>
          <a:p>
            <a:pPr marL="0" lvl="0" indent="0" algn="ctr" rtl="0">
              <a:lnSpc>
                <a:spcPct val="100000"/>
              </a:lnSpc>
              <a:spcBef>
                <a:spcPts val="1600"/>
              </a:spcBef>
              <a:spcAft>
                <a:spcPts val="0"/>
              </a:spcAft>
              <a:buClr>
                <a:srgbClr val="000000"/>
              </a:buClr>
              <a:buSzPts val="990"/>
              <a:buFont typeface="Arial"/>
              <a:buNone/>
            </a:pPr>
            <a:endParaRPr sz="1800" b="1">
              <a:solidFill>
                <a:srgbClr val="1E1E1E"/>
              </a:solidFill>
              <a:latin typeface="Century Gothic"/>
              <a:ea typeface="Century Gothic"/>
              <a:cs typeface="Century Gothic"/>
              <a:sym typeface="Century Gothic"/>
            </a:endParaRPr>
          </a:p>
          <a:p>
            <a:pPr marL="0" lvl="0" indent="0" algn="ctr" rtl="0">
              <a:lnSpc>
                <a:spcPct val="100000"/>
              </a:lnSpc>
              <a:spcBef>
                <a:spcPts val="1600"/>
              </a:spcBef>
              <a:spcAft>
                <a:spcPts val="0"/>
              </a:spcAft>
              <a:buClr>
                <a:srgbClr val="000000"/>
              </a:buClr>
              <a:buSzPts val="990"/>
              <a:buFont typeface="Arial"/>
              <a:buNone/>
            </a:pPr>
            <a:r>
              <a:rPr lang="en" sz="1800" b="1" i="1">
                <a:solidFill>
                  <a:srgbClr val="1E1E1E"/>
                </a:solidFill>
                <a:latin typeface="Century Gothic"/>
                <a:ea typeface="Century Gothic"/>
                <a:cs typeface="Century Gothic"/>
                <a:sym typeface="Century Gothic"/>
              </a:rPr>
              <a:t>It is helpful if every member of your party signs in separately. Thank you!</a:t>
            </a:r>
            <a:endParaRPr sz="1800" b="1" i="1">
              <a:solidFill>
                <a:srgbClr val="1E1E1E"/>
              </a:solidFill>
              <a:latin typeface="Century Gothic"/>
              <a:ea typeface="Century Gothic"/>
              <a:cs typeface="Century Gothic"/>
              <a:sym typeface="Century Gothic"/>
            </a:endParaRPr>
          </a:p>
          <a:p>
            <a:pPr marL="0" lvl="0" indent="0" algn="l" rtl="0">
              <a:spcBef>
                <a:spcPts val="1600"/>
              </a:spcBef>
              <a:spcAft>
                <a:spcPts val="1600"/>
              </a:spcAft>
              <a:buNone/>
            </a:pPr>
            <a:endParaRPr sz="1800"/>
          </a:p>
        </p:txBody>
      </p:sp>
      <p:pic>
        <p:nvPicPr>
          <p:cNvPr id="174" name="Google Shape;174;p27" title="Screenshot 2025-09-10 at 1.16.11 PM.png"/>
          <p:cNvPicPr preferRelativeResize="0"/>
          <p:nvPr/>
        </p:nvPicPr>
        <p:blipFill>
          <a:blip r:embed="rId3">
            <a:alphaModFix/>
          </a:blip>
          <a:stretch>
            <a:fillRect/>
          </a:stretch>
        </p:blipFill>
        <p:spPr>
          <a:xfrm>
            <a:off x="5540675" y="1608000"/>
            <a:ext cx="2619025" cy="2555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8"/>
          <p:cNvPicPr preferRelativeResize="0"/>
          <p:nvPr/>
        </p:nvPicPr>
        <p:blipFill>
          <a:blip r:embed="rId3">
            <a:alphaModFix/>
          </a:blip>
          <a:stretch>
            <a:fillRect/>
          </a:stretch>
        </p:blipFill>
        <p:spPr>
          <a:xfrm rot="8686623">
            <a:off x="164426" y="1100413"/>
            <a:ext cx="1982550" cy="1567825"/>
          </a:xfrm>
          <a:prstGeom prst="rect">
            <a:avLst/>
          </a:prstGeom>
          <a:noFill/>
          <a:ln>
            <a:noFill/>
          </a:ln>
        </p:spPr>
      </p:pic>
      <p:pic>
        <p:nvPicPr>
          <p:cNvPr id="180" name="Google Shape;180;p28"/>
          <p:cNvPicPr preferRelativeResize="0"/>
          <p:nvPr/>
        </p:nvPicPr>
        <p:blipFill>
          <a:blip r:embed="rId3">
            <a:alphaModFix/>
          </a:blip>
          <a:stretch>
            <a:fillRect/>
          </a:stretch>
        </p:blipFill>
        <p:spPr>
          <a:xfrm rot="-1866933">
            <a:off x="6898976" y="2119851"/>
            <a:ext cx="1982549" cy="1567825"/>
          </a:xfrm>
          <a:prstGeom prst="rect">
            <a:avLst/>
          </a:prstGeom>
          <a:noFill/>
          <a:ln>
            <a:noFill/>
          </a:ln>
        </p:spPr>
      </p:pic>
      <p:sp>
        <p:nvSpPr>
          <p:cNvPr id="181" name="Google Shape;181;p28"/>
          <p:cNvSpPr txBox="1"/>
          <p:nvPr/>
        </p:nvSpPr>
        <p:spPr>
          <a:xfrm>
            <a:off x="819625" y="1211350"/>
            <a:ext cx="7338600" cy="310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800">
                <a:solidFill>
                  <a:srgbClr val="FFFFFF"/>
                </a:solidFill>
                <a:latin typeface="Dancing Script Medium"/>
                <a:ea typeface="Dancing Script Medium"/>
                <a:cs typeface="Dancing Script Medium"/>
                <a:sym typeface="Dancing Script Medium"/>
              </a:rPr>
              <a:t>flower mound high school</a:t>
            </a:r>
            <a:endParaRPr sz="3800">
              <a:solidFill>
                <a:srgbClr val="FFFFFF"/>
              </a:solidFill>
              <a:latin typeface="Dancing Script Medium"/>
              <a:ea typeface="Dancing Script Medium"/>
              <a:cs typeface="Dancing Script Medium"/>
              <a:sym typeface="Dancing Script Medium"/>
            </a:endParaRPr>
          </a:p>
          <a:p>
            <a:pPr marL="0" lvl="0" indent="0" algn="ctr" rtl="0">
              <a:spcBef>
                <a:spcPts val="0"/>
              </a:spcBef>
              <a:spcAft>
                <a:spcPts val="0"/>
              </a:spcAft>
              <a:buNone/>
            </a:pPr>
            <a:r>
              <a:rPr lang="en" sz="5400" b="1">
                <a:solidFill>
                  <a:srgbClr val="FFFFFF"/>
                </a:solidFill>
                <a:latin typeface="Oswald"/>
                <a:ea typeface="Oswald"/>
                <a:cs typeface="Oswald"/>
                <a:sym typeface="Oswald"/>
              </a:rPr>
              <a:t>Senior </a:t>
            </a:r>
            <a:endParaRPr sz="5400" b="1">
              <a:solidFill>
                <a:srgbClr val="FFFFFF"/>
              </a:solidFill>
              <a:latin typeface="Oswald"/>
              <a:ea typeface="Oswald"/>
              <a:cs typeface="Oswald"/>
              <a:sym typeface="Oswald"/>
            </a:endParaRPr>
          </a:p>
          <a:p>
            <a:pPr marL="0" lvl="0" indent="0" algn="ctr" rtl="0">
              <a:spcBef>
                <a:spcPts val="0"/>
              </a:spcBef>
              <a:spcAft>
                <a:spcPts val="0"/>
              </a:spcAft>
              <a:buNone/>
            </a:pPr>
            <a:r>
              <a:rPr lang="en" sz="5400" b="1">
                <a:solidFill>
                  <a:srgbClr val="FFFFFF"/>
                </a:solidFill>
                <a:latin typeface="Oswald"/>
                <a:ea typeface="Oswald"/>
                <a:cs typeface="Oswald"/>
                <a:sym typeface="Oswald"/>
              </a:rPr>
              <a:t>FALL GUIDANCE</a:t>
            </a:r>
            <a:endParaRPr sz="5400" b="1">
              <a:solidFill>
                <a:srgbClr val="FFFFFF"/>
              </a:solidFill>
              <a:latin typeface="Oswald"/>
              <a:ea typeface="Oswald"/>
              <a:cs typeface="Oswald"/>
              <a:sym typeface="Oswald"/>
            </a:endParaRPr>
          </a:p>
          <a:p>
            <a:pPr marL="0" lvl="0" indent="0" algn="ctr" rtl="0">
              <a:spcBef>
                <a:spcPts val="0"/>
              </a:spcBef>
              <a:spcAft>
                <a:spcPts val="0"/>
              </a:spcAft>
              <a:buNone/>
            </a:pPr>
            <a:r>
              <a:rPr lang="en" sz="4400">
                <a:solidFill>
                  <a:srgbClr val="FFFFFF"/>
                </a:solidFill>
                <a:latin typeface="Dancing Script"/>
                <a:ea typeface="Dancing Script"/>
                <a:cs typeface="Dancing Script"/>
                <a:sym typeface="Dancing Script"/>
              </a:rPr>
              <a:t>September 2025</a:t>
            </a:r>
            <a:endParaRPr sz="4400">
              <a:solidFill>
                <a:srgbClr val="FFFFFF"/>
              </a:solidFill>
              <a:latin typeface="Dancing Script"/>
              <a:ea typeface="Dancing Script"/>
              <a:cs typeface="Dancing Script"/>
              <a:sym typeface="Dancing Script"/>
            </a:endParaRPr>
          </a:p>
        </p:txBody>
      </p:sp>
      <p:pic>
        <p:nvPicPr>
          <p:cNvPr id="182" name="Google Shape;182;p28"/>
          <p:cNvPicPr preferRelativeResize="0"/>
          <p:nvPr/>
        </p:nvPicPr>
        <p:blipFill>
          <a:blip r:embed="rId4">
            <a:alphaModFix/>
          </a:blip>
          <a:stretch>
            <a:fillRect/>
          </a:stretch>
        </p:blipFill>
        <p:spPr>
          <a:xfrm rot="409239">
            <a:off x="286708" y="-26935"/>
            <a:ext cx="1593760" cy="3630744"/>
          </a:xfrm>
          <a:prstGeom prst="rect">
            <a:avLst/>
          </a:prstGeom>
          <a:noFill/>
          <a:ln>
            <a:noFill/>
          </a:ln>
        </p:spPr>
      </p:pic>
      <p:pic>
        <p:nvPicPr>
          <p:cNvPr id="183" name="Google Shape;183;p28"/>
          <p:cNvPicPr preferRelativeResize="0"/>
          <p:nvPr/>
        </p:nvPicPr>
        <p:blipFill>
          <a:blip r:embed="rId4">
            <a:alphaModFix/>
          </a:blip>
          <a:stretch>
            <a:fillRect/>
          </a:stretch>
        </p:blipFill>
        <p:spPr>
          <a:xfrm rot="-10422709">
            <a:off x="7329639" y="1190169"/>
            <a:ext cx="1560517" cy="3555043"/>
          </a:xfrm>
          <a:prstGeom prst="rect">
            <a:avLst/>
          </a:prstGeom>
          <a:noFill/>
          <a:ln>
            <a:noFill/>
          </a:ln>
        </p:spPr>
      </p:pic>
      <p:pic>
        <p:nvPicPr>
          <p:cNvPr id="184" name="Google Shape;184;p28"/>
          <p:cNvPicPr preferRelativeResize="0"/>
          <p:nvPr/>
        </p:nvPicPr>
        <p:blipFill>
          <a:blip r:embed="rId4">
            <a:alphaModFix/>
          </a:blip>
          <a:stretch>
            <a:fillRect/>
          </a:stretch>
        </p:blipFill>
        <p:spPr>
          <a:xfrm rot="-990063">
            <a:off x="438058" y="1324540"/>
            <a:ext cx="1593760" cy="3630744"/>
          </a:xfrm>
          <a:prstGeom prst="rect">
            <a:avLst/>
          </a:prstGeom>
          <a:noFill/>
          <a:ln>
            <a:noFill/>
          </a:ln>
        </p:spPr>
      </p:pic>
      <p:pic>
        <p:nvPicPr>
          <p:cNvPr id="185" name="Google Shape;185;p28"/>
          <p:cNvPicPr preferRelativeResize="0"/>
          <p:nvPr/>
        </p:nvPicPr>
        <p:blipFill>
          <a:blip r:embed="rId4">
            <a:alphaModFix/>
          </a:blip>
          <a:stretch>
            <a:fillRect/>
          </a:stretch>
        </p:blipFill>
        <p:spPr>
          <a:xfrm rot="9661955">
            <a:off x="6984238" y="-26531"/>
            <a:ext cx="1560518" cy="35550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
        <p:nvSpPr>
          <p:cNvPr id="191" name="Google Shape;191;p29"/>
          <p:cNvSpPr txBox="1"/>
          <p:nvPr/>
        </p:nvSpPr>
        <p:spPr>
          <a:xfrm>
            <a:off x="5194750" y="1627275"/>
            <a:ext cx="3787200" cy="2172900"/>
          </a:xfrm>
          <a:prstGeom prst="rect">
            <a:avLst/>
          </a:prstGeom>
          <a:noFill/>
          <a:ln>
            <a:noFill/>
          </a:ln>
          <a:effectLst>
            <a:outerShdw blurRad="28575" dist="9525" dir="2580000" algn="bl" rotWithShape="0">
              <a:srgbClr val="C76D03"/>
            </a:outerShdw>
          </a:effectLst>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2800" b="1">
                <a:latin typeface="Georgia"/>
                <a:ea typeface="Georgia"/>
                <a:cs typeface="Georgia"/>
                <a:sym typeface="Georgia"/>
              </a:rPr>
              <a:t>MEET </a:t>
            </a:r>
            <a:endParaRPr sz="2800" b="1">
              <a:latin typeface="Georgia"/>
              <a:ea typeface="Georgia"/>
              <a:cs typeface="Georgia"/>
              <a:sym typeface="Georgia"/>
            </a:endParaRPr>
          </a:p>
          <a:p>
            <a:pPr marL="0" lvl="0" indent="0" algn="ctr" rtl="0">
              <a:lnSpc>
                <a:spcPct val="80000"/>
              </a:lnSpc>
              <a:spcBef>
                <a:spcPts val="0"/>
              </a:spcBef>
              <a:spcAft>
                <a:spcPts val="0"/>
              </a:spcAft>
              <a:buNone/>
            </a:pPr>
            <a:r>
              <a:rPr lang="en" sz="2800" b="1">
                <a:latin typeface="Georgia"/>
                <a:ea typeface="Georgia"/>
                <a:cs typeface="Georgia"/>
                <a:sym typeface="Georgia"/>
              </a:rPr>
              <a:t>THE </a:t>
            </a:r>
            <a:endParaRPr sz="2800" b="1">
              <a:latin typeface="Georgia"/>
              <a:ea typeface="Georgia"/>
              <a:cs typeface="Georgia"/>
              <a:sym typeface="Georgia"/>
            </a:endParaRPr>
          </a:p>
          <a:p>
            <a:pPr marL="0" lvl="0" indent="0" algn="ctr" rtl="0">
              <a:lnSpc>
                <a:spcPct val="80000"/>
              </a:lnSpc>
              <a:spcBef>
                <a:spcPts val="0"/>
              </a:spcBef>
              <a:spcAft>
                <a:spcPts val="0"/>
              </a:spcAft>
              <a:buNone/>
            </a:pPr>
            <a:r>
              <a:rPr lang="en" sz="2800" b="1">
                <a:latin typeface="Georgia"/>
                <a:ea typeface="Georgia"/>
                <a:cs typeface="Georgia"/>
                <a:sym typeface="Georgia"/>
              </a:rPr>
              <a:t>COUNSELING</a:t>
            </a:r>
            <a:endParaRPr sz="2800" b="1">
              <a:latin typeface="Georgia"/>
              <a:ea typeface="Georgia"/>
              <a:cs typeface="Georgia"/>
              <a:sym typeface="Georgia"/>
            </a:endParaRPr>
          </a:p>
          <a:p>
            <a:pPr marL="0" lvl="0" indent="0" algn="ctr" rtl="0">
              <a:lnSpc>
                <a:spcPct val="80000"/>
              </a:lnSpc>
              <a:spcBef>
                <a:spcPts val="0"/>
              </a:spcBef>
              <a:spcAft>
                <a:spcPts val="0"/>
              </a:spcAft>
              <a:buNone/>
            </a:pPr>
            <a:r>
              <a:rPr lang="en" sz="2800" b="1">
                <a:latin typeface="Georgia"/>
                <a:ea typeface="Georgia"/>
                <a:cs typeface="Georgia"/>
                <a:sym typeface="Georgia"/>
              </a:rPr>
              <a:t>TEAM</a:t>
            </a:r>
            <a:endParaRPr sz="2800" b="1">
              <a:latin typeface="Georgia"/>
              <a:ea typeface="Georgia"/>
              <a:cs typeface="Georgia"/>
              <a:sym typeface="Georgia"/>
            </a:endParaRPr>
          </a:p>
        </p:txBody>
      </p:sp>
      <p:pic>
        <p:nvPicPr>
          <p:cNvPr id="192" name="Google Shape;192;p29" title="Screenshot 2025-08-29 at 1.41.38 pm.png"/>
          <p:cNvPicPr preferRelativeResize="0"/>
          <p:nvPr/>
        </p:nvPicPr>
        <p:blipFill>
          <a:blip r:embed="rId3">
            <a:alphaModFix/>
          </a:blip>
          <a:stretch>
            <a:fillRect/>
          </a:stretch>
        </p:blipFill>
        <p:spPr>
          <a:xfrm>
            <a:off x="1657882" y="391500"/>
            <a:ext cx="3653242" cy="43367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96"/>
        <p:cNvGrpSpPr/>
        <p:nvPr/>
      </p:nvGrpSpPr>
      <p:grpSpPr>
        <a:xfrm>
          <a:off x="0" y="0"/>
          <a:ext cx="0" cy="0"/>
          <a:chOff x="0" y="0"/>
          <a:chExt cx="0" cy="0"/>
        </a:xfrm>
      </p:grpSpPr>
      <p:sp>
        <p:nvSpPr>
          <p:cNvPr id="197" name="Google Shape;197;p30"/>
          <p:cNvSpPr txBox="1">
            <a:spLocks noGrp="1"/>
          </p:cNvSpPr>
          <p:nvPr>
            <p:ph type="title"/>
          </p:nvPr>
        </p:nvSpPr>
        <p:spPr>
          <a:xfrm>
            <a:off x="2165100" y="734425"/>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500">
                <a:solidFill>
                  <a:srgbClr val="1C4587"/>
                </a:solidFill>
                <a:latin typeface="Georgia"/>
                <a:ea typeface="Georgia"/>
                <a:cs typeface="Georgia"/>
                <a:sym typeface="Georgia"/>
              </a:rPr>
              <a:t>HAVE QUESTIONS?!</a:t>
            </a:r>
            <a:endParaRPr sz="3500">
              <a:solidFill>
                <a:srgbClr val="1C4587"/>
              </a:solidFill>
              <a:latin typeface="Georgia"/>
              <a:ea typeface="Georgia"/>
              <a:cs typeface="Georgia"/>
              <a:sym typeface="Georgia"/>
            </a:endParaRPr>
          </a:p>
        </p:txBody>
      </p:sp>
      <p:sp>
        <p:nvSpPr>
          <p:cNvPr id="198" name="Google Shape;198;p30"/>
          <p:cNvSpPr txBox="1">
            <a:spLocks noGrp="1"/>
          </p:cNvSpPr>
          <p:nvPr>
            <p:ph type="body" idx="1"/>
          </p:nvPr>
        </p:nvSpPr>
        <p:spPr>
          <a:xfrm>
            <a:off x="1638150" y="1729150"/>
            <a:ext cx="3318900" cy="283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100">
                <a:solidFill>
                  <a:srgbClr val="1E1E1E"/>
                </a:solidFill>
                <a:latin typeface="Questrial"/>
                <a:ea typeface="Questrial"/>
                <a:cs typeface="Questrial"/>
                <a:sym typeface="Questrial"/>
              </a:rPr>
              <a:t>Please submit questions using the  QR Code.</a:t>
            </a:r>
            <a:endParaRPr sz="2100">
              <a:solidFill>
                <a:srgbClr val="1E1E1E"/>
              </a:solidFill>
              <a:latin typeface="Questrial"/>
              <a:ea typeface="Questrial"/>
              <a:cs typeface="Questrial"/>
              <a:sym typeface="Questrial"/>
            </a:endParaRPr>
          </a:p>
          <a:p>
            <a:pPr marL="0" lvl="0" indent="0" algn="ctr" rtl="0">
              <a:spcBef>
                <a:spcPts val="1600"/>
              </a:spcBef>
              <a:spcAft>
                <a:spcPts val="1600"/>
              </a:spcAft>
              <a:buNone/>
            </a:pPr>
            <a:r>
              <a:rPr lang="en" sz="2100">
                <a:solidFill>
                  <a:srgbClr val="1E1E1E"/>
                </a:solidFill>
                <a:latin typeface="Questrial"/>
                <a:ea typeface="Questrial"/>
                <a:cs typeface="Questrial"/>
                <a:sym typeface="Questrial"/>
              </a:rPr>
              <a:t>We will answer questions at the end of the presentation.</a:t>
            </a:r>
            <a:r>
              <a:rPr lang="en" sz="1800">
                <a:solidFill>
                  <a:srgbClr val="1E1E1E"/>
                </a:solidFill>
              </a:rPr>
              <a:t> </a:t>
            </a:r>
            <a:r>
              <a:rPr lang="en" sz="1800"/>
              <a:t> </a:t>
            </a:r>
            <a:endParaRPr sz="1800"/>
          </a:p>
        </p:txBody>
      </p:sp>
      <p:pic>
        <p:nvPicPr>
          <p:cNvPr id="199" name="Google Shape;199;p30" title="Screenshot 2025-09-11 at 10.19.50 AM.png"/>
          <p:cNvPicPr preferRelativeResize="0"/>
          <p:nvPr/>
        </p:nvPicPr>
        <p:blipFill>
          <a:blip r:embed="rId3">
            <a:alphaModFix/>
          </a:blip>
          <a:stretch>
            <a:fillRect/>
          </a:stretch>
        </p:blipFill>
        <p:spPr>
          <a:xfrm>
            <a:off x="5343375" y="1675175"/>
            <a:ext cx="2291925" cy="2278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31"/>
          <p:cNvPicPr preferRelativeResize="0"/>
          <p:nvPr/>
        </p:nvPicPr>
        <p:blipFill>
          <a:blip r:embed="rId3">
            <a:alphaModFix/>
          </a:blip>
          <a:stretch>
            <a:fillRect/>
          </a:stretch>
        </p:blipFill>
        <p:spPr>
          <a:xfrm rot="-10237998">
            <a:off x="656826" y="2850776"/>
            <a:ext cx="1982549" cy="1567825"/>
          </a:xfrm>
          <a:prstGeom prst="rect">
            <a:avLst/>
          </a:prstGeom>
          <a:noFill/>
          <a:ln>
            <a:noFill/>
          </a:ln>
        </p:spPr>
      </p:pic>
      <p:pic>
        <p:nvPicPr>
          <p:cNvPr id="205" name="Google Shape;205;p31"/>
          <p:cNvPicPr preferRelativeResize="0"/>
          <p:nvPr/>
        </p:nvPicPr>
        <p:blipFill>
          <a:blip r:embed="rId4">
            <a:alphaModFix/>
          </a:blip>
          <a:stretch>
            <a:fillRect/>
          </a:stretch>
        </p:blipFill>
        <p:spPr>
          <a:xfrm>
            <a:off x="491975" y="2699900"/>
            <a:ext cx="2525949" cy="2204300"/>
          </a:xfrm>
          <a:prstGeom prst="rect">
            <a:avLst/>
          </a:prstGeom>
          <a:noFill/>
          <a:ln>
            <a:noFill/>
          </a:ln>
        </p:spPr>
      </p:pic>
      <p:sp>
        <p:nvSpPr>
          <p:cNvPr id="206" name="Google Shape;206;p31"/>
          <p:cNvSpPr txBox="1"/>
          <p:nvPr/>
        </p:nvSpPr>
        <p:spPr>
          <a:xfrm>
            <a:off x="1610225" y="1213400"/>
            <a:ext cx="5803500" cy="1600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SzPts val="2300"/>
              <a:buFont typeface="Calibri"/>
              <a:buChar char="●"/>
            </a:pPr>
            <a:r>
              <a:rPr lang="en" sz="2300">
                <a:latin typeface="Calibri"/>
                <a:ea typeface="Calibri"/>
                <a:cs typeface="Calibri"/>
                <a:sym typeface="Calibri"/>
              </a:rPr>
              <a:t>Attend a 4-year university </a:t>
            </a:r>
            <a:endParaRPr sz="2300">
              <a:latin typeface="Calibri"/>
              <a:ea typeface="Calibri"/>
              <a:cs typeface="Calibri"/>
              <a:sym typeface="Calibri"/>
            </a:endParaRPr>
          </a:p>
          <a:p>
            <a:pPr marL="457200" lvl="0" indent="-374650" algn="l" rtl="0">
              <a:spcBef>
                <a:spcPts val="0"/>
              </a:spcBef>
              <a:spcAft>
                <a:spcPts val="0"/>
              </a:spcAft>
              <a:buSzPts val="2300"/>
              <a:buFont typeface="Calibri"/>
              <a:buChar char="●"/>
            </a:pPr>
            <a:r>
              <a:rPr lang="en" sz="2300">
                <a:latin typeface="Calibri"/>
                <a:ea typeface="Calibri"/>
                <a:cs typeface="Calibri"/>
                <a:sym typeface="Calibri"/>
              </a:rPr>
              <a:t>Junior/Community College</a:t>
            </a:r>
            <a:endParaRPr sz="2300">
              <a:latin typeface="Calibri"/>
              <a:ea typeface="Calibri"/>
              <a:cs typeface="Calibri"/>
              <a:sym typeface="Calibri"/>
            </a:endParaRPr>
          </a:p>
          <a:p>
            <a:pPr marL="457200" lvl="0" indent="-374650" algn="l" rtl="0">
              <a:spcBef>
                <a:spcPts val="0"/>
              </a:spcBef>
              <a:spcAft>
                <a:spcPts val="0"/>
              </a:spcAft>
              <a:buSzPts val="2300"/>
              <a:buFont typeface="Calibri"/>
              <a:buChar char="●"/>
            </a:pPr>
            <a:r>
              <a:rPr lang="en" sz="2300">
                <a:latin typeface="Calibri"/>
                <a:ea typeface="Calibri"/>
                <a:cs typeface="Calibri"/>
                <a:sym typeface="Calibri"/>
              </a:rPr>
              <a:t>Career/Technical School</a:t>
            </a:r>
            <a:endParaRPr sz="2300">
              <a:latin typeface="Calibri"/>
              <a:ea typeface="Calibri"/>
              <a:cs typeface="Calibri"/>
              <a:sym typeface="Calibri"/>
            </a:endParaRPr>
          </a:p>
          <a:p>
            <a:pPr marL="0" lvl="0" indent="0" algn="l" rtl="0">
              <a:spcBef>
                <a:spcPts val="0"/>
              </a:spcBef>
              <a:spcAft>
                <a:spcPts val="0"/>
              </a:spcAft>
              <a:buNone/>
            </a:pPr>
            <a:endParaRPr sz="2300">
              <a:latin typeface="Calibri"/>
              <a:ea typeface="Calibri"/>
              <a:cs typeface="Calibri"/>
              <a:sym typeface="Calibri"/>
            </a:endParaRPr>
          </a:p>
        </p:txBody>
      </p:sp>
      <p:sp>
        <p:nvSpPr>
          <p:cNvPr id="207" name="Google Shape;207;p31"/>
          <p:cNvSpPr txBox="1"/>
          <p:nvPr/>
        </p:nvSpPr>
        <p:spPr>
          <a:xfrm>
            <a:off x="2091200" y="766450"/>
            <a:ext cx="5470200" cy="5727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2500" b="1">
                <a:solidFill>
                  <a:srgbClr val="073763"/>
                </a:solidFill>
                <a:latin typeface="Georgia"/>
                <a:ea typeface="Georgia"/>
                <a:cs typeface="Georgia"/>
                <a:sym typeface="Georgia"/>
              </a:rPr>
              <a:t>POST HIGH SCHOOL OPTIONS</a:t>
            </a:r>
            <a:endParaRPr sz="2500" b="1">
              <a:solidFill>
                <a:srgbClr val="073763"/>
              </a:solidFill>
              <a:latin typeface="Georgia"/>
              <a:ea typeface="Georgia"/>
              <a:cs typeface="Georgia"/>
              <a:sym typeface="Georgia"/>
            </a:endParaRPr>
          </a:p>
        </p:txBody>
      </p:sp>
      <p:sp>
        <p:nvSpPr>
          <p:cNvPr id="208" name="Google Shape;208;p31"/>
          <p:cNvSpPr txBox="1"/>
          <p:nvPr/>
        </p:nvSpPr>
        <p:spPr>
          <a:xfrm>
            <a:off x="3931525" y="2301925"/>
            <a:ext cx="4496400" cy="1954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SzPts val="2300"/>
              <a:buFont typeface="Calibri"/>
              <a:buChar char="●"/>
            </a:pPr>
            <a:r>
              <a:rPr lang="en" sz="2300">
                <a:latin typeface="Calibri"/>
                <a:ea typeface="Calibri"/>
                <a:cs typeface="Calibri"/>
                <a:sym typeface="Calibri"/>
              </a:rPr>
              <a:t>Military Enlistment/ROTC Scholarship/Academies</a:t>
            </a:r>
            <a:endParaRPr sz="2300">
              <a:latin typeface="Calibri"/>
              <a:ea typeface="Calibri"/>
              <a:cs typeface="Calibri"/>
              <a:sym typeface="Calibri"/>
            </a:endParaRPr>
          </a:p>
          <a:p>
            <a:pPr marL="457200" lvl="0" indent="-374650" algn="l" rtl="0">
              <a:spcBef>
                <a:spcPts val="0"/>
              </a:spcBef>
              <a:spcAft>
                <a:spcPts val="0"/>
              </a:spcAft>
              <a:buSzPts val="2300"/>
              <a:buFont typeface="Calibri"/>
              <a:buChar char="●"/>
            </a:pPr>
            <a:r>
              <a:rPr lang="en" sz="2300">
                <a:latin typeface="Calibri"/>
                <a:ea typeface="Calibri"/>
                <a:cs typeface="Calibri"/>
                <a:sym typeface="Calibri"/>
              </a:rPr>
              <a:t>Apprenticeship Programs</a:t>
            </a:r>
            <a:endParaRPr sz="2300">
              <a:latin typeface="Calibri"/>
              <a:ea typeface="Calibri"/>
              <a:cs typeface="Calibri"/>
              <a:sym typeface="Calibri"/>
            </a:endParaRPr>
          </a:p>
          <a:p>
            <a:pPr marL="457200" lvl="0" indent="-374650" algn="l" rtl="0">
              <a:spcBef>
                <a:spcPts val="0"/>
              </a:spcBef>
              <a:spcAft>
                <a:spcPts val="0"/>
              </a:spcAft>
              <a:buSzPts val="2300"/>
              <a:buFont typeface="Calibri"/>
              <a:buChar char="●"/>
            </a:pPr>
            <a:r>
              <a:rPr lang="en" sz="2300">
                <a:latin typeface="Calibri"/>
                <a:ea typeface="Calibri"/>
                <a:cs typeface="Calibri"/>
                <a:sym typeface="Calibri"/>
              </a:rPr>
              <a:t>Gap Year</a:t>
            </a:r>
            <a:endParaRPr sz="2300">
              <a:latin typeface="Calibri"/>
              <a:ea typeface="Calibri"/>
              <a:cs typeface="Calibri"/>
              <a:sym typeface="Calibri"/>
            </a:endParaRPr>
          </a:p>
          <a:p>
            <a:pPr marL="457200" lvl="0" indent="-374650" algn="l" rtl="0">
              <a:spcBef>
                <a:spcPts val="0"/>
              </a:spcBef>
              <a:spcAft>
                <a:spcPts val="0"/>
              </a:spcAft>
              <a:buSzPts val="2300"/>
              <a:buFont typeface="Calibri"/>
              <a:buChar char="●"/>
            </a:pPr>
            <a:r>
              <a:rPr lang="en" sz="2300">
                <a:latin typeface="Calibri"/>
                <a:ea typeface="Calibri"/>
                <a:cs typeface="Calibri"/>
                <a:sym typeface="Calibri"/>
              </a:rPr>
              <a:t>Join the workforce</a:t>
            </a:r>
            <a:endParaRPr>
              <a:latin typeface="Roboto Mono Medium"/>
              <a:ea typeface="Roboto Mono Medium"/>
              <a:cs typeface="Roboto Mono Medium"/>
              <a:sym typeface="Roboto Mono Medium"/>
            </a:endParaRPr>
          </a:p>
        </p:txBody>
      </p:sp>
      <p:sp>
        <p:nvSpPr>
          <p:cNvPr id="209" name="Google Shape;209;p31"/>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2"/>
          <p:cNvSpPr txBox="1"/>
          <p:nvPr/>
        </p:nvSpPr>
        <p:spPr>
          <a:xfrm>
            <a:off x="1398275" y="607175"/>
            <a:ext cx="6470700" cy="5727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2800" b="1">
                <a:solidFill>
                  <a:srgbClr val="073763"/>
                </a:solidFill>
                <a:latin typeface="Georgia"/>
                <a:ea typeface="Georgia"/>
                <a:cs typeface="Georgia"/>
                <a:sym typeface="Georgia"/>
              </a:rPr>
              <a:t>COMMUNITY  &amp; TECHNICAL </a:t>
            </a:r>
            <a:endParaRPr sz="2800" b="1">
              <a:solidFill>
                <a:srgbClr val="073763"/>
              </a:solidFill>
              <a:latin typeface="Georgia"/>
              <a:ea typeface="Georgia"/>
              <a:cs typeface="Georgia"/>
              <a:sym typeface="Georgia"/>
            </a:endParaRPr>
          </a:p>
        </p:txBody>
      </p:sp>
      <p:sp>
        <p:nvSpPr>
          <p:cNvPr id="215" name="Google Shape;215;p32"/>
          <p:cNvSpPr txBox="1"/>
          <p:nvPr/>
        </p:nvSpPr>
        <p:spPr>
          <a:xfrm>
            <a:off x="1495200" y="999650"/>
            <a:ext cx="6920700" cy="414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latin typeface="Calibri"/>
                <a:ea typeface="Calibri"/>
                <a:cs typeface="Calibri"/>
                <a:sym typeface="Calibri"/>
              </a:rPr>
              <a:t>Local Community Colleges</a:t>
            </a:r>
            <a:endParaRPr sz="500" b="1">
              <a:latin typeface="Calibri"/>
              <a:ea typeface="Calibri"/>
              <a:cs typeface="Calibri"/>
              <a:sym typeface="Calibri"/>
            </a:endParaRPr>
          </a:p>
          <a:p>
            <a:pPr marL="457200" lvl="0" indent="-355600" algn="l" rtl="0">
              <a:lnSpc>
                <a:spcPct val="115000"/>
              </a:lnSpc>
              <a:spcBef>
                <a:spcPts val="0"/>
              </a:spcBef>
              <a:spcAft>
                <a:spcPts val="0"/>
              </a:spcAft>
              <a:buClr>
                <a:srgbClr val="000000"/>
              </a:buClr>
              <a:buSzPts val="2000"/>
              <a:buFont typeface="Calibri"/>
              <a:buChar char="●"/>
            </a:pPr>
            <a:r>
              <a:rPr lang="en" sz="2000">
                <a:latin typeface="Calibri"/>
                <a:ea typeface="Calibri"/>
                <a:cs typeface="Calibri"/>
                <a:sym typeface="Calibri"/>
              </a:rPr>
              <a:t>North Central Texas College </a:t>
            </a:r>
            <a:endParaRPr sz="2000">
              <a:latin typeface="Calibri"/>
              <a:ea typeface="Calibri"/>
              <a:cs typeface="Calibri"/>
              <a:sym typeface="Calibri"/>
            </a:endParaRPr>
          </a:p>
          <a:p>
            <a:pPr marL="914400" lvl="1" indent="-311150" algn="l" rtl="0">
              <a:lnSpc>
                <a:spcPct val="115000"/>
              </a:lnSpc>
              <a:spcBef>
                <a:spcPts val="0"/>
              </a:spcBef>
              <a:spcAft>
                <a:spcPts val="0"/>
              </a:spcAft>
              <a:buClr>
                <a:srgbClr val="000000"/>
              </a:buClr>
              <a:buSzPts val="1300"/>
              <a:buFont typeface="Calibri"/>
              <a:buChar char="○"/>
            </a:pPr>
            <a:r>
              <a:rPr lang="en" sz="1300" u="sng">
                <a:solidFill>
                  <a:srgbClr val="595959"/>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https://www.nctc.edu/</a:t>
            </a:r>
            <a:endParaRPr sz="1300">
              <a:latin typeface="Calibri"/>
              <a:ea typeface="Calibri"/>
              <a:cs typeface="Calibri"/>
              <a:sym typeface="Calibri"/>
            </a:endParaRPr>
          </a:p>
          <a:p>
            <a:pPr marL="457200" lvl="0" indent="-355600" algn="l" rtl="0">
              <a:lnSpc>
                <a:spcPct val="115000"/>
              </a:lnSpc>
              <a:spcBef>
                <a:spcPts val="0"/>
              </a:spcBef>
              <a:spcAft>
                <a:spcPts val="0"/>
              </a:spcAft>
              <a:buClr>
                <a:srgbClr val="000000"/>
              </a:buClr>
              <a:buSzPts val="2000"/>
              <a:buFont typeface="Calibri"/>
              <a:buChar char="●"/>
            </a:pPr>
            <a:r>
              <a:rPr lang="en" sz="2000">
                <a:latin typeface="Calibri"/>
                <a:ea typeface="Calibri"/>
                <a:cs typeface="Calibri"/>
                <a:sym typeface="Calibri"/>
              </a:rPr>
              <a:t>Dallas College </a:t>
            </a:r>
            <a:endParaRPr sz="2000">
              <a:latin typeface="Calibri"/>
              <a:ea typeface="Calibri"/>
              <a:cs typeface="Calibri"/>
              <a:sym typeface="Calibri"/>
            </a:endParaRPr>
          </a:p>
          <a:p>
            <a:pPr marL="914400" lvl="1" indent="-311150" algn="l" rtl="0">
              <a:lnSpc>
                <a:spcPct val="115000"/>
              </a:lnSpc>
              <a:spcBef>
                <a:spcPts val="0"/>
              </a:spcBef>
              <a:spcAft>
                <a:spcPts val="0"/>
              </a:spcAft>
              <a:buClr>
                <a:srgbClr val="000000"/>
              </a:buClr>
              <a:buSzPts val="1300"/>
              <a:buFont typeface="Calibri"/>
              <a:buChar char="○"/>
            </a:pPr>
            <a:r>
              <a:rPr lang="en" sz="1300" u="sng">
                <a:solidFill>
                  <a:srgbClr val="595959"/>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https://www.dallascollege.edu/</a:t>
            </a:r>
            <a:endParaRPr sz="1300">
              <a:latin typeface="Calibri"/>
              <a:ea typeface="Calibri"/>
              <a:cs typeface="Calibri"/>
              <a:sym typeface="Calibri"/>
            </a:endParaRPr>
          </a:p>
          <a:p>
            <a:pPr marL="457200" lvl="0" indent="-355600" algn="l" rtl="0">
              <a:lnSpc>
                <a:spcPct val="115000"/>
              </a:lnSpc>
              <a:spcBef>
                <a:spcPts val="0"/>
              </a:spcBef>
              <a:spcAft>
                <a:spcPts val="0"/>
              </a:spcAft>
              <a:buClr>
                <a:srgbClr val="000000"/>
              </a:buClr>
              <a:buSzPts val="2000"/>
              <a:buFont typeface="Calibri"/>
              <a:buChar char="●"/>
            </a:pPr>
            <a:r>
              <a:rPr lang="en" sz="2000">
                <a:latin typeface="Calibri"/>
                <a:ea typeface="Calibri"/>
                <a:cs typeface="Calibri"/>
                <a:sym typeface="Calibri"/>
              </a:rPr>
              <a:t>Collin College </a:t>
            </a:r>
            <a:endParaRPr sz="2000">
              <a:latin typeface="Calibri"/>
              <a:ea typeface="Calibri"/>
              <a:cs typeface="Calibri"/>
              <a:sym typeface="Calibri"/>
            </a:endParaRPr>
          </a:p>
          <a:p>
            <a:pPr marL="914400" lvl="1" indent="-311150" algn="l" rtl="0">
              <a:lnSpc>
                <a:spcPct val="115000"/>
              </a:lnSpc>
              <a:spcBef>
                <a:spcPts val="0"/>
              </a:spcBef>
              <a:spcAft>
                <a:spcPts val="0"/>
              </a:spcAft>
              <a:buClr>
                <a:srgbClr val="000000"/>
              </a:buClr>
              <a:buSzPts val="1300"/>
              <a:buFont typeface="Calibri"/>
              <a:buChar char="○"/>
            </a:pPr>
            <a:r>
              <a:rPr lang="en" sz="1300" u="sng">
                <a:solidFill>
                  <a:srgbClr val="595959"/>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https://www.collin.ed</a:t>
            </a:r>
            <a:endParaRPr sz="1300">
              <a:latin typeface="Calibri"/>
              <a:ea typeface="Calibri"/>
              <a:cs typeface="Calibri"/>
              <a:sym typeface="Calibri"/>
            </a:endParaRPr>
          </a:p>
          <a:p>
            <a:pPr marL="0" lvl="0" indent="0" algn="l" rtl="0">
              <a:lnSpc>
                <a:spcPct val="115000"/>
              </a:lnSpc>
              <a:spcBef>
                <a:spcPts val="0"/>
              </a:spcBef>
              <a:spcAft>
                <a:spcPts val="0"/>
              </a:spcAft>
              <a:buNone/>
            </a:pPr>
            <a:r>
              <a:rPr lang="en" sz="2000" b="1">
                <a:latin typeface="Calibri"/>
                <a:ea typeface="Calibri"/>
                <a:cs typeface="Calibri"/>
                <a:sym typeface="Calibri"/>
              </a:rPr>
              <a:t>Technical and Trade Schools </a:t>
            </a:r>
            <a:endParaRPr sz="500">
              <a:latin typeface="Calibri"/>
              <a:ea typeface="Calibri"/>
              <a:cs typeface="Calibri"/>
              <a:sym typeface="Calibri"/>
            </a:endParaRPr>
          </a:p>
          <a:p>
            <a:pPr marL="457200" lvl="0" indent="-355600" algn="l" rtl="0">
              <a:lnSpc>
                <a:spcPct val="115000"/>
              </a:lnSpc>
              <a:spcBef>
                <a:spcPts val="0"/>
              </a:spcBef>
              <a:spcAft>
                <a:spcPts val="0"/>
              </a:spcAft>
              <a:buClr>
                <a:srgbClr val="000000"/>
              </a:buClr>
              <a:buSzPts val="2000"/>
              <a:buFont typeface="Calibri"/>
              <a:buChar char="●"/>
            </a:pPr>
            <a:r>
              <a:rPr lang="en" sz="2000">
                <a:latin typeface="Calibri"/>
                <a:ea typeface="Calibri"/>
                <a:cs typeface="Calibri"/>
                <a:sym typeface="Calibri"/>
              </a:rPr>
              <a:t>Universal Technical Institute - Irving</a:t>
            </a:r>
            <a:endParaRPr sz="2000">
              <a:latin typeface="Calibri"/>
              <a:ea typeface="Calibri"/>
              <a:cs typeface="Calibri"/>
              <a:sym typeface="Calibri"/>
            </a:endParaRPr>
          </a:p>
          <a:p>
            <a:pPr marL="914400" lvl="1" indent="-311150" algn="l" rtl="0">
              <a:lnSpc>
                <a:spcPct val="115000"/>
              </a:lnSpc>
              <a:spcBef>
                <a:spcPts val="0"/>
              </a:spcBef>
              <a:spcAft>
                <a:spcPts val="0"/>
              </a:spcAft>
              <a:buClr>
                <a:srgbClr val="000000"/>
              </a:buClr>
              <a:buSzPts val="1300"/>
              <a:buFont typeface="Calibri"/>
              <a:buChar char="○"/>
            </a:pPr>
            <a:r>
              <a:rPr lang="en" sz="1300" u="sng">
                <a:solidFill>
                  <a:srgbClr val="595959"/>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https://www.uti.edu/</a:t>
            </a:r>
            <a:endParaRPr sz="1300">
              <a:latin typeface="Calibri"/>
              <a:ea typeface="Calibri"/>
              <a:cs typeface="Calibri"/>
              <a:sym typeface="Calibri"/>
            </a:endParaRPr>
          </a:p>
          <a:p>
            <a:pPr marL="457200" lvl="0" indent="-355600" algn="l" rtl="0">
              <a:lnSpc>
                <a:spcPct val="115000"/>
              </a:lnSpc>
              <a:spcBef>
                <a:spcPts val="0"/>
              </a:spcBef>
              <a:spcAft>
                <a:spcPts val="0"/>
              </a:spcAft>
              <a:buClr>
                <a:srgbClr val="000000"/>
              </a:buClr>
              <a:buSzPts val="2000"/>
              <a:buFont typeface="Calibri"/>
              <a:buChar char="●"/>
            </a:pPr>
            <a:r>
              <a:rPr lang="en" sz="2000">
                <a:latin typeface="Calibri"/>
                <a:ea typeface="Calibri"/>
                <a:cs typeface="Calibri"/>
                <a:sym typeface="Calibri"/>
              </a:rPr>
              <a:t>Texas State Technical College - Waco </a:t>
            </a:r>
            <a:endParaRPr sz="2000">
              <a:latin typeface="Calibri"/>
              <a:ea typeface="Calibri"/>
              <a:cs typeface="Calibri"/>
              <a:sym typeface="Calibri"/>
            </a:endParaRPr>
          </a:p>
          <a:p>
            <a:pPr marL="914400" lvl="1" indent="-311150" algn="l" rtl="0">
              <a:lnSpc>
                <a:spcPct val="115000"/>
              </a:lnSpc>
              <a:spcBef>
                <a:spcPts val="0"/>
              </a:spcBef>
              <a:spcAft>
                <a:spcPts val="0"/>
              </a:spcAft>
              <a:buClr>
                <a:srgbClr val="000000"/>
              </a:buClr>
              <a:buSzPts val="1300"/>
              <a:buFont typeface="Calibri"/>
              <a:buChar char="○"/>
            </a:pPr>
            <a:r>
              <a:rPr lang="en" sz="1300" u="sng">
                <a:solidFill>
                  <a:srgbClr val="595959"/>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https://www.tstc.edu/</a:t>
            </a:r>
            <a:endParaRPr sz="1300">
              <a:latin typeface="Calibri"/>
              <a:ea typeface="Calibri"/>
              <a:cs typeface="Calibri"/>
              <a:sym typeface="Calibri"/>
            </a:endParaRPr>
          </a:p>
          <a:p>
            <a:pPr marL="914400" lvl="0" indent="0" algn="l" rtl="0">
              <a:lnSpc>
                <a:spcPct val="115000"/>
              </a:lnSpc>
              <a:spcBef>
                <a:spcPts val="0"/>
              </a:spcBef>
              <a:spcAft>
                <a:spcPts val="0"/>
              </a:spcAft>
              <a:buNone/>
            </a:pPr>
            <a:endParaRPr sz="1300">
              <a:latin typeface="Calibri"/>
              <a:ea typeface="Calibri"/>
              <a:cs typeface="Calibri"/>
              <a:sym typeface="Calibri"/>
            </a:endParaRPr>
          </a:p>
          <a:p>
            <a:pPr marL="0" lvl="0" indent="0" algn="l" rtl="0">
              <a:lnSpc>
                <a:spcPct val="115000"/>
              </a:lnSpc>
              <a:spcBef>
                <a:spcPts val="0"/>
              </a:spcBef>
              <a:spcAft>
                <a:spcPts val="0"/>
              </a:spcAft>
              <a:buNone/>
            </a:pPr>
            <a:endParaRPr sz="1300">
              <a:latin typeface="Calibri"/>
              <a:ea typeface="Calibri"/>
              <a:cs typeface="Calibri"/>
              <a:sym typeface="Calibri"/>
            </a:endParaRPr>
          </a:p>
          <a:p>
            <a:pPr marL="0" lvl="0" indent="0" algn="l" rtl="0">
              <a:lnSpc>
                <a:spcPct val="115000"/>
              </a:lnSpc>
              <a:spcBef>
                <a:spcPts val="0"/>
              </a:spcBef>
              <a:spcAft>
                <a:spcPts val="0"/>
              </a:spcAft>
              <a:buNone/>
            </a:pPr>
            <a:endParaRPr sz="1200">
              <a:latin typeface="Cambria"/>
              <a:ea typeface="Cambria"/>
              <a:cs typeface="Cambria"/>
              <a:sym typeface="Cambria"/>
            </a:endParaRPr>
          </a:p>
          <a:p>
            <a:pPr marL="457200" lvl="0" indent="0" algn="l" rtl="0">
              <a:lnSpc>
                <a:spcPct val="115000"/>
              </a:lnSpc>
              <a:spcBef>
                <a:spcPts val="0"/>
              </a:spcBef>
              <a:spcAft>
                <a:spcPts val="0"/>
              </a:spcAft>
              <a:buNone/>
            </a:pPr>
            <a:endParaRPr sz="1200">
              <a:latin typeface="Cambria"/>
              <a:ea typeface="Cambria"/>
              <a:cs typeface="Cambria"/>
              <a:sym typeface="Cambria"/>
            </a:endParaRPr>
          </a:p>
          <a:p>
            <a:pPr marL="0" lvl="0" indent="0" algn="l" rtl="0">
              <a:spcBef>
                <a:spcPts val="0"/>
              </a:spcBef>
              <a:spcAft>
                <a:spcPts val="1600"/>
              </a:spcAft>
              <a:buNone/>
            </a:pPr>
            <a:endParaRPr sz="950">
              <a:solidFill>
                <a:srgbClr val="595959"/>
              </a:solidFill>
              <a:latin typeface="Roboto Mono Medium"/>
              <a:ea typeface="Roboto Mono Medium"/>
              <a:cs typeface="Roboto Mono Medium"/>
              <a:sym typeface="Roboto Mono Medium"/>
            </a:endParaRPr>
          </a:p>
        </p:txBody>
      </p:sp>
      <p:pic>
        <p:nvPicPr>
          <p:cNvPr id="216" name="Google Shape;216;p32"/>
          <p:cNvPicPr preferRelativeResize="0"/>
          <p:nvPr/>
        </p:nvPicPr>
        <p:blipFill>
          <a:blip r:embed="rId8">
            <a:alphaModFix/>
          </a:blip>
          <a:stretch>
            <a:fillRect/>
          </a:stretch>
        </p:blipFill>
        <p:spPr>
          <a:xfrm rot="-2356570">
            <a:off x="5697580" y="2134537"/>
            <a:ext cx="1285140" cy="1285140"/>
          </a:xfrm>
          <a:prstGeom prst="rect">
            <a:avLst/>
          </a:prstGeom>
          <a:noFill/>
          <a:ln>
            <a:noFill/>
          </a:ln>
        </p:spPr>
      </p:pic>
      <p:sp>
        <p:nvSpPr>
          <p:cNvPr id="217" name="Google Shape;217;p32"/>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3"/>
          <p:cNvSpPr txBox="1"/>
          <p:nvPr/>
        </p:nvSpPr>
        <p:spPr>
          <a:xfrm>
            <a:off x="1332875" y="1005975"/>
            <a:ext cx="6202500" cy="40944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Calibri"/>
              <a:buChar char="●"/>
            </a:pPr>
            <a:r>
              <a:rPr lang="en" sz="2000" b="1" u="sng">
                <a:latin typeface="Calibri"/>
                <a:ea typeface="Calibri"/>
                <a:cs typeface="Calibri"/>
                <a:sym typeface="Calibri"/>
              </a:rPr>
              <a:t>ARMY</a:t>
            </a:r>
            <a:endParaRPr sz="2000" u="sng">
              <a:latin typeface="Calibri"/>
              <a:ea typeface="Calibri"/>
              <a:cs typeface="Calibri"/>
              <a:sym typeface="Calibri"/>
            </a:endParaRPr>
          </a:p>
          <a:p>
            <a:pPr marL="914400" lvl="1" indent="-355600" algn="l" rtl="0">
              <a:spcBef>
                <a:spcPts val="0"/>
              </a:spcBef>
              <a:spcAft>
                <a:spcPts val="0"/>
              </a:spcAft>
              <a:buSzPts val="2000"/>
              <a:buFont typeface="Calibri"/>
              <a:buChar char="○"/>
            </a:pPr>
            <a:r>
              <a:rPr lang="en" sz="2000" u="sng">
                <a:solidFill>
                  <a:srgbClr val="595959"/>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https://www.goarmy.com/</a:t>
            </a:r>
            <a:endParaRPr sz="2000">
              <a:latin typeface="Calibri"/>
              <a:ea typeface="Calibri"/>
              <a:cs typeface="Calibri"/>
              <a:sym typeface="Calibri"/>
            </a:endParaRPr>
          </a:p>
          <a:p>
            <a:pPr marL="914400" lvl="0" indent="0" algn="l" rtl="0">
              <a:spcBef>
                <a:spcPts val="0"/>
              </a:spcBef>
              <a:spcAft>
                <a:spcPts val="0"/>
              </a:spcAft>
              <a:buNone/>
            </a:pPr>
            <a:endParaRPr sz="500">
              <a:latin typeface="Calibri"/>
              <a:ea typeface="Calibri"/>
              <a:cs typeface="Calibri"/>
              <a:sym typeface="Calibri"/>
            </a:endParaRPr>
          </a:p>
          <a:p>
            <a:pPr marL="457200" lvl="0" indent="-355600" algn="l" rtl="0">
              <a:spcBef>
                <a:spcPts val="0"/>
              </a:spcBef>
              <a:spcAft>
                <a:spcPts val="0"/>
              </a:spcAft>
              <a:buSzPts val="2000"/>
              <a:buFont typeface="Calibri"/>
              <a:buChar char="●"/>
            </a:pPr>
            <a:r>
              <a:rPr lang="en" sz="2000" b="1" u="sng">
                <a:latin typeface="Calibri"/>
                <a:ea typeface="Calibri"/>
                <a:cs typeface="Calibri"/>
                <a:sym typeface="Calibri"/>
              </a:rPr>
              <a:t>MARINES</a:t>
            </a:r>
            <a:endParaRPr sz="2000" b="1" u="sng">
              <a:latin typeface="Calibri"/>
              <a:ea typeface="Calibri"/>
              <a:cs typeface="Calibri"/>
              <a:sym typeface="Calibri"/>
            </a:endParaRPr>
          </a:p>
          <a:p>
            <a:pPr marL="914400" lvl="1" indent="-355600" algn="l" rtl="0">
              <a:spcBef>
                <a:spcPts val="0"/>
              </a:spcBef>
              <a:spcAft>
                <a:spcPts val="0"/>
              </a:spcAft>
              <a:buSzPts val="2000"/>
              <a:buFont typeface="Calibri"/>
              <a:buChar char="○"/>
            </a:pPr>
            <a:r>
              <a:rPr lang="en" sz="2000" u="sng">
                <a:solidFill>
                  <a:srgbClr val="595959"/>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https://www.marines.com/</a:t>
            </a:r>
            <a:endParaRPr sz="2000">
              <a:latin typeface="Calibri"/>
              <a:ea typeface="Calibri"/>
              <a:cs typeface="Calibri"/>
              <a:sym typeface="Calibri"/>
            </a:endParaRPr>
          </a:p>
          <a:p>
            <a:pPr marL="0" lvl="0" indent="0" algn="l" rtl="0">
              <a:spcBef>
                <a:spcPts val="0"/>
              </a:spcBef>
              <a:spcAft>
                <a:spcPts val="0"/>
              </a:spcAft>
              <a:buNone/>
            </a:pPr>
            <a:endParaRPr sz="500">
              <a:latin typeface="Calibri"/>
              <a:ea typeface="Calibri"/>
              <a:cs typeface="Calibri"/>
              <a:sym typeface="Calibri"/>
            </a:endParaRPr>
          </a:p>
          <a:p>
            <a:pPr marL="457200" lvl="0" indent="-355600" algn="l" rtl="0">
              <a:spcBef>
                <a:spcPts val="0"/>
              </a:spcBef>
              <a:spcAft>
                <a:spcPts val="0"/>
              </a:spcAft>
              <a:buSzPts val="2000"/>
              <a:buFont typeface="Calibri"/>
              <a:buChar char="●"/>
            </a:pPr>
            <a:r>
              <a:rPr lang="en" sz="2000" b="1" u="sng">
                <a:latin typeface="Calibri"/>
                <a:ea typeface="Calibri"/>
                <a:cs typeface="Calibri"/>
                <a:sym typeface="Calibri"/>
              </a:rPr>
              <a:t>NAVY</a:t>
            </a:r>
            <a:endParaRPr sz="2000" u="sng">
              <a:latin typeface="Calibri"/>
              <a:ea typeface="Calibri"/>
              <a:cs typeface="Calibri"/>
              <a:sym typeface="Calibri"/>
            </a:endParaRPr>
          </a:p>
          <a:p>
            <a:pPr marL="914400" lvl="1" indent="-355600" algn="l" rtl="0">
              <a:spcBef>
                <a:spcPts val="0"/>
              </a:spcBef>
              <a:spcAft>
                <a:spcPts val="0"/>
              </a:spcAft>
              <a:buSzPts val="2000"/>
              <a:buFont typeface="Calibri"/>
              <a:buChar char="○"/>
            </a:pPr>
            <a:r>
              <a:rPr lang="en" sz="2000" u="sng">
                <a:solidFill>
                  <a:srgbClr val="595959"/>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https://www.navy.mil/</a:t>
            </a:r>
            <a:endParaRPr sz="2000">
              <a:latin typeface="Calibri"/>
              <a:ea typeface="Calibri"/>
              <a:cs typeface="Calibri"/>
              <a:sym typeface="Calibri"/>
            </a:endParaRPr>
          </a:p>
          <a:p>
            <a:pPr marL="0" lvl="0" indent="0" algn="l" rtl="0">
              <a:spcBef>
                <a:spcPts val="0"/>
              </a:spcBef>
              <a:spcAft>
                <a:spcPts val="0"/>
              </a:spcAft>
              <a:buNone/>
            </a:pPr>
            <a:endParaRPr sz="500">
              <a:latin typeface="Calibri"/>
              <a:ea typeface="Calibri"/>
              <a:cs typeface="Calibri"/>
              <a:sym typeface="Calibri"/>
            </a:endParaRPr>
          </a:p>
          <a:p>
            <a:pPr marL="457200" lvl="0" indent="-355600" algn="l" rtl="0">
              <a:spcBef>
                <a:spcPts val="0"/>
              </a:spcBef>
              <a:spcAft>
                <a:spcPts val="0"/>
              </a:spcAft>
              <a:buSzPts val="2000"/>
              <a:buFont typeface="Calibri"/>
              <a:buChar char="●"/>
            </a:pPr>
            <a:r>
              <a:rPr lang="en" sz="2000" b="1" u="sng">
                <a:latin typeface="Calibri"/>
                <a:ea typeface="Calibri"/>
                <a:cs typeface="Calibri"/>
                <a:sym typeface="Calibri"/>
              </a:rPr>
              <a:t>AIR FORCE</a:t>
            </a:r>
            <a:endParaRPr sz="2000" u="sng">
              <a:latin typeface="Calibri"/>
              <a:ea typeface="Calibri"/>
              <a:cs typeface="Calibri"/>
              <a:sym typeface="Calibri"/>
            </a:endParaRPr>
          </a:p>
          <a:p>
            <a:pPr marL="914400" lvl="1" indent="-355600" algn="l" rtl="0">
              <a:spcBef>
                <a:spcPts val="0"/>
              </a:spcBef>
              <a:spcAft>
                <a:spcPts val="0"/>
              </a:spcAft>
              <a:buSzPts val="2000"/>
              <a:buFont typeface="Calibri"/>
              <a:buChar char="○"/>
            </a:pPr>
            <a:r>
              <a:rPr lang="en" sz="2000" u="sng">
                <a:solidFill>
                  <a:srgbClr val="595959"/>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https://www.airforce.com/</a:t>
            </a:r>
            <a:r>
              <a:rPr lang="en" sz="2000">
                <a:latin typeface="Calibri"/>
                <a:ea typeface="Calibri"/>
                <a:cs typeface="Calibri"/>
                <a:sym typeface="Calibri"/>
              </a:rPr>
              <a:t> </a:t>
            </a:r>
            <a:endParaRPr sz="2000">
              <a:latin typeface="Calibri"/>
              <a:ea typeface="Calibri"/>
              <a:cs typeface="Calibri"/>
              <a:sym typeface="Calibri"/>
            </a:endParaRPr>
          </a:p>
          <a:p>
            <a:pPr marL="914400" lvl="0" indent="0" algn="l" rtl="0">
              <a:spcBef>
                <a:spcPts val="0"/>
              </a:spcBef>
              <a:spcAft>
                <a:spcPts val="0"/>
              </a:spcAft>
              <a:buNone/>
            </a:pPr>
            <a:endParaRPr sz="500">
              <a:latin typeface="Calibri"/>
              <a:ea typeface="Calibri"/>
              <a:cs typeface="Calibri"/>
              <a:sym typeface="Calibri"/>
            </a:endParaRPr>
          </a:p>
          <a:p>
            <a:pPr marL="457200" lvl="0" indent="-355600" algn="l" rtl="0">
              <a:spcBef>
                <a:spcPts val="0"/>
              </a:spcBef>
              <a:spcAft>
                <a:spcPts val="0"/>
              </a:spcAft>
              <a:buSzPts val="2000"/>
              <a:buFont typeface="Calibri"/>
              <a:buChar char="●"/>
            </a:pPr>
            <a:r>
              <a:rPr lang="en" sz="2000" b="1" u="sng">
                <a:latin typeface="Calibri"/>
                <a:ea typeface="Calibri"/>
                <a:cs typeface="Calibri"/>
                <a:sym typeface="Calibri"/>
              </a:rPr>
              <a:t>COAST GUARD</a:t>
            </a:r>
            <a:endParaRPr sz="2000" b="1" u="sng">
              <a:latin typeface="Calibri"/>
              <a:ea typeface="Calibri"/>
              <a:cs typeface="Calibri"/>
              <a:sym typeface="Calibri"/>
            </a:endParaRPr>
          </a:p>
          <a:p>
            <a:pPr marL="914400" lvl="1" indent="-355600" algn="l" rtl="0">
              <a:spcBef>
                <a:spcPts val="0"/>
              </a:spcBef>
              <a:spcAft>
                <a:spcPts val="0"/>
              </a:spcAft>
              <a:buSzPts val="2000"/>
              <a:buFont typeface="Calibri"/>
              <a:buChar char="○"/>
            </a:pPr>
            <a:r>
              <a:rPr lang="en" sz="2000" u="sng">
                <a:solidFill>
                  <a:srgbClr val="595959"/>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https://www.gocoastguard.com/</a:t>
            </a:r>
            <a:endParaRPr sz="2000">
              <a:latin typeface="Calibri"/>
              <a:ea typeface="Calibri"/>
              <a:cs typeface="Calibri"/>
              <a:sym typeface="Calibri"/>
            </a:endParaRPr>
          </a:p>
          <a:p>
            <a:pPr marL="0" lvl="0" indent="0" algn="l" rtl="0">
              <a:spcBef>
                <a:spcPts val="0"/>
              </a:spcBef>
              <a:spcAft>
                <a:spcPts val="0"/>
              </a:spcAft>
              <a:buNone/>
            </a:pPr>
            <a:endParaRPr sz="2000">
              <a:latin typeface="Calibri"/>
              <a:ea typeface="Calibri"/>
              <a:cs typeface="Calibri"/>
              <a:sym typeface="Calibri"/>
            </a:endParaRPr>
          </a:p>
          <a:p>
            <a:pPr marL="0" lvl="0" indent="0" algn="l" rtl="0">
              <a:spcBef>
                <a:spcPts val="0"/>
              </a:spcBef>
              <a:spcAft>
                <a:spcPts val="0"/>
              </a:spcAft>
              <a:buNone/>
            </a:pPr>
            <a:endParaRPr/>
          </a:p>
        </p:txBody>
      </p:sp>
      <p:sp>
        <p:nvSpPr>
          <p:cNvPr id="223" name="Google Shape;223;p33"/>
          <p:cNvSpPr txBox="1"/>
          <p:nvPr/>
        </p:nvSpPr>
        <p:spPr>
          <a:xfrm>
            <a:off x="2395225" y="525675"/>
            <a:ext cx="4473000" cy="5295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800" b="1">
                <a:solidFill>
                  <a:srgbClr val="073763"/>
                </a:solidFill>
                <a:latin typeface="Georgia"/>
                <a:ea typeface="Georgia"/>
                <a:cs typeface="Georgia"/>
                <a:sym typeface="Georgia"/>
              </a:rPr>
              <a:t>MILITARY</a:t>
            </a:r>
            <a:endParaRPr sz="1800">
              <a:solidFill>
                <a:srgbClr val="073763"/>
              </a:solidFill>
            </a:endParaRPr>
          </a:p>
        </p:txBody>
      </p:sp>
      <p:pic>
        <p:nvPicPr>
          <p:cNvPr id="224" name="Google Shape;224;p33"/>
          <p:cNvPicPr preferRelativeResize="0"/>
          <p:nvPr/>
        </p:nvPicPr>
        <p:blipFill>
          <a:blip r:embed="rId8">
            <a:alphaModFix/>
          </a:blip>
          <a:stretch>
            <a:fillRect/>
          </a:stretch>
        </p:blipFill>
        <p:spPr>
          <a:xfrm rot="-2356568">
            <a:off x="5803376" y="2088055"/>
            <a:ext cx="1052793" cy="1052793"/>
          </a:xfrm>
          <a:prstGeom prst="rect">
            <a:avLst/>
          </a:prstGeom>
          <a:noFill/>
          <a:ln>
            <a:noFill/>
          </a:ln>
        </p:spPr>
      </p:pic>
      <p:sp>
        <p:nvSpPr>
          <p:cNvPr id="225" name="Google Shape;225;p33"/>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34"/>
          <p:cNvPicPr preferRelativeResize="0"/>
          <p:nvPr/>
        </p:nvPicPr>
        <p:blipFill>
          <a:blip r:embed="rId3">
            <a:alphaModFix/>
          </a:blip>
          <a:stretch>
            <a:fillRect/>
          </a:stretch>
        </p:blipFill>
        <p:spPr>
          <a:xfrm rot="8686623">
            <a:off x="164426" y="1100413"/>
            <a:ext cx="1982550" cy="1567825"/>
          </a:xfrm>
          <a:prstGeom prst="rect">
            <a:avLst/>
          </a:prstGeom>
          <a:noFill/>
          <a:ln>
            <a:noFill/>
          </a:ln>
        </p:spPr>
      </p:pic>
      <p:pic>
        <p:nvPicPr>
          <p:cNvPr id="231" name="Google Shape;231;p34"/>
          <p:cNvPicPr preferRelativeResize="0"/>
          <p:nvPr/>
        </p:nvPicPr>
        <p:blipFill>
          <a:blip r:embed="rId3">
            <a:alphaModFix/>
          </a:blip>
          <a:stretch>
            <a:fillRect/>
          </a:stretch>
        </p:blipFill>
        <p:spPr>
          <a:xfrm rot="-1866933">
            <a:off x="6898976" y="2119851"/>
            <a:ext cx="1982549" cy="1567825"/>
          </a:xfrm>
          <a:prstGeom prst="rect">
            <a:avLst/>
          </a:prstGeom>
          <a:noFill/>
          <a:ln>
            <a:noFill/>
          </a:ln>
        </p:spPr>
      </p:pic>
      <p:sp>
        <p:nvSpPr>
          <p:cNvPr id="232" name="Google Shape;232;p34"/>
          <p:cNvSpPr txBox="1"/>
          <p:nvPr/>
        </p:nvSpPr>
        <p:spPr>
          <a:xfrm>
            <a:off x="811350" y="912925"/>
            <a:ext cx="7338600" cy="243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800">
              <a:solidFill>
                <a:srgbClr val="FFFFFF"/>
              </a:solidFill>
              <a:latin typeface="Dancing Script Medium"/>
              <a:ea typeface="Dancing Script Medium"/>
              <a:cs typeface="Dancing Script Medium"/>
              <a:sym typeface="Dancing Script Medium"/>
            </a:endParaRPr>
          </a:p>
          <a:p>
            <a:pPr marL="0" lvl="0" indent="0" algn="ctr" rtl="0">
              <a:spcBef>
                <a:spcPts val="0"/>
              </a:spcBef>
              <a:spcAft>
                <a:spcPts val="0"/>
              </a:spcAft>
              <a:buNone/>
            </a:pPr>
            <a:r>
              <a:rPr lang="en" sz="5400" b="1">
                <a:solidFill>
                  <a:srgbClr val="FFFFFF"/>
                </a:solidFill>
                <a:latin typeface="Oswald"/>
                <a:ea typeface="Oswald"/>
                <a:cs typeface="Oswald"/>
                <a:sym typeface="Oswald"/>
              </a:rPr>
              <a:t>COLLEGE</a:t>
            </a:r>
            <a:endParaRPr sz="5400" b="1">
              <a:solidFill>
                <a:srgbClr val="FFFFFF"/>
              </a:solidFill>
              <a:latin typeface="Oswald"/>
              <a:ea typeface="Oswald"/>
              <a:cs typeface="Oswald"/>
              <a:sym typeface="Oswald"/>
            </a:endParaRPr>
          </a:p>
          <a:p>
            <a:pPr marL="0" lvl="0" indent="0" algn="ctr" rtl="0">
              <a:spcBef>
                <a:spcPts val="0"/>
              </a:spcBef>
              <a:spcAft>
                <a:spcPts val="0"/>
              </a:spcAft>
              <a:buNone/>
            </a:pPr>
            <a:r>
              <a:rPr lang="en" sz="5400" b="1">
                <a:solidFill>
                  <a:srgbClr val="FFFFFF"/>
                </a:solidFill>
                <a:latin typeface="Oswald"/>
                <a:ea typeface="Oswald"/>
                <a:cs typeface="Oswald"/>
                <a:sym typeface="Oswald"/>
              </a:rPr>
              <a:t>READINESS</a:t>
            </a:r>
            <a:endParaRPr sz="5400" b="1">
              <a:solidFill>
                <a:srgbClr val="FFFFFF"/>
              </a:solidFill>
              <a:latin typeface="Oswald"/>
              <a:ea typeface="Oswald"/>
              <a:cs typeface="Oswald"/>
              <a:sym typeface="Oswald"/>
            </a:endParaRPr>
          </a:p>
        </p:txBody>
      </p:sp>
      <p:pic>
        <p:nvPicPr>
          <p:cNvPr id="233" name="Google Shape;233;p34"/>
          <p:cNvPicPr preferRelativeResize="0"/>
          <p:nvPr/>
        </p:nvPicPr>
        <p:blipFill>
          <a:blip r:embed="rId4">
            <a:alphaModFix/>
          </a:blip>
          <a:stretch>
            <a:fillRect/>
          </a:stretch>
        </p:blipFill>
        <p:spPr>
          <a:xfrm rot="409239">
            <a:off x="286708" y="-26935"/>
            <a:ext cx="1593760" cy="3630744"/>
          </a:xfrm>
          <a:prstGeom prst="rect">
            <a:avLst/>
          </a:prstGeom>
          <a:noFill/>
          <a:ln>
            <a:noFill/>
          </a:ln>
        </p:spPr>
      </p:pic>
      <p:pic>
        <p:nvPicPr>
          <p:cNvPr id="234" name="Google Shape;234;p34"/>
          <p:cNvPicPr preferRelativeResize="0"/>
          <p:nvPr/>
        </p:nvPicPr>
        <p:blipFill>
          <a:blip r:embed="rId4">
            <a:alphaModFix/>
          </a:blip>
          <a:stretch>
            <a:fillRect/>
          </a:stretch>
        </p:blipFill>
        <p:spPr>
          <a:xfrm rot="-10422709">
            <a:off x="7329639" y="1190169"/>
            <a:ext cx="1560517" cy="3555043"/>
          </a:xfrm>
          <a:prstGeom prst="rect">
            <a:avLst/>
          </a:prstGeom>
          <a:noFill/>
          <a:ln>
            <a:noFill/>
          </a:ln>
        </p:spPr>
      </p:pic>
      <p:pic>
        <p:nvPicPr>
          <p:cNvPr id="235" name="Google Shape;235;p34"/>
          <p:cNvPicPr preferRelativeResize="0"/>
          <p:nvPr/>
        </p:nvPicPr>
        <p:blipFill>
          <a:blip r:embed="rId4">
            <a:alphaModFix/>
          </a:blip>
          <a:stretch>
            <a:fillRect/>
          </a:stretch>
        </p:blipFill>
        <p:spPr>
          <a:xfrm rot="-990063">
            <a:off x="438058" y="1324540"/>
            <a:ext cx="1593760" cy="3630744"/>
          </a:xfrm>
          <a:prstGeom prst="rect">
            <a:avLst/>
          </a:prstGeom>
          <a:noFill/>
          <a:ln>
            <a:noFill/>
          </a:ln>
        </p:spPr>
      </p:pic>
      <p:pic>
        <p:nvPicPr>
          <p:cNvPr id="236" name="Google Shape;236;p34"/>
          <p:cNvPicPr preferRelativeResize="0"/>
          <p:nvPr/>
        </p:nvPicPr>
        <p:blipFill>
          <a:blip r:embed="rId4">
            <a:alphaModFix/>
          </a:blip>
          <a:stretch>
            <a:fillRect/>
          </a:stretch>
        </p:blipFill>
        <p:spPr>
          <a:xfrm rot="9661955">
            <a:off x="6984238" y="-26531"/>
            <a:ext cx="1560518" cy="355504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5"/>
          <p:cNvSpPr txBox="1">
            <a:spLocks noGrp="1"/>
          </p:cNvSpPr>
          <p:nvPr>
            <p:ph type="title"/>
          </p:nvPr>
        </p:nvSpPr>
        <p:spPr>
          <a:xfrm>
            <a:off x="1836900" y="607400"/>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73763"/>
                </a:solidFill>
                <a:latin typeface="Georgia"/>
                <a:ea typeface="Georgia"/>
                <a:cs typeface="Georgia"/>
                <a:sym typeface="Georgia"/>
              </a:rPr>
              <a:t>Summer After Junior Year</a:t>
            </a:r>
            <a:endParaRPr>
              <a:solidFill>
                <a:srgbClr val="073763"/>
              </a:solidFill>
              <a:latin typeface="Georgia"/>
              <a:ea typeface="Georgia"/>
              <a:cs typeface="Georgia"/>
              <a:sym typeface="Georgia"/>
            </a:endParaRPr>
          </a:p>
        </p:txBody>
      </p:sp>
      <p:sp>
        <p:nvSpPr>
          <p:cNvPr id="242" name="Google Shape;242;p35"/>
          <p:cNvSpPr txBox="1">
            <a:spLocks noGrp="1"/>
          </p:cNvSpPr>
          <p:nvPr>
            <p:ph type="body" idx="1"/>
          </p:nvPr>
        </p:nvSpPr>
        <p:spPr>
          <a:xfrm>
            <a:off x="1369800" y="899800"/>
            <a:ext cx="6974400" cy="3090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b="1">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Begin to narrow list of college choices</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Begin looking at college applications when they are available for viewing</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Research essay prompts and work on/complete college essays</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Review your transcript to make sure you are on track for graduation requirements</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Check course admission requirements for your schools of choice</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Update your college spreadsheet:  list of schools to which you are applying, due dates, application requirements, etc.</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College visits and tours</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Finalize your resume</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Gather financial information – FAFSA opens in December</a:t>
            </a:r>
            <a:endParaRPr sz="1400">
              <a:solidFill>
                <a:srgbClr val="000000"/>
              </a:solidFill>
              <a:latin typeface="Calibri"/>
              <a:ea typeface="Calibri"/>
              <a:cs typeface="Calibri"/>
              <a:sym typeface="Calibri"/>
            </a:endParaRPr>
          </a:p>
          <a:p>
            <a:pPr marL="457200" lvl="0"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Create Common App account and familiarize yourself with the process </a:t>
            </a:r>
            <a:endParaRPr sz="1400">
              <a:solidFill>
                <a:srgbClr val="000000"/>
              </a:solidFill>
              <a:latin typeface="Calibri"/>
              <a:ea typeface="Calibri"/>
              <a:cs typeface="Calibri"/>
              <a:sym typeface="Calibri"/>
            </a:endParaRPr>
          </a:p>
          <a:p>
            <a:pPr marL="914400" lvl="1"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Enter your counselor’s email address in “Recommenders” </a:t>
            </a:r>
            <a:endParaRPr sz="1400">
              <a:solidFill>
                <a:srgbClr val="000000"/>
              </a:solidFill>
              <a:latin typeface="Calibri"/>
              <a:ea typeface="Calibri"/>
              <a:cs typeface="Calibri"/>
              <a:sym typeface="Calibri"/>
            </a:endParaRPr>
          </a:p>
          <a:p>
            <a:pPr marL="914400" lvl="1" indent="-317500" algn="l" rtl="0">
              <a:lnSpc>
                <a:spcPct val="115000"/>
              </a:lnSpc>
              <a:spcBef>
                <a:spcPts val="0"/>
              </a:spcBef>
              <a:spcAft>
                <a:spcPts val="0"/>
              </a:spcAft>
              <a:buClr>
                <a:srgbClr val="000000"/>
              </a:buClr>
              <a:buSzPts val="1400"/>
              <a:buFont typeface="Calibri"/>
              <a:buChar char="○"/>
            </a:pPr>
            <a:r>
              <a:rPr lang="en" sz="1400">
                <a:solidFill>
                  <a:srgbClr val="000000"/>
                </a:solidFill>
                <a:latin typeface="Calibri"/>
                <a:ea typeface="Calibri"/>
                <a:cs typeface="Calibri"/>
                <a:sym typeface="Calibri"/>
              </a:rPr>
              <a:t>Use </a:t>
            </a:r>
            <a:r>
              <a:rPr lang="en" sz="1400" b="1" u="sng">
                <a:solidFill>
                  <a:srgbClr val="000000"/>
                </a:solidFill>
                <a:latin typeface="Calibri"/>
                <a:ea typeface="Calibri"/>
                <a:cs typeface="Calibri"/>
                <a:sym typeface="Calibri"/>
              </a:rPr>
              <a:t>@lisd.net</a:t>
            </a:r>
            <a:r>
              <a:rPr lang="en" sz="1400">
                <a:solidFill>
                  <a:srgbClr val="000000"/>
                </a:solidFill>
                <a:latin typeface="Calibri"/>
                <a:ea typeface="Calibri"/>
                <a:cs typeface="Calibri"/>
                <a:sym typeface="Calibri"/>
              </a:rPr>
              <a:t> - DO NOT use @staff.lisd.net</a:t>
            </a:r>
            <a:endParaRPr sz="1400">
              <a:solidFill>
                <a:srgbClr val="000000"/>
              </a:solidFill>
              <a:latin typeface="Calibri"/>
              <a:ea typeface="Calibri"/>
              <a:cs typeface="Calibri"/>
              <a:sym typeface="Calibri"/>
            </a:endParaRPr>
          </a:p>
          <a:p>
            <a:pPr marL="0" lvl="0" indent="0" algn="l" rtl="0">
              <a:spcBef>
                <a:spcPts val="0"/>
              </a:spcBef>
              <a:spcAft>
                <a:spcPts val="1600"/>
              </a:spcAft>
              <a:buNone/>
            </a:pPr>
            <a:endParaRPr sz="1400" b="1">
              <a:solidFill>
                <a:srgbClr val="000000"/>
              </a:solidFill>
              <a:latin typeface="Calibri"/>
              <a:ea typeface="Calibri"/>
              <a:cs typeface="Calibri"/>
              <a:sym typeface="Calibri"/>
            </a:endParaRPr>
          </a:p>
        </p:txBody>
      </p:sp>
      <p:sp>
        <p:nvSpPr>
          <p:cNvPr id="243" name="Google Shape;243;p35"/>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6"/>
          <p:cNvSpPr txBox="1">
            <a:spLocks noGrp="1"/>
          </p:cNvSpPr>
          <p:nvPr>
            <p:ph type="body" idx="1"/>
          </p:nvPr>
        </p:nvSpPr>
        <p:spPr>
          <a:xfrm>
            <a:off x="1415575" y="1003525"/>
            <a:ext cx="6963300" cy="26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rgbClr val="1E1E1E"/>
                </a:solidFill>
                <a:latin typeface="Calibri"/>
                <a:ea typeface="Calibri"/>
                <a:cs typeface="Calibri"/>
                <a:sym typeface="Calibri"/>
              </a:rPr>
              <a:t>Students have two windows of opportunities to remove class rank from the transcript: </a:t>
            </a:r>
            <a:endParaRPr sz="1600" b="1">
              <a:solidFill>
                <a:srgbClr val="1E1E1E"/>
              </a:solidFill>
              <a:latin typeface="Calibri"/>
              <a:ea typeface="Calibri"/>
              <a:cs typeface="Calibri"/>
              <a:sym typeface="Calibri"/>
            </a:endParaRPr>
          </a:p>
          <a:p>
            <a:pPr marL="457200" lvl="0" indent="-330200" algn="l" rtl="0">
              <a:spcBef>
                <a:spcPts val="0"/>
              </a:spcBef>
              <a:spcAft>
                <a:spcPts val="0"/>
              </a:spcAft>
              <a:buClr>
                <a:srgbClr val="FF0000"/>
              </a:buClr>
              <a:buSzPts val="1600"/>
              <a:buFont typeface="Calibri"/>
              <a:buChar char="●"/>
            </a:pPr>
            <a:r>
              <a:rPr lang="en" sz="1600">
                <a:solidFill>
                  <a:srgbClr val="FF0000"/>
                </a:solidFill>
                <a:latin typeface="Calibri"/>
                <a:ea typeface="Calibri"/>
                <a:cs typeface="Calibri"/>
                <a:sym typeface="Calibri"/>
              </a:rPr>
              <a:t>May 15 - 30, 2025 (spring of junior year)</a:t>
            </a:r>
            <a:endParaRPr sz="1600">
              <a:solidFill>
                <a:srgbClr val="FF0000"/>
              </a:solidFill>
              <a:latin typeface="Calibri"/>
              <a:ea typeface="Calibri"/>
              <a:cs typeface="Calibri"/>
              <a:sym typeface="Calibri"/>
            </a:endParaRPr>
          </a:p>
          <a:p>
            <a:pPr marL="457200" lvl="0" indent="-330200" algn="l" rtl="0">
              <a:spcBef>
                <a:spcPts val="0"/>
              </a:spcBef>
              <a:spcAft>
                <a:spcPts val="0"/>
              </a:spcAft>
              <a:buClr>
                <a:srgbClr val="FF0000"/>
              </a:buClr>
              <a:buSzPts val="1600"/>
              <a:buFont typeface="Calibri"/>
              <a:buChar char="●"/>
            </a:pPr>
            <a:r>
              <a:rPr lang="en" sz="1600">
                <a:solidFill>
                  <a:srgbClr val="FF0000"/>
                </a:solidFill>
                <a:latin typeface="Calibri"/>
                <a:ea typeface="Calibri"/>
                <a:cs typeface="Calibri"/>
                <a:sym typeface="Calibri"/>
              </a:rPr>
              <a:t>September 15 - 30, 2025 (fall of senior year) </a:t>
            </a:r>
            <a:endParaRPr sz="1600">
              <a:solidFill>
                <a:srgbClr val="FF0000"/>
              </a:solidFill>
              <a:latin typeface="Calibri"/>
              <a:ea typeface="Calibri"/>
              <a:cs typeface="Calibri"/>
              <a:sym typeface="Calibri"/>
            </a:endParaRPr>
          </a:p>
          <a:p>
            <a:pPr marL="457200" lvl="0" indent="0" algn="l" rtl="0">
              <a:spcBef>
                <a:spcPts val="0"/>
              </a:spcBef>
              <a:spcAft>
                <a:spcPts val="0"/>
              </a:spcAft>
              <a:buNone/>
            </a:pPr>
            <a:endParaRPr sz="1600">
              <a:solidFill>
                <a:srgbClr val="1E1E1E"/>
              </a:solidFill>
              <a:latin typeface="Calibri"/>
              <a:ea typeface="Calibri"/>
              <a:cs typeface="Calibri"/>
              <a:sym typeface="Calibri"/>
            </a:endParaRPr>
          </a:p>
          <a:p>
            <a:pPr marL="0" lvl="0" indent="0" algn="l" rtl="0">
              <a:spcBef>
                <a:spcPts val="0"/>
              </a:spcBef>
              <a:spcAft>
                <a:spcPts val="0"/>
              </a:spcAft>
              <a:buNone/>
            </a:pPr>
            <a:r>
              <a:rPr lang="en" sz="1600">
                <a:solidFill>
                  <a:srgbClr val="1E1E1E"/>
                </a:solidFill>
                <a:latin typeface="Calibri"/>
                <a:ea typeface="Calibri"/>
                <a:cs typeface="Calibri"/>
                <a:sym typeface="Calibri"/>
              </a:rPr>
              <a:t>Once the rank is removed from the transcript, it </a:t>
            </a:r>
            <a:r>
              <a:rPr lang="en" sz="1600" u="sng">
                <a:solidFill>
                  <a:srgbClr val="1E1E1E"/>
                </a:solidFill>
                <a:latin typeface="Calibri"/>
                <a:ea typeface="Calibri"/>
                <a:cs typeface="Calibri"/>
                <a:sym typeface="Calibri"/>
              </a:rPr>
              <a:t>cannot</a:t>
            </a:r>
            <a:r>
              <a:rPr lang="en" sz="1600">
                <a:solidFill>
                  <a:srgbClr val="1E1E1E"/>
                </a:solidFill>
                <a:latin typeface="Calibri"/>
                <a:ea typeface="Calibri"/>
                <a:cs typeface="Calibri"/>
                <a:sym typeface="Calibri"/>
              </a:rPr>
              <a:t> go back on the transcript.</a:t>
            </a:r>
            <a:endParaRPr sz="1600">
              <a:solidFill>
                <a:srgbClr val="1E1E1E"/>
              </a:solidFill>
              <a:latin typeface="Calibri"/>
              <a:ea typeface="Calibri"/>
              <a:cs typeface="Calibri"/>
              <a:sym typeface="Calibri"/>
            </a:endParaRPr>
          </a:p>
          <a:p>
            <a:pPr marL="0" lvl="0" indent="0" algn="l" rtl="0">
              <a:spcBef>
                <a:spcPts val="0"/>
              </a:spcBef>
              <a:spcAft>
                <a:spcPts val="0"/>
              </a:spcAft>
              <a:buNone/>
            </a:pPr>
            <a:r>
              <a:rPr lang="en" sz="1600">
                <a:solidFill>
                  <a:srgbClr val="1E1E1E"/>
                </a:solidFill>
                <a:latin typeface="Calibri"/>
                <a:ea typeface="Calibri"/>
                <a:cs typeface="Calibri"/>
                <a:sym typeface="Calibri"/>
              </a:rPr>
              <a:t>Parents must complete the request in </a:t>
            </a:r>
            <a:r>
              <a:rPr lang="en" sz="1600" u="sng">
                <a:solidFill>
                  <a:srgbClr val="1E1E1E"/>
                </a:solidFill>
                <a:latin typeface="Calibri"/>
                <a:ea typeface="Calibri"/>
                <a:cs typeface="Calibri"/>
                <a:sym typeface="Calibri"/>
              </a:rPr>
              <a:t>FAMILY ACCESS</a:t>
            </a:r>
            <a:r>
              <a:rPr lang="en" sz="1600">
                <a:solidFill>
                  <a:srgbClr val="1E1E1E"/>
                </a:solidFill>
                <a:latin typeface="Calibri"/>
                <a:ea typeface="Calibri"/>
                <a:cs typeface="Calibri"/>
                <a:sym typeface="Calibri"/>
              </a:rPr>
              <a:t> in Skyward</a:t>
            </a:r>
            <a:endParaRPr sz="1600">
              <a:solidFill>
                <a:srgbClr val="1E1E1E"/>
              </a:solidFill>
              <a:latin typeface="Calibri"/>
              <a:ea typeface="Calibri"/>
              <a:cs typeface="Calibri"/>
              <a:sym typeface="Calibri"/>
            </a:endParaRPr>
          </a:p>
          <a:p>
            <a:pPr marL="0" lvl="0" indent="0" algn="l" rtl="0">
              <a:spcBef>
                <a:spcPts val="0"/>
              </a:spcBef>
              <a:spcAft>
                <a:spcPts val="0"/>
              </a:spcAft>
              <a:buNone/>
            </a:pPr>
            <a:r>
              <a:rPr lang="en" sz="1600">
                <a:solidFill>
                  <a:srgbClr val="1E1E1E"/>
                </a:solidFill>
                <a:latin typeface="Calibri"/>
                <a:ea typeface="Calibri"/>
                <a:cs typeface="Calibri"/>
                <a:sym typeface="Calibri"/>
              </a:rPr>
              <a:t>Families will receive emails with dates and instructions as the windows approach. </a:t>
            </a:r>
            <a:endParaRPr sz="1600">
              <a:solidFill>
                <a:srgbClr val="1E1E1E"/>
              </a:solidFill>
              <a:latin typeface="Calibri"/>
              <a:ea typeface="Calibri"/>
              <a:cs typeface="Calibri"/>
              <a:sym typeface="Calibri"/>
            </a:endParaRPr>
          </a:p>
          <a:p>
            <a:pPr marL="0" lvl="0" indent="0" algn="l" rtl="0">
              <a:spcBef>
                <a:spcPts val="0"/>
              </a:spcBef>
              <a:spcAft>
                <a:spcPts val="0"/>
              </a:spcAft>
              <a:buNone/>
            </a:pPr>
            <a:endParaRPr sz="1600" b="1">
              <a:solidFill>
                <a:srgbClr val="1E1E1E"/>
              </a:solidFill>
              <a:latin typeface="Calibri"/>
              <a:ea typeface="Calibri"/>
              <a:cs typeface="Calibri"/>
              <a:sym typeface="Calibri"/>
            </a:endParaRPr>
          </a:p>
          <a:p>
            <a:pPr marL="0" lvl="0" indent="0" algn="l" rtl="0">
              <a:spcBef>
                <a:spcPts val="0"/>
              </a:spcBef>
              <a:spcAft>
                <a:spcPts val="0"/>
              </a:spcAft>
              <a:buNone/>
            </a:pPr>
            <a:r>
              <a:rPr lang="en" sz="1600" b="1">
                <a:solidFill>
                  <a:srgbClr val="1E1E1E"/>
                </a:solidFill>
                <a:latin typeface="Calibri"/>
                <a:ea typeface="Calibri"/>
                <a:cs typeface="Calibri"/>
                <a:sym typeface="Calibri"/>
              </a:rPr>
              <a:t>*NOTE</a:t>
            </a:r>
            <a:r>
              <a:rPr lang="en" sz="1600">
                <a:solidFill>
                  <a:srgbClr val="1E1E1E"/>
                </a:solidFill>
                <a:latin typeface="Calibri"/>
                <a:ea typeface="Calibri"/>
                <a:cs typeface="Calibri"/>
                <a:sym typeface="Calibri"/>
              </a:rPr>
              <a:t>: Students in the top 10% WILL have rank posted on the transcript. </a:t>
            </a:r>
            <a:endParaRPr sz="1600">
              <a:solidFill>
                <a:srgbClr val="1E1E1E"/>
              </a:solidFill>
              <a:latin typeface="Calibri"/>
              <a:ea typeface="Calibri"/>
              <a:cs typeface="Calibri"/>
              <a:sym typeface="Calibri"/>
            </a:endParaRPr>
          </a:p>
        </p:txBody>
      </p:sp>
      <p:sp>
        <p:nvSpPr>
          <p:cNvPr id="249" name="Google Shape;249;p36"/>
          <p:cNvSpPr txBox="1">
            <a:spLocks noGrp="1"/>
          </p:cNvSpPr>
          <p:nvPr>
            <p:ph type="title"/>
          </p:nvPr>
        </p:nvSpPr>
        <p:spPr>
          <a:xfrm>
            <a:off x="1836900" y="537450"/>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73763"/>
                </a:solidFill>
                <a:latin typeface="Georgia"/>
                <a:ea typeface="Georgia"/>
                <a:cs typeface="Georgia"/>
                <a:sym typeface="Georgia"/>
              </a:rPr>
              <a:t>RANK OPT OUT</a:t>
            </a:r>
            <a:r>
              <a:rPr lang="en">
                <a:solidFill>
                  <a:srgbClr val="073763"/>
                </a:solidFill>
              </a:rPr>
              <a:t> </a:t>
            </a:r>
            <a:endParaRPr>
              <a:solidFill>
                <a:srgbClr val="073763"/>
              </a:solidFill>
            </a:endParaRPr>
          </a:p>
        </p:txBody>
      </p:sp>
      <p:sp>
        <p:nvSpPr>
          <p:cNvPr id="250" name="Google Shape;250;p36"/>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pic>
        <p:nvPicPr>
          <p:cNvPr id="251" name="Google Shape;251;p36" title="Screenshot 2025-09-11 at 10.19.50 AM.png"/>
          <p:cNvPicPr preferRelativeResize="0"/>
          <p:nvPr/>
        </p:nvPicPr>
        <p:blipFill>
          <a:blip r:embed="rId3">
            <a:alphaModFix/>
          </a:blip>
          <a:stretch>
            <a:fillRect/>
          </a:stretch>
        </p:blipFill>
        <p:spPr>
          <a:xfrm>
            <a:off x="7487750" y="3704370"/>
            <a:ext cx="960975" cy="955275"/>
          </a:xfrm>
          <a:prstGeom prst="rect">
            <a:avLst/>
          </a:prstGeom>
          <a:noFill/>
          <a:ln>
            <a:noFill/>
          </a:ln>
        </p:spPr>
      </p:pic>
      <p:sp>
        <p:nvSpPr>
          <p:cNvPr id="252" name="Google Shape;252;p36"/>
          <p:cNvSpPr txBox="1"/>
          <p:nvPr/>
        </p:nvSpPr>
        <p:spPr>
          <a:xfrm>
            <a:off x="4717100" y="3850963"/>
            <a:ext cx="2709900" cy="66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500">
                <a:solidFill>
                  <a:srgbClr val="1E1E1E"/>
                </a:solidFill>
                <a:latin typeface="Questrial"/>
                <a:ea typeface="Questrial"/>
                <a:cs typeface="Questrial"/>
                <a:sym typeface="Questrial"/>
              </a:rPr>
              <a:t>Have questions? </a:t>
            </a:r>
            <a:endParaRPr sz="1500">
              <a:solidFill>
                <a:srgbClr val="1E1E1E"/>
              </a:solidFill>
              <a:latin typeface="Questrial"/>
              <a:ea typeface="Questrial"/>
              <a:cs typeface="Questrial"/>
              <a:sym typeface="Questrial"/>
            </a:endParaRPr>
          </a:p>
          <a:p>
            <a:pPr marL="0" lvl="0" indent="0" algn="r" rtl="0">
              <a:spcBef>
                <a:spcPts val="0"/>
              </a:spcBef>
              <a:spcAft>
                <a:spcPts val="0"/>
              </a:spcAft>
              <a:buNone/>
            </a:pPr>
            <a:r>
              <a:rPr lang="en" sz="1500">
                <a:solidFill>
                  <a:srgbClr val="1E1E1E"/>
                </a:solidFill>
                <a:latin typeface="Questrial"/>
                <a:ea typeface="Questrial"/>
                <a:cs typeface="Questrial"/>
                <a:sym typeface="Questrial"/>
              </a:rPr>
              <a:t>Submit using the QR Code</a:t>
            </a:r>
            <a:endParaRPr sz="1500">
              <a:solidFill>
                <a:srgbClr val="1E1E1E"/>
              </a:solidFill>
              <a:latin typeface="Questrial"/>
              <a:ea typeface="Questrial"/>
              <a:cs typeface="Questrial"/>
              <a:sym typeface="Quest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7"/>
          <p:cNvSpPr txBox="1">
            <a:spLocks noGrp="1"/>
          </p:cNvSpPr>
          <p:nvPr>
            <p:ph type="title"/>
          </p:nvPr>
        </p:nvSpPr>
        <p:spPr>
          <a:xfrm>
            <a:off x="1943350" y="327825"/>
            <a:ext cx="612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1C4587"/>
                </a:solidFill>
                <a:latin typeface="Georgia"/>
                <a:ea typeface="Georgia"/>
                <a:cs typeface="Georgia"/>
                <a:sym typeface="Georgia"/>
              </a:rPr>
              <a:t>Common App Requests</a:t>
            </a:r>
            <a:endParaRPr>
              <a:solidFill>
                <a:srgbClr val="1C4587"/>
              </a:solidFill>
              <a:latin typeface="Georgia"/>
              <a:ea typeface="Georgia"/>
              <a:cs typeface="Georgia"/>
              <a:sym typeface="Georgia"/>
            </a:endParaRPr>
          </a:p>
        </p:txBody>
      </p:sp>
      <p:sp>
        <p:nvSpPr>
          <p:cNvPr id="258" name="Google Shape;258;p37"/>
          <p:cNvSpPr txBox="1">
            <a:spLocks noGrp="1"/>
          </p:cNvSpPr>
          <p:nvPr>
            <p:ph type="body" idx="1"/>
          </p:nvPr>
        </p:nvSpPr>
        <p:spPr>
          <a:xfrm>
            <a:off x="1268425" y="741150"/>
            <a:ext cx="7272900" cy="3661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rgbClr val="1E1E1E"/>
                </a:solidFill>
                <a:latin typeface="Questrial"/>
                <a:ea typeface="Questrial"/>
                <a:cs typeface="Questrial"/>
                <a:sym typeface="Questrial"/>
              </a:rPr>
              <a:t>Uploading Common App Documentation - school report, transcripts and counselor rec letter (if needed)  </a:t>
            </a:r>
            <a:endParaRPr sz="1400">
              <a:solidFill>
                <a:srgbClr val="1E1E1E"/>
              </a:solidFill>
              <a:latin typeface="Questrial"/>
              <a:ea typeface="Questrial"/>
              <a:cs typeface="Questrial"/>
              <a:sym typeface="Questrial"/>
            </a:endParaRPr>
          </a:p>
          <a:p>
            <a:pPr marL="457200" lvl="0" indent="-317500" algn="l" rtl="0">
              <a:lnSpc>
                <a:spcPct val="115000"/>
              </a:lnSpc>
              <a:spcBef>
                <a:spcPts val="1600"/>
              </a:spcBef>
              <a:spcAft>
                <a:spcPts val="0"/>
              </a:spcAft>
              <a:buSzPts val="1400"/>
              <a:buFont typeface="Questrial"/>
              <a:buChar char="●"/>
            </a:pPr>
            <a:r>
              <a:rPr lang="en" sz="1400" b="1">
                <a:solidFill>
                  <a:srgbClr val="1E1E1E"/>
                </a:solidFill>
                <a:latin typeface="Questrial"/>
                <a:ea typeface="Questrial"/>
                <a:cs typeface="Questrial"/>
                <a:sym typeface="Questrial"/>
              </a:rPr>
              <a:t>Use @</a:t>
            </a:r>
            <a:r>
              <a:rPr lang="en" sz="1400" b="1" u="sng">
                <a:solidFill>
                  <a:schemeClr val="hlink"/>
                </a:solidFill>
                <a:latin typeface="Questrial"/>
                <a:ea typeface="Questrial"/>
                <a:cs typeface="Questrial"/>
                <a:sym typeface="Questrial"/>
                <a:hlinkClick r:id="rId3"/>
              </a:rPr>
              <a:t>lisd.net</a:t>
            </a:r>
            <a:r>
              <a:rPr lang="en" sz="1400" b="1">
                <a:solidFill>
                  <a:srgbClr val="1E1E1E"/>
                </a:solidFill>
                <a:latin typeface="Questrial"/>
                <a:ea typeface="Questrial"/>
                <a:cs typeface="Questrial"/>
                <a:sym typeface="Questrial"/>
              </a:rPr>
              <a:t> </a:t>
            </a:r>
            <a:r>
              <a:rPr lang="en" sz="1400">
                <a:solidFill>
                  <a:srgbClr val="1E1E1E"/>
                </a:solidFill>
                <a:latin typeface="Questrial"/>
                <a:ea typeface="Questrial"/>
                <a:cs typeface="Questrial"/>
                <a:sym typeface="Questrial"/>
              </a:rPr>
              <a:t>email  when adding counselor as a recommender (not the @staff.lisd.net).</a:t>
            </a:r>
            <a:endParaRPr sz="1400">
              <a:solidFill>
                <a:srgbClr val="1E1E1E"/>
              </a:solidFill>
              <a:latin typeface="Questrial"/>
              <a:ea typeface="Questrial"/>
              <a:cs typeface="Questrial"/>
              <a:sym typeface="Questrial"/>
            </a:endParaRPr>
          </a:p>
          <a:p>
            <a:pPr marL="457200" lvl="0"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Timelines for transcripts - </a:t>
            </a:r>
            <a:endParaRPr sz="1400">
              <a:solidFill>
                <a:srgbClr val="1E1E1E"/>
              </a:solidFill>
              <a:latin typeface="Questrial"/>
              <a:ea typeface="Questrial"/>
              <a:cs typeface="Questrial"/>
              <a:sym typeface="Questrial"/>
            </a:endParaRPr>
          </a:p>
          <a:p>
            <a:pPr marL="914400" lvl="1"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End of Junior Year - GPA is current </a:t>
            </a:r>
            <a:endParaRPr sz="1400">
              <a:solidFill>
                <a:srgbClr val="1E1E1E"/>
              </a:solidFill>
              <a:latin typeface="Questrial"/>
              <a:ea typeface="Questrial"/>
              <a:cs typeface="Questrial"/>
              <a:sym typeface="Questrial"/>
            </a:endParaRPr>
          </a:p>
          <a:p>
            <a:pPr marL="914400" lvl="1"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After 1st nine weeks - includes Updated Rank </a:t>
            </a:r>
            <a:endParaRPr sz="1400">
              <a:solidFill>
                <a:srgbClr val="1E1E1E"/>
              </a:solidFill>
              <a:latin typeface="Questrial"/>
              <a:ea typeface="Questrial"/>
              <a:cs typeface="Questrial"/>
              <a:sym typeface="Questrial"/>
            </a:endParaRPr>
          </a:p>
          <a:p>
            <a:pPr marL="1371600" lvl="2"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Processing of Transcript will not be completed by October 15 deadlines (Junior Transcript)</a:t>
            </a:r>
            <a:endParaRPr sz="1400">
              <a:solidFill>
                <a:srgbClr val="1E1E1E"/>
              </a:solidFill>
              <a:latin typeface="Questrial"/>
              <a:ea typeface="Questrial"/>
              <a:cs typeface="Questrial"/>
              <a:sym typeface="Questrial"/>
            </a:endParaRPr>
          </a:p>
          <a:p>
            <a:pPr marL="1371600" lvl="2"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Processing of Transcripts can not be guaranteed by Nov 1 deadline (Junior transcript)</a:t>
            </a:r>
            <a:endParaRPr sz="1400">
              <a:solidFill>
                <a:srgbClr val="1E1E1E"/>
              </a:solidFill>
              <a:latin typeface="Questrial"/>
              <a:ea typeface="Questrial"/>
              <a:cs typeface="Questrial"/>
              <a:sym typeface="Questrial"/>
            </a:endParaRPr>
          </a:p>
          <a:p>
            <a:pPr marL="914400" lvl="1"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All required materials will be fulfilled by the earliest college deadline.</a:t>
            </a:r>
            <a:endParaRPr sz="1400">
              <a:solidFill>
                <a:srgbClr val="1E1E1E"/>
              </a:solidFill>
              <a:latin typeface="Questrial"/>
              <a:ea typeface="Questrial"/>
              <a:cs typeface="Questrial"/>
              <a:sym typeface="Questrial"/>
            </a:endParaRPr>
          </a:p>
          <a:p>
            <a:pPr marL="1371600" lvl="2"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Be sure to give the counselors at least 2-3 weeks to complete request</a:t>
            </a:r>
            <a:endParaRPr sz="1400">
              <a:solidFill>
                <a:srgbClr val="1E1E1E"/>
              </a:solidFill>
              <a:latin typeface="Questrial"/>
              <a:ea typeface="Questrial"/>
              <a:cs typeface="Questrial"/>
              <a:sym typeface="Questrial"/>
            </a:endParaRPr>
          </a:p>
          <a:p>
            <a:pPr marL="1371600" lvl="2" indent="-317500" algn="l" rtl="0">
              <a:lnSpc>
                <a:spcPct val="115000"/>
              </a:lnSpc>
              <a:spcBef>
                <a:spcPts val="0"/>
              </a:spcBef>
              <a:spcAft>
                <a:spcPts val="0"/>
              </a:spcAft>
              <a:buClr>
                <a:srgbClr val="1E1E1E"/>
              </a:buClr>
              <a:buSzPts val="1400"/>
              <a:buFont typeface="Questrial"/>
              <a:buChar char="■"/>
            </a:pPr>
            <a:r>
              <a:rPr lang="en" sz="1400">
                <a:solidFill>
                  <a:srgbClr val="1E1E1E"/>
                </a:solidFill>
                <a:latin typeface="Questrial"/>
                <a:ea typeface="Questrial"/>
                <a:cs typeface="Questrial"/>
                <a:sym typeface="Questrial"/>
              </a:rPr>
              <a:t>i.e. December 1st deadline - complete Common App request by 1st week of November (due to Thanksgiving break).</a:t>
            </a:r>
            <a:endParaRPr sz="1400">
              <a:solidFill>
                <a:srgbClr val="1E1E1E"/>
              </a:solidFill>
              <a:latin typeface="Questrial"/>
              <a:ea typeface="Questrial"/>
              <a:cs typeface="Questrial"/>
              <a:sym typeface="Questrial"/>
            </a:endParaRPr>
          </a:p>
          <a:p>
            <a:pPr marL="0" lvl="0" indent="0" algn="l" rtl="0">
              <a:spcBef>
                <a:spcPts val="1600"/>
              </a:spcBef>
              <a:spcAft>
                <a:spcPts val="0"/>
              </a:spcAft>
              <a:buNone/>
            </a:pPr>
            <a:endParaRPr sz="1950"/>
          </a:p>
          <a:p>
            <a:pPr marL="0" lvl="0" indent="0" algn="l" rtl="0">
              <a:spcBef>
                <a:spcPts val="1600"/>
              </a:spcBef>
              <a:spcAft>
                <a:spcPts val="1600"/>
              </a:spcAft>
              <a:buNone/>
            </a:pPr>
            <a:endParaRPr sz="19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8"/>
          <p:cNvSpPr txBox="1"/>
          <p:nvPr/>
        </p:nvSpPr>
        <p:spPr>
          <a:xfrm>
            <a:off x="1471250" y="406025"/>
            <a:ext cx="6761100" cy="6771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1800" b="1" u="sng">
                <a:solidFill>
                  <a:srgbClr val="073763"/>
                </a:solidFill>
                <a:latin typeface="Georgia"/>
                <a:ea typeface="Georgia"/>
                <a:cs typeface="Georgia"/>
                <a:sym typeface="Georgia"/>
              </a:rPr>
              <a:t>SENIOR YEAR TIMELINE WITH LINKS</a:t>
            </a:r>
            <a:endParaRPr sz="1800" b="1" u="sng">
              <a:solidFill>
                <a:srgbClr val="073763"/>
              </a:solidFill>
              <a:latin typeface="Georgia"/>
              <a:ea typeface="Georgia"/>
              <a:cs typeface="Georgia"/>
              <a:sym typeface="Georgia"/>
            </a:endParaRPr>
          </a:p>
          <a:p>
            <a:pPr marL="0" lvl="0" indent="0" algn="ctr" rtl="0">
              <a:lnSpc>
                <a:spcPct val="80000"/>
              </a:lnSpc>
              <a:spcBef>
                <a:spcPts val="0"/>
              </a:spcBef>
              <a:spcAft>
                <a:spcPts val="0"/>
              </a:spcAft>
              <a:buNone/>
            </a:pPr>
            <a:endParaRPr sz="600" b="1" u="sng">
              <a:solidFill>
                <a:srgbClr val="073763"/>
              </a:solidFill>
              <a:latin typeface="Georgia"/>
              <a:ea typeface="Georgia"/>
              <a:cs typeface="Georgia"/>
              <a:sym typeface="Georgia"/>
            </a:endParaRPr>
          </a:p>
          <a:p>
            <a:pPr marL="0" lvl="0" indent="0" algn="ctr" rtl="0">
              <a:lnSpc>
                <a:spcPct val="80000"/>
              </a:lnSpc>
              <a:spcBef>
                <a:spcPts val="0"/>
              </a:spcBef>
              <a:spcAft>
                <a:spcPts val="0"/>
              </a:spcAft>
              <a:buNone/>
            </a:pPr>
            <a:r>
              <a:rPr lang="en" sz="1600" b="1" u="sng">
                <a:solidFill>
                  <a:srgbClr val="0000FF"/>
                </a:solidFill>
                <a:latin typeface="Georgia"/>
                <a:ea typeface="Georgia"/>
                <a:cs typeface="Georgia"/>
                <a:sym typeface="Georgia"/>
                <a:hlinkClick r:id="rId3">
                  <a:extLst>
                    <a:ext uri="{A12FA001-AC4F-418D-AE19-62706E023703}">
                      <ahyp:hlinkClr xmlns:ahyp="http://schemas.microsoft.com/office/drawing/2018/hyperlinkcolor" val="tx"/>
                    </a:ext>
                  </a:extLst>
                </a:hlinkClick>
              </a:rPr>
              <a:t>12th Grade Future Planning Guide</a:t>
            </a:r>
            <a:r>
              <a:rPr lang="en" sz="1600" b="1" u="sng">
                <a:solidFill>
                  <a:srgbClr val="0000FF"/>
                </a:solidFill>
                <a:latin typeface="Georgia"/>
                <a:ea typeface="Georgia"/>
                <a:cs typeface="Georgia"/>
                <a:sym typeface="Georgia"/>
              </a:rPr>
              <a:t> (comprehensive guide)</a:t>
            </a:r>
            <a:endParaRPr sz="1600" b="1" u="sng">
              <a:solidFill>
                <a:srgbClr val="0000FF"/>
              </a:solidFill>
              <a:latin typeface="Georgia"/>
              <a:ea typeface="Georgia"/>
              <a:cs typeface="Georgia"/>
              <a:sym typeface="Georgia"/>
            </a:endParaRPr>
          </a:p>
        </p:txBody>
      </p:sp>
      <p:sp>
        <p:nvSpPr>
          <p:cNvPr id="264" name="Google Shape;264;p38"/>
          <p:cNvSpPr txBox="1"/>
          <p:nvPr/>
        </p:nvSpPr>
        <p:spPr>
          <a:xfrm>
            <a:off x="1241150" y="1083125"/>
            <a:ext cx="7221300" cy="3498600"/>
          </a:xfrm>
          <a:prstGeom prst="rect">
            <a:avLst/>
          </a:prstGeom>
          <a:noFill/>
          <a:ln>
            <a:noFill/>
          </a:ln>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Keep track of due dates, admissions requirements, financial aid - using a </a:t>
            </a:r>
            <a:r>
              <a:rPr lang="en" sz="1600" u="sng">
                <a:solidFill>
                  <a:srgbClr val="0000FF"/>
                </a:solidFill>
                <a:latin typeface="Questrial"/>
                <a:ea typeface="Questrial"/>
                <a:cs typeface="Questrial"/>
                <a:sym typeface="Questrial"/>
                <a:hlinkClick r:id="rId4">
                  <a:extLst>
                    <a:ext uri="{A12FA001-AC4F-418D-AE19-62706E023703}">
                      <ahyp:hlinkClr xmlns:ahyp="http://schemas.microsoft.com/office/drawing/2018/hyperlinkcolor" val="tx"/>
                    </a:ext>
                  </a:extLst>
                </a:hlinkClick>
              </a:rPr>
              <a:t>spreadsheet</a:t>
            </a:r>
            <a:r>
              <a:rPr lang="en" sz="1600">
                <a:solidFill>
                  <a:srgbClr val="0000FF"/>
                </a:solidFill>
                <a:latin typeface="Questrial"/>
                <a:ea typeface="Questrial"/>
                <a:cs typeface="Questrial"/>
                <a:sym typeface="Questrial"/>
              </a:rPr>
              <a:t> </a:t>
            </a:r>
            <a:r>
              <a:rPr lang="en" sz="1600">
                <a:latin typeface="Questrial"/>
                <a:ea typeface="Questrial"/>
                <a:cs typeface="Questrial"/>
                <a:sym typeface="Questrial"/>
              </a:rPr>
              <a:t>like the one linked here is helpful!</a:t>
            </a:r>
            <a:endParaRPr sz="1600">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Start college application process - </a:t>
            </a:r>
            <a:r>
              <a:rPr lang="en" sz="1600" u="sng">
                <a:solidFill>
                  <a:srgbClr val="0000FF"/>
                </a:solidFill>
                <a:latin typeface="Questrial"/>
                <a:ea typeface="Questrial"/>
                <a:cs typeface="Questrial"/>
                <a:sym typeface="Questrial"/>
                <a:hlinkClick r:id="rId5">
                  <a:extLst>
                    <a:ext uri="{A12FA001-AC4F-418D-AE19-62706E023703}">
                      <ahyp:hlinkClr xmlns:ahyp="http://schemas.microsoft.com/office/drawing/2018/hyperlinkcolor" val="tx"/>
                    </a:ext>
                  </a:extLst>
                </a:hlinkClick>
              </a:rPr>
              <a:t>Common App Website</a:t>
            </a:r>
            <a:r>
              <a:rPr lang="en" sz="1600">
                <a:solidFill>
                  <a:srgbClr val="0000FF"/>
                </a:solidFill>
                <a:latin typeface="Questrial"/>
                <a:ea typeface="Questrial"/>
                <a:cs typeface="Questrial"/>
                <a:sym typeface="Questrial"/>
              </a:rPr>
              <a:t>, </a:t>
            </a:r>
            <a:r>
              <a:rPr lang="en" sz="1600" u="sng">
                <a:solidFill>
                  <a:srgbClr val="0000FF"/>
                </a:solidFill>
                <a:latin typeface="Questrial"/>
                <a:ea typeface="Questrial"/>
                <a:cs typeface="Questrial"/>
                <a:sym typeface="Questrial"/>
                <a:hlinkClick r:id="rId6">
                  <a:extLst>
                    <a:ext uri="{A12FA001-AC4F-418D-AE19-62706E023703}">
                      <ahyp:hlinkClr xmlns:ahyp="http://schemas.microsoft.com/office/drawing/2018/hyperlinkcolor" val="tx"/>
                    </a:ext>
                  </a:extLst>
                </a:hlinkClick>
              </a:rPr>
              <a:t>Apply Texas Website</a:t>
            </a:r>
            <a:r>
              <a:rPr lang="en" sz="1600">
                <a:latin typeface="Questrial"/>
                <a:ea typeface="Questrial"/>
                <a:cs typeface="Questrial"/>
                <a:sym typeface="Questrial"/>
              </a:rPr>
              <a:t> or individual college application system</a:t>
            </a:r>
            <a:endParaRPr sz="1600">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If needed, complete </a:t>
            </a:r>
            <a:r>
              <a:rPr lang="en" sz="1600" u="sng">
                <a:solidFill>
                  <a:srgbClr val="0000FF"/>
                </a:solidFill>
                <a:latin typeface="Questrial"/>
                <a:ea typeface="Questrial"/>
                <a:cs typeface="Questrial"/>
                <a:sym typeface="Questrial"/>
                <a:hlinkClick r:id="rId7">
                  <a:extLst>
                    <a:ext uri="{A12FA001-AC4F-418D-AE19-62706E023703}">
                      <ahyp:hlinkClr xmlns:ahyp="http://schemas.microsoft.com/office/drawing/2018/hyperlinkcolor" val="tx"/>
                    </a:ext>
                  </a:extLst>
                </a:hlinkClick>
              </a:rPr>
              <a:t>Counselor Recommendation Letter form </a:t>
            </a:r>
            <a:endParaRPr sz="1600">
              <a:solidFill>
                <a:srgbClr val="0000FF"/>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Request transcripts be sent to college(s) - </a:t>
            </a:r>
            <a:r>
              <a:rPr lang="en" sz="1600" i="1">
                <a:latin typeface="Questrial"/>
                <a:ea typeface="Questrial"/>
                <a:cs typeface="Questrial"/>
                <a:sym typeface="Questrial"/>
              </a:rPr>
              <a:t>if applicable! </a:t>
            </a:r>
            <a:r>
              <a:rPr lang="en" sz="1600">
                <a:latin typeface="Questrial"/>
                <a:ea typeface="Questrial"/>
                <a:cs typeface="Questrial"/>
                <a:sym typeface="Questrial"/>
              </a:rPr>
              <a:t>- </a:t>
            </a:r>
            <a:r>
              <a:rPr lang="en" sz="1600" u="sng">
                <a:solidFill>
                  <a:srgbClr val="0000FF"/>
                </a:solidFill>
                <a:latin typeface="Questrial"/>
                <a:ea typeface="Questrial"/>
                <a:cs typeface="Questrial"/>
                <a:sym typeface="Questrial"/>
                <a:hlinkClick r:id="rId8">
                  <a:extLst>
                    <a:ext uri="{A12FA001-AC4F-418D-AE19-62706E023703}">
                      <ahyp:hlinkClr xmlns:ahyp="http://schemas.microsoft.com/office/drawing/2018/hyperlinkcolor" val="tx"/>
                    </a:ext>
                  </a:extLst>
                </a:hlinkClick>
              </a:rPr>
              <a:t>Request a Transcript</a:t>
            </a:r>
            <a:r>
              <a:rPr lang="en" sz="1600">
                <a:solidFill>
                  <a:srgbClr val="0000FF"/>
                </a:solidFill>
                <a:latin typeface="Questrial"/>
                <a:ea typeface="Questrial"/>
                <a:cs typeface="Questrial"/>
                <a:sym typeface="Questrial"/>
              </a:rPr>
              <a:t>  </a:t>
            </a:r>
            <a:endParaRPr sz="1600">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Take entrance exams &amp; scores to colleges - SAT/ACT -</a:t>
            </a:r>
            <a:r>
              <a:rPr lang="en" sz="1600">
                <a:solidFill>
                  <a:srgbClr val="0000FF"/>
                </a:solidFill>
                <a:latin typeface="Questrial"/>
                <a:ea typeface="Questrial"/>
                <a:cs typeface="Questrial"/>
                <a:sym typeface="Questrial"/>
              </a:rPr>
              <a:t> </a:t>
            </a:r>
            <a:r>
              <a:rPr lang="en" sz="1600" u="sng">
                <a:solidFill>
                  <a:srgbClr val="0000FF"/>
                </a:solidFill>
                <a:latin typeface="Questrial"/>
                <a:ea typeface="Questrial"/>
                <a:cs typeface="Questrial"/>
                <a:sym typeface="Questrial"/>
                <a:hlinkClick r:id="rId9">
                  <a:extLst>
                    <a:ext uri="{A12FA001-AC4F-418D-AE19-62706E023703}">
                      <ahyp:hlinkClr xmlns:ahyp="http://schemas.microsoft.com/office/drawing/2018/hyperlinkcolor" val="tx"/>
                    </a:ext>
                  </a:extLst>
                </a:hlinkClick>
              </a:rPr>
              <a:t>College Board Website</a:t>
            </a:r>
            <a:r>
              <a:rPr lang="en" sz="1600">
                <a:solidFill>
                  <a:srgbClr val="0000FF"/>
                </a:solidFill>
                <a:latin typeface="Questrial"/>
                <a:ea typeface="Questrial"/>
                <a:cs typeface="Questrial"/>
                <a:sym typeface="Questrial"/>
              </a:rPr>
              <a:t>  &amp;   </a:t>
            </a:r>
            <a:r>
              <a:rPr lang="en" sz="1600" u="sng">
                <a:solidFill>
                  <a:srgbClr val="0000FF"/>
                </a:solidFill>
                <a:latin typeface="Questrial"/>
                <a:ea typeface="Questrial"/>
                <a:cs typeface="Questrial"/>
                <a:sym typeface="Questrial"/>
                <a:hlinkClick r:id="rId10">
                  <a:extLst>
                    <a:ext uri="{A12FA001-AC4F-418D-AE19-62706E023703}">
                      <ahyp:hlinkClr xmlns:ahyp="http://schemas.microsoft.com/office/drawing/2018/hyperlinkcolor" val="tx"/>
                    </a:ext>
                  </a:extLst>
                </a:hlinkClick>
              </a:rPr>
              <a:t>ACT Website</a:t>
            </a:r>
            <a:endParaRPr sz="1600">
              <a:solidFill>
                <a:srgbClr val="0000FF"/>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latin typeface="Questrial"/>
                <a:ea typeface="Questrial"/>
                <a:cs typeface="Questrial"/>
                <a:sym typeface="Questrial"/>
              </a:rPr>
              <a:t>Take TSI if needed -</a:t>
            </a:r>
            <a:r>
              <a:rPr lang="en" sz="1600" u="sng">
                <a:solidFill>
                  <a:srgbClr val="0000FF"/>
                </a:solidFill>
                <a:latin typeface="Questrial"/>
                <a:ea typeface="Questrial"/>
                <a:cs typeface="Questrial"/>
                <a:sym typeface="Questrial"/>
                <a:hlinkClick r:id="rId11">
                  <a:extLst>
                    <a:ext uri="{A12FA001-AC4F-418D-AE19-62706E023703}">
                      <ahyp:hlinkClr xmlns:ahyp="http://schemas.microsoft.com/office/drawing/2018/hyperlinkcolor" val="tx"/>
                    </a:ext>
                  </a:extLst>
                </a:hlinkClick>
              </a:rPr>
              <a:t>College For All Texans</a:t>
            </a:r>
            <a:endParaRPr sz="1600">
              <a:solidFill>
                <a:srgbClr val="0000FF"/>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550">
                <a:latin typeface="Questrial"/>
                <a:ea typeface="Questrial"/>
                <a:cs typeface="Questrial"/>
                <a:sym typeface="Questrial"/>
              </a:rPr>
              <a:t>Visit college representatives during school lunches - </a:t>
            </a:r>
            <a:r>
              <a:rPr lang="en" sz="1550" u="sng">
                <a:solidFill>
                  <a:srgbClr val="0000FF"/>
                </a:solidFill>
                <a:latin typeface="Questrial"/>
                <a:ea typeface="Questrial"/>
                <a:cs typeface="Questrial"/>
                <a:sym typeface="Questrial"/>
                <a:hlinkClick r:id="rId12">
                  <a:extLst>
                    <a:ext uri="{A12FA001-AC4F-418D-AE19-62706E023703}">
                      <ahyp:hlinkClr xmlns:ahyp="http://schemas.microsoft.com/office/drawing/2018/hyperlinkcolor" val="tx"/>
                    </a:ext>
                  </a:extLst>
                </a:hlinkClick>
              </a:rPr>
              <a:t>College Rep Calendar</a:t>
            </a:r>
            <a:endParaRPr sz="1600">
              <a:solidFill>
                <a:srgbClr val="0000FF"/>
              </a:solidFill>
              <a:latin typeface="Questrial"/>
              <a:ea typeface="Questrial"/>
              <a:cs typeface="Questrial"/>
              <a:sym typeface="Questrial"/>
            </a:endParaRPr>
          </a:p>
          <a:p>
            <a:pPr marL="0" lvl="0" indent="0" algn="l" rtl="0">
              <a:spcBef>
                <a:spcPts val="0"/>
              </a:spcBef>
              <a:spcAft>
                <a:spcPts val="0"/>
              </a:spcAft>
              <a:buNone/>
            </a:pPr>
            <a:endParaRPr>
              <a:solidFill>
                <a:srgbClr val="0000FF"/>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9"/>
          <p:cNvSpPr txBox="1">
            <a:spLocks noGrp="1"/>
          </p:cNvSpPr>
          <p:nvPr>
            <p:ph type="body" idx="1"/>
          </p:nvPr>
        </p:nvSpPr>
        <p:spPr>
          <a:xfrm>
            <a:off x="1305125" y="1084300"/>
            <a:ext cx="7201800" cy="28365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Submit applications ahead of due dates! Applications can be submitted prior to the transcript or letters of recommendation</a:t>
            </a:r>
            <a:endParaRPr sz="1600">
              <a:solidFill>
                <a:srgbClr val="000000"/>
              </a:solidFill>
              <a:latin typeface="Questrial"/>
              <a:ea typeface="Questrial"/>
              <a:cs typeface="Questrial"/>
              <a:sym typeface="Questrial"/>
            </a:endParaRPr>
          </a:p>
          <a:p>
            <a:pPr marL="45720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Attend FAFSA meeting and complete FAFSA online - </a:t>
            </a:r>
            <a:r>
              <a:rPr lang="en" sz="1600" u="sng">
                <a:solidFill>
                  <a:srgbClr val="0000FF"/>
                </a:solidFill>
                <a:latin typeface="Questrial"/>
                <a:ea typeface="Questrial"/>
                <a:cs typeface="Questrial"/>
                <a:sym typeface="Questrial"/>
                <a:hlinkClick r:id="rId3">
                  <a:extLst>
                    <a:ext uri="{A12FA001-AC4F-418D-AE19-62706E023703}">
                      <ahyp:hlinkClr xmlns:ahyp="http://schemas.microsoft.com/office/drawing/2018/hyperlinkcolor" val="tx"/>
                    </a:ext>
                  </a:extLst>
                </a:hlinkClick>
              </a:rPr>
              <a:t>FAFSA Website</a:t>
            </a:r>
            <a:endParaRPr sz="1600">
              <a:solidFill>
                <a:srgbClr val="000000"/>
              </a:solidFill>
              <a:latin typeface="Questrial"/>
              <a:ea typeface="Questrial"/>
              <a:cs typeface="Questrial"/>
              <a:sym typeface="Questrial"/>
            </a:endParaRPr>
          </a:p>
          <a:p>
            <a:pPr marL="45720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Begin applying for scholarships; national +college-based scholarships often have fall deadlines; local scholarships have spring deadlines - </a:t>
            </a:r>
            <a:r>
              <a:rPr lang="en" sz="1600" u="sng">
                <a:solidFill>
                  <a:srgbClr val="0000FF"/>
                </a:solidFill>
                <a:latin typeface="Questrial"/>
                <a:ea typeface="Questrial"/>
                <a:cs typeface="Questrial"/>
                <a:sym typeface="Questrial"/>
                <a:hlinkClick r:id="rId4">
                  <a:extLst>
                    <a:ext uri="{A12FA001-AC4F-418D-AE19-62706E023703}">
                      <ahyp:hlinkClr xmlns:ahyp="http://schemas.microsoft.com/office/drawing/2018/hyperlinkcolor" val="tx"/>
                    </a:ext>
                  </a:extLst>
                </a:hlinkClick>
              </a:rPr>
              <a:t>Scholarships Page on Counseling Site</a:t>
            </a:r>
            <a:endParaRPr sz="1600">
              <a:solidFill>
                <a:srgbClr val="000000"/>
              </a:solidFill>
              <a:latin typeface="Questrial"/>
              <a:ea typeface="Questrial"/>
              <a:cs typeface="Questrial"/>
              <a:sym typeface="Questrial"/>
            </a:endParaRPr>
          </a:p>
          <a:p>
            <a:pPr marL="45720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By </a:t>
            </a:r>
            <a:r>
              <a:rPr lang="en" sz="1600" b="1">
                <a:solidFill>
                  <a:srgbClr val="CC0000"/>
                </a:solidFill>
                <a:latin typeface="Questrial"/>
                <a:ea typeface="Questrial"/>
                <a:cs typeface="Questrial"/>
                <a:sym typeface="Questrial"/>
              </a:rPr>
              <a:t>May 1st</a:t>
            </a:r>
            <a:r>
              <a:rPr lang="en" sz="1600">
                <a:solidFill>
                  <a:srgbClr val="CC0000"/>
                </a:solidFill>
                <a:latin typeface="Questrial"/>
                <a:ea typeface="Questrial"/>
                <a:cs typeface="Questrial"/>
                <a:sym typeface="Questrial"/>
              </a:rPr>
              <a:t>,</a:t>
            </a:r>
            <a:r>
              <a:rPr lang="en" sz="1600">
                <a:solidFill>
                  <a:srgbClr val="000000"/>
                </a:solidFill>
                <a:latin typeface="Questrial"/>
                <a:ea typeface="Questrial"/>
                <a:cs typeface="Questrial"/>
                <a:sym typeface="Questrial"/>
              </a:rPr>
              <a:t> let the college you’ve chosen know you plan to attend; let other colleges know you will </a:t>
            </a:r>
            <a:r>
              <a:rPr lang="en" sz="1600" i="1">
                <a:solidFill>
                  <a:srgbClr val="000000"/>
                </a:solidFill>
                <a:latin typeface="Questrial"/>
                <a:ea typeface="Questrial"/>
                <a:cs typeface="Questrial"/>
                <a:sym typeface="Questrial"/>
              </a:rPr>
              <a:t>not </a:t>
            </a:r>
            <a:r>
              <a:rPr lang="en" sz="1600">
                <a:solidFill>
                  <a:srgbClr val="000000"/>
                </a:solidFill>
                <a:latin typeface="Questrial"/>
                <a:ea typeface="Questrial"/>
                <a:cs typeface="Questrial"/>
                <a:sym typeface="Questrial"/>
              </a:rPr>
              <a:t>be attending</a:t>
            </a:r>
            <a:endParaRPr sz="1600">
              <a:solidFill>
                <a:srgbClr val="000000"/>
              </a:solidFill>
              <a:latin typeface="Questrial"/>
              <a:ea typeface="Questrial"/>
              <a:cs typeface="Questrial"/>
              <a:sym typeface="Questrial"/>
            </a:endParaRPr>
          </a:p>
          <a:p>
            <a:pPr marL="457200" lvl="0" indent="-330200" algn="l" rtl="0">
              <a:lnSpc>
                <a:spcPct val="115000"/>
              </a:lnSpc>
              <a:spcBef>
                <a:spcPts val="0"/>
              </a:spcBef>
              <a:spcAft>
                <a:spcPts val="0"/>
              </a:spcAft>
              <a:buClr>
                <a:srgbClr val="000000"/>
              </a:buClr>
              <a:buSzPts val="1600"/>
              <a:buFont typeface="Questrial"/>
              <a:buChar char="●"/>
            </a:pPr>
            <a:r>
              <a:rPr lang="en" sz="1600">
                <a:solidFill>
                  <a:srgbClr val="000000"/>
                </a:solidFill>
                <a:latin typeface="Questrial"/>
                <a:ea typeface="Questrial"/>
                <a:cs typeface="Questrial"/>
                <a:sym typeface="Questrial"/>
              </a:rPr>
              <a:t>Send final transcript to college of choice - </a:t>
            </a:r>
            <a:r>
              <a:rPr lang="en" sz="1600" u="sng">
                <a:solidFill>
                  <a:srgbClr val="0000FF"/>
                </a:solidFill>
                <a:latin typeface="Questrial"/>
                <a:ea typeface="Questrial"/>
                <a:cs typeface="Questrial"/>
                <a:sym typeface="Questrial"/>
                <a:hlinkClick r:id="rId5">
                  <a:extLst>
                    <a:ext uri="{A12FA001-AC4F-418D-AE19-62706E023703}">
                      <ahyp:hlinkClr xmlns:ahyp="http://schemas.microsoft.com/office/drawing/2018/hyperlinkcolor" val="tx"/>
                    </a:ext>
                  </a:extLst>
                </a:hlinkClick>
              </a:rPr>
              <a:t>Request a Transcript</a:t>
            </a:r>
            <a:endParaRPr sz="1600">
              <a:latin typeface="Questrial"/>
              <a:ea typeface="Questrial"/>
              <a:cs typeface="Questrial"/>
              <a:sym typeface="Questrial"/>
            </a:endParaRPr>
          </a:p>
        </p:txBody>
      </p:sp>
      <p:sp>
        <p:nvSpPr>
          <p:cNvPr id="270" name="Google Shape;270;p39"/>
          <p:cNvSpPr txBox="1"/>
          <p:nvPr/>
        </p:nvSpPr>
        <p:spPr>
          <a:xfrm>
            <a:off x="1912175" y="570750"/>
            <a:ext cx="5987700" cy="4062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1800" b="1" u="sng">
                <a:solidFill>
                  <a:srgbClr val="073763"/>
                </a:solidFill>
                <a:latin typeface="Georgia"/>
                <a:ea typeface="Georgia"/>
                <a:cs typeface="Georgia"/>
                <a:sym typeface="Georgia"/>
              </a:rPr>
              <a:t>SENIOR YEAR TIMELINE WITH LINKS</a:t>
            </a:r>
            <a:endParaRPr sz="800" u="sng">
              <a:solidFill>
                <a:srgbClr val="073763"/>
              </a:solidFill>
            </a:endParaRPr>
          </a:p>
        </p:txBody>
      </p:sp>
      <p:pic>
        <p:nvPicPr>
          <p:cNvPr id="271" name="Google Shape;271;p39" title="Screenshot 2025-09-11 at 10.19.50 AM.png"/>
          <p:cNvPicPr preferRelativeResize="0"/>
          <p:nvPr/>
        </p:nvPicPr>
        <p:blipFill>
          <a:blip r:embed="rId6">
            <a:alphaModFix/>
          </a:blip>
          <a:stretch>
            <a:fillRect/>
          </a:stretch>
        </p:blipFill>
        <p:spPr>
          <a:xfrm>
            <a:off x="7545950" y="3704383"/>
            <a:ext cx="960975" cy="955275"/>
          </a:xfrm>
          <a:prstGeom prst="rect">
            <a:avLst/>
          </a:prstGeom>
          <a:noFill/>
          <a:ln>
            <a:noFill/>
          </a:ln>
        </p:spPr>
      </p:pic>
      <p:sp>
        <p:nvSpPr>
          <p:cNvPr id="272" name="Google Shape;272;p39"/>
          <p:cNvSpPr txBox="1"/>
          <p:nvPr/>
        </p:nvSpPr>
        <p:spPr>
          <a:xfrm>
            <a:off x="4836050" y="3920788"/>
            <a:ext cx="2709900" cy="66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500">
                <a:solidFill>
                  <a:srgbClr val="1E1E1E"/>
                </a:solidFill>
                <a:latin typeface="Questrial"/>
                <a:ea typeface="Questrial"/>
                <a:cs typeface="Questrial"/>
                <a:sym typeface="Questrial"/>
              </a:rPr>
              <a:t>Have questions? </a:t>
            </a:r>
            <a:endParaRPr sz="1500">
              <a:solidFill>
                <a:srgbClr val="1E1E1E"/>
              </a:solidFill>
              <a:latin typeface="Questrial"/>
              <a:ea typeface="Questrial"/>
              <a:cs typeface="Questrial"/>
              <a:sym typeface="Questrial"/>
            </a:endParaRPr>
          </a:p>
          <a:p>
            <a:pPr marL="0" lvl="0" indent="0" algn="r" rtl="0">
              <a:spcBef>
                <a:spcPts val="0"/>
              </a:spcBef>
              <a:spcAft>
                <a:spcPts val="0"/>
              </a:spcAft>
              <a:buNone/>
            </a:pPr>
            <a:r>
              <a:rPr lang="en" sz="1500">
                <a:solidFill>
                  <a:srgbClr val="1E1E1E"/>
                </a:solidFill>
                <a:latin typeface="Questrial"/>
                <a:ea typeface="Questrial"/>
                <a:cs typeface="Questrial"/>
                <a:sym typeface="Questrial"/>
              </a:rPr>
              <a:t>Submit using the QR Code</a:t>
            </a:r>
            <a:endParaRPr sz="1500">
              <a:solidFill>
                <a:srgbClr val="1E1E1E"/>
              </a:solidFill>
              <a:latin typeface="Questrial"/>
              <a:ea typeface="Questrial"/>
              <a:cs typeface="Questrial"/>
              <a:sym typeface="Quest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0"/>
          <p:cNvSpPr txBox="1">
            <a:spLocks noGrp="1"/>
          </p:cNvSpPr>
          <p:nvPr>
            <p:ph type="title"/>
          </p:nvPr>
        </p:nvSpPr>
        <p:spPr>
          <a:xfrm>
            <a:off x="1836900" y="711175"/>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073763"/>
                </a:solidFill>
                <a:latin typeface="Georgia"/>
                <a:ea typeface="Georgia"/>
                <a:cs typeface="Georgia"/>
                <a:sym typeface="Georgia"/>
              </a:rPr>
              <a:t>FMHS COLLEGE SPREADSHEET</a:t>
            </a:r>
            <a:endParaRPr sz="2400">
              <a:solidFill>
                <a:srgbClr val="073763"/>
              </a:solidFill>
              <a:latin typeface="Georgia"/>
              <a:ea typeface="Georgia"/>
              <a:cs typeface="Georgia"/>
              <a:sym typeface="Georgia"/>
            </a:endParaRPr>
          </a:p>
        </p:txBody>
      </p:sp>
      <p:sp>
        <p:nvSpPr>
          <p:cNvPr id="278" name="Google Shape;278;p40"/>
          <p:cNvSpPr txBox="1">
            <a:spLocks noGrp="1"/>
          </p:cNvSpPr>
          <p:nvPr>
            <p:ph type="body" idx="1"/>
          </p:nvPr>
        </p:nvSpPr>
        <p:spPr>
          <a:xfrm>
            <a:off x="1398275" y="1249425"/>
            <a:ext cx="6963300" cy="28365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000000"/>
              </a:buClr>
              <a:buSzPts val="1300"/>
              <a:buFont typeface="Calibri"/>
              <a:buChar char="●"/>
            </a:pPr>
            <a:r>
              <a:rPr lang="en" sz="1300">
                <a:solidFill>
                  <a:srgbClr val="000000"/>
                </a:solidFill>
                <a:latin typeface="Calibri"/>
                <a:ea typeface="Calibri"/>
                <a:cs typeface="Calibri"/>
                <a:sym typeface="Calibri"/>
              </a:rPr>
              <a:t>Creating a </a:t>
            </a:r>
            <a:r>
              <a:rPr lang="en" sz="1400" b="1" u="sng">
                <a:solidFill>
                  <a:srgbClr val="0078D7"/>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spreadsheet</a:t>
            </a:r>
            <a:r>
              <a:rPr lang="en" sz="1400" b="1">
                <a:solidFill>
                  <a:srgbClr val="0078D7"/>
                </a:solidFill>
                <a:latin typeface="Calibri"/>
                <a:ea typeface="Calibri"/>
                <a:cs typeface="Calibri"/>
                <a:sym typeface="Calibri"/>
              </a:rPr>
              <a:t> </a:t>
            </a:r>
            <a:r>
              <a:rPr lang="en" sz="1300">
                <a:solidFill>
                  <a:srgbClr val="000000"/>
                </a:solidFill>
                <a:latin typeface="Calibri"/>
                <a:ea typeface="Calibri"/>
                <a:cs typeface="Calibri"/>
                <a:sym typeface="Calibri"/>
              </a:rPr>
              <a:t>to manage your searches, testing, and application information in </a:t>
            </a:r>
            <a:r>
              <a:rPr lang="en" sz="1300" b="1">
                <a:solidFill>
                  <a:srgbClr val="000000"/>
                </a:solidFill>
                <a:latin typeface="Calibri"/>
                <a:ea typeface="Calibri"/>
                <a:cs typeface="Calibri"/>
                <a:sym typeface="Calibri"/>
              </a:rPr>
              <a:t>ONE</a:t>
            </a:r>
            <a:r>
              <a:rPr lang="en" sz="1300">
                <a:solidFill>
                  <a:srgbClr val="000000"/>
                </a:solidFill>
                <a:latin typeface="Calibri"/>
                <a:ea typeface="Calibri"/>
                <a:cs typeface="Calibri"/>
                <a:sym typeface="Calibri"/>
              </a:rPr>
              <a:t> location </a:t>
            </a:r>
            <a:r>
              <a:rPr lang="en" sz="1400">
                <a:solidFill>
                  <a:srgbClr val="1E1E1E"/>
                </a:solidFill>
                <a:latin typeface="Calibri"/>
                <a:ea typeface="Calibri"/>
                <a:cs typeface="Calibri"/>
                <a:sym typeface="Calibri"/>
              </a:rPr>
              <a:t>is very helpful! </a:t>
            </a:r>
            <a:endParaRPr sz="1300">
              <a:solidFill>
                <a:srgbClr val="1E1E1E"/>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279" name="Google Shape;279;p40"/>
          <p:cNvPicPr preferRelativeResize="0"/>
          <p:nvPr/>
        </p:nvPicPr>
        <p:blipFill>
          <a:blip r:embed="rId4">
            <a:alphaModFix/>
          </a:blip>
          <a:stretch>
            <a:fillRect/>
          </a:stretch>
        </p:blipFill>
        <p:spPr>
          <a:xfrm>
            <a:off x="1444037" y="2019675"/>
            <a:ext cx="6871776" cy="2745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1"/>
          <p:cNvSpPr txBox="1"/>
          <p:nvPr/>
        </p:nvSpPr>
        <p:spPr>
          <a:xfrm>
            <a:off x="1572000" y="569550"/>
            <a:ext cx="6094200" cy="4803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400" b="1">
                <a:solidFill>
                  <a:srgbClr val="073763"/>
                </a:solidFill>
                <a:latin typeface="Georgia"/>
                <a:ea typeface="Georgia"/>
                <a:cs typeface="Georgia"/>
                <a:sym typeface="Georgia"/>
              </a:rPr>
              <a:t>COLLEGE REPRESENTATIVES</a:t>
            </a:r>
            <a:endParaRPr>
              <a:solidFill>
                <a:srgbClr val="073763"/>
              </a:solidFill>
            </a:endParaRPr>
          </a:p>
        </p:txBody>
      </p:sp>
      <p:pic>
        <p:nvPicPr>
          <p:cNvPr id="285" name="Google Shape;285;p41"/>
          <p:cNvPicPr preferRelativeResize="0"/>
          <p:nvPr/>
        </p:nvPicPr>
        <p:blipFill rotWithShape="1">
          <a:blip r:embed="rId3">
            <a:alphaModFix/>
          </a:blip>
          <a:srcRect r="52754"/>
          <a:stretch/>
        </p:blipFill>
        <p:spPr>
          <a:xfrm>
            <a:off x="1517450" y="1049850"/>
            <a:ext cx="3392450" cy="3551050"/>
          </a:xfrm>
          <a:prstGeom prst="rect">
            <a:avLst/>
          </a:prstGeom>
          <a:noFill/>
          <a:ln w="9525" cap="flat" cmpd="sng">
            <a:solidFill>
              <a:srgbClr val="000000"/>
            </a:solidFill>
            <a:prstDash val="solid"/>
            <a:round/>
            <a:headEnd type="none" w="sm" len="sm"/>
            <a:tailEnd type="none" w="sm" len="sm"/>
          </a:ln>
        </p:spPr>
      </p:pic>
      <p:sp>
        <p:nvSpPr>
          <p:cNvPr id="286" name="Google Shape;286;p41"/>
          <p:cNvSpPr/>
          <p:nvPr/>
        </p:nvSpPr>
        <p:spPr>
          <a:xfrm rot="-3488">
            <a:off x="2746950" y="2209630"/>
            <a:ext cx="591300" cy="303900"/>
          </a:xfrm>
          <a:prstGeom prst="leftArrow">
            <a:avLst>
              <a:gd name="adj1" fmla="val 50000"/>
              <a:gd name="adj2" fmla="val 50000"/>
            </a:avLst>
          </a:prstGeom>
          <a:solidFill>
            <a:srgbClr val="C76D0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1"/>
          <p:cNvSpPr txBox="1"/>
          <p:nvPr/>
        </p:nvSpPr>
        <p:spPr>
          <a:xfrm>
            <a:off x="5150850" y="1049850"/>
            <a:ext cx="2780400" cy="2955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latin typeface="Calibri"/>
                <a:ea typeface="Calibri"/>
                <a:cs typeface="Calibri"/>
                <a:sym typeface="Calibri"/>
              </a:rPr>
              <a:t>Throughout the school year, college representatives from around the country visit FMHS during all 4 lunches. </a:t>
            </a:r>
            <a:endParaRPr sz="1800">
              <a:latin typeface="Calibri"/>
              <a:ea typeface="Calibri"/>
              <a:cs typeface="Calibri"/>
              <a:sym typeface="Calibri"/>
            </a:endParaRPr>
          </a:p>
          <a:p>
            <a:pPr marL="0" lvl="0" indent="0" algn="ctr" rtl="0">
              <a:spcBef>
                <a:spcPts val="0"/>
              </a:spcBef>
              <a:spcAft>
                <a:spcPts val="0"/>
              </a:spcAft>
              <a:buNone/>
            </a:pPr>
            <a:endParaRPr sz="1800">
              <a:latin typeface="Calibri"/>
              <a:ea typeface="Calibri"/>
              <a:cs typeface="Calibri"/>
              <a:sym typeface="Calibri"/>
            </a:endParaRPr>
          </a:p>
          <a:p>
            <a:pPr marL="0" lvl="0" indent="0" algn="ctr" rtl="0">
              <a:spcBef>
                <a:spcPts val="0"/>
              </a:spcBef>
              <a:spcAft>
                <a:spcPts val="0"/>
              </a:spcAft>
              <a:buNone/>
            </a:pPr>
            <a:r>
              <a:rPr lang="en" sz="1800">
                <a:latin typeface="Calibri"/>
                <a:ea typeface="Calibri"/>
                <a:cs typeface="Calibri"/>
                <a:sym typeface="Calibri"/>
              </a:rPr>
              <a:t>On the FMHS counseling website, you’ll find the link to the calendar to see who’s coming and when!</a:t>
            </a:r>
            <a:endParaRPr sz="1800">
              <a:latin typeface="Calibri"/>
              <a:ea typeface="Calibri"/>
              <a:cs typeface="Calibri"/>
              <a:sym typeface="Calibri"/>
            </a:endParaRPr>
          </a:p>
        </p:txBody>
      </p:sp>
      <p:sp>
        <p:nvSpPr>
          <p:cNvPr id="288" name="Google Shape;288;p41"/>
          <p:cNvSpPr txBox="1"/>
          <p:nvPr/>
        </p:nvSpPr>
        <p:spPr>
          <a:xfrm>
            <a:off x="5024400" y="3958725"/>
            <a:ext cx="3033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u="sng">
                <a:solidFill>
                  <a:schemeClr val="hlink"/>
                </a:solidFill>
                <a:latin typeface="Calibri"/>
                <a:ea typeface="Calibri"/>
                <a:cs typeface="Calibri"/>
                <a:sym typeface="Calibri"/>
                <a:hlinkClick r:id="rId4"/>
              </a:rPr>
              <a:t>College Rep Visits Calendar</a:t>
            </a:r>
            <a:endParaRPr sz="1800" b="1">
              <a:solidFill>
                <a:srgbClr val="C76D03"/>
              </a:solidFill>
              <a:latin typeface="Calibri"/>
              <a:ea typeface="Calibri"/>
              <a:cs typeface="Calibri"/>
              <a:sym typeface="Calibri"/>
            </a:endParaRPr>
          </a:p>
        </p:txBody>
      </p:sp>
      <p:pic>
        <p:nvPicPr>
          <p:cNvPr id="289" name="Google Shape;289;p41"/>
          <p:cNvPicPr preferRelativeResize="0"/>
          <p:nvPr/>
        </p:nvPicPr>
        <p:blipFill>
          <a:blip r:embed="rId5">
            <a:alphaModFix/>
          </a:blip>
          <a:stretch>
            <a:fillRect/>
          </a:stretch>
        </p:blipFill>
        <p:spPr>
          <a:xfrm rot="-1787485">
            <a:off x="7696108" y="4044355"/>
            <a:ext cx="469575" cy="46956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2"/>
          <p:cNvSpPr txBox="1">
            <a:spLocks noGrp="1"/>
          </p:cNvSpPr>
          <p:nvPr>
            <p:ph type="subTitle" idx="1"/>
          </p:nvPr>
        </p:nvSpPr>
        <p:spPr>
          <a:xfrm>
            <a:off x="1302850" y="1090475"/>
            <a:ext cx="3775200" cy="3127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400">
                <a:solidFill>
                  <a:srgbClr val="242424"/>
                </a:solidFill>
                <a:latin typeface="Calibri"/>
                <a:ea typeface="Calibri"/>
                <a:cs typeface="Calibri"/>
                <a:sym typeface="Calibri"/>
              </a:rPr>
              <a:t>The University of North Texas Office of Outreach has representatives from their GO Center who visit high school campuses in the area to meet with individual students to help promote attending college. Go Center representatives can assist our students with a variety of college questions from the application process to financial aid. They are available to meet with any student, not just students interested in attending UNT.</a:t>
            </a:r>
            <a:endParaRPr sz="1400">
              <a:solidFill>
                <a:srgbClr val="242424"/>
              </a:solidFill>
              <a:latin typeface="Calibri"/>
              <a:ea typeface="Calibri"/>
              <a:cs typeface="Calibri"/>
              <a:sym typeface="Calibri"/>
            </a:endParaRPr>
          </a:p>
          <a:p>
            <a:pPr marL="0" lvl="0" indent="0" algn="ctr" rtl="0">
              <a:lnSpc>
                <a:spcPct val="115000"/>
              </a:lnSpc>
              <a:spcBef>
                <a:spcPts val="0"/>
              </a:spcBef>
              <a:spcAft>
                <a:spcPts val="0"/>
              </a:spcAft>
              <a:buNone/>
            </a:pPr>
            <a:r>
              <a:rPr lang="en" sz="1400">
                <a:solidFill>
                  <a:srgbClr val="242424"/>
                </a:solidFill>
                <a:latin typeface="Calibri"/>
                <a:ea typeface="Calibri"/>
                <a:cs typeface="Calibri"/>
                <a:sym typeface="Calibri"/>
              </a:rPr>
              <a:t> </a:t>
            </a:r>
            <a:endParaRPr sz="1400">
              <a:solidFill>
                <a:srgbClr val="242424"/>
              </a:solidFill>
              <a:latin typeface="Calibri"/>
              <a:ea typeface="Calibri"/>
              <a:cs typeface="Calibri"/>
              <a:sym typeface="Calibri"/>
            </a:endParaRPr>
          </a:p>
          <a:p>
            <a:pPr marL="0" lvl="0" indent="0" algn="ctr" rtl="0">
              <a:lnSpc>
                <a:spcPct val="115000"/>
              </a:lnSpc>
              <a:spcBef>
                <a:spcPts val="0"/>
              </a:spcBef>
              <a:spcAft>
                <a:spcPts val="0"/>
              </a:spcAft>
              <a:buNone/>
            </a:pPr>
            <a:r>
              <a:rPr lang="en" sz="1400">
                <a:solidFill>
                  <a:srgbClr val="242424"/>
                </a:solidFill>
                <a:latin typeface="Calibri"/>
                <a:ea typeface="Calibri"/>
                <a:cs typeface="Calibri"/>
                <a:sym typeface="Calibri"/>
              </a:rPr>
              <a:t>Students should be on the lookout for emails about Go Center visits and how to sign up!</a:t>
            </a:r>
            <a:endParaRPr sz="1400">
              <a:solidFill>
                <a:srgbClr val="242424"/>
              </a:solidFill>
              <a:latin typeface="Calibri"/>
              <a:ea typeface="Calibri"/>
              <a:cs typeface="Calibri"/>
              <a:sym typeface="Calibri"/>
            </a:endParaRPr>
          </a:p>
          <a:p>
            <a:pPr marL="0" lvl="0" indent="0" algn="l" rtl="0">
              <a:spcBef>
                <a:spcPts val="0"/>
              </a:spcBef>
              <a:spcAft>
                <a:spcPts val="0"/>
              </a:spcAft>
              <a:buNone/>
            </a:pPr>
            <a:endParaRPr/>
          </a:p>
        </p:txBody>
      </p:sp>
      <p:sp>
        <p:nvSpPr>
          <p:cNvPr id="295" name="Google Shape;295;p42"/>
          <p:cNvSpPr txBox="1"/>
          <p:nvPr/>
        </p:nvSpPr>
        <p:spPr>
          <a:xfrm>
            <a:off x="2834163" y="598400"/>
            <a:ext cx="3553800" cy="5295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800" b="1">
                <a:solidFill>
                  <a:srgbClr val="073763"/>
                </a:solidFill>
                <a:latin typeface="Georgia"/>
                <a:ea typeface="Georgia"/>
                <a:cs typeface="Georgia"/>
                <a:sym typeface="Georgia"/>
              </a:rPr>
              <a:t>UNT GO CENTER</a:t>
            </a:r>
            <a:endParaRPr>
              <a:solidFill>
                <a:srgbClr val="073763"/>
              </a:solidFill>
            </a:endParaRPr>
          </a:p>
        </p:txBody>
      </p:sp>
      <p:pic>
        <p:nvPicPr>
          <p:cNvPr id="296" name="Google Shape;296;p42"/>
          <p:cNvPicPr preferRelativeResize="0"/>
          <p:nvPr/>
        </p:nvPicPr>
        <p:blipFill rotWithShape="1">
          <a:blip r:embed="rId3">
            <a:alphaModFix/>
          </a:blip>
          <a:srcRect l="2204" r="5925"/>
          <a:stretch/>
        </p:blipFill>
        <p:spPr>
          <a:xfrm>
            <a:off x="5171425" y="1730075"/>
            <a:ext cx="3304501" cy="19584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3"/>
          <p:cNvSpPr txBox="1">
            <a:spLocks noGrp="1"/>
          </p:cNvSpPr>
          <p:nvPr>
            <p:ph type="title"/>
          </p:nvPr>
        </p:nvSpPr>
        <p:spPr>
          <a:xfrm>
            <a:off x="2080350" y="262250"/>
            <a:ext cx="53379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rgbClr val="073763"/>
                </a:solidFill>
                <a:latin typeface="Georgia"/>
                <a:ea typeface="Georgia"/>
                <a:cs typeface="Georgia"/>
                <a:sym typeface="Georgia"/>
              </a:rPr>
              <a:t>SCHOLARSHIPS  </a:t>
            </a:r>
            <a:endParaRPr sz="1400">
              <a:solidFill>
                <a:srgbClr val="073763"/>
              </a:solidFill>
              <a:latin typeface="Arial"/>
              <a:ea typeface="Arial"/>
              <a:cs typeface="Arial"/>
              <a:sym typeface="Arial"/>
            </a:endParaRPr>
          </a:p>
          <a:p>
            <a:pPr marL="0" lvl="0" indent="0" algn="l" rtl="0">
              <a:spcBef>
                <a:spcPts val="0"/>
              </a:spcBef>
              <a:spcAft>
                <a:spcPts val="0"/>
              </a:spcAft>
              <a:buNone/>
            </a:pPr>
            <a:endParaRPr/>
          </a:p>
        </p:txBody>
      </p:sp>
      <p:pic>
        <p:nvPicPr>
          <p:cNvPr id="302" name="Google Shape;302;p43" title="Screenshot 2025-09-10 at 10.01.34 am.png"/>
          <p:cNvPicPr preferRelativeResize="0"/>
          <p:nvPr/>
        </p:nvPicPr>
        <p:blipFill>
          <a:blip r:embed="rId3">
            <a:alphaModFix/>
          </a:blip>
          <a:stretch>
            <a:fillRect/>
          </a:stretch>
        </p:blipFill>
        <p:spPr>
          <a:xfrm rot="627318">
            <a:off x="4471658" y="1254250"/>
            <a:ext cx="2660436" cy="1074553"/>
          </a:xfrm>
          <a:prstGeom prst="rect">
            <a:avLst/>
          </a:prstGeom>
          <a:noFill/>
          <a:ln>
            <a:noFill/>
          </a:ln>
        </p:spPr>
      </p:pic>
      <p:pic>
        <p:nvPicPr>
          <p:cNvPr id="303" name="Google Shape;303;p43" title="Screenshot 2025-09-10 at 10.01.54 am.png"/>
          <p:cNvPicPr preferRelativeResize="0"/>
          <p:nvPr/>
        </p:nvPicPr>
        <p:blipFill>
          <a:blip r:embed="rId4">
            <a:alphaModFix/>
          </a:blip>
          <a:stretch>
            <a:fillRect/>
          </a:stretch>
        </p:blipFill>
        <p:spPr>
          <a:xfrm rot="-247085">
            <a:off x="2926525" y="2664850"/>
            <a:ext cx="2918125" cy="932725"/>
          </a:xfrm>
          <a:prstGeom prst="rect">
            <a:avLst/>
          </a:prstGeom>
          <a:noFill/>
          <a:ln>
            <a:noFill/>
          </a:ln>
        </p:spPr>
      </p:pic>
      <p:pic>
        <p:nvPicPr>
          <p:cNvPr id="304" name="Google Shape;304;p43" title="Screenshot 2025-09-10 at 10.03.44 am.png"/>
          <p:cNvPicPr preferRelativeResize="0"/>
          <p:nvPr/>
        </p:nvPicPr>
        <p:blipFill>
          <a:blip r:embed="rId5">
            <a:alphaModFix/>
          </a:blip>
          <a:stretch>
            <a:fillRect/>
          </a:stretch>
        </p:blipFill>
        <p:spPr>
          <a:xfrm>
            <a:off x="1527675" y="744650"/>
            <a:ext cx="2066925" cy="1109367"/>
          </a:xfrm>
          <a:prstGeom prst="rect">
            <a:avLst/>
          </a:prstGeom>
          <a:noFill/>
          <a:ln>
            <a:noFill/>
          </a:ln>
        </p:spPr>
      </p:pic>
      <p:pic>
        <p:nvPicPr>
          <p:cNvPr id="305" name="Google Shape;305;p43" title="Screenshot 2025-09-10 at 10.04.22 am.png"/>
          <p:cNvPicPr preferRelativeResize="0"/>
          <p:nvPr/>
        </p:nvPicPr>
        <p:blipFill>
          <a:blip r:embed="rId6">
            <a:alphaModFix/>
          </a:blip>
          <a:stretch>
            <a:fillRect/>
          </a:stretch>
        </p:blipFill>
        <p:spPr>
          <a:xfrm>
            <a:off x="6362000" y="3013023"/>
            <a:ext cx="1872425" cy="1466877"/>
          </a:xfrm>
          <a:prstGeom prst="rect">
            <a:avLst/>
          </a:prstGeom>
          <a:noFill/>
          <a:ln>
            <a:noFill/>
          </a:ln>
        </p:spPr>
      </p:pic>
      <p:pic>
        <p:nvPicPr>
          <p:cNvPr id="306" name="Google Shape;306;p43" title="Screenshot 2025-09-10 at 10.07.33 am.png"/>
          <p:cNvPicPr preferRelativeResize="0"/>
          <p:nvPr/>
        </p:nvPicPr>
        <p:blipFill>
          <a:blip r:embed="rId7">
            <a:alphaModFix/>
          </a:blip>
          <a:stretch>
            <a:fillRect/>
          </a:stretch>
        </p:blipFill>
        <p:spPr>
          <a:xfrm>
            <a:off x="1299075" y="2090829"/>
            <a:ext cx="2295525" cy="542925"/>
          </a:xfrm>
          <a:prstGeom prst="rect">
            <a:avLst/>
          </a:prstGeom>
          <a:noFill/>
          <a:ln>
            <a:noFill/>
          </a:ln>
        </p:spPr>
      </p:pic>
      <p:pic>
        <p:nvPicPr>
          <p:cNvPr id="307" name="Google Shape;307;p43" title="Screenshot 2025-09-10 at 10.17.15 am.png"/>
          <p:cNvPicPr preferRelativeResize="0"/>
          <p:nvPr/>
        </p:nvPicPr>
        <p:blipFill>
          <a:blip r:embed="rId8">
            <a:alphaModFix/>
          </a:blip>
          <a:stretch>
            <a:fillRect/>
          </a:stretch>
        </p:blipFill>
        <p:spPr>
          <a:xfrm>
            <a:off x="6582048" y="524075"/>
            <a:ext cx="1872425" cy="704850"/>
          </a:xfrm>
          <a:prstGeom prst="rect">
            <a:avLst/>
          </a:prstGeom>
          <a:noFill/>
          <a:ln>
            <a:noFill/>
          </a:ln>
        </p:spPr>
      </p:pic>
      <p:sp>
        <p:nvSpPr>
          <p:cNvPr id="308" name="Google Shape;308;p43"/>
          <p:cNvSpPr txBox="1"/>
          <p:nvPr/>
        </p:nvSpPr>
        <p:spPr>
          <a:xfrm>
            <a:off x="1411325" y="3701150"/>
            <a:ext cx="4346700" cy="96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latin typeface="Calibri"/>
                <a:ea typeface="Calibri"/>
                <a:cs typeface="Calibri"/>
                <a:sym typeface="Calibri"/>
              </a:rPr>
              <a:t>Scholarship Search</a:t>
            </a:r>
            <a:endParaRPr sz="1700" b="1">
              <a:latin typeface="Calibri"/>
              <a:ea typeface="Calibri"/>
              <a:cs typeface="Calibri"/>
              <a:sym typeface="Calibri"/>
            </a:endParaRPr>
          </a:p>
          <a:p>
            <a:pPr marL="0" lvl="0" indent="0" algn="l" rtl="0">
              <a:spcBef>
                <a:spcPts val="0"/>
              </a:spcBef>
              <a:spcAft>
                <a:spcPts val="0"/>
              </a:spcAft>
              <a:buNone/>
            </a:pPr>
            <a:r>
              <a:rPr lang="en" sz="1700" u="sng">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https://fmhs.lisd.net/our-school/counseling/college-resources/scholarships-financial-aid</a:t>
            </a:r>
            <a:r>
              <a:rPr lang="en" sz="1700">
                <a:latin typeface="Calibri"/>
                <a:ea typeface="Calibri"/>
                <a:cs typeface="Calibri"/>
                <a:sym typeface="Calibri"/>
              </a:rPr>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4"/>
          <p:cNvSpPr txBox="1"/>
          <p:nvPr/>
        </p:nvSpPr>
        <p:spPr>
          <a:xfrm>
            <a:off x="1466525" y="608875"/>
            <a:ext cx="6570600" cy="4803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400" b="1">
                <a:solidFill>
                  <a:srgbClr val="073763"/>
                </a:solidFill>
                <a:latin typeface="Georgia"/>
                <a:ea typeface="Georgia"/>
                <a:cs typeface="Georgia"/>
                <a:sym typeface="Georgia"/>
              </a:rPr>
              <a:t>COLLEGE RESOURCE LINKS </a:t>
            </a:r>
            <a:endParaRPr>
              <a:solidFill>
                <a:srgbClr val="073763"/>
              </a:solidFill>
            </a:endParaRPr>
          </a:p>
        </p:txBody>
      </p:sp>
      <p:sp>
        <p:nvSpPr>
          <p:cNvPr id="314" name="Google Shape;314;p44"/>
          <p:cNvSpPr txBox="1"/>
          <p:nvPr/>
        </p:nvSpPr>
        <p:spPr>
          <a:xfrm>
            <a:off x="1493975" y="1155125"/>
            <a:ext cx="6515700" cy="38481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FMHS Counseling Website </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rgbClr val="595959"/>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https://www.lisd.net/domain/3027</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LISD High School Academic Planning Guide</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4"/>
              </a:rPr>
              <a:t>High School Planning </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Transcript Requests</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rgbClr val="595959"/>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https://www.lisd.net/Page/27608</a:t>
            </a:r>
            <a:r>
              <a:rPr lang="en" sz="1700">
                <a:latin typeface="Calibri"/>
                <a:ea typeface="Calibri"/>
                <a:cs typeface="Calibri"/>
                <a:sym typeface="Calibri"/>
              </a:rPr>
              <a:t> </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Counselor Recommendation Letter Form </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6"/>
              </a:rPr>
              <a:t>https://forms.gle/rXzDRPLaDnryPohK9</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Common Application </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rgbClr val="595959"/>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https://www.commonapp.org/</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Apply Texas </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rgbClr val="595959"/>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https://www.applytexas.org/</a:t>
            </a:r>
            <a:endParaRPr sz="1700">
              <a:latin typeface="Calibri"/>
              <a:ea typeface="Calibri"/>
              <a:cs typeface="Calibri"/>
              <a:sym typeface="Calibri"/>
            </a:endParaRPr>
          </a:p>
          <a:p>
            <a:pPr marL="0" lvl="0" indent="0" algn="l" rtl="0">
              <a:spcBef>
                <a:spcPts val="0"/>
              </a:spcBef>
              <a:spcAft>
                <a:spcPts val="0"/>
              </a:spcAft>
              <a:buNone/>
            </a:pPr>
            <a:endParaRPr sz="1700">
              <a:latin typeface="Calibri"/>
              <a:ea typeface="Calibri"/>
              <a:cs typeface="Calibri"/>
              <a:sym typeface="Calibri"/>
            </a:endParaRPr>
          </a:p>
          <a:p>
            <a:pPr marL="0" lvl="0" indent="0" algn="l" rtl="0">
              <a:spcBef>
                <a:spcPts val="0"/>
              </a:spcBef>
              <a:spcAft>
                <a:spcPts val="0"/>
              </a:spcAft>
              <a:buNone/>
            </a:pPr>
            <a:endParaRPr sz="1700">
              <a:latin typeface="Calibri"/>
              <a:ea typeface="Calibri"/>
              <a:cs typeface="Calibri"/>
              <a:sym typeface="Calibri"/>
            </a:endParaRPr>
          </a:p>
        </p:txBody>
      </p:sp>
      <p:pic>
        <p:nvPicPr>
          <p:cNvPr id="315" name="Google Shape;315;p44"/>
          <p:cNvPicPr preferRelativeResize="0"/>
          <p:nvPr/>
        </p:nvPicPr>
        <p:blipFill>
          <a:blip r:embed="rId9">
            <a:alphaModFix/>
          </a:blip>
          <a:stretch>
            <a:fillRect/>
          </a:stretch>
        </p:blipFill>
        <p:spPr>
          <a:xfrm rot="-1787466">
            <a:off x="6798195" y="3104442"/>
            <a:ext cx="1416929" cy="1416894"/>
          </a:xfrm>
          <a:prstGeom prst="rect">
            <a:avLst/>
          </a:prstGeom>
          <a:noFill/>
          <a:ln>
            <a:noFill/>
          </a:ln>
        </p:spPr>
      </p:pic>
      <p:sp>
        <p:nvSpPr>
          <p:cNvPr id="316" name="Google Shape;316;p44"/>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5"/>
          <p:cNvSpPr txBox="1"/>
          <p:nvPr/>
        </p:nvSpPr>
        <p:spPr>
          <a:xfrm>
            <a:off x="1466525" y="483350"/>
            <a:ext cx="6570600" cy="4803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400" b="1">
                <a:solidFill>
                  <a:srgbClr val="073763"/>
                </a:solidFill>
                <a:latin typeface="Georgia"/>
                <a:ea typeface="Georgia"/>
                <a:cs typeface="Georgia"/>
                <a:sym typeface="Georgia"/>
              </a:rPr>
              <a:t>COLLEGE RESOURCE LINKS </a:t>
            </a:r>
            <a:endParaRPr>
              <a:solidFill>
                <a:srgbClr val="073763"/>
              </a:solidFill>
            </a:endParaRPr>
          </a:p>
        </p:txBody>
      </p:sp>
      <p:sp>
        <p:nvSpPr>
          <p:cNvPr id="322" name="Google Shape;322;p45"/>
          <p:cNvSpPr txBox="1"/>
          <p:nvPr/>
        </p:nvSpPr>
        <p:spPr>
          <a:xfrm>
            <a:off x="1314975" y="893825"/>
            <a:ext cx="7331100" cy="46677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TSI Assessment</a:t>
            </a:r>
            <a:endParaRPr sz="1700" b="1">
              <a:latin typeface="Calibri"/>
              <a:ea typeface="Calibri"/>
              <a:cs typeface="Calibri"/>
              <a:sym typeface="Calibri"/>
            </a:endParaRPr>
          </a:p>
          <a:p>
            <a:pPr marL="914400" lvl="0" indent="0" algn="l" rtl="0">
              <a:spcBef>
                <a:spcPts val="0"/>
              </a:spcBef>
              <a:spcAft>
                <a:spcPts val="0"/>
              </a:spcAft>
              <a:buNone/>
            </a:pPr>
            <a:r>
              <a:rPr lang="en" sz="1700" u="sng">
                <a:solidFill>
                  <a:schemeClr val="hlink"/>
                </a:solidFill>
                <a:latin typeface="Calibri"/>
                <a:ea typeface="Calibri"/>
                <a:cs typeface="Calibri"/>
                <a:sym typeface="Calibri"/>
                <a:hlinkClick r:id="rId3"/>
              </a:rPr>
              <a:t>https://tea.texas.gov/academics/college-career-and-military-prep/the-tsia-texas-success-initiative-assessment</a:t>
            </a:r>
            <a:endParaRPr sz="1700">
              <a:latin typeface="Calibri"/>
              <a:ea typeface="Calibri"/>
              <a:cs typeface="Calibri"/>
              <a:sym typeface="Calibri"/>
            </a:endParaRPr>
          </a:p>
          <a:p>
            <a:pPr marL="914400" lvl="0" indent="0" algn="l" rtl="0">
              <a:spcBef>
                <a:spcPts val="0"/>
              </a:spcBef>
              <a:spcAft>
                <a:spcPts val="0"/>
              </a:spcAft>
              <a:buNone/>
            </a:pPr>
            <a:endParaRPr sz="1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SAT - College Board  </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4"/>
              </a:rPr>
              <a:t>https://www.collegeboard.org/</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ACT Exam</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5"/>
              </a:rPr>
              <a:t>https://www.act.org/content/act/en-texas.html</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FAFSA Financial Aid</a:t>
            </a:r>
            <a:r>
              <a:rPr lang="en" sz="1700">
                <a:latin typeface="Calibri"/>
                <a:ea typeface="Calibri"/>
                <a:cs typeface="Calibri"/>
                <a:sym typeface="Calibri"/>
              </a:rPr>
              <a:t> </a:t>
            </a:r>
            <a:endParaRPr sz="1700">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6"/>
              </a:rPr>
              <a:t>https://studentaid.gov/h/apply-for-aid/fafsa</a:t>
            </a:r>
            <a:endParaRPr sz="1700" b="1">
              <a:highlight>
                <a:srgbClr val="FFFF00"/>
              </a:highlight>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Texas OnCourse</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7"/>
              </a:rPr>
              <a:t>https://texasoncourse.org/</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Scholarship Search</a:t>
            </a:r>
            <a:endParaRPr sz="1700" b="1">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8"/>
              </a:rPr>
              <a:t>https://fmhs.lisd.net/our-school/counseling/college-resources/scholarships-financial-aid</a:t>
            </a:r>
            <a:r>
              <a:rPr lang="en" sz="1700">
                <a:latin typeface="Calibri"/>
                <a:ea typeface="Calibri"/>
                <a:cs typeface="Calibri"/>
                <a:sym typeface="Calibri"/>
              </a:rPr>
              <a:t> </a:t>
            </a:r>
            <a:endParaRPr sz="1700">
              <a:latin typeface="Calibri"/>
              <a:ea typeface="Calibri"/>
              <a:cs typeface="Calibri"/>
              <a:sym typeface="Calibri"/>
            </a:endParaRPr>
          </a:p>
          <a:p>
            <a:pPr marL="914400" lvl="0" indent="0" algn="l" rtl="0">
              <a:spcBef>
                <a:spcPts val="0"/>
              </a:spcBef>
              <a:spcAft>
                <a:spcPts val="0"/>
              </a:spcAft>
              <a:buNone/>
            </a:pPr>
            <a:endParaRPr sz="1700">
              <a:latin typeface="Calibri"/>
              <a:ea typeface="Calibri"/>
              <a:cs typeface="Calibri"/>
              <a:sym typeface="Calibri"/>
            </a:endParaRPr>
          </a:p>
          <a:p>
            <a:pPr marL="0" lvl="0" indent="0" algn="l" rtl="0">
              <a:spcBef>
                <a:spcPts val="0"/>
              </a:spcBef>
              <a:spcAft>
                <a:spcPts val="0"/>
              </a:spcAft>
              <a:buNone/>
            </a:pPr>
            <a:endParaRPr sz="1700">
              <a:latin typeface="Calibri"/>
              <a:ea typeface="Calibri"/>
              <a:cs typeface="Calibri"/>
              <a:sym typeface="Calibri"/>
            </a:endParaRPr>
          </a:p>
          <a:p>
            <a:pPr marL="0" lvl="0" indent="0" algn="l" rtl="0">
              <a:spcBef>
                <a:spcPts val="0"/>
              </a:spcBef>
              <a:spcAft>
                <a:spcPts val="0"/>
              </a:spcAft>
              <a:buNone/>
            </a:pPr>
            <a:endParaRPr sz="1700">
              <a:latin typeface="Calibri"/>
              <a:ea typeface="Calibri"/>
              <a:cs typeface="Calibri"/>
              <a:sym typeface="Calibri"/>
            </a:endParaRPr>
          </a:p>
        </p:txBody>
      </p:sp>
      <p:pic>
        <p:nvPicPr>
          <p:cNvPr id="323" name="Google Shape;323;p45"/>
          <p:cNvPicPr preferRelativeResize="0"/>
          <p:nvPr/>
        </p:nvPicPr>
        <p:blipFill>
          <a:blip r:embed="rId9">
            <a:alphaModFix/>
          </a:blip>
          <a:stretch>
            <a:fillRect/>
          </a:stretch>
        </p:blipFill>
        <p:spPr>
          <a:xfrm rot="-1787466">
            <a:off x="6856370" y="2589042"/>
            <a:ext cx="1416929" cy="1416894"/>
          </a:xfrm>
          <a:prstGeom prst="rect">
            <a:avLst/>
          </a:prstGeom>
          <a:noFill/>
          <a:ln>
            <a:noFill/>
          </a:ln>
        </p:spPr>
      </p:pic>
      <p:sp>
        <p:nvSpPr>
          <p:cNvPr id="324" name="Google Shape;324;p45"/>
          <p:cNvSpPr txBox="1"/>
          <p:nvPr/>
        </p:nvSpPr>
        <p:spPr>
          <a:xfrm>
            <a:off x="-693025" y="4508950"/>
            <a:ext cx="1878000" cy="21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6"/>
          <p:cNvSpPr txBox="1"/>
          <p:nvPr/>
        </p:nvSpPr>
        <p:spPr>
          <a:xfrm>
            <a:off x="964775" y="1348800"/>
            <a:ext cx="3278700" cy="116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b="1" u="sng">
                <a:solidFill>
                  <a:srgbClr val="C76D03"/>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FMHS FUTURE PLANNING FLYER</a:t>
            </a:r>
            <a:endParaRPr sz="2500" b="1">
              <a:solidFill>
                <a:srgbClr val="C76D03"/>
              </a:solidFill>
              <a:latin typeface="Calibri"/>
              <a:ea typeface="Calibri"/>
              <a:cs typeface="Calibri"/>
              <a:sym typeface="Calibri"/>
            </a:endParaRPr>
          </a:p>
        </p:txBody>
      </p:sp>
      <p:pic>
        <p:nvPicPr>
          <p:cNvPr id="330" name="Google Shape;330;p46"/>
          <p:cNvPicPr preferRelativeResize="0"/>
          <p:nvPr/>
        </p:nvPicPr>
        <p:blipFill>
          <a:blip r:embed="rId4">
            <a:alphaModFix/>
          </a:blip>
          <a:stretch>
            <a:fillRect/>
          </a:stretch>
        </p:blipFill>
        <p:spPr>
          <a:xfrm rot="-10237998">
            <a:off x="1195776" y="2628626"/>
            <a:ext cx="1982549" cy="1567825"/>
          </a:xfrm>
          <a:prstGeom prst="rect">
            <a:avLst/>
          </a:prstGeom>
          <a:noFill/>
          <a:ln>
            <a:noFill/>
          </a:ln>
        </p:spPr>
      </p:pic>
      <p:pic>
        <p:nvPicPr>
          <p:cNvPr id="331" name="Google Shape;331;p46"/>
          <p:cNvPicPr preferRelativeResize="0"/>
          <p:nvPr/>
        </p:nvPicPr>
        <p:blipFill>
          <a:blip r:embed="rId5">
            <a:alphaModFix/>
          </a:blip>
          <a:stretch>
            <a:fillRect/>
          </a:stretch>
        </p:blipFill>
        <p:spPr>
          <a:xfrm>
            <a:off x="924075" y="2629725"/>
            <a:ext cx="2525949" cy="2204300"/>
          </a:xfrm>
          <a:prstGeom prst="rect">
            <a:avLst/>
          </a:prstGeom>
          <a:noFill/>
          <a:ln>
            <a:noFill/>
          </a:ln>
        </p:spPr>
      </p:pic>
      <p:pic>
        <p:nvPicPr>
          <p:cNvPr id="332" name="Google Shape;332;p46"/>
          <p:cNvPicPr preferRelativeResize="0"/>
          <p:nvPr/>
        </p:nvPicPr>
        <p:blipFill>
          <a:blip r:embed="rId6">
            <a:alphaModFix/>
          </a:blip>
          <a:stretch>
            <a:fillRect/>
          </a:stretch>
        </p:blipFill>
        <p:spPr>
          <a:xfrm rot="-1787485">
            <a:off x="3688283" y="1778905"/>
            <a:ext cx="469575" cy="469567"/>
          </a:xfrm>
          <a:prstGeom prst="rect">
            <a:avLst/>
          </a:prstGeom>
          <a:noFill/>
          <a:ln>
            <a:noFill/>
          </a:ln>
        </p:spPr>
      </p:pic>
      <p:pic>
        <p:nvPicPr>
          <p:cNvPr id="333" name="Google Shape;333;p46"/>
          <p:cNvPicPr preferRelativeResize="0"/>
          <p:nvPr/>
        </p:nvPicPr>
        <p:blipFill>
          <a:blip r:embed="rId7">
            <a:alphaModFix/>
          </a:blip>
          <a:stretch>
            <a:fillRect/>
          </a:stretch>
        </p:blipFill>
        <p:spPr>
          <a:xfrm>
            <a:off x="4709879" y="197750"/>
            <a:ext cx="3581121" cy="47480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7"/>
          <p:cNvSpPr txBox="1"/>
          <p:nvPr/>
        </p:nvSpPr>
        <p:spPr>
          <a:xfrm>
            <a:off x="1905500" y="624800"/>
            <a:ext cx="5823000" cy="4803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2400" b="1">
                <a:solidFill>
                  <a:srgbClr val="073763"/>
                </a:solidFill>
                <a:latin typeface="Georgia"/>
                <a:ea typeface="Georgia"/>
                <a:cs typeface="Georgia"/>
                <a:sym typeface="Georgia"/>
              </a:rPr>
              <a:t>SENIOR RESOURCE PAGE</a:t>
            </a:r>
            <a:endParaRPr/>
          </a:p>
        </p:txBody>
      </p:sp>
      <p:sp>
        <p:nvSpPr>
          <p:cNvPr id="339" name="Google Shape;339;p47"/>
          <p:cNvSpPr txBox="1"/>
          <p:nvPr/>
        </p:nvSpPr>
        <p:spPr>
          <a:xfrm>
            <a:off x="4864200" y="1687500"/>
            <a:ext cx="32817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latin typeface="Questrial"/>
                <a:ea typeface="Questrial"/>
                <a:cs typeface="Questrial"/>
                <a:sym typeface="Questrial"/>
              </a:rPr>
              <a:t>FMHS Senior Information:</a:t>
            </a:r>
            <a:r>
              <a:rPr lang="en" sz="2000">
                <a:latin typeface="Questrial"/>
                <a:ea typeface="Questrial"/>
                <a:cs typeface="Questrial"/>
                <a:sym typeface="Questrial"/>
              </a:rPr>
              <a:t> </a:t>
            </a:r>
            <a:r>
              <a:rPr lang="en" sz="2000" u="sng">
                <a:solidFill>
                  <a:schemeClr val="hlink"/>
                </a:solidFill>
                <a:latin typeface="Questrial"/>
                <a:ea typeface="Questrial"/>
                <a:cs typeface="Questrial"/>
                <a:sym typeface="Questrial"/>
                <a:hlinkClick r:id="rId3"/>
              </a:rPr>
              <a:t>https://fmhs.lisd.net/seniors</a:t>
            </a:r>
            <a:endParaRPr sz="2000">
              <a:latin typeface="Questrial"/>
              <a:ea typeface="Questrial"/>
              <a:cs typeface="Questrial"/>
              <a:sym typeface="Questrial"/>
            </a:endParaRPr>
          </a:p>
          <a:p>
            <a:pPr marL="0" lvl="0" indent="0" algn="l" rtl="0">
              <a:spcBef>
                <a:spcPts val="0"/>
              </a:spcBef>
              <a:spcAft>
                <a:spcPts val="0"/>
              </a:spcAft>
              <a:buNone/>
            </a:pPr>
            <a:endParaRPr sz="2000">
              <a:latin typeface="Questrial"/>
              <a:ea typeface="Questrial"/>
              <a:cs typeface="Questrial"/>
              <a:sym typeface="Questrial"/>
            </a:endParaRPr>
          </a:p>
          <a:p>
            <a:pPr marL="0" lvl="0" indent="0" algn="l" rtl="0">
              <a:spcBef>
                <a:spcPts val="0"/>
              </a:spcBef>
              <a:spcAft>
                <a:spcPts val="0"/>
              </a:spcAft>
              <a:buNone/>
            </a:pPr>
            <a:r>
              <a:rPr lang="en" sz="2000">
                <a:latin typeface="Questrial"/>
                <a:ea typeface="Questrial"/>
                <a:cs typeface="Questrial"/>
                <a:sym typeface="Questrial"/>
              </a:rPr>
              <a:t>Graduation Date: May 30 at 6:00 p.m. - Frisco Star</a:t>
            </a:r>
            <a:endParaRPr sz="2000">
              <a:latin typeface="Questrial"/>
              <a:ea typeface="Questrial"/>
              <a:cs typeface="Questrial"/>
              <a:sym typeface="Questrial"/>
            </a:endParaRPr>
          </a:p>
          <a:p>
            <a:pPr marL="0" lvl="0" indent="0" algn="l" rtl="0">
              <a:spcBef>
                <a:spcPts val="0"/>
              </a:spcBef>
              <a:spcAft>
                <a:spcPts val="0"/>
              </a:spcAft>
              <a:buNone/>
            </a:pPr>
            <a:endParaRPr sz="2000">
              <a:latin typeface="Questrial"/>
              <a:ea typeface="Questrial"/>
              <a:cs typeface="Questrial"/>
              <a:sym typeface="Questrial"/>
            </a:endParaRPr>
          </a:p>
          <a:p>
            <a:pPr marL="0" lvl="0" indent="0" algn="l" rtl="0">
              <a:spcBef>
                <a:spcPts val="0"/>
              </a:spcBef>
              <a:spcAft>
                <a:spcPts val="0"/>
              </a:spcAft>
              <a:buNone/>
            </a:pPr>
            <a:r>
              <a:rPr lang="en" sz="2000">
                <a:latin typeface="Questrial"/>
                <a:ea typeface="Questrial"/>
                <a:cs typeface="Questrial"/>
                <a:sym typeface="Questrial"/>
              </a:rPr>
              <a:t>Weekly FMHS Newsletters</a:t>
            </a:r>
            <a:endParaRPr sz="2000">
              <a:latin typeface="Questrial"/>
              <a:ea typeface="Questrial"/>
              <a:cs typeface="Questrial"/>
              <a:sym typeface="Questrial"/>
            </a:endParaRPr>
          </a:p>
        </p:txBody>
      </p:sp>
      <p:pic>
        <p:nvPicPr>
          <p:cNvPr id="340" name="Google Shape;340;p47"/>
          <p:cNvPicPr preferRelativeResize="0"/>
          <p:nvPr/>
        </p:nvPicPr>
        <p:blipFill>
          <a:blip r:embed="rId4">
            <a:alphaModFix/>
          </a:blip>
          <a:stretch>
            <a:fillRect/>
          </a:stretch>
        </p:blipFill>
        <p:spPr>
          <a:xfrm>
            <a:off x="2036450" y="1338225"/>
            <a:ext cx="2358350" cy="2933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4"/>
        <p:cNvGrpSpPr/>
        <p:nvPr/>
      </p:nvGrpSpPr>
      <p:grpSpPr>
        <a:xfrm>
          <a:off x="0" y="0"/>
          <a:ext cx="0" cy="0"/>
          <a:chOff x="0" y="0"/>
          <a:chExt cx="0" cy="0"/>
        </a:xfrm>
      </p:grpSpPr>
      <p:pic>
        <p:nvPicPr>
          <p:cNvPr id="345" name="Google Shape;345;p48" title="Screenshot 2025-09-11 at 10.19.50 AM.png"/>
          <p:cNvPicPr preferRelativeResize="0"/>
          <p:nvPr/>
        </p:nvPicPr>
        <p:blipFill>
          <a:blip r:embed="rId3">
            <a:alphaModFix/>
          </a:blip>
          <a:stretch>
            <a:fillRect/>
          </a:stretch>
        </p:blipFill>
        <p:spPr>
          <a:xfrm>
            <a:off x="7478988" y="0"/>
            <a:ext cx="1665012" cy="1655100"/>
          </a:xfrm>
          <a:prstGeom prst="rect">
            <a:avLst/>
          </a:prstGeom>
          <a:noFill/>
          <a:ln>
            <a:noFill/>
          </a:ln>
        </p:spPr>
      </p:pic>
      <p:sp>
        <p:nvSpPr>
          <p:cNvPr id="346" name="Google Shape;346;p48"/>
          <p:cNvSpPr txBox="1"/>
          <p:nvPr/>
        </p:nvSpPr>
        <p:spPr>
          <a:xfrm>
            <a:off x="1242500" y="839700"/>
            <a:ext cx="6368100" cy="3464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solidFill>
                  <a:schemeClr val="accent2"/>
                </a:solidFill>
                <a:latin typeface="Questrial"/>
                <a:ea typeface="Questrial"/>
                <a:cs typeface="Questrial"/>
                <a:sym typeface="Questrial"/>
              </a:rPr>
              <a:t>Submitted Questions:</a:t>
            </a:r>
            <a:endParaRPr sz="2100" b="1">
              <a:solidFill>
                <a:schemeClr val="accent2"/>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Will transcripts be sent through ApplyTexas?</a:t>
            </a:r>
            <a:r>
              <a:rPr lang="en" sz="1600">
                <a:solidFill>
                  <a:srgbClr val="1E1E1E"/>
                </a:solidFill>
                <a:latin typeface="Questrial"/>
                <a:ea typeface="Questrial"/>
                <a:cs typeface="Questrial"/>
                <a:sym typeface="Questrial"/>
              </a:rPr>
              <a:t> Students will need to request a transcript be sent directly to the college using the transcript request link - </a:t>
            </a:r>
            <a:r>
              <a:rPr lang="en" sz="1600" u="sng">
                <a:solidFill>
                  <a:srgbClr val="0000FF"/>
                </a:solidFill>
                <a:latin typeface="Questrial"/>
                <a:ea typeface="Questrial"/>
                <a:cs typeface="Questrial"/>
                <a:sym typeface="Questrial"/>
                <a:hlinkClick r:id="rId4">
                  <a:extLst>
                    <a:ext uri="{A12FA001-AC4F-418D-AE19-62706E023703}">
                      <ahyp:hlinkClr xmlns:ahyp="http://schemas.microsoft.com/office/drawing/2018/hyperlinkcolor" val="tx"/>
                    </a:ext>
                  </a:extLst>
                </a:hlinkClick>
              </a:rPr>
              <a:t>Request a Transcript</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Is it better to do college visits before or after getting accepted?</a:t>
            </a:r>
            <a:r>
              <a:rPr lang="en" sz="1600">
                <a:solidFill>
                  <a:srgbClr val="1E1E1E"/>
                </a:solidFill>
                <a:latin typeface="Questrial"/>
                <a:ea typeface="Questrial"/>
                <a:cs typeface="Questrial"/>
                <a:sym typeface="Questrial"/>
              </a:rPr>
              <a:t> College visits are encouraged to help students determine if a school is the right fit. Visiting either before or after acceptance can support them in making a well-informed final decision.</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Do we have to apply for TAFSA separately if applying for FAFSA? </a:t>
            </a:r>
            <a:r>
              <a:rPr lang="en" sz="1600">
                <a:solidFill>
                  <a:srgbClr val="1E1E1E"/>
                </a:solidFill>
                <a:latin typeface="Questrial"/>
                <a:ea typeface="Questrial"/>
                <a:cs typeface="Questrial"/>
                <a:sym typeface="Questrial"/>
              </a:rPr>
              <a:t>TAFSA is for students are who ineligible for FAFSA.  We will have a FAFSA night in early December for more information.</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Are senior courses included on the submitted transcript? </a:t>
            </a:r>
            <a:r>
              <a:rPr lang="en" sz="1600">
                <a:solidFill>
                  <a:srgbClr val="1E1E1E"/>
                </a:solidFill>
                <a:latin typeface="Questrial"/>
                <a:ea typeface="Questrial"/>
                <a:cs typeface="Questrial"/>
                <a:sym typeface="Questrial"/>
              </a:rPr>
              <a:t>Yes, senior classes are included on current transcripts. </a:t>
            </a:r>
            <a:endParaRPr sz="1600">
              <a:solidFill>
                <a:srgbClr val="1E1E1E"/>
              </a:solidFill>
              <a:latin typeface="Questrial"/>
              <a:ea typeface="Questrial"/>
              <a:cs typeface="Questrial"/>
              <a:sym typeface="Questrial"/>
            </a:endParaRPr>
          </a:p>
          <a:p>
            <a:pPr marL="0" lvl="0" indent="0" algn="l" rtl="0">
              <a:spcBef>
                <a:spcPts val="0"/>
              </a:spcBef>
              <a:spcAft>
                <a:spcPts val="0"/>
              </a:spcAft>
              <a:buNone/>
            </a:pPr>
            <a:endParaRPr sz="1800">
              <a:solidFill>
                <a:srgbClr val="1E1E1E"/>
              </a:solidFill>
              <a:latin typeface="Questrial"/>
              <a:ea typeface="Questrial"/>
              <a:cs typeface="Questrial"/>
              <a:sym typeface="Questrial"/>
            </a:endParaRPr>
          </a:p>
        </p:txBody>
      </p:sp>
      <p:sp>
        <p:nvSpPr>
          <p:cNvPr id="347" name="Google Shape;347;p48"/>
          <p:cNvSpPr txBox="1">
            <a:spLocks noGrp="1"/>
          </p:cNvSpPr>
          <p:nvPr>
            <p:ph type="title"/>
          </p:nvPr>
        </p:nvSpPr>
        <p:spPr>
          <a:xfrm>
            <a:off x="1836900" y="385375"/>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1C4587"/>
                </a:solidFill>
                <a:latin typeface="Georgia"/>
                <a:ea typeface="Georgia"/>
                <a:cs typeface="Georgia"/>
                <a:sym typeface="Georgia"/>
              </a:rPr>
              <a:t>QUESTIONS</a:t>
            </a:r>
            <a:endParaRPr>
              <a:solidFill>
                <a:srgbClr val="1C4587"/>
              </a:solidFill>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9"/>
          <p:cNvSpPr txBox="1">
            <a:spLocks noGrp="1"/>
          </p:cNvSpPr>
          <p:nvPr>
            <p:ph type="title"/>
          </p:nvPr>
        </p:nvSpPr>
        <p:spPr>
          <a:xfrm>
            <a:off x="1836900" y="513350"/>
            <a:ext cx="547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1C4587"/>
                </a:solidFill>
                <a:latin typeface="Georgia"/>
                <a:ea typeface="Georgia"/>
                <a:cs typeface="Georgia"/>
                <a:sym typeface="Georgia"/>
              </a:rPr>
              <a:t>QUESTIONS</a:t>
            </a:r>
            <a:endParaRPr/>
          </a:p>
        </p:txBody>
      </p:sp>
      <p:sp>
        <p:nvSpPr>
          <p:cNvPr id="353" name="Google Shape;353;p49"/>
          <p:cNvSpPr txBox="1">
            <a:spLocks noGrp="1"/>
          </p:cNvSpPr>
          <p:nvPr>
            <p:ph type="body" idx="1"/>
          </p:nvPr>
        </p:nvSpPr>
        <p:spPr>
          <a:xfrm>
            <a:off x="1398275" y="1086050"/>
            <a:ext cx="6963300" cy="3557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solidFill>
                  <a:schemeClr val="accent2"/>
                </a:solidFill>
                <a:latin typeface="Questrial"/>
                <a:ea typeface="Questrial"/>
                <a:cs typeface="Questrial"/>
                <a:sym typeface="Questrial"/>
              </a:rPr>
              <a:t>Submitted Questions:</a:t>
            </a:r>
            <a:endParaRPr sz="2100" b="1">
              <a:solidFill>
                <a:schemeClr val="accent2"/>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How do I know Rank was removed?</a:t>
            </a:r>
            <a:r>
              <a:rPr lang="en" sz="1600">
                <a:solidFill>
                  <a:srgbClr val="1E1E1E"/>
                </a:solidFill>
                <a:latin typeface="Questrial"/>
                <a:ea typeface="Questrial"/>
                <a:cs typeface="Questrial"/>
                <a:sym typeface="Questrial"/>
              </a:rPr>
              <a:t> Parents are able to opt out of rank through a Skyward form - only on the parent side.  It takes 24 hours for rank to be removed.  The counselor can confirm rank was removed and you can view student portfolio after 1st 9-week.  </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a:solidFill>
                  <a:srgbClr val="1E1E1E"/>
                </a:solidFill>
                <a:latin typeface="Questrial"/>
                <a:ea typeface="Questrial"/>
                <a:cs typeface="Questrial"/>
                <a:sym typeface="Questrial"/>
              </a:rPr>
              <a:t> </a:t>
            </a:r>
            <a:r>
              <a:rPr lang="en" sz="1600" b="1">
                <a:solidFill>
                  <a:srgbClr val="1E1E1E"/>
                </a:solidFill>
                <a:latin typeface="Questrial"/>
                <a:ea typeface="Questrial"/>
                <a:cs typeface="Questrial"/>
                <a:sym typeface="Questrial"/>
              </a:rPr>
              <a:t>How do SAT scores get sent?</a:t>
            </a:r>
            <a:r>
              <a:rPr lang="en" sz="1600">
                <a:solidFill>
                  <a:srgbClr val="1E1E1E"/>
                </a:solidFill>
                <a:latin typeface="Questrial"/>
                <a:ea typeface="Questrial"/>
                <a:cs typeface="Questrial"/>
                <a:sym typeface="Questrial"/>
              </a:rPr>
              <a:t> You will request your SAT scores be sent through College Board.</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College specific questions</a:t>
            </a:r>
            <a:r>
              <a:rPr lang="en" sz="1600">
                <a:solidFill>
                  <a:srgbClr val="1E1E1E"/>
                </a:solidFill>
                <a:latin typeface="Questrial"/>
                <a:ea typeface="Questrial"/>
                <a:cs typeface="Questrial"/>
                <a:sym typeface="Questrial"/>
              </a:rPr>
              <a:t> - we recommend reaching out to the college admissions representative - they are experts to their admissions requirements.</a:t>
            </a:r>
            <a:endParaRPr sz="1600">
              <a:solidFill>
                <a:srgbClr val="1E1E1E"/>
              </a:solidFill>
              <a:latin typeface="Questrial"/>
              <a:ea typeface="Questrial"/>
              <a:cs typeface="Questrial"/>
              <a:sym typeface="Questrial"/>
            </a:endParaRPr>
          </a:p>
          <a:p>
            <a:pPr marL="457200" lvl="0" indent="-330200" algn="l" rtl="0">
              <a:lnSpc>
                <a:spcPct val="115000"/>
              </a:lnSpc>
              <a:spcBef>
                <a:spcPts val="0"/>
              </a:spcBef>
              <a:spcAft>
                <a:spcPts val="0"/>
              </a:spcAft>
              <a:buClr>
                <a:srgbClr val="1E1E1E"/>
              </a:buClr>
              <a:buSzPts val="1600"/>
              <a:buFont typeface="Questrial"/>
              <a:buChar char="-"/>
            </a:pPr>
            <a:r>
              <a:rPr lang="en" sz="1600" b="1">
                <a:solidFill>
                  <a:srgbClr val="1E1E1E"/>
                </a:solidFill>
                <a:latin typeface="Questrial"/>
                <a:ea typeface="Questrial"/>
                <a:cs typeface="Questrial"/>
                <a:sym typeface="Questrial"/>
              </a:rPr>
              <a:t>GPA - should we put weighted or unweighted?</a:t>
            </a:r>
            <a:r>
              <a:rPr lang="en" sz="1600">
                <a:solidFill>
                  <a:srgbClr val="1E1E1E"/>
                </a:solidFill>
                <a:latin typeface="Questrial"/>
                <a:ea typeface="Questrial"/>
                <a:cs typeface="Questrial"/>
                <a:sym typeface="Questrial"/>
              </a:rPr>
              <a:t> Whichever one is going to showcase your academic effort.</a:t>
            </a:r>
            <a:endParaRPr sz="1600">
              <a:solidFill>
                <a:srgbClr val="1E1E1E"/>
              </a:solidFill>
              <a:latin typeface="Questrial"/>
              <a:ea typeface="Questrial"/>
              <a:cs typeface="Questrial"/>
              <a:sym typeface="Questrial"/>
            </a:endParaRPr>
          </a:p>
        </p:txBody>
      </p:sp>
    </p:spTree>
  </p:cSld>
  <p:clrMapOvr>
    <a:masterClrMapping/>
  </p:clrMapOvr>
</p:sld>
</file>

<file path=ppt/theme/theme1.xml><?xml version="1.0" encoding="utf-8"?>
<a:theme xmlns:a="http://schemas.openxmlformats.org/drawingml/2006/main" name="Notebook Lesson by Slidesgo">
  <a:themeElements>
    <a:clrScheme name="Simple Light">
      <a:dk1>
        <a:srgbClr val="595959"/>
      </a:dk1>
      <a:lt1>
        <a:srgbClr val="F13286"/>
      </a:lt1>
      <a:dk2>
        <a:srgbClr val="595959"/>
      </a:dk2>
      <a:lt2>
        <a:srgbClr val="8CB2D6"/>
      </a:lt2>
      <a:accent1>
        <a:srgbClr val="F13286"/>
      </a:accent1>
      <a:accent2>
        <a:srgbClr val="C76D03"/>
      </a:accent2>
      <a:accent3>
        <a:srgbClr val="F13286"/>
      </a:accent3>
      <a:accent4>
        <a:srgbClr val="F58435"/>
      </a:accent4>
      <a:accent5>
        <a:srgbClr val="64889E"/>
      </a:accent5>
      <a:accent6>
        <a:srgbClr val="595959"/>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1457</Words>
  <Application>Microsoft Macintosh PowerPoint</Application>
  <PresentationFormat>On-screen Show (16:9)</PresentationFormat>
  <Paragraphs>176</Paragraphs>
  <Slides>23</Slides>
  <Notes>23</Notes>
  <HiddenSlides>2</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23</vt:i4>
      </vt:variant>
    </vt:vector>
  </HeadingPairs>
  <TitlesOfParts>
    <vt:vector size="38" baseType="lpstr">
      <vt:lpstr>Anonymous Pro</vt:lpstr>
      <vt:lpstr>Calibri</vt:lpstr>
      <vt:lpstr>Cambria</vt:lpstr>
      <vt:lpstr>Roboto Mono Medium</vt:lpstr>
      <vt:lpstr>Questrial</vt:lpstr>
      <vt:lpstr>Dancing Script</vt:lpstr>
      <vt:lpstr>Arial</vt:lpstr>
      <vt:lpstr>Dancing Script Medium</vt:lpstr>
      <vt:lpstr>Georgia</vt:lpstr>
      <vt:lpstr>Oswald</vt:lpstr>
      <vt:lpstr>Roboto Mono</vt:lpstr>
      <vt:lpstr>Coming Soon</vt:lpstr>
      <vt:lpstr>Concert One</vt:lpstr>
      <vt:lpstr>Century Gothic</vt:lpstr>
      <vt:lpstr>Notebook Lesson by Slidesgo</vt:lpstr>
      <vt:lpstr>Please Sign In! </vt:lpstr>
      <vt:lpstr>PowerPoint Presentation</vt:lpstr>
      <vt:lpstr>PowerPoint Presentation</vt:lpstr>
      <vt:lpstr>HAVE QUESTIONS?!</vt:lpstr>
      <vt:lpstr>PowerPoint Presentation</vt:lpstr>
      <vt:lpstr>PowerPoint Presentation</vt:lpstr>
      <vt:lpstr>PowerPoint Presentation</vt:lpstr>
      <vt:lpstr>PowerPoint Presentation</vt:lpstr>
      <vt:lpstr>Summer After Junior Year</vt:lpstr>
      <vt:lpstr>RANK OPT OUT </vt:lpstr>
      <vt:lpstr>Common App Requests</vt:lpstr>
      <vt:lpstr>PowerPoint Presentation</vt:lpstr>
      <vt:lpstr>PowerPoint Presentation</vt:lpstr>
      <vt:lpstr>FMHS COLLEGE SPREADSHEET</vt:lpstr>
      <vt:lpstr>PowerPoint Presentation</vt:lpstr>
      <vt:lpstr>PowerPoint Presentation</vt:lpstr>
      <vt:lpstr>SCHOLARSHIPS   </vt:lpstr>
      <vt:lpstr>PowerPoint Presentation</vt:lpstr>
      <vt:lpstr>PowerPoint Presentation</vt:lpstr>
      <vt:lpstr>PowerPoint Presentation</vt:lpstr>
      <vt:lpstr>PowerPoint Presentation</vt:lpstr>
      <vt:lpstr>QUESTIONS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Dunham, Lori</cp:lastModifiedBy>
  <cp:revision>1</cp:revision>
  <dcterms:modified xsi:type="dcterms:W3CDTF">2025-09-12T14:10:53Z</dcterms:modified>
</cp:coreProperties>
</file>