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Lst>
  <p:sldSz cy="5143500" cx="9144000"/>
  <p:notesSz cx="7315200" cy="9601200"/>
  <p:embeddedFontLst>
    <p:embeddedFont>
      <p:font typeface="Helvetica Neue"/>
      <p:regular r:id="rId30"/>
      <p:bold r:id="rId31"/>
      <p:italic r:id="rId32"/>
      <p:boldItalic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34" roundtripDataSignature="AMtx7mi2S32gnz+0XNIvrQFObi/scRQPK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27427D3-D200-4724-9765-98E05191AB4F}">
  <a:tblStyle styleId="{C27427D3-D200-4724-9765-98E05191AB4F}" styleName="Table_0">
    <a:wholeTbl>
      <a:tcTxStyle>
        <a:font>
          <a:latin typeface="Arial"/>
          <a:ea typeface="Arial"/>
          <a:cs typeface="Arial"/>
        </a:font>
        <a:srgbClr val="000000"/>
      </a:tcTxStyle>
      <a:tcStyle>
        <a:tcBdr>
          <a:left>
            <a:ln cap="flat" cmpd="sng">
              <a:solidFill>
                <a:srgbClr val="000000"/>
              </a:solidFill>
              <a:prstDash val="solid"/>
              <a:round/>
              <a:headEnd len="sm" w="sm" type="none"/>
              <a:tailEnd len="sm" w="sm" type="none"/>
            </a:ln>
          </a:left>
          <a:right>
            <a:ln cap="flat" cmpd="sng">
              <a:solidFill>
                <a:srgbClr val="000000"/>
              </a:solidFill>
              <a:prstDash val="solid"/>
              <a:round/>
              <a:headEnd len="sm" w="sm" type="none"/>
              <a:tailEnd len="sm" w="sm" type="none"/>
            </a:ln>
          </a:right>
          <a:top>
            <a:ln cap="flat" cmpd="sng">
              <a:solidFill>
                <a:srgbClr val="000000"/>
              </a:solidFill>
              <a:prstDash val="solid"/>
              <a:round/>
              <a:headEnd len="sm" w="sm" type="none"/>
              <a:tailEnd len="sm" w="sm" type="none"/>
            </a:ln>
          </a:top>
          <a:bottom>
            <a:ln cap="flat" cmpd="sng">
              <a:solidFill>
                <a:srgbClr val="000000"/>
              </a:solidFill>
              <a:prstDash val="solid"/>
              <a:round/>
              <a:headEnd len="sm" w="sm" type="none"/>
              <a:tailEnd len="sm" w="sm" type="none"/>
            </a:ln>
          </a:bottom>
          <a:insideH>
            <a:ln cap="flat" cmpd="sng">
              <a:solidFill>
                <a:srgbClr val="000000"/>
              </a:solidFill>
              <a:prstDash val="solid"/>
              <a:round/>
              <a:headEnd len="sm" w="sm" type="none"/>
              <a:tailEnd len="sm" w="sm" type="none"/>
            </a:ln>
          </a:insideH>
          <a:insideV>
            <a:ln cap="flat" cmpd="sng">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HelveticaNeue-bold.fntdata"/><Relationship Id="rId30" Type="http://schemas.openxmlformats.org/officeDocument/2006/relationships/font" Target="fonts/HelveticaNeue-regular.fntdata"/><Relationship Id="rId11" Type="http://schemas.openxmlformats.org/officeDocument/2006/relationships/slide" Target="slides/slide5.xml"/><Relationship Id="rId33" Type="http://schemas.openxmlformats.org/officeDocument/2006/relationships/font" Target="fonts/HelveticaNeue-boldItalic.fntdata"/><Relationship Id="rId10" Type="http://schemas.openxmlformats.org/officeDocument/2006/relationships/slide" Target="slides/slide4.xml"/><Relationship Id="rId32" Type="http://schemas.openxmlformats.org/officeDocument/2006/relationships/font" Target="fonts/HelveticaNeue-italic.fntdata"/><Relationship Id="rId13" Type="http://schemas.openxmlformats.org/officeDocument/2006/relationships/slide" Target="slides/slide7.xml"/><Relationship Id="rId12" Type="http://schemas.openxmlformats.org/officeDocument/2006/relationships/slide" Target="slides/slide6.xml"/><Relationship Id="rId34" Type="http://customschemas.google.com/relationships/presentationmetadata" Target="meta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731520" y="4560570"/>
            <a:ext cx="5852160" cy="4320540"/>
          </a:xfrm>
          <a:prstGeom prst="rect">
            <a:avLst/>
          </a:prstGeom>
          <a:noFill/>
          <a:ln>
            <a:noFill/>
          </a:ln>
        </p:spPr>
        <p:txBody>
          <a:bodyPr anchorCtr="0" anchor="t" bIns="96625" lIns="96625" spcFirstLastPara="1" rIns="96625" wrap="square" tIns="966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731520" y="4560570"/>
            <a:ext cx="5852160" cy="4320540"/>
          </a:xfrm>
          <a:prstGeom prst="rect">
            <a:avLst/>
          </a:prstGeom>
          <a:noFill/>
          <a:ln>
            <a:noFill/>
          </a:ln>
        </p:spPr>
        <p:txBody>
          <a:bodyPr anchorCtr="0" anchor="t" bIns="96625" lIns="96625" spcFirstLastPara="1" rIns="96625" wrap="square" tIns="96625">
            <a:noAutofit/>
          </a:bodyPr>
          <a:lstStyle/>
          <a:p>
            <a:pPr indent="0" lvl="0" marL="0" rtl="0" algn="l">
              <a:lnSpc>
                <a:spcPct val="100000"/>
              </a:lnSpc>
              <a:spcBef>
                <a:spcPts val="0"/>
              </a:spcBef>
              <a:spcAft>
                <a:spcPts val="0"/>
              </a:spcAft>
              <a:buClr>
                <a:schemeClr val="dk1"/>
              </a:buClr>
              <a:buSzPts val="1100"/>
              <a:buNone/>
            </a:pPr>
            <a:r>
              <a:rPr lang="en-US"/>
              <a:t>Patricia</a:t>
            </a:r>
            <a:endParaRPr/>
          </a:p>
        </p:txBody>
      </p:sp>
      <p:sp>
        <p:nvSpPr>
          <p:cNvPr id="82" name="Google Shape;82;p1: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26e5179b299_0_15:notes"/>
          <p:cNvSpPr/>
          <p:nvPr>
            <p:ph idx="2" type="sldImg"/>
          </p:nvPr>
        </p:nvSpPr>
        <p:spPr>
          <a:xfrm>
            <a:off x="406720" y="720090"/>
            <a:ext cx="6502500" cy="3600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8" name="Google Shape;88;g26e5179b299_0_15:notes"/>
          <p:cNvSpPr txBox="1"/>
          <p:nvPr>
            <p:ph idx="1" type="body"/>
          </p:nvPr>
        </p:nvSpPr>
        <p:spPr>
          <a:xfrm>
            <a:off x="731520" y="4560570"/>
            <a:ext cx="5852100" cy="4320600"/>
          </a:xfrm>
          <a:prstGeom prst="rect">
            <a:avLst/>
          </a:prstGeom>
          <a:noFill/>
          <a:ln>
            <a:noFill/>
          </a:ln>
        </p:spPr>
        <p:txBody>
          <a:bodyPr anchorCtr="0" anchor="t" bIns="97000" lIns="97000" spcFirstLastPara="1" rIns="97000" wrap="square" tIns="97000">
            <a:noAutofit/>
          </a:bodyPr>
          <a:lstStyle/>
          <a:p>
            <a:pPr indent="0" lvl="0" marL="0" rtl="0" algn="l">
              <a:lnSpc>
                <a:spcPct val="100000"/>
              </a:lnSpc>
              <a:spcBef>
                <a:spcPts val="0"/>
              </a:spcBef>
              <a:spcAft>
                <a:spcPts val="0"/>
              </a:spcAft>
              <a:buClr>
                <a:schemeClr val="dk1"/>
              </a:buClr>
              <a:buSzPts val="1200"/>
              <a:buFont typeface="Arial"/>
              <a:buNone/>
            </a:pPr>
            <a:r>
              <a:rPr lang="en-US"/>
              <a:t>Patricia</a:t>
            </a:r>
            <a:endParaRPr/>
          </a:p>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39f50757b3_0_4:notes"/>
          <p:cNvSpPr/>
          <p:nvPr>
            <p:ph idx="2" type="sldImg"/>
          </p:nvPr>
        </p:nvSpPr>
        <p:spPr>
          <a:xfrm>
            <a:off x="457200" y="720725"/>
            <a:ext cx="6400800" cy="3600600"/>
          </a:xfrm>
          <a:custGeom>
            <a:rect b="b" l="l" r="r" t="t"/>
            <a:pathLst>
              <a:path extrusionOk="0" h="120000" w="120000">
                <a:moveTo>
                  <a:pt x="0" y="0"/>
                </a:moveTo>
                <a:lnTo>
                  <a:pt x="120000" y="0"/>
                </a:lnTo>
                <a:lnTo>
                  <a:pt x="120000" y="120000"/>
                </a:lnTo>
                <a:lnTo>
                  <a:pt x="0" y="120000"/>
                </a:lnTo>
                <a:close/>
              </a:path>
            </a:pathLst>
          </a:custGeom>
        </p:spPr>
      </p:sp>
      <p:sp>
        <p:nvSpPr>
          <p:cNvPr id="95" name="Google Shape;95;g339f50757b3_0_4:notes"/>
          <p:cNvSpPr txBox="1"/>
          <p:nvPr>
            <p:ph idx="1" type="body"/>
          </p:nvPr>
        </p:nvSpPr>
        <p:spPr>
          <a:xfrm>
            <a:off x="731520" y="4560570"/>
            <a:ext cx="5852100" cy="4320600"/>
          </a:xfrm>
          <a:prstGeom prst="rect">
            <a:avLst/>
          </a:prstGeom>
        </p:spPr>
        <p:txBody>
          <a:bodyPr anchorCtr="0" anchor="t" bIns="96625" lIns="96625" spcFirstLastPara="1" rIns="96625" wrap="square" tIns="966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39f50757b3_0_13:notes"/>
          <p:cNvSpPr/>
          <p:nvPr>
            <p:ph idx="2" type="sldImg"/>
          </p:nvPr>
        </p:nvSpPr>
        <p:spPr>
          <a:xfrm>
            <a:off x="457200" y="720725"/>
            <a:ext cx="6400800" cy="36006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339f50757b3_0_13:notes"/>
          <p:cNvSpPr txBox="1"/>
          <p:nvPr>
            <p:ph idx="1" type="body"/>
          </p:nvPr>
        </p:nvSpPr>
        <p:spPr>
          <a:xfrm>
            <a:off x="731520" y="4560570"/>
            <a:ext cx="5852100" cy="4320600"/>
          </a:xfrm>
          <a:prstGeom prst="rect">
            <a:avLst/>
          </a:prstGeom>
        </p:spPr>
        <p:txBody>
          <a:bodyPr anchorCtr="0" anchor="t" bIns="96625" lIns="96625" spcFirstLastPara="1" rIns="96625" wrap="square" tIns="966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1f45451ea4e_0_18:notes"/>
          <p:cNvSpPr/>
          <p:nvPr>
            <p:ph idx="2" type="sldImg"/>
          </p:nvPr>
        </p:nvSpPr>
        <p:spPr>
          <a:xfrm>
            <a:off x="457200" y="720725"/>
            <a:ext cx="6400800" cy="3600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5" name="Google Shape;105;g1f45451ea4e_0_18:notes"/>
          <p:cNvSpPr txBox="1"/>
          <p:nvPr>
            <p:ph idx="1" type="body"/>
          </p:nvPr>
        </p:nvSpPr>
        <p:spPr>
          <a:xfrm>
            <a:off x="731520" y="4560570"/>
            <a:ext cx="5852100" cy="4320600"/>
          </a:xfrm>
          <a:prstGeom prst="rect">
            <a:avLst/>
          </a:prstGeom>
          <a:noFill/>
          <a:ln>
            <a:noFill/>
          </a:ln>
        </p:spPr>
        <p:txBody>
          <a:bodyPr anchorCtr="0" anchor="t" bIns="96625" lIns="96625" spcFirstLastPara="1" rIns="96625" wrap="square" tIns="96625">
            <a:noAutofit/>
          </a:bodyPr>
          <a:lstStyle/>
          <a:p>
            <a:pPr indent="0" lvl="0" marL="0" rtl="0" algn="l">
              <a:lnSpc>
                <a:spcPct val="100000"/>
              </a:lnSpc>
              <a:spcBef>
                <a:spcPts val="0"/>
              </a:spcBef>
              <a:spcAft>
                <a:spcPts val="0"/>
              </a:spcAft>
              <a:buSzPts val="1100"/>
              <a:buNone/>
            </a:pPr>
            <a:r>
              <a:rPr lang="en-US"/>
              <a:t>Josiah</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4: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2" name="Google Shape;112;p4:notes"/>
          <p:cNvSpPr txBox="1"/>
          <p:nvPr>
            <p:ph idx="1" type="body"/>
          </p:nvPr>
        </p:nvSpPr>
        <p:spPr>
          <a:xfrm>
            <a:off x="731520" y="4560570"/>
            <a:ext cx="5852160" cy="4320540"/>
          </a:xfrm>
          <a:prstGeom prst="rect">
            <a:avLst/>
          </a:prstGeom>
          <a:noFill/>
          <a:ln>
            <a:noFill/>
          </a:ln>
        </p:spPr>
        <p:txBody>
          <a:bodyPr anchorCtr="0" anchor="t" bIns="96625" lIns="96625" spcFirstLastPara="1" rIns="96625" wrap="square" tIns="96625">
            <a:noAutofit/>
          </a:bodyPr>
          <a:lstStyle/>
          <a:p>
            <a:pPr indent="0" lvl="0" marL="0" rtl="0" algn="l">
              <a:lnSpc>
                <a:spcPct val="100000"/>
              </a:lnSpc>
              <a:spcBef>
                <a:spcPts val="0"/>
              </a:spcBef>
              <a:spcAft>
                <a:spcPts val="0"/>
              </a:spcAft>
              <a:buSzPts val="1100"/>
              <a:buNone/>
            </a:pPr>
            <a:r>
              <a:rPr lang="en-US"/>
              <a:t>Josiah</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3: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7" name="Google Shape;117;p3:notes"/>
          <p:cNvSpPr txBox="1"/>
          <p:nvPr>
            <p:ph idx="1" type="body"/>
          </p:nvPr>
        </p:nvSpPr>
        <p:spPr>
          <a:xfrm>
            <a:off x="731520" y="4560570"/>
            <a:ext cx="5852160" cy="4320540"/>
          </a:xfrm>
          <a:prstGeom prst="rect">
            <a:avLst/>
          </a:prstGeom>
          <a:noFill/>
          <a:ln>
            <a:noFill/>
          </a:ln>
        </p:spPr>
        <p:txBody>
          <a:bodyPr anchorCtr="0" anchor="t" bIns="96625" lIns="96625" spcFirstLastPara="1" rIns="96625" wrap="square" tIns="96625">
            <a:noAutofit/>
          </a:bodyPr>
          <a:lstStyle/>
          <a:p>
            <a:pPr indent="0" lvl="0" marL="0" rtl="0" algn="l">
              <a:lnSpc>
                <a:spcPct val="100000"/>
              </a:lnSpc>
              <a:spcBef>
                <a:spcPts val="0"/>
              </a:spcBef>
              <a:spcAft>
                <a:spcPts val="0"/>
              </a:spcAft>
              <a:buSzPts val="1100"/>
              <a:buNone/>
            </a:pPr>
            <a:r>
              <a:rPr lang="en-US"/>
              <a:t>Josiah</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7: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9" name="Google Shape;129;p7:notes"/>
          <p:cNvSpPr txBox="1"/>
          <p:nvPr>
            <p:ph idx="1" type="body"/>
          </p:nvPr>
        </p:nvSpPr>
        <p:spPr>
          <a:xfrm>
            <a:off x="731520" y="4560570"/>
            <a:ext cx="5852160" cy="4320540"/>
          </a:xfrm>
          <a:prstGeom prst="rect">
            <a:avLst/>
          </a:prstGeom>
          <a:noFill/>
          <a:ln>
            <a:noFill/>
          </a:ln>
        </p:spPr>
        <p:txBody>
          <a:bodyPr anchorCtr="0" anchor="t" bIns="96625" lIns="96625" spcFirstLastPara="1" rIns="96625" wrap="square" tIns="96625">
            <a:noAutofit/>
          </a:bodyPr>
          <a:lstStyle/>
          <a:p>
            <a:pPr indent="0" lvl="0" marL="0" rtl="0" algn="l">
              <a:lnSpc>
                <a:spcPct val="100000"/>
              </a:lnSpc>
              <a:spcBef>
                <a:spcPts val="0"/>
              </a:spcBef>
              <a:spcAft>
                <a:spcPts val="0"/>
              </a:spcAft>
              <a:buSzPts val="1100"/>
              <a:buNone/>
            </a:pPr>
            <a:r>
              <a:rPr lang="en-US"/>
              <a:t>Cody</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8: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6" name="Google Shape;136;p8:notes"/>
          <p:cNvSpPr txBox="1"/>
          <p:nvPr>
            <p:ph idx="1" type="body"/>
          </p:nvPr>
        </p:nvSpPr>
        <p:spPr>
          <a:xfrm>
            <a:off x="731520" y="4560570"/>
            <a:ext cx="5852160" cy="4320540"/>
          </a:xfrm>
          <a:prstGeom prst="rect">
            <a:avLst/>
          </a:prstGeom>
          <a:noFill/>
          <a:ln>
            <a:noFill/>
          </a:ln>
        </p:spPr>
        <p:txBody>
          <a:bodyPr anchorCtr="0" anchor="t" bIns="96625" lIns="96625" spcFirstLastPara="1" rIns="96625" wrap="square" tIns="96625">
            <a:noAutofit/>
          </a:bodyPr>
          <a:lstStyle/>
          <a:p>
            <a:pPr indent="0" lvl="0" marL="0" rtl="0" algn="l">
              <a:lnSpc>
                <a:spcPct val="100000"/>
              </a:lnSpc>
              <a:spcBef>
                <a:spcPts val="0"/>
              </a:spcBef>
              <a:spcAft>
                <a:spcPts val="0"/>
              </a:spcAft>
              <a:buSzPts val="1100"/>
              <a:buNone/>
            </a:pPr>
            <a:r>
              <a:rPr lang="en-US" sz="1000">
                <a:solidFill>
                  <a:srgbClr val="666666"/>
                </a:solidFill>
                <a:highlight>
                  <a:srgbClr val="FFFFFF"/>
                </a:highlight>
              </a:rPr>
              <a:t>Cody</a:t>
            </a:r>
            <a:endParaRPr sz="1000">
              <a:solidFill>
                <a:srgbClr val="666666"/>
              </a:solidFill>
              <a:highlight>
                <a:srgbClr val="FFFFFF"/>
              </a:highlight>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bd9a7196df_0_73:notes"/>
          <p:cNvSpPr/>
          <p:nvPr>
            <p:ph idx="2" type="sldImg"/>
          </p:nvPr>
        </p:nvSpPr>
        <p:spPr>
          <a:xfrm>
            <a:off x="457200" y="720725"/>
            <a:ext cx="6400800" cy="3600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3" name="Google Shape;143;gbd9a7196df_0_73:notes"/>
          <p:cNvSpPr txBox="1"/>
          <p:nvPr>
            <p:ph idx="1" type="body"/>
          </p:nvPr>
        </p:nvSpPr>
        <p:spPr>
          <a:xfrm>
            <a:off x="731520" y="4560570"/>
            <a:ext cx="5852100" cy="4320600"/>
          </a:xfrm>
          <a:prstGeom prst="rect">
            <a:avLst/>
          </a:prstGeom>
          <a:noFill/>
          <a:ln>
            <a:noFill/>
          </a:ln>
        </p:spPr>
        <p:txBody>
          <a:bodyPr anchorCtr="0" anchor="t" bIns="96625" lIns="96625" spcFirstLastPara="1" rIns="96625" wrap="square" tIns="96625">
            <a:noAutofit/>
          </a:bodyPr>
          <a:lstStyle/>
          <a:p>
            <a:pPr indent="0" lvl="0" marL="0" rtl="0" algn="l">
              <a:spcBef>
                <a:spcPts val="0"/>
              </a:spcBef>
              <a:spcAft>
                <a:spcPts val="0"/>
              </a:spcAft>
              <a:buClr>
                <a:schemeClr val="dk1"/>
              </a:buClr>
              <a:buSzPts val="1100"/>
              <a:buFont typeface="Arial"/>
              <a:buNone/>
            </a:pPr>
            <a:r>
              <a:rPr lang="en-US" sz="1000">
                <a:solidFill>
                  <a:srgbClr val="666666"/>
                </a:solidFill>
                <a:highlight>
                  <a:schemeClr val="lt1"/>
                </a:highlight>
              </a:rPr>
              <a:t>Mitch - Lead</a:t>
            </a:r>
            <a:endParaRPr sz="1000">
              <a:solidFill>
                <a:srgbClr val="666666"/>
              </a:solidFill>
              <a:highlight>
                <a:schemeClr val="lt1"/>
              </a:highlight>
            </a:endParaRPr>
          </a:p>
          <a:p>
            <a:pPr indent="0" lvl="0" marL="0" rtl="0" algn="l">
              <a:lnSpc>
                <a:spcPct val="100000"/>
              </a:lnSpc>
              <a:spcBef>
                <a:spcPts val="0"/>
              </a:spcBef>
              <a:spcAft>
                <a:spcPts val="0"/>
              </a:spcAft>
              <a:buSzPts val="1100"/>
              <a:buNone/>
            </a:pPr>
            <a:r>
              <a:rPr lang="en-US" sz="1000">
                <a:solidFill>
                  <a:srgbClr val="666666"/>
                </a:solidFill>
                <a:highlight>
                  <a:schemeClr val="lt1"/>
                </a:highlight>
              </a:rPr>
              <a:t>Lisa &amp; Matthew</a:t>
            </a:r>
            <a:r>
              <a:rPr lang="en-US" sz="1000">
                <a:solidFill>
                  <a:srgbClr val="666666"/>
                </a:solidFill>
                <a:highlight>
                  <a:srgbClr val="FFFFFF"/>
                </a:highlight>
              </a:rPr>
              <a:t>	</a:t>
            </a:r>
            <a:endParaRPr sz="1000">
              <a:solidFill>
                <a:srgbClr val="666666"/>
              </a:solidFill>
              <a:highlight>
                <a:srgbClr val="FFFFFF"/>
              </a:highlight>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bd9a7196df_0_47:notes"/>
          <p:cNvSpPr/>
          <p:nvPr>
            <p:ph idx="2" type="sldImg"/>
          </p:nvPr>
        </p:nvSpPr>
        <p:spPr>
          <a:xfrm>
            <a:off x="457200" y="720725"/>
            <a:ext cx="6400800" cy="3600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0" name="Google Shape;150;gbd9a7196df_0_47:notes"/>
          <p:cNvSpPr txBox="1"/>
          <p:nvPr>
            <p:ph idx="1" type="body"/>
          </p:nvPr>
        </p:nvSpPr>
        <p:spPr>
          <a:xfrm>
            <a:off x="731520" y="4560570"/>
            <a:ext cx="5852100" cy="4320600"/>
          </a:xfrm>
          <a:prstGeom prst="rect">
            <a:avLst/>
          </a:prstGeom>
          <a:noFill/>
          <a:ln>
            <a:noFill/>
          </a:ln>
        </p:spPr>
        <p:txBody>
          <a:bodyPr anchorCtr="0" anchor="t" bIns="96625" lIns="96625" spcFirstLastPara="1" rIns="96625" wrap="square" tIns="96625">
            <a:noAutofit/>
          </a:bodyPr>
          <a:lstStyle/>
          <a:p>
            <a:pPr indent="0" lvl="0" marL="0" rtl="0" algn="l">
              <a:spcBef>
                <a:spcPts val="0"/>
              </a:spcBef>
              <a:spcAft>
                <a:spcPts val="0"/>
              </a:spcAft>
              <a:buClr>
                <a:schemeClr val="dk1"/>
              </a:buClr>
              <a:buSzPts val="1100"/>
              <a:buFont typeface="Arial"/>
              <a:buNone/>
            </a:pPr>
            <a:r>
              <a:rPr lang="en-US" sz="1000">
                <a:solidFill>
                  <a:srgbClr val="666666"/>
                </a:solidFill>
                <a:highlight>
                  <a:schemeClr val="lt1"/>
                </a:highlight>
              </a:rPr>
              <a:t>Mitch - Lead</a:t>
            </a:r>
            <a:endParaRPr sz="1000">
              <a:solidFill>
                <a:srgbClr val="666666"/>
              </a:solidFill>
              <a:highlight>
                <a:schemeClr val="lt1"/>
              </a:highlight>
            </a:endParaRPr>
          </a:p>
          <a:p>
            <a:pPr indent="0" lvl="0" marL="0" rtl="0" algn="l">
              <a:spcBef>
                <a:spcPts val="0"/>
              </a:spcBef>
              <a:spcAft>
                <a:spcPts val="0"/>
              </a:spcAft>
              <a:buClr>
                <a:schemeClr val="dk1"/>
              </a:buClr>
              <a:buSzPts val="1100"/>
              <a:buFont typeface="Arial"/>
              <a:buNone/>
            </a:pPr>
            <a:r>
              <a:rPr lang="en-US" sz="1000">
                <a:solidFill>
                  <a:srgbClr val="666666"/>
                </a:solidFill>
                <a:highlight>
                  <a:schemeClr val="lt1"/>
                </a:highlight>
              </a:rPr>
              <a:t>Lisa &amp; Matthew	</a:t>
            </a:r>
            <a:endParaRPr sz="1000">
              <a:solidFill>
                <a:srgbClr val="666666"/>
              </a:solidFill>
              <a:highlight>
                <a:schemeClr val="lt1"/>
              </a:highlight>
            </a:endParaRPr>
          </a:p>
          <a:p>
            <a:pPr indent="0" lvl="0" marL="0" rtl="0" algn="l">
              <a:lnSpc>
                <a:spcPct val="100000"/>
              </a:lnSpc>
              <a:spcBef>
                <a:spcPts val="0"/>
              </a:spcBef>
              <a:spcAft>
                <a:spcPts val="0"/>
              </a:spcAft>
              <a:buSzPts val="1100"/>
              <a:buNone/>
            </a:pPr>
            <a:r>
              <a:t/>
            </a:r>
            <a:endParaRPr sz="1000">
              <a:solidFill>
                <a:srgbClr val="666666"/>
              </a:solidFill>
              <a:highlight>
                <a:srgbClr val="FFFFFF"/>
              </a:highlight>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2c9e78c4e69_0_22:notes"/>
          <p:cNvSpPr/>
          <p:nvPr>
            <p:ph idx="2" type="sldImg"/>
          </p:nvPr>
        </p:nvSpPr>
        <p:spPr>
          <a:xfrm>
            <a:off x="457200" y="720725"/>
            <a:ext cx="6400800" cy="3600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7" name="Google Shape;157;g2c9e78c4e69_0_22:notes"/>
          <p:cNvSpPr txBox="1"/>
          <p:nvPr>
            <p:ph idx="1" type="body"/>
          </p:nvPr>
        </p:nvSpPr>
        <p:spPr>
          <a:xfrm>
            <a:off x="731520" y="4560570"/>
            <a:ext cx="5852100" cy="4320600"/>
          </a:xfrm>
          <a:prstGeom prst="rect">
            <a:avLst/>
          </a:prstGeom>
          <a:noFill/>
          <a:ln>
            <a:noFill/>
          </a:ln>
        </p:spPr>
        <p:txBody>
          <a:bodyPr anchorCtr="0" anchor="t" bIns="96625" lIns="96625" spcFirstLastPara="1" rIns="96625" wrap="square" tIns="96625">
            <a:noAutofit/>
          </a:bodyPr>
          <a:lstStyle/>
          <a:p>
            <a:pPr indent="0" lvl="0" marL="0" rtl="0" algn="l">
              <a:spcBef>
                <a:spcPts val="0"/>
              </a:spcBef>
              <a:spcAft>
                <a:spcPts val="0"/>
              </a:spcAft>
              <a:buClr>
                <a:schemeClr val="dk1"/>
              </a:buClr>
              <a:buSzPts val="1100"/>
              <a:buFont typeface="Arial"/>
              <a:buNone/>
            </a:pPr>
            <a:r>
              <a:rPr lang="en-US" sz="1000">
                <a:solidFill>
                  <a:srgbClr val="666666"/>
                </a:solidFill>
                <a:highlight>
                  <a:schemeClr val="lt1"/>
                </a:highlight>
              </a:rPr>
              <a:t>Mitch - Lead</a:t>
            </a:r>
            <a:endParaRPr sz="1000">
              <a:solidFill>
                <a:srgbClr val="666666"/>
              </a:solidFill>
              <a:highlight>
                <a:schemeClr val="lt1"/>
              </a:highlight>
            </a:endParaRPr>
          </a:p>
          <a:p>
            <a:pPr indent="0" lvl="0" marL="0" rtl="0" algn="l">
              <a:spcBef>
                <a:spcPts val="0"/>
              </a:spcBef>
              <a:spcAft>
                <a:spcPts val="0"/>
              </a:spcAft>
              <a:buClr>
                <a:schemeClr val="dk1"/>
              </a:buClr>
              <a:buSzPts val="1100"/>
              <a:buFont typeface="Arial"/>
              <a:buNone/>
            </a:pPr>
            <a:r>
              <a:rPr lang="en-US" sz="1000">
                <a:solidFill>
                  <a:srgbClr val="666666"/>
                </a:solidFill>
                <a:highlight>
                  <a:schemeClr val="lt1"/>
                </a:highlight>
              </a:rPr>
              <a:t>Lisa &amp; Matthew	</a:t>
            </a:r>
            <a:endParaRPr sz="1000">
              <a:solidFill>
                <a:srgbClr val="666666"/>
              </a:solidFill>
              <a:highlight>
                <a:schemeClr val="lt1"/>
              </a:highlight>
            </a:endParaRPr>
          </a:p>
          <a:p>
            <a:pPr indent="0" lvl="0" marL="0" rtl="0" algn="l">
              <a:lnSpc>
                <a:spcPct val="100000"/>
              </a:lnSpc>
              <a:spcBef>
                <a:spcPts val="0"/>
              </a:spcBef>
              <a:spcAft>
                <a:spcPts val="0"/>
              </a:spcAft>
              <a:buSzPts val="1100"/>
              <a:buNone/>
            </a:pPr>
            <a:r>
              <a:t/>
            </a:r>
            <a:endParaRPr sz="1000">
              <a:solidFill>
                <a:srgbClr val="666666"/>
              </a:solidFill>
              <a:highlight>
                <a:srgbClr val="FFFFFF"/>
              </a:highlight>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bd9a7196df_0_61:notes"/>
          <p:cNvSpPr/>
          <p:nvPr>
            <p:ph idx="2" type="sldImg"/>
          </p:nvPr>
        </p:nvSpPr>
        <p:spPr>
          <a:xfrm>
            <a:off x="457200" y="720725"/>
            <a:ext cx="6400800" cy="3600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4" name="Google Shape;164;gbd9a7196df_0_61:notes"/>
          <p:cNvSpPr txBox="1"/>
          <p:nvPr>
            <p:ph idx="1" type="body"/>
          </p:nvPr>
        </p:nvSpPr>
        <p:spPr>
          <a:xfrm>
            <a:off x="731520" y="4560570"/>
            <a:ext cx="5852100" cy="4320600"/>
          </a:xfrm>
          <a:prstGeom prst="rect">
            <a:avLst/>
          </a:prstGeom>
          <a:noFill/>
          <a:ln>
            <a:noFill/>
          </a:ln>
        </p:spPr>
        <p:txBody>
          <a:bodyPr anchorCtr="0" anchor="t" bIns="96625" lIns="96625" spcFirstLastPara="1" rIns="96625" wrap="square" tIns="96625">
            <a:noAutofit/>
          </a:bodyPr>
          <a:lstStyle/>
          <a:p>
            <a:pPr indent="0" lvl="0" marL="0" rtl="0" algn="l">
              <a:lnSpc>
                <a:spcPct val="100000"/>
              </a:lnSpc>
              <a:spcBef>
                <a:spcPts val="0"/>
              </a:spcBef>
              <a:spcAft>
                <a:spcPts val="0"/>
              </a:spcAft>
              <a:buClr>
                <a:schemeClr val="dk1"/>
              </a:buClr>
              <a:buSzPts val="1100"/>
              <a:buFont typeface="Arial"/>
              <a:buNone/>
            </a:pPr>
            <a:r>
              <a:rPr lang="en-US" sz="1000">
                <a:solidFill>
                  <a:srgbClr val="666666"/>
                </a:solidFill>
                <a:highlight>
                  <a:schemeClr val="lt1"/>
                </a:highlight>
              </a:rPr>
              <a:t>Matthew - Lead</a:t>
            </a:r>
            <a:endParaRPr sz="1000">
              <a:solidFill>
                <a:srgbClr val="666666"/>
              </a:solidFill>
              <a:highlight>
                <a:schemeClr val="lt1"/>
              </a:highlight>
            </a:endParaRPr>
          </a:p>
          <a:p>
            <a:pPr indent="0" lvl="0" marL="0" rtl="0" algn="l">
              <a:lnSpc>
                <a:spcPct val="100000"/>
              </a:lnSpc>
              <a:spcBef>
                <a:spcPts val="0"/>
              </a:spcBef>
              <a:spcAft>
                <a:spcPts val="0"/>
              </a:spcAft>
              <a:buClr>
                <a:schemeClr val="dk1"/>
              </a:buClr>
              <a:buSzPts val="1100"/>
              <a:buFont typeface="Arial"/>
              <a:buNone/>
            </a:pPr>
            <a:r>
              <a:rPr lang="en-US" sz="1000">
                <a:solidFill>
                  <a:srgbClr val="666666"/>
                </a:solidFill>
                <a:highlight>
                  <a:schemeClr val="lt1"/>
                </a:highlight>
              </a:rPr>
              <a:t>Lisa and Mitch</a:t>
            </a:r>
            <a:endParaRPr sz="1000">
              <a:solidFill>
                <a:srgbClr val="666666"/>
              </a:solidFill>
              <a:highlight>
                <a:schemeClr val="lt1"/>
              </a:highlight>
            </a:endParaRPr>
          </a:p>
          <a:p>
            <a:pPr indent="0" lvl="0" marL="0" rtl="0" algn="l">
              <a:lnSpc>
                <a:spcPct val="100000"/>
              </a:lnSpc>
              <a:spcBef>
                <a:spcPts val="0"/>
              </a:spcBef>
              <a:spcAft>
                <a:spcPts val="0"/>
              </a:spcAft>
              <a:buSzPts val="1100"/>
              <a:buNone/>
            </a:pPr>
            <a:r>
              <a:t/>
            </a:r>
            <a:endParaRPr sz="1000">
              <a:solidFill>
                <a:srgbClr val="666666"/>
              </a:solidFill>
              <a:highlight>
                <a:srgbClr val="FFFFFF"/>
              </a:highlight>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bd9a7196df_0_27:notes"/>
          <p:cNvSpPr/>
          <p:nvPr>
            <p:ph idx="2" type="sldImg"/>
          </p:nvPr>
        </p:nvSpPr>
        <p:spPr>
          <a:xfrm>
            <a:off x="457200" y="720725"/>
            <a:ext cx="6400800" cy="3600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1" name="Google Shape;171;gbd9a7196df_0_27:notes"/>
          <p:cNvSpPr txBox="1"/>
          <p:nvPr>
            <p:ph idx="1" type="body"/>
          </p:nvPr>
        </p:nvSpPr>
        <p:spPr>
          <a:xfrm>
            <a:off x="731520" y="4560570"/>
            <a:ext cx="5852100" cy="4320600"/>
          </a:xfrm>
          <a:prstGeom prst="rect">
            <a:avLst/>
          </a:prstGeom>
          <a:noFill/>
          <a:ln>
            <a:noFill/>
          </a:ln>
        </p:spPr>
        <p:txBody>
          <a:bodyPr anchorCtr="0" anchor="t" bIns="96625" lIns="96625" spcFirstLastPara="1" rIns="96625" wrap="square" tIns="96625">
            <a:noAutofit/>
          </a:bodyPr>
          <a:lstStyle/>
          <a:p>
            <a:pPr indent="0" lvl="0" marL="0" rtl="0" algn="l">
              <a:spcBef>
                <a:spcPts val="0"/>
              </a:spcBef>
              <a:spcAft>
                <a:spcPts val="0"/>
              </a:spcAft>
              <a:buClr>
                <a:schemeClr val="dk1"/>
              </a:buClr>
              <a:buSzPts val="1100"/>
              <a:buFont typeface="Arial"/>
              <a:buNone/>
            </a:pPr>
            <a:r>
              <a:rPr lang="en-US" sz="1000">
                <a:solidFill>
                  <a:srgbClr val="666666"/>
                </a:solidFill>
                <a:highlight>
                  <a:schemeClr val="lt1"/>
                </a:highlight>
              </a:rPr>
              <a:t>Matthew - Lead</a:t>
            </a:r>
            <a:endParaRPr sz="1000">
              <a:solidFill>
                <a:srgbClr val="666666"/>
              </a:solidFill>
              <a:highlight>
                <a:schemeClr val="lt1"/>
              </a:highlight>
            </a:endParaRPr>
          </a:p>
          <a:p>
            <a:pPr indent="0" lvl="0" marL="0" rtl="0" algn="l">
              <a:spcBef>
                <a:spcPts val="0"/>
              </a:spcBef>
              <a:spcAft>
                <a:spcPts val="0"/>
              </a:spcAft>
              <a:buClr>
                <a:schemeClr val="dk1"/>
              </a:buClr>
              <a:buSzPts val="1100"/>
              <a:buFont typeface="Arial"/>
              <a:buNone/>
            </a:pPr>
            <a:r>
              <a:rPr lang="en-US" sz="1000">
                <a:solidFill>
                  <a:srgbClr val="666666"/>
                </a:solidFill>
                <a:highlight>
                  <a:schemeClr val="lt1"/>
                </a:highlight>
              </a:rPr>
              <a:t>Lisa and Mitch</a:t>
            </a:r>
            <a:endParaRPr sz="1000">
              <a:solidFill>
                <a:srgbClr val="666666"/>
              </a:solidFill>
              <a:highlight>
                <a:schemeClr val="lt1"/>
              </a:highlight>
            </a:endParaRPr>
          </a:p>
          <a:p>
            <a:pPr indent="0" lvl="0" marL="0" rtl="0" algn="l">
              <a:lnSpc>
                <a:spcPct val="100000"/>
              </a:lnSpc>
              <a:spcBef>
                <a:spcPts val="0"/>
              </a:spcBef>
              <a:spcAft>
                <a:spcPts val="0"/>
              </a:spcAft>
              <a:buClr>
                <a:schemeClr val="dk1"/>
              </a:buClr>
              <a:buSzPts val="1100"/>
              <a:buFont typeface="Arial"/>
              <a:buNone/>
            </a:pPr>
            <a:r>
              <a:t/>
            </a:r>
            <a:endParaRPr sz="1000">
              <a:solidFill>
                <a:srgbClr val="666666"/>
              </a:solidFill>
              <a:highlight>
                <a:schemeClr val="lt1"/>
              </a:highlight>
            </a:endParaRPr>
          </a:p>
          <a:p>
            <a:pPr indent="0" lvl="0" marL="0" rtl="0" algn="l">
              <a:lnSpc>
                <a:spcPct val="100000"/>
              </a:lnSpc>
              <a:spcBef>
                <a:spcPts val="0"/>
              </a:spcBef>
              <a:spcAft>
                <a:spcPts val="0"/>
              </a:spcAft>
              <a:buSzPts val="1100"/>
              <a:buNone/>
            </a:pPr>
            <a:r>
              <a:t/>
            </a:r>
            <a:endParaRPr sz="1000">
              <a:solidFill>
                <a:srgbClr val="666666"/>
              </a:solidFill>
              <a:highlight>
                <a:srgbClr val="FFFFFF"/>
              </a:highlight>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26e5179b299_0_0:notes"/>
          <p:cNvSpPr/>
          <p:nvPr>
            <p:ph idx="2" type="sldImg"/>
          </p:nvPr>
        </p:nvSpPr>
        <p:spPr>
          <a:xfrm>
            <a:off x="457200" y="720725"/>
            <a:ext cx="6400800" cy="3600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8" name="Google Shape;178;g26e5179b299_0_0:notes"/>
          <p:cNvSpPr txBox="1"/>
          <p:nvPr>
            <p:ph idx="1" type="body"/>
          </p:nvPr>
        </p:nvSpPr>
        <p:spPr>
          <a:xfrm>
            <a:off x="731520" y="4560570"/>
            <a:ext cx="5852100" cy="4320600"/>
          </a:xfrm>
          <a:prstGeom prst="rect">
            <a:avLst/>
          </a:prstGeom>
          <a:noFill/>
          <a:ln>
            <a:noFill/>
          </a:ln>
        </p:spPr>
        <p:txBody>
          <a:bodyPr anchorCtr="0" anchor="t" bIns="96625" lIns="96625" spcFirstLastPara="1" rIns="96625" wrap="square" tIns="96625">
            <a:noAutofit/>
          </a:bodyPr>
          <a:lstStyle/>
          <a:p>
            <a:pPr indent="0" lvl="0" marL="0" rtl="0" algn="l">
              <a:spcBef>
                <a:spcPts val="0"/>
              </a:spcBef>
              <a:spcAft>
                <a:spcPts val="0"/>
              </a:spcAft>
              <a:buClr>
                <a:schemeClr val="dk1"/>
              </a:buClr>
              <a:buSzPts val="1100"/>
              <a:buFont typeface="Arial"/>
              <a:buNone/>
            </a:pPr>
            <a:r>
              <a:rPr lang="en-US" sz="1000">
                <a:solidFill>
                  <a:srgbClr val="666666"/>
                </a:solidFill>
                <a:highlight>
                  <a:schemeClr val="lt1"/>
                </a:highlight>
              </a:rPr>
              <a:t>Lisa - Lead</a:t>
            </a:r>
            <a:endParaRPr sz="1000">
              <a:solidFill>
                <a:srgbClr val="666666"/>
              </a:solidFill>
              <a:highlight>
                <a:schemeClr val="lt1"/>
              </a:highlight>
            </a:endParaRPr>
          </a:p>
          <a:p>
            <a:pPr indent="0" lvl="0" marL="0" rtl="0" algn="l">
              <a:spcBef>
                <a:spcPts val="0"/>
              </a:spcBef>
              <a:spcAft>
                <a:spcPts val="0"/>
              </a:spcAft>
              <a:buClr>
                <a:schemeClr val="dk1"/>
              </a:buClr>
              <a:buSzPts val="1100"/>
              <a:buFont typeface="Arial"/>
              <a:buNone/>
            </a:pPr>
            <a:r>
              <a:rPr lang="en-US" sz="1000">
                <a:solidFill>
                  <a:srgbClr val="666666"/>
                </a:solidFill>
                <a:highlight>
                  <a:schemeClr val="lt1"/>
                </a:highlight>
              </a:rPr>
              <a:t>Mitch &amp; Matthew</a:t>
            </a:r>
            <a:endParaRPr sz="1000">
              <a:solidFill>
                <a:srgbClr val="666666"/>
              </a:solidFill>
              <a:highlight>
                <a:schemeClr val="lt1"/>
              </a:highlight>
            </a:endParaRPr>
          </a:p>
          <a:p>
            <a:pPr indent="0" lvl="0" marL="0" rtl="0" algn="l">
              <a:lnSpc>
                <a:spcPct val="100000"/>
              </a:lnSpc>
              <a:spcBef>
                <a:spcPts val="0"/>
              </a:spcBef>
              <a:spcAft>
                <a:spcPts val="0"/>
              </a:spcAft>
              <a:buSzPts val="1100"/>
              <a:buNone/>
            </a:pPr>
            <a:r>
              <a:t/>
            </a:r>
            <a:endParaRPr sz="1000">
              <a:solidFill>
                <a:srgbClr val="666666"/>
              </a:solidFill>
              <a:highlight>
                <a:srgbClr val="FFFFFF"/>
              </a:highlight>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bd9a7196df_0_39:notes"/>
          <p:cNvSpPr/>
          <p:nvPr>
            <p:ph idx="2" type="sldImg"/>
          </p:nvPr>
        </p:nvSpPr>
        <p:spPr>
          <a:xfrm>
            <a:off x="457200" y="720725"/>
            <a:ext cx="6400800" cy="3600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5" name="Google Shape;185;gbd9a7196df_0_39:notes"/>
          <p:cNvSpPr txBox="1"/>
          <p:nvPr>
            <p:ph idx="1" type="body"/>
          </p:nvPr>
        </p:nvSpPr>
        <p:spPr>
          <a:xfrm>
            <a:off x="731520" y="4560570"/>
            <a:ext cx="5852100" cy="4320600"/>
          </a:xfrm>
          <a:prstGeom prst="rect">
            <a:avLst/>
          </a:prstGeom>
          <a:noFill/>
          <a:ln>
            <a:noFill/>
          </a:ln>
        </p:spPr>
        <p:txBody>
          <a:bodyPr anchorCtr="0" anchor="t" bIns="96625" lIns="96625" spcFirstLastPara="1" rIns="96625" wrap="square" tIns="96625">
            <a:noAutofit/>
          </a:bodyPr>
          <a:lstStyle/>
          <a:p>
            <a:pPr indent="0" lvl="0" marL="0" rtl="0" algn="l">
              <a:spcBef>
                <a:spcPts val="0"/>
              </a:spcBef>
              <a:spcAft>
                <a:spcPts val="0"/>
              </a:spcAft>
              <a:buClr>
                <a:schemeClr val="dk1"/>
              </a:buClr>
              <a:buSzPts val="1100"/>
              <a:buFont typeface="Arial"/>
              <a:buNone/>
            </a:pPr>
            <a:r>
              <a:rPr lang="en-US" sz="1000">
                <a:solidFill>
                  <a:srgbClr val="666666"/>
                </a:solidFill>
                <a:highlight>
                  <a:schemeClr val="lt1"/>
                </a:highlight>
              </a:rPr>
              <a:t>Lisa - Lead</a:t>
            </a:r>
            <a:endParaRPr sz="1000">
              <a:solidFill>
                <a:srgbClr val="666666"/>
              </a:solidFill>
              <a:highlight>
                <a:schemeClr val="lt1"/>
              </a:highlight>
            </a:endParaRPr>
          </a:p>
          <a:p>
            <a:pPr indent="0" lvl="0" marL="0" rtl="0" algn="l">
              <a:spcBef>
                <a:spcPts val="0"/>
              </a:spcBef>
              <a:spcAft>
                <a:spcPts val="0"/>
              </a:spcAft>
              <a:buClr>
                <a:schemeClr val="dk1"/>
              </a:buClr>
              <a:buSzPts val="1100"/>
              <a:buFont typeface="Arial"/>
              <a:buNone/>
            </a:pPr>
            <a:r>
              <a:rPr lang="en-US" sz="1000">
                <a:solidFill>
                  <a:srgbClr val="666666"/>
                </a:solidFill>
                <a:highlight>
                  <a:schemeClr val="lt1"/>
                </a:highlight>
              </a:rPr>
              <a:t>Mitch &amp; Matthew</a:t>
            </a:r>
            <a:endParaRPr sz="1000">
              <a:solidFill>
                <a:srgbClr val="666666"/>
              </a:solidFill>
              <a:highlight>
                <a:schemeClr val="lt1"/>
              </a:highlight>
            </a:endParaRPr>
          </a:p>
          <a:p>
            <a:pPr indent="0" lvl="0" marL="0" rtl="0" algn="l">
              <a:lnSpc>
                <a:spcPct val="100000"/>
              </a:lnSpc>
              <a:spcBef>
                <a:spcPts val="0"/>
              </a:spcBef>
              <a:spcAft>
                <a:spcPts val="0"/>
              </a:spcAft>
              <a:buClr>
                <a:schemeClr val="dk1"/>
              </a:buClr>
              <a:buSzPts val="1100"/>
              <a:buFont typeface="Arial"/>
              <a:buNone/>
            </a:pPr>
            <a:r>
              <a:t/>
            </a:r>
            <a:endParaRPr sz="1000">
              <a:solidFill>
                <a:srgbClr val="666666"/>
              </a:solidFill>
              <a:highlight>
                <a:schemeClr val="lt1"/>
              </a:highlight>
            </a:endParaRPr>
          </a:p>
          <a:p>
            <a:pPr indent="0" lvl="0" marL="0" rtl="0" algn="l">
              <a:lnSpc>
                <a:spcPct val="100000"/>
              </a:lnSpc>
              <a:spcBef>
                <a:spcPts val="0"/>
              </a:spcBef>
              <a:spcAft>
                <a:spcPts val="0"/>
              </a:spcAft>
              <a:buSzPts val="1100"/>
              <a:buNone/>
            </a:pPr>
            <a:r>
              <a:t/>
            </a:r>
            <a:endParaRPr sz="1000">
              <a:solidFill>
                <a:srgbClr val="666666"/>
              </a:solidFill>
              <a:highlight>
                <a:srgbClr val="FFFFFF"/>
              </a:highlight>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1f42fd97c09_0_3:notes"/>
          <p:cNvSpPr/>
          <p:nvPr>
            <p:ph idx="2" type="sldImg"/>
          </p:nvPr>
        </p:nvSpPr>
        <p:spPr>
          <a:xfrm>
            <a:off x="457200" y="720725"/>
            <a:ext cx="6400800" cy="3600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3" name="Google Shape;193;g1f42fd97c09_0_3:notes"/>
          <p:cNvSpPr txBox="1"/>
          <p:nvPr>
            <p:ph idx="1" type="body"/>
          </p:nvPr>
        </p:nvSpPr>
        <p:spPr>
          <a:xfrm>
            <a:off x="731520" y="4560570"/>
            <a:ext cx="5852100" cy="4320600"/>
          </a:xfrm>
          <a:prstGeom prst="rect">
            <a:avLst/>
          </a:prstGeom>
          <a:noFill/>
          <a:ln>
            <a:noFill/>
          </a:ln>
        </p:spPr>
        <p:txBody>
          <a:bodyPr anchorCtr="0" anchor="t" bIns="96625" lIns="96625" spcFirstLastPara="1" rIns="96625" wrap="square" tIns="96625">
            <a:noAutofit/>
          </a:bodyPr>
          <a:lstStyle/>
          <a:p>
            <a:pPr indent="0" lvl="0" marL="0" rtl="0" algn="l">
              <a:spcBef>
                <a:spcPts val="0"/>
              </a:spcBef>
              <a:spcAft>
                <a:spcPts val="0"/>
              </a:spcAft>
              <a:buClr>
                <a:schemeClr val="dk1"/>
              </a:buClr>
              <a:buSzPts val="1100"/>
              <a:buFont typeface="Arial"/>
              <a:buNone/>
            </a:pPr>
            <a:r>
              <a:rPr lang="en-US" sz="1000">
                <a:solidFill>
                  <a:srgbClr val="666666"/>
                </a:solidFill>
                <a:highlight>
                  <a:schemeClr val="lt1"/>
                </a:highlight>
              </a:rPr>
              <a:t>Lisa - Lead</a:t>
            </a:r>
            <a:endParaRPr sz="1000">
              <a:solidFill>
                <a:srgbClr val="666666"/>
              </a:solidFill>
              <a:highlight>
                <a:schemeClr val="lt1"/>
              </a:highlight>
            </a:endParaRPr>
          </a:p>
          <a:p>
            <a:pPr indent="0" lvl="0" marL="0" rtl="0" algn="l">
              <a:spcBef>
                <a:spcPts val="0"/>
              </a:spcBef>
              <a:spcAft>
                <a:spcPts val="0"/>
              </a:spcAft>
              <a:buClr>
                <a:schemeClr val="dk1"/>
              </a:buClr>
              <a:buSzPts val="1100"/>
              <a:buFont typeface="Arial"/>
              <a:buNone/>
            </a:pPr>
            <a:r>
              <a:rPr lang="en-US" sz="1000">
                <a:solidFill>
                  <a:srgbClr val="666666"/>
                </a:solidFill>
                <a:highlight>
                  <a:schemeClr val="lt1"/>
                </a:highlight>
              </a:rPr>
              <a:t>Mitch &amp; Matthew</a:t>
            </a:r>
            <a:endParaRPr sz="1000">
              <a:solidFill>
                <a:srgbClr val="666666"/>
              </a:solidFill>
              <a:highlight>
                <a:schemeClr val="lt1"/>
              </a:highlight>
            </a:endParaRPr>
          </a:p>
          <a:p>
            <a:pPr indent="0" lvl="0" marL="0" rtl="0" algn="l">
              <a:lnSpc>
                <a:spcPct val="100000"/>
              </a:lnSpc>
              <a:spcBef>
                <a:spcPts val="0"/>
              </a:spcBef>
              <a:spcAft>
                <a:spcPts val="0"/>
              </a:spcAft>
              <a:buClr>
                <a:schemeClr val="dk1"/>
              </a:buClr>
              <a:buSzPts val="1100"/>
              <a:buFont typeface="Arial"/>
              <a:buNone/>
            </a:pPr>
            <a:r>
              <a:t/>
            </a:r>
            <a:endParaRPr sz="1000">
              <a:solidFill>
                <a:srgbClr val="666666"/>
              </a:solidFill>
              <a:highlight>
                <a:schemeClr val="lt1"/>
              </a:highlight>
            </a:endParaRPr>
          </a:p>
          <a:p>
            <a:pPr indent="0" lvl="0" marL="0" rtl="0" algn="l">
              <a:lnSpc>
                <a:spcPct val="100000"/>
              </a:lnSpc>
              <a:spcBef>
                <a:spcPts val="0"/>
              </a:spcBef>
              <a:spcAft>
                <a:spcPts val="0"/>
              </a:spcAft>
              <a:buSzPts val="1100"/>
              <a:buNone/>
            </a:pPr>
            <a:r>
              <a:t/>
            </a:r>
            <a:endParaRPr sz="1000">
              <a:solidFill>
                <a:srgbClr val="666666"/>
              </a:solidFill>
              <a:highlight>
                <a:srgbClr val="FFFFFF"/>
              </a:highlight>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11460c51f49_1_2:notes"/>
          <p:cNvSpPr/>
          <p:nvPr>
            <p:ph idx="2" type="sldImg"/>
          </p:nvPr>
        </p:nvSpPr>
        <p:spPr>
          <a:xfrm>
            <a:off x="457200" y="720725"/>
            <a:ext cx="6400800" cy="3600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1" name="Google Shape;201;g11460c51f49_1_2:notes"/>
          <p:cNvSpPr txBox="1"/>
          <p:nvPr>
            <p:ph idx="1" type="body"/>
          </p:nvPr>
        </p:nvSpPr>
        <p:spPr>
          <a:xfrm>
            <a:off x="731520" y="4560570"/>
            <a:ext cx="5852100" cy="4320600"/>
          </a:xfrm>
          <a:prstGeom prst="rect">
            <a:avLst/>
          </a:prstGeom>
          <a:noFill/>
          <a:ln>
            <a:noFill/>
          </a:ln>
        </p:spPr>
        <p:txBody>
          <a:bodyPr anchorCtr="0" anchor="t" bIns="96625" lIns="96625" spcFirstLastPara="1" rIns="96625" wrap="square" tIns="96625">
            <a:noAutofit/>
          </a:bodyPr>
          <a:lstStyle/>
          <a:p>
            <a:pPr indent="0" lvl="0" marL="0" rtl="0" algn="l">
              <a:spcBef>
                <a:spcPts val="0"/>
              </a:spcBef>
              <a:spcAft>
                <a:spcPts val="0"/>
              </a:spcAft>
              <a:buClr>
                <a:schemeClr val="dk1"/>
              </a:buClr>
              <a:buSzPts val="1100"/>
              <a:buFont typeface="Arial"/>
              <a:buNone/>
            </a:pPr>
            <a:r>
              <a:rPr lang="en-US" sz="1000">
                <a:solidFill>
                  <a:srgbClr val="666666"/>
                </a:solidFill>
                <a:highlight>
                  <a:schemeClr val="lt1"/>
                </a:highlight>
              </a:rPr>
              <a:t>Lisa - Lead</a:t>
            </a:r>
            <a:endParaRPr sz="1000">
              <a:solidFill>
                <a:srgbClr val="666666"/>
              </a:solidFill>
              <a:highlight>
                <a:schemeClr val="lt1"/>
              </a:highlight>
            </a:endParaRPr>
          </a:p>
          <a:p>
            <a:pPr indent="0" lvl="0" marL="0" rtl="0" algn="l">
              <a:spcBef>
                <a:spcPts val="0"/>
              </a:spcBef>
              <a:spcAft>
                <a:spcPts val="0"/>
              </a:spcAft>
              <a:buClr>
                <a:schemeClr val="dk1"/>
              </a:buClr>
              <a:buSzPts val="1100"/>
              <a:buFont typeface="Arial"/>
              <a:buNone/>
            </a:pPr>
            <a:r>
              <a:rPr lang="en-US" sz="1000">
                <a:solidFill>
                  <a:srgbClr val="666666"/>
                </a:solidFill>
                <a:highlight>
                  <a:schemeClr val="lt1"/>
                </a:highlight>
              </a:rPr>
              <a:t>Mitch &amp; Matthew</a:t>
            </a:r>
            <a:endParaRPr sz="1000">
              <a:solidFill>
                <a:srgbClr val="666666"/>
              </a:solidFill>
              <a:highlight>
                <a:schemeClr val="lt1"/>
              </a:highlight>
            </a:endParaRPr>
          </a:p>
          <a:p>
            <a:pPr indent="0" lvl="0" marL="0" rtl="0" algn="l">
              <a:lnSpc>
                <a:spcPct val="100000"/>
              </a:lnSpc>
              <a:spcBef>
                <a:spcPts val="0"/>
              </a:spcBef>
              <a:spcAft>
                <a:spcPts val="0"/>
              </a:spcAft>
              <a:buSzPts val="1100"/>
              <a:buNone/>
            </a:pPr>
            <a:r>
              <a:t/>
            </a:r>
            <a:endParaRPr sz="1000">
              <a:solidFill>
                <a:srgbClr val="666666"/>
              </a:solidFill>
              <a:highlight>
                <a:srgbClr val="FFFFFF"/>
              </a:highlight>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bd9a7196df_0_55:notes"/>
          <p:cNvSpPr/>
          <p:nvPr>
            <p:ph idx="2" type="sldImg"/>
          </p:nvPr>
        </p:nvSpPr>
        <p:spPr>
          <a:xfrm>
            <a:off x="457200" y="720725"/>
            <a:ext cx="6400800" cy="3600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9" name="Google Shape;209;gbd9a7196df_0_55:notes"/>
          <p:cNvSpPr txBox="1"/>
          <p:nvPr>
            <p:ph idx="1" type="body"/>
          </p:nvPr>
        </p:nvSpPr>
        <p:spPr>
          <a:xfrm>
            <a:off x="731520" y="4560570"/>
            <a:ext cx="5852100" cy="4320600"/>
          </a:xfrm>
          <a:prstGeom prst="rect">
            <a:avLst/>
          </a:prstGeom>
          <a:noFill/>
          <a:ln>
            <a:noFill/>
          </a:ln>
        </p:spPr>
        <p:txBody>
          <a:bodyPr anchorCtr="0" anchor="t" bIns="96625" lIns="96625" spcFirstLastPara="1" rIns="96625" wrap="square" tIns="96625">
            <a:noAutofit/>
          </a:bodyPr>
          <a:lstStyle/>
          <a:p>
            <a:pPr indent="0" lvl="0" marL="0" rtl="0" algn="l">
              <a:lnSpc>
                <a:spcPct val="100000"/>
              </a:lnSpc>
              <a:spcBef>
                <a:spcPts val="0"/>
              </a:spcBef>
              <a:spcAft>
                <a:spcPts val="0"/>
              </a:spcAft>
              <a:buSzPts val="1100"/>
              <a:buNone/>
            </a:pPr>
            <a:r>
              <a:rPr lang="en-US" sz="1000">
                <a:solidFill>
                  <a:srgbClr val="666666"/>
                </a:solidFill>
                <a:highlight>
                  <a:srgbClr val="FFFFFF"/>
                </a:highlight>
              </a:rPr>
              <a:t>Jaiden/Charlotte - Lead</a:t>
            </a:r>
            <a:endParaRPr sz="1000">
              <a:solidFill>
                <a:srgbClr val="666666"/>
              </a:solidFill>
              <a:highlight>
                <a:srgbClr val="FFFFFF"/>
              </a:highlight>
            </a:endParaRPr>
          </a:p>
          <a:p>
            <a:pPr indent="0" lvl="0" marL="0" rtl="0" algn="l">
              <a:lnSpc>
                <a:spcPct val="100000"/>
              </a:lnSpc>
              <a:spcBef>
                <a:spcPts val="0"/>
              </a:spcBef>
              <a:spcAft>
                <a:spcPts val="0"/>
              </a:spcAft>
              <a:buSzPts val="1100"/>
              <a:buNone/>
            </a:pPr>
            <a:r>
              <a:rPr lang="en-US" sz="1000">
                <a:solidFill>
                  <a:srgbClr val="666666"/>
                </a:solidFill>
                <a:highlight>
                  <a:srgbClr val="FFFFFF"/>
                </a:highlight>
              </a:rPr>
              <a:t>All</a:t>
            </a:r>
            <a:endParaRPr sz="1000">
              <a:solidFill>
                <a:srgbClr val="666666"/>
              </a:solidFill>
              <a:highlight>
                <a:srgbClr val="FFFFFF"/>
              </a:highlight>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2ca51cda974_0_0:notes"/>
          <p:cNvSpPr/>
          <p:nvPr>
            <p:ph idx="2" type="sldImg"/>
          </p:nvPr>
        </p:nvSpPr>
        <p:spPr>
          <a:xfrm>
            <a:off x="457200" y="720725"/>
            <a:ext cx="6400800" cy="3600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6" name="Google Shape;216;g2ca51cda974_0_0:notes"/>
          <p:cNvSpPr txBox="1"/>
          <p:nvPr>
            <p:ph idx="1" type="body"/>
          </p:nvPr>
        </p:nvSpPr>
        <p:spPr>
          <a:xfrm>
            <a:off x="731520" y="4560570"/>
            <a:ext cx="5852100" cy="4320600"/>
          </a:xfrm>
          <a:prstGeom prst="rect">
            <a:avLst/>
          </a:prstGeom>
          <a:noFill/>
          <a:ln>
            <a:noFill/>
          </a:ln>
        </p:spPr>
        <p:txBody>
          <a:bodyPr anchorCtr="0" anchor="t" bIns="96625" lIns="96625" spcFirstLastPara="1" rIns="96625" wrap="square" tIns="96625">
            <a:noAutofit/>
          </a:bodyPr>
          <a:lstStyle/>
          <a:p>
            <a:pPr indent="0" lvl="0" marL="0" rtl="0" algn="l">
              <a:spcBef>
                <a:spcPts val="0"/>
              </a:spcBef>
              <a:spcAft>
                <a:spcPts val="0"/>
              </a:spcAft>
              <a:buClr>
                <a:schemeClr val="dk1"/>
              </a:buClr>
              <a:buSzPts val="1100"/>
              <a:buFont typeface="Arial"/>
              <a:buNone/>
            </a:pPr>
            <a:r>
              <a:rPr lang="en-US" sz="1000">
                <a:solidFill>
                  <a:srgbClr val="666666"/>
                </a:solidFill>
                <a:highlight>
                  <a:schemeClr val="lt1"/>
                </a:highlight>
              </a:rPr>
              <a:t>Jaiden/Charlotte - Lead</a:t>
            </a:r>
            <a:endParaRPr sz="1000">
              <a:solidFill>
                <a:srgbClr val="666666"/>
              </a:solidFill>
              <a:highlight>
                <a:schemeClr val="lt1"/>
              </a:highlight>
            </a:endParaRPr>
          </a:p>
          <a:p>
            <a:pPr indent="0" lvl="0" marL="0" rtl="0" algn="l">
              <a:spcBef>
                <a:spcPts val="0"/>
              </a:spcBef>
              <a:spcAft>
                <a:spcPts val="0"/>
              </a:spcAft>
              <a:buClr>
                <a:schemeClr val="dk1"/>
              </a:buClr>
              <a:buSzPts val="1100"/>
              <a:buFont typeface="Arial"/>
              <a:buNone/>
            </a:pPr>
            <a:r>
              <a:rPr lang="en-US" sz="1000">
                <a:solidFill>
                  <a:srgbClr val="666666"/>
                </a:solidFill>
                <a:highlight>
                  <a:schemeClr val="lt1"/>
                </a:highlight>
              </a:rPr>
              <a:t>All</a:t>
            </a:r>
            <a:endParaRPr sz="1000">
              <a:solidFill>
                <a:srgbClr val="666666"/>
              </a:solidFill>
              <a:highlight>
                <a:srgbClr val="FFFFFF"/>
              </a:highlight>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2c9e78c4e69_0_46:notes"/>
          <p:cNvSpPr/>
          <p:nvPr>
            <p:ph idx="2" type="sldImg"/>
          </p:nvPr>
        </p:nvSpPr>
        <p:spPr>
          <a:xfrm>
            <a:off x="457200" y="720725"/>
            <a:ext cx="6400800" cy="3600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3" name="Google Shape;223;g2c9e78c4e69_0_46:notes"/>
          <p:cNvSpPr txBox="1"/>
          <p:nvPr>
            <p:ph idx="1" type="body"/>
          </p:nvPr>
        </p:nvSpPr>
        <p:spPr>
          <a:xfrm>
            <a:off x="731520" y="4560570"/>
            <a:ext cx="5852100" cy="4320600"/>
          </a:xfrm>
          <a:prstGeom prst="rect">
            <a:avLst/>
          </a:prstGeom>
          <a:noFill/>
          <a:ln>
            <a:noFill/>
          </a:ln>
        </p:spPr>
        <p:txBody>
          <a:bodyPr anchorCtr="0" anchor="t" bIns="96625" lIns="96625" spcFirstLastPara="1" rIns="96625" wrap="square" tIns="96625">
            <a:noAutofit/>
          </a:bodyPr>
          <a:lstStyle/>
          <a:p>
            <a:pPr indent="0" lvl="0" marL="0" rtl="0" algn="l">
              <a:lnSpc>
                <a:spcPct val="100000"/>
              </a:lnSpc>
              <a:spcBef>
                <a:spcPts val="0"/>
              </a:spcBef>
              <a:spcAft>
                <a:spcPts val="0"/>
              </a:spcAft>
              <a:buSzPts val="1100"/>
              <a:buNone/>
            </a:pPr>
            <a:r>
              <a:rPr lang="en-US" sz="1000">
                <a:solidFill>
                  <a:srgbClr val="666666"/>
                </a:solidFill>
                <a:highlight>
                  <a:srgbClr val="FFFFFF"/>
                </a:highlight>
              </a:rPr>
              <a:t>Jaiden/Charlotte - Lead</a:t>
            </a:r>
            <a:endParaRPr sz="1000">
              <a:solidFill>
                <a:srgbClr val="666666"/>
              </a:solidFill>
              <a:highlight>
                <a:srgbClr val="FFFFFF"/>
              </a:highlight>
            </a:endParaRPr>
          </a:p>
          <a:p>
            <a:pPr indent="0" lvl="0" marL="0" rtl="0" algn="l">
              <a:lnSpc>
                <a:spcPct val="100000"/>
              </a:lnSpc>
              <a:spcBef>
                <a:spcPts val="0"/>
              </a:spcBef>
              <a:spcAft>
                <a:spcPts val="0"/>
              </a:spcAft>
              <a:buSzPts val="1100"/>
              <a:buNone/>
            </a:pPr>
            <a:r>
              <a:rPr lang="en-US" sz="1000">
                <a:solidFill>
                  <a:srgbClr val="666666"/>
                </a:solidFill>
                <a:highlight>
                  <a:srgbClr val="FFFFFF"/>
                </a:highlight>
              </a:rPr>
              <a:t>All</a:t>
            </a:r>
            <a:endParaRPr sz="1000">
              <a:solidFill>
                <a:srgbClr val="666666"/>
              </a:solidFill>
              <a:highlight>
                <a:srgbClr val="FFFFFF"/>
              </a:highlight>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1f45451ea4e_0_12:notes"/>
          <p:cNvSpPr/>
          <p:nvPr>
            <p:ph idx="2" type="sldImg"/>
          </p:nvPr>
        </p:nvSpPr>
        <p:spPr>
          <a:xfrm>
            <a:off x="457200" y="720725"/>
            <a:ext cx="6400800" cy="3600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0" name="Google Shape;230;g1f45451ea4e_0_12:notes"/>
          <p:cNvSpPr txBox="1"/>
          <p:nvPr>
            <p:ph idx="1" type="body"/>
          </p:nvPr>
        </p:nvSpPr>
        <p:spPr>
          <a:xfrm>
            <a:off x="731520" y="4560570"/>
            <a:ext cx="5852100" cy="4320600"/>
          </a:xfrm>
          <a:prstGeom prst="rect">
            <a:avLst/>
          </a:prstGeom>
          <a:noFill/>
          <a:ln>
            <a:noFill/>
          </a:ln>
        </p:spPr>
        <p:txBody>
          <a:bodyPr anchorCtr="0" anchor="t" bIns="96625" lIns="96625" spcFirstLastPara="1" rIns="96625" wrap="square" tIns="96625">
            <a:noAutofit/>
          </a:bodyPr>
          <a:lstStyle/>
          <a:p>
            <a:pPr indent="0" lvl="0" marL="0" rtl="0" algn="l">
              <a:lnSpc>
                <a:spcPct val="100000"/>
              </a:lnSpc>
              <a:spcBef>
                <a:spcPts val="0"/>
              </a:spcBef>
              <a:spcAft>
                <a:spcPts val="0"/>
              </a:spcAft>
              <a:buSzPts val="1100"/>
              <a:buNone/>
            </a:pPr>
            <a:r>
              <a:rPr lang="en-US" sz="1000">
                <a:solidFill>
                  <a:srgbClr val="666666"/>
                </a:solidFill>
                <a:highlight>
                  <a:srgbClr val="FFFFFF"/>
                </a:highlight>
              </a:rPr>
              <a:t>Josiah - Lead</a:t>
            </a:r>
            <a:endParaRPr sz="1000">
              <a:solidFill>
                <a:srgbClr val="666666"/>
              </a:solidFill>
              <a:highlight>
                <a:srgbClr val="FFFFFF"/>
              </a:highlight>
            </a:endParaRPr>
          </a:p>
          <a:p>
            <a:pPr indent="0" lvl="0" marL="0" rtl="0" algn="l">
              <a:lnSpc>
                <a:spcPct val="100000"/>
              </a:lnSpc>
              <a:spcBef>
                <a:spcPts val="0"/>
              </a:spcBef>
              <a:spcAft>
                <a:spcPts val="0"/>
              </a:spcAft>
              <a:buSzPts val="1100"/>
              <a:buNone/>
            </a:pPr>
            <a:r>
              <a:rPr lang="en-US" sz="1000">
                <a:solidFill>
                  <a:srgbClr val="666666"/>
                </a:solidFill>
                <a:highlight>
                  <a:srgbClr val="FFFFFF"/>
                </a:highlight>
              </a:rPr>
              <a:t>All</a:t>
            </a:r>
            <a:endParaRPr sz="1000">
              <a:solidFill>
                <a:srgbClr val="666666"/>
              </a:solidFill>
              <a:highlight>
                <a:srgbClr val="FFFFFF"/>
              </a:highlight>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be5b1bd4ab_0_27:notes"/>
          <p:cNvSpPr/>
          <p:nvPr>
            <p:ph idx="2" type="sldImg"/>
          </p:nvPr>
        </p:nvSpPr>
        <p:spPr>
          <a:xfrm>
            <a:off x="457200" y="720725"/>
            <a:ext cx="6400800" cy="3600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6" name="Google Shape;236;gbe5b1bd4ab_0_27:notes"/>
          <p:cNvSpPr txBox="1"/>
          <p:nvPr>
            <p:ph idx="1" type="body"/>
          </p:nvPr>
        </p:nvSpPr>
        <p:spPr>
          <a:xfrm>
            <a:off x="731520" y="4560570"/>
            <a:ext cx="5852100" cy="4320600"/>
          </a:xfrm>
          <a:prstGeom prst="rect">
            <a:avLst/>
          </a:prstGeom>
          <a:noFill/>
          <a:ln>
            <a:noFill/>
          </a:ln>
        </p:spPr>
        <p:txBody>
          <a:bodyPr anchorCtr="0" anchor="t" bIns="96625" lIns="96625" spcFirstLastPara="1" rIns="96625" wrap="square" tIns="96625">
            <a:noAutofit/>
          </a:bodyPr>
          <a:lstStyle/>
          <a:p>
            <a:pPr indent="0" lvl="0" marL="0" rtl="0" algn="l">
              <a:lnSpc>
                <a:spcPct val="100000"/>
              </a:lnSpc>
              <a:spcBef>
                <a:spcPts val="0"/>
              </a:spcBef>
              <a:spcAft>
                <a:spcPts val="0"/>
              </a:spcAft>
              <a:buSzPts val="1100"/>
              <a:buNone/>
            </a:pPr>
            <a:r>
              <a:rPr lang="en-US" sz="1000">
                <a:solidFill>
                  <a:srgbClr val="666666"/>
                </a:solidFill>
                <a:highlight>
                  <a:srgbClr val="FFFFFF"/>
                </a:highlight>
              </a:rPr>
              <a:t>all</a:t>
            </a:r>
            <a:endParaRPr sz="1000">
              <a:solidFill>
                <a:srgbClr val="666666"/>
              </a:solidFill>
              <a:highlight>
                <a:srgbClr val="FFFFFF"/>
              </a:highlight>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 name="Shape 11"/>
        <p:cNvGrpSpPr/>
        <p:nvPr/>
      </p:nvGrpSpPr>
      <p:grpSpPr>
        <a:xfrm>
          <a:off x="0" y="0"/>
          <a:ext cx="0" cy="0"/>
          <a:chOff x="0" y="0"/>
          <a:chExt cx="0" cy="0"/>
        </a:xfrm>
      </p:grpSpPr>
      <p:sp>
        <p:nvSpPr>
          <p:cNvPr id="12" name="Google Shape;12;p22"/>
          <p:cNvSpPr txBox="1"/>
          <p:nvPr>
            <p:ph type="title"/>
          </p:nvPr>
        </p:nvSpPr>
        <p:spPr>
          <a:xfrm>
            <a:off x="722313" y="3305175"/>
            <a:ext cx="7772400" cy="10215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chemeClr val="dk1"/>
              </a:buClr>
              <a:buSzPts val="4000"/>
              <a:buFont typeface="Helvetica Neue"/>
              <a:buNone/>
              <a:defRPr b="1" i="0" sz="4000" u="none" cap="none" strike="noStrike">
                <a:solidFill>
                  <a:schemeClr val="dk1"/>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13" name="Google Shape;13;p22"/>
          <p:cNvSpPr txBox="1"/>
          <p:nvPr>
            <p:ph idx="1" type="body"/>
          </p:nvPr>
        </p:nvSpPr>
        <p:spPr>
          <a:xfrm>
            <a:off x="722313" y="2180035"/>
            <a:ext cx="7772400" cy="1125300"/>
          </a:xfrm>
          <a:prstGeom prst="rect">
            <a:avLst/>
          </a:prstGeom>
          <a:noFill/>
          <a:ln>
            <a:noFill/>
          </a:ln>
        </p:spPr>
        <p:txBody>
          <a:bodyPr anchorCtr="0" anchor="b" bIns="45700" lIns="91425" spcFirstLastPara="1" rIns="91425" wrap="square" tIns="45700">
            <a:noAutofit/>
          </a:bodyPr>
          <a:lstStyle>
            <a:lvl1pPr indent="-228600" lvl="0" marL="457200" marR="0" algn="l">
              <a:lnSpc>
                <a:spcPct val="100000"/>
              </a:lnSpc>
              <a:spcBef>
                <a:spcPts val="400"/>
              </a:spcBef>
              <a:spcAft>
                <a:spcPts val="0"/>
              </a:spcAft>
              <a:buClr>
                <a:srgbClr val="888888"/>
              </a:buClr>
              <a:buSzPts val="2000"/>
              <a:buFont typeface="Arial"/>
              <a:buNone/>
              <a:defRPr b="0" i="0" sz="2000" u="none" cap="none" strike="noStrike">
                <a:solidFill>
                  <a:srgbClr val="888888"/>
                </a:solidFill>
                <a:latin typeface="Helvetica Neue"/>
                <a:ea typeface="Helvetica Neue"/>
                <a:cs typeface="Helvetica Neue"/>
                <a:sym typeface="Helvetica Neue"/>
              </a:defRPr>
            </a:lvl1pPr>
            <a:lvl2pPr indent="-228600" lvl="1" marL="914400" marR="0" algn="l">
              <a:lnSpc>
                <a:spcPct val="100000"/>
              </a:lnSpc>
              <a:spcBef>
                <a:spcPts val="360"/>
              </a:spcBef>
              <a:spcAft>
                <a:spcPts val="0"/>
              </a:spcAft>
              <a:buClr>
                <a:srgbClr val="888888"/>
              </a:buClr>
              <a:buSzPts val="1800"/>
              <a:buFont typeface="Arial"/>
              <a:buNone/>
              <a:defRPr b="0" i="0" sz="1800" u="none" cap="none" strike="noStrike">
                <a:solidFill>
                  <a:srgbClr val="888888"/>
                </a:solidFill>
                <a:latin typeface="Helvetica Neue"/>
                <a:ea typeface="Helvetica Neue"/>
                <a:cs typeface="Helvetica Neue"/>
                <a:sym typeface="Helvetica Neue"/>
              </a:defRPr>
            </a:lvl2pPr>
            <a:lvl3pPr indent="-228600" lvl="2" marL="1371600" marR="0" algn="l">
              <a:lnSpc>
                <a:spcPct val="100000"/>
              </a:lnSpc>
              <a:spcBef>
                <a:spcPts val="320"/>
              </a:spcBef>
              <a:spcAft>
                <a:spcPts val="0"/>
              </a:spcAft>
              <a:buClr>
                <a:srgbClr val="888888"/>
              </a:buClr>
              <a:buSzPts val="1600"/>
              <a:buFont typeface="Arial"/>
              <a:buNone/>
              <a:defRPr b="0" i="0" sz="1600" u="none" cap="none" strike="noStrike">
                <a:solidFill>
                  <a:srgbClr val="888888"/>
                </a:solidFill>
                <a:latin typeface="Helvetica Neue"/>
                <a:ea typeface="Helvetica Neue"/>
                <a:cs typeface="Helvetica Neue"/>
                <a:sym typeface="Helvetica Neue"/>
              </a:defRPr>
            </a:lvl3pPr>
            <a:lvl4pPr indent="-228600" lvl="3" marL="1828800" marR="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Helvetica Neue"/>
                <a:ea typeface="Helvetica Neue"/>
                <a:cs typeface="Helvetica Neue"/>
                <a:sym typeface="Helvetica Neue"/>
              </a:defRPr>
            </a:lvl4pPr>
            <a:lvl5pPr indent="-228600" lvl="4" marL="2286000" marR="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Helvetica Neue"/>
                <a:ea typeface="Helvetica Neue"/>
                <a:cs typeface="Helvetica Neue"/>
                <a:sym typeface="Helvetica Neue"/>
              </a:defRPr>
            </a:lvl5pPr>
            <a:lvl6pPr indent="-228600" lvl="5" marL="2743200" marR="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6pPr>
            <a:lvl7pPr indent="-228600" lvl="6" marL="3200400" marR="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7pPr>
            <a:lvl8pPr indent="-228600" lvl="7" marL="3657600" marR="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8pPr>
            <a:lvl9pPr indent="-228600" lvl="8" marL="4114800" marR="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9pPr>
          </a:lstStyle>
          <a:p/>
        </p:txBody>
      </p:sp>
      <p:sp>
        <p:nvSpPr>
          <p:cNvPr id="14" name="Google Shape;14;p22"/>
          <p:cNvSpPr txBox="1"/>
          <p:nvPr>
            <p:ph idx="10" type="dt"/>
          </p:nvPr>
        </p:nvSpPr>
        <p:spPr>
          <a:xfrm>
            <a:off x="457199" y="4767263"/>
            <a:ext cx="5882100" cy="2739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b="0" i="0" sz="1200" u="none" cap="none" strike="noStrike">
                <a:solidFill>
                  <a:srgbClr val="888888"/>
                </a:solidFill>
                <a:latin typeface="Helvetica Neue"/>
                <a:ea typeface="Helvetica Neue"/>
                <a:cs typeface="Helvetica Neue"/>
                <a:sym typeface="Helvetica Neue"/>
              </a:defRPr>
            </a:lvl1pPr>
            <a:lvl2pPr lvl="1"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 name="Google Shape;15;p22"/>
          <p:cNvSpPr txBox="1"/>
          <p:nvPr>
            <p:ph idx="11" type="ftr"/>
          </p:nvPr>
        </p:nvSpPr>
        <p:spPr>
          <a:xfrm>
            <a:off x="3124200" y="4767263"/>
            <a:ext cx="2895600" cy="2739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6" name="Google Shape;16;p22"/>
          <p:cNvSpPr txBox="1"/>
          <p:nvPr>
            <p:ph idx="12" type="sldNum"/>
          </p:nvPr>
        </p:nvSpPr>
        <p:spPr>
          <a:xfrm>
            <a:off x="6553200" y="4767263"/>
            <a:ext cx="2133600" cy="2739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 name="Shape 17"/>
        <p:cNvGrpSpPr/>
        <p:nvPr/>
      </p:nvGrpSpPr>
      <p:grpSpPr>
        <a:xfrm>
          <a:off x="0" y="0"/>
          <a:ext cx="0" cy="0"/>
          <a:chOff x="0" y="0"/>
          <a:chExt cx="0" cy="0"/>
        </a:xfrm>
      </p:grpSpPr>
      <p:sp>
        <p:nvSpPr>
          <p:cNvPr id="18" name="Google Shape;18;p23"/>
          <p:cNvSpPr txBox="1"/>
          <p:nvPr>
            <p:ph idx="10" type="dt"/>
          </p:nvPr>
        </p:nvSpPr>
        <p:spPr>
          <a:xfrm>
            <a:off x="457199" y="4767263"/>
            <a:ext cx="5882100" cy="2739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sz="1200">
                <a:solidFill>
                  <a:srgbClr val="888888"/>
                </a:solidFill>
                <a:latin typeface="Helvetica Neue"/>
                <a:ea typeface="Helvetica Neue"/>
                <a:cs typeface="Helvetica Neue"/>
                <a:sym typeface="Helvetica Neue"/>
              </a:defRPr>
            </a:lvl1pPr>
            <a:lvl2pPr lvl="1"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 name="Google Shape;19;p23"/>
          <p:cNvSpPr txBox="1"/>
          <p:nvPr>
            <p:ph idx="11" type="ftr"/>
          </p:nvPr>
        </p:nvSpPr>
        <p:spPr>
          <a:xfrm>
            <a:off x="3124200" y="4767263"/>
            <a:ext cx="2895600" cy="2739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0" name="Google Shape;20;p23"/>
          <p:cNvSpPr txBox="1"/>
          <p:nvPr>
            <p:ph idx="12" type="sldNum"/>
          </p:nvPr>
        </p:nvSpPr>
        <p:spPr>
          <a:xfrm>
            <a:off x="6553200" y="4767263"/>
            <a:ext cx="2133600" cy="2739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4"/>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Clr>
                <a:schemeClr val="dk1"/>
              </a:buClr>
              <a:buSzPts val="4400"/>
              <a:buFont typeface="Helvetica Neue"/>
              <a:buNone/>
              <a:defRPr b="0" i="0" sz="4400" u="none" cap="none" strike="noStrike">
                <a:solidFill>
                  <a:schemeClr val="dk1"/>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23" name="Google Shape;23;p24"/>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431800" lvl="0" marL="457200" marR="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Helvetica Neue"/>
                <a:ea typeface="Helvetica Neue"/>
                <a:cs typeface="Helvetica Neue"/>
                <a:sym typeface="Helvetica Neue"/>
              </a:defRPr>
            </a:lvl1pPr>
            <a:lvl2pPr indent="-406400" lvl="1" marL="914400" marR="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Helvetica Neue"/>
                <a:ea typeface="Helvetica Neue"/>
                <a:cs typeface="Helvetica Neue"/>
                <a:sym typeface="Helvetica Neue"/>
              </a:defRPr>
            </a:lvl2pPr>
            <a:lvl3pPr indent="-381000" lvl="2" marL="13716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Helvetica Neue"/>
                <a:ea typeface="Helvetica Neue"/>
                <a:cs typeface="Helvetica Neue"/>
                <a:sym typeface="Helvetica Neue"/>
              </a:defRPr>
            </a:lvl3pPr>
            <a:lvl4pPr indent="-355600" lvl="3" marL="1828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Helvetica Neue"/>
                <a:ea typeface="Helvetica Neue"/>
                <a:cs typeface="Helvetica Neue"/>
                <a:sym typeface="Helvetica Neue"/>
              </a:defRPr>
            </a:lvl4pPr>
            <a:lvl5pPr indent="-355600" lvl="4" marL="22860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Helvetica Neue"/>
                <a:ea typeface="Helvetica Neue"/>
                <a:cs typeface="Helvetica Neue"/>
                <a:sym typeface="Helvetica Neue"/>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4" name="Google Shape;24;p24"/>
          <p:cNvSpPr txBox="1"/>
          <p:nvPr>
            <p:ph idx="10" type="dt"/>
          </p:nvPr>
        </p:nvSpPr>
        <p:spPr>
          <a:xfrm>
            <a:off x="457199" y="4767263"/>
            <a:ext cx="5882100" cy="2739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sz="1200">
                <a:solidFill>
                  <a:srgbClr val="888888"/>
                </a:solidFill>
                <a:latin typeface="Helvetica Neue"/>
                <a:ea typeface="Helvetica Neue"/>
                <a:cs typeface="Helvetica Neue"/>
                <a:sym typeface="Helvetica Neue"/>
              </a:defRPr>
            </a:lvl1pPr>
            <a:lvl2pPr lvl="1"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5" name="Google Shape;25;p24"/>
          <p:cNvSpPr txBox="1"/>
          <p:nvPr>
            <p:ph idx="11" type="ftr"/>
          </p:nvPr>
        </p:nvSpPr>
        <p:spPr>
          <a:xfrm>
            <a:off x="3124200" y="4767263"/>
            <a:ext cx="2895600" cy="2739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6" name="Google Shape;26;p24"/>
          <p:cNvSpPr txBox="1"/>
          <p:nvPr>
            <p:ph idx="12" type="sldNum"/>
          </p:nvPr>
        </p:nvSpPr>
        <p:spPr>
          <a:xfrm>
            <a:off x="6553200" y="4767263"/>
            <a:ext cx="2133600" cy="2739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7" name="Shape 27"/>
        <p:cNvGrpSpPr/>
        <p:nvPr/>
      </p:nvGrpSpPr>
      <p:grpSpPr>
        <a:xfrm>
          <a:off x="0" y="0"/>
          <a:ext cx="0" cy="0"/>
          <a:chOff x="0" y="0"/>
          <a:chExt cx="0" cy="0"/>
        </a:xfrm>
      </p:grpSpPr>
      <p:sp>
        <p:nvSpPr>
          <p:cNvPr id="28" name="Google Shape;28;p25"/>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Clr>
                <a:schemeClr val="dk1"/>
              </a:buClr>
              <a:buSzPts val="4400"/>
              <a:buFont typeface="Helvetica Neue"/>
              <a:buNone/>
              <a:defRPr b="0" i="0" sz="4400" u="none" cap="none" strike="noStrike">
                <a:solidFill>
                  <a:schemeClr val="dk1"/>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29" name="Google Shape;29;p25"/>
          <p:cNvSpPr txBox="1"/>
          <p:nvPr>
            <p:ph idx="1" type="subTitle"/>
          </p:nvPr>
        </p:nvSpPr>
        <p:spPr>
          <a:xfrm>
            <a:off x="1371600" y="2914650"/>
            <a:ext cx="6400800" cy="1314600"/>
          </a:xfrm>
          <a:prstGeom prst="rect">
            <a:avLst/>
          </a:prstGeom>
          <a:noFill/>
          <a:ln>
            <a:noFill/>
          </a:ln>
        </p:spPr>
        <p:txBody>
          <a:bodyPr anchorCtr="0" anchor="t" bIns="45700" lIns="91425" spcFirstLastPara="1" rIns="91425" wrap="square" tIns="45700">
            <a:noAutofit/>
          </a:bodyPr>
          <a:lstStyle>
            <a:lvl1pPr lvl="0" marR="0" algn="ctr">
              <a:lnSpc>
                <a:spcPct val="100000"/>
              </a:lnSpc>
              <a:spcBef>
                <a:spcPts val="640"/>
              </a:spcBef>
              <a:spcAft>
                <a:spcPts val="0"/>
              </a:spcAft>
              <a:buClr>
                <a:srgbClr val="888888"/>
              </a:buClr>
              <a:buSzPts val="3200"/>
              <a:buFont typeface="Arial"/>
              <a:buNone/>
              <a:defRPr b="0" i="0" sz="3200" u="none" cap="none" strike="noStrike">
                <a:solidFill>
                  <a:srgbClr val="888888"/>
                </a:solidFill>
                <a:latin typeface="Helvetica Neue"/>
                <a:ea typeface="Helvetica Neue"/>
                <a:cs typeface="Helvetica Neue"/>
                <a:sym typeface="Helvetica Neue"/>
              </a:defRPr>
            </a:lvl1pPr>
            <a:lvl2pPr lvl="1" marR="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Helvetica Neue"/>
                <a:ea typeface="Helvetica Neue"/>
                <a:cs typeface="Helvetica Neue"/>
                <a:sym typeface="Helvetica Neue"/>
              </a:defRPr>
            </a:lvl2pPr>
            <a:lvl3pPr lvl="2" marR="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Helvetica Neue"/>
                <a:ea typeface="Helvetica Neue"/>
                <a:cs typeface="Helvetica Neue"/>
                <a:sym typeface="Helvetica Neue"/>
              </a:defRPr>
            </a:lvl3pPr>
            <a:lvl4pPr lvl="3"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Helvetica Neue"/>
                <a:ea typeface="Helvetica Neue"/>
                <a:cs typeface="Helvetica Neue"/>
                <a:sym typeface="Helvetica Neue"/>
              </a:defRPr>
            </a:lvl4pPr>
            <a:lvl5pPr lvl="4"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Helvetica Neue"/>
                <a:ea typeface="Helvetica Neue"/>
                <a:cs typeface="Helvetica Neue"/>
                <a:sym typeface="Helvetica Neue"/>
              </a:defRPr>
            </a:lvl5pPr>
            <a:lvl6pPr lvl="5"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lvl="6"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lvl="7"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lvl="8"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30" name="Google Shape;30;p25"/>
          <p:cNvSpPr txBox="1"/>
          <p:nvPr>
            <p:ph idx="10" type="dt"/>
          </p:nvPr>
        </p:nvSpPr>
        <p:spPr>
          <a:xfrm>
            <a:off x="457199" y="4767263"/>
            <a:ext cx="5882100" cy="2739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sz="1200">
                <a:solidFill>
                  <a:srgbClr val="888888"/>
                </a:solidFill>
                <a:latin typeface="Helvetica Neue"/>
                <a:ea typeface="Helvetica Neue"/>
                <a:cs typeface="Helvetica Neue"/>
                <a:sym typeface="Helvetica Neue"/>
              </a:defRPr>
            </a:lvl1pPr>
            <a:lvl2pPr lvl="1"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1" name="Google Shape;31;p25"/>
          <p:cNvSpPr txBox="1"/>
          <p:nvPr>
            <p:ph idx="11" type="ftr"/>
          </p:nvPr>
        </p:nvSpPr>
        <p:spPr>
          <a:xfrm>
            <a:off x="3124200" y="4767263"/>
            <a:ext cx="2895600" cy="2739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2" name="Google Shape;32;p25"/>
          <p:cNvSpPr txBox="1"/>
          <p:nvPr>
            <p:ph idx="12" type="sldNum"/>
          </p:nvPr>
        </p:nvSpPr>
        <p:spPr>
          <a:xfrm>
            <a:off x="6553200" y="4767263"/>
            <a:ext cx="2133600" cy="2739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6"/>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Clr>
                <a:schemeClr val="dk1"/>
              </a:buClr>
              <a:buSzPts val="4400"/>
              <a:buFont typeface="Helvetica Neue"/>
              <a:buNone/>
              <a:defRPr b="0" i="0" sz="4400" u="none" cap="none" strike="noStrike">
                <a:solidFill>
                  <a:schemeClr val="dk1"/>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35" name="Google Shape;35;p26"/>
          <p:cNvSpPr txBox="1"/>
          <p:nvPr>
            <p:ph idx="1" type="body"/>
          </p:nvPr>
        </p:nvSpPr>
        <p:spPr>
          <a:xfrm>
            <a:off x="457200" y="1200150"/>
            <a:ext cx="4038600" cy="3394500"/>
          </a:xfrm>
          <a:prstGeom prst="rect">
            <a:avLst/>
          </a:prstGeom>
          <a:noFill/>
          <a:ln>
            <a:noFill/>
          </a:ln>
        </p:spPr>
        <p:txBody>
          <a:bodyPr anchorCtr="0" anchor="t" bIns="45700" lIns="91425" spcFirstLastPara="1" rIns="91425" wrap="square" tIns="45700">
            <a:noAutofit/>
          </a:bodyPr>
          <a:lstStyle>
            <a:lvl1pPr indent="-406400" lvl="0" marL="457200" marR="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Helvetica Neue"/>
                <a:ea typeface="Helvetica Neue"/>
                <a:cs typeface="Helvetica Neue"/>
                <a:sym typeface="Helvetica Neue"/>
              </a:defRPr>
            </a:lvl1pPr>
            <a:lvl2pPr indent="-381000" lvl="1" marL="9144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Helvetica Neue"/>
                <a:ea typeface="Helvetica Neue"/>
                <a:cs typeface="Helvetica Neue"/>
                <a:sym typeface="Helvetica Neue"/>
              </a:defRPr>
            </a:lvl2pPr>
            <a:lvl3pPr indent="-355600" lvl="2" marL="1371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Helvetica Neue"/>
                <a:ea typeface="Helvetica Neue"/>
                <a:cs typeface="Helvetica Neue"/>
                <a:sym typeface="Helvetica Neue"/>
              </a:defRPr>
            </a:lvl3pPr>
            <a:lvl4pPr indent="-342900" lvl="3" marL="18288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Helvetica Neue"/>
                <a:ea typeface="Helvetica Neue"/>
                <a:cs typeface="Helvetica Neue"/>
                <a:sym typeface="Helvetica Neue"/>
              </a:defRPr>
            </a:lvl4pPr>
            <a:lvl5pPr indent="-342900" lvl="4" marL="22860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Helvetica Neue"/>
                <a:ea typeface="Helvetica Neue"/>
                <a:cs typeface="Helvetica Neue"/>
                <a:sym typeface="Helvetica Neue"/>
              </a:defRPr>
            </a:lvl5pPr>
            <a:lvl6pPr indent="-342900" lvl="5" marL="27432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6" name="Google Shape;36;p26"/>
          <p:cNvSpPr txBox="1"/>
          <p:nvPr>
            <p:ph idx="2" type="body"/>
          </p:nvPr>
        </p:nvSpPr>
        <p:spPr>
          <a:xfrm>
            <a:off x="4648200" y="1200150"/>
            <a:ext cx="4038600" cy="3394500"/>
          </a:xfrm>
          <a:prstGeom prst="rect">
            <a:avLst/>
          </a:prstGeom>
          <a:noFill/>
          <a:ln>
            <a:noFill/>
          </a:ln>
        </p:spPr>
        <p:txBody>
          <a:bodyPr anchorCtr="0" anchor="t" bIns="45700" lIns="91425" spcFirstLastPara="1" rIns="91425" wrap="square" tIns="45700">
            <a:noAutofit/>
          </a:bodyPr>
          <a:lstStyle>
            <a:lvl1pPr indent="-406400" lvl="0" marL="457200" marR="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Helvetica Neue"/>
                <a:ea typeface="Helvetica Neue"/>
                <a:cs typeface="Helvetica Neue"/>
                <a:sym typeface="Helvetica Neue"/>
              </a:defRPr>
            </a:lvl1pPr>
            <a:lvl2pPr indent="-381000" lvl="1" marL="9144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Helvetica Neue"/>
                <a:ea typeface="Helvetica Neue"/>
                <a:cs typeface="Helvetica Neue"/>
                <a:sym typeface="Helvetica Neue"/>
              </a:defRPr>
            </a:lvl2pPr>
            <a:lvl3pPr indent="-355600" lvl="2" marL="1371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Helvetica Neue"/>
                <a:ea typeface="Helvetica Neue"/>
                <a:cs typeface="Helvetica Neue"/>
                <a:sym typeface="Helvetica Neue"/>
              </a:defRPr>
            </a:lvl3pPr>
            <a:lvl4pPr indent="-342900" lvl="3" marL="18288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Helvetica Neue"/>
                <a:ea typeface="Helvetica Neue"/>
                <a:cs typeface="Helvetica Neue"/>
                <a:sym typeface="Helvetica Neue"/>
              </a:defRPr>
            </a:lvl4pPr>
            <a:lvl5pPr indent="-342900" lvl="4" marL="22860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Helvetica Neue"/>
                <a:ea typeface="Helvetica Neue"/>
                <a:cs typeface="Helvetica Neue"/>
                <a:sym typeface="Helvetica Neue"/>
              </a:defRPr>
            </a:lvl5pPr>
            <a:lvl6pPr indent="-342900" lvl="5" marL="27432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7" name="Google Shape;37;p26"/>
          <p:cNvSpPr txBox="1"/>
          <p:nvPr>
            <p:ph idx="10" type="dt"/>
          </p:nvPr>
        </p:nvSpPr>
        <p:spPr>
          <a:xfrm>
            <a:off x="457199" y="4767263"/>
            <a:ext cx="5882100" cy="2739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sz="1200">
                <a:solidFill>
                  <a:srgbClr val="888888"/>
                </a:solidFill>
                <a:latin typeface="Helvetica Neue"/>
                <a:ea typeface="Helvetica Neue"/>
                <a:cs typeface="Helvetica Neue"/>
                <a:sym typeface="Helvetica Neue"/>
              </a:defRPr>
            </a:lvl1pPr>
            <a:lvl2pPr lvl="1"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8" name="Google Shape;38;p26"/>
          <p:cNvSpPr txBox="1"/>
          <p:nvPr>
            <p:ph idx="11" type="ftr"/>
          </p:nvPr>
        </p:nvSpPr>
        <p:spPr>
          <a:xfrm>
            <a:off x="3124200" y="4767263"/>
            <a:ext cx="2895600" cy="2739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9" name="Google Shape;39;p26"/>
          <p:cNvSpPr txBox="1"/>
          <p:nvPr>
            <p:ph idx="12" type="sldNum"/>
          </p:nvPr>
        </p:nvSpPr>
        <p:spPr>
          <a:xfrm>
            <a:off x="6553200" y="4767263"/>
            <a:ext cx="2133600" cy="2739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7"/>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Clr>
                <a:schemeClr val="dk1"/>
              </a:buClr>
              <a:buSzPts val="4400"/>
              <a:buFont typeface="Helvetica Neue"/>
              <a:buNone/>
              <a:defRPr b="0" i="0" sz="4400" u="none" cap="none" strike="noStrike">
                <a:solidFill>
                  <a:schemeClr val="dk1"/>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42" name="Google Shape;42;p27"/>
          <p:cNvSpPr txBox="1"/>
          <p:nvPr>
            <p:ph idx="1" type="body"/>
          </p:nvPr>
        </p:nvSpPr>
        <p:spPr>
          <a:xfrm>
            <a:off x="457201" y="1151335"/>
            <a:ext cx="4040100" cy="480000"/>
          </a:xfrm>
          <a:prstGeom prst="rect">
            <a:avLst/>
          </a:prstGeom>
          <a:noFill/>
          <a:ln>
            <a:noFill/>
          </a:ln>
        </p:spPr>
        <p:txBody>
          <a:bodyPr anchorCtr="0" anchor="b" bIns="45700" lIns="91425" spcFirstLastPara="1" rIns="91425" wrap="square" tIns="45700">
            <a:noAutofit/>
          </a:bodyPr>
          <a:lstStyle>
            <a:lvl1pPr indent="-228600" lvl="0" marL="457200" marR="0" algn="l">
              <a:lnSpc>
                <a:spcPct val="100000"/>
              </a:lnSpc>
              <a:spcBef>
                <a:spcPts val="480"/>
              </a:spcBef>
              <a:spcAft>
                <a:spcPts val="0"/>
              </a:spcAft>
              <a:buClr>
                <a:schemeClr val="dk1"/>
              </a:buClr>
              <a:buSzPts val="2400"/>
              <a:buFont typeface="Arial"/>
              <a:buNone/>
              <a:defRPr b="1" i="0" sz="2400" u="none" cap="none" strike="noStrike">
                <a:solidFill>
                  <a:schemeClr val="dk1"/>
                </a:solidFill>
                <a:latin typeface="Helvetica Neue"/>
                <a:ea typeface="Helvetica Neue"/>
                <a:cs typeface="Helvetica Neue"/>
                <a:sym typeface="Helvetica Neue"/>
              </a:defRPr>
            </a:lvl1pPr>
            <a:lvl2pPr indent="-228600" lvl="1" marL="914400" marR="0" algn="l">
              <a:lnSpc>
                <a:spcPct val="100000"/>
              </a:lnSpc>
              <a:spcBef>
                <a:spcPts val="400"/>
              </a:spcBef>
              <a:spcAft>
                <a:spcPts val="0"/>
              </a:spcAft>
              <a:buClr>
                <a:schemeClr val="dk1"/>
              </a:buClr>
              <a:buSzPts val="2000"/>
              <a:buFont typeface="Arial"/>
              <a:buNone/>
              <a:defRPr b="1" i="0" sz="2000" u="none" cap="none" strike="noStrike">
                <a:solidFill>
                  <a:schemeClr val="dk1"/>
                </a:solidFill>
                <a:latin typeface="Helvetica Neue"/>
                <a:ea typeface="Helvetica Neue"/>
                <a:cs typeface="Helvetica Neue"/>
                <a:sym typeface="Helvetica Neue"/>
              </a:defRPr>
            </a:lvl2pPr>
            <a:lvl3pPr indent="-228600" lvl="2" marL="1371600" marR="0" algn="l">
              <a:lnSpc>
                <a:spcPct val="100000"/>
              </a:lnSpc>
              <a:spcBef>
                <a:spcPts val="360"/>
              </a:spcBef>
              <a:spcAft>
                <a:spcPts val="0"/>
              </a:spcAft>
              <a:buClr>
                <a:schemeClr val="dk1"/>
              </a:buClr>
              <a:buSzPts val="1800"/>
              <a:buFont typeface="Arial"/>
              <a:buNone/>
              <a:defRPr b="1" i="0" sz="1800" u="none" cap="none" strike="noStrike">
                <a:solidFill>
                  <a:schemeClr val="dk1"/>
                </a:solidFill>
                <a:latin typeface="Helvetica Neue"/>
                <a:ea typeface="Helvetica Neue"/>
                <a:cs typeface="Helvetica Neue"/>
                <a:sym typeface="Helvetica Neue"/>
              </a:defRPr>
            </a:lvl3pPr>
            <a:lvl4pPr indent="-228600" lvl="3" marL="18288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Helvetica Neue"/>
                <a:ea typeface="Helvetica Neue"/>
                <a:cs typeface="Helvetica Neue"/>
                <a:sym typeface="Helvetica Neue"/>
              </a:defRPr>
            </a:lvl4pPr>
            <a:lvl5pPr indent="-228600" lvl="4" marL="22860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Helvetica Neue"/>
                <a:ea typeface="Helvetica Neue"/>
                <a:cs typeface="Helvetica Neue"/>
                <a:sym typeface="Helvetica Neue"/>
              </a:defRPr>
            </a:lvl5pPr>
            <a:lvl6pPr indent="-228600" lvl="5" marL="27432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43" name="Google Shape;43;p27"/>
          <p:cNvSpPr txBox="1"/>
          <p:nvPr>
            <p:ph idx="2" type="body"/>
          </p:nvPr>
        </p:nvSpPr>
        <p:spPr>
          <a:xfrm>
            <a:off x="457201" y="1631156"/>
            <a:ext cx="4040100" cy="2963400"/>
          </a:xfrm>
          <a:prstGeom prst="rect">
            <a:avLst/>
          </a:prstGeom>
          <a:noFill/>
          <a:ln>
            <a:noFill/>
          </a:ln>
        </p:spPr>
        <p:txBody>
          <a:bodyPr anchorCtr="0" anchor="t" bIns="45700" lIns="91425" spcFirstLastPara="1" rIns="91425" wrap="square" tIns="45700">
            <a:noAutofit/>
          </a:bodyPr>
          <a:lstStyle>
            <a:lvl1pPr indent="-381000" lvl="0" marL="4572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Helvetica Neue"/>
                <a:ea typeface="Helvetica Neue"/>
                <a:cs typeface="Helvetica Neue"/>
                <a:sym typeface="Helvetica Neue"/>
              </a:defRPr>
            </a:lvl1pPr>
            <a:lvl2pPr indent="-355600" lvl="1" marL="914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Helvetica Neue"/>
                <a:ea typeface="Helvetica Neue"/>
                <a:cs typeface="Helvetica Neue"/>
                <a:sym typeface="Helvetica Neue"/>
              </a:defRPr>
            </a:lvl2pPr>
            <a:lvl3pPr indent="-342900" lvl="2" marL="13716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Helvetica Neue"/>
                <a:ea typeface="Helvetica Neue"/>
                <a:cs typeface="Helvetica Neue"/>
                <a:sym typeface="Helvetica Neue"/>
              </a:defRPr>
            </a:lvl3pPr>
            <a:lvl4pPr indent="-330200" lvl="3" marL="18288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Helvetica Neue"/>
                <a:ea typeface="Helvetica Neue"/>
                <a:cs typeface="Helvetica Neue"/>
                <a:sym typeface="Helvetica Neue"/>
              </a:defRPr>
            </a:lvl4pPr>
            <a:lvl5pPr indent="-330200" lvl="4" marL="22860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Helvetica Neue"/>
                <a:ea typeface="Helvetica Neue"/>
                <a:cs typeface="Helvetica Neue"/>
                <a:sym typeface="Helvetica Neue"/>
              </a:defRPr>
            </a:lvl5pPr>
            <a:lvl6pPr indent="-330200" lvl="5" marL="27432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44" name="Google Shape;44;p27"/>
          <p:cNvSpPr txBox="1"/>
          <p:nvPr>
            <p:ph idx="3" type="body"/>
          </p:nvPr>
        </p:nvSpPr>
        <p:spPr>
          <a:xfrm>
            <a:off x="4645026" y="1151335"/>
            <a:ext cx="4041900" cy="480000"/>
          </a:xfrm>
          <a:prstGeom prst="rect">
            <a:avLst/>
          </a:prstGeom>
          <a:noFill/>
          <a:ln>
            <a:noFill/>
          </a:ln>
        </p:spPr>
        <p:txBody>
          <a:bodyPr anchorCtr="0" anchor="b" bIns="45700" lIns="91425" spcFirstLastPara="1" rIns="91425" wrap="square" tIns="45700">
            <a:noAutofit/>
          </a:bodyPr>
          <a:lstStyle>
            <a:lvl1pPr indent="-228600" lvl="0" marL="457200" marR="0" algn="l">
              <a:lnSpc>
                <a:spcPct val="100000"/>
              </a:lnSpc>
              <a:spcBef>
                <a:spcPts val="480"/>
              </a:spcBef>
              <a:spcAft>
                <a:spcPts val="0"/>
              </a:spcAft>
              <a:buClr>
                <a:schemeClr val="dk1"/>
              </a:buClr>
              <a:buSzPts val="2400"/>
              <a:buFont typeface="Arial"/>
              <a:buNone/>
              <a:defRPr b="1" i="0" sz="2400" u="none" cap="none" strike="noStrike">
                <a:solidFill>
                  <a:schemeClr val="dk1"/>
                </a:solidFill>
                <a:latin typeface="Helvetica Neue"/>
                <a:ea typeface="Helvetica Neue"/>
                <a:cs typeface="Helvetica Neue"/>
                <a:sym typeface="Helvetica Neue"/>
              </a:defRPr>
            </a:lvl1pPr>
            <a:lvl2pPr indent="-228600" lvl="1" marL="914400" marR="0" algn="l">
              <a:lnSpc>
                <a:spcPct val="100000"/>
              </a:lnSpc>
              <a:spcBef>
                <a:spcPts val="400"/>
              </a:spcBef>
              <a:spcAft>
                <a:spcPts val="0"/>
              </a:spcAft>
              <a:buClr>
                <a:schemeClr val="dk1"/>
              </a:buClr>
              <a:buSzPts val="2000"/>
              <a:buFont typeface="Arial"/>
              <a:buNone/>
              <a:defRPr b="1" i="0" sz="2000" u="none" cap="none" strike="noStrike">
                <a:solidFill>
                  <a:schemeClr val="dk1"/>
                </a:solidFill>
                <a:latin typeface="Helvetica Neue"/>
                <a:ea typeface="Helvetica Neue"/>
                <a:cs typeface="Helvetica Neue"/>
                <a:sym typeface="Helvetica Neue"/>
              </a:defRPr>
            </a:lvl2pPr>
            <a:lvl3pPr indent="-228600" lvl="2" marL="1371600" marR="0" algn="l">
              <a:lnSpc>
                <a:spcPct val="100000"/>
              </a:lnSpc>
              <a:spcBef>
                <a:spcPts val="360"/>
              </a:spcBef>
              <a:spcAft>
                <a:spcPts val="0"/>
              </a:spcAft>
              <a:buClr>
                <a:schemeClr val="dk1"/>
              </a:buClr>
              <a:buSzPts val="1800"/>
              <a:buFont typeface="Arial"/>
              <a:buNone/>
              <a:defRPr b="1" i="0" sz="1800" u="none" cap="none" strike="noStrike">
                <a:solidFill>
                  <a:schemeClr val="dk1"/>
                </a:solidFill>
                <a:latin typeface="Helvetica Neue"/>
                <a:ea typeface="Helvetica Neue"/>
                <a:cs typeface="Helvetica Neue"/>
                <a:sym typeface="Helvetica Neue"/>
              </a:defRPr>
            </a:lvl3pPr>
            <a:lvl4pPr indent="-228600" lvl="3" marL="18288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Helvetica Neue"/>
                <a:ea typeface="Helvetica Neue"/>
                <a:cs typeface="Helvetica Neue"/>
                <a:sym typeface="Helvetica Neue"/>
              </a:defRPr>
            </a:lvl4pPr>
            <a:lvl5pPr indent="-228600" lvl="4" marL="22860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Helvetica Neue"/>
                <a:ea typeface="Helvetica Neue"/>
                <a:cs typeface="Helvetica Neue"/>
                <a:sym typeface="Helvetica Neue"/>
              </a:defRPr>
            </a:lvl5pPr>
            <a:lvl6pPr indent="-228600" lvl="5" marL="27432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45" name="Google Shape;45;p27"/>
          <p:cNvSpPr txBox="1"/>
          <p:nvPr>
            <p:ph idx="4" type="body"/>
          </p:nvPr>
        </p:nvSpPr>
        <p:spPr>
          <a:xfrm>
            <a:off x="4645026" y="1631156"/>
            <a:ext cx="4041900" cy="2963400"/>
          </a:xfrm>
          <a:prstGeom prst="rect">
            <a:avLst/>
          </a:prstGeom>
          <a:noFill/>
          <a:ln>
            <a:noFill/>
          </a:ln>
        </p:spPr>
        <p:txBody>
          <a:bodyPr anchorCtr="0" anchor="t" bIns="45700" lIns="91425" spcFirstLastPara="1" rIns="91425" wrap="square" tIns="45700">
            <a:noAutofit/>
          </a:bodyPr>
          <a:lstStyle>
            <a:lvl1pPr indent="-381000" lvl="0" marL="4572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Helvetica Neue"/>
                <a:ea typeface="Helvetica Neue"/>
                <a:cs typeface="Helvetica Neue"/>
                <a:sym typeface="Helvetica Neue"/>
              </a:defRPr>
            </a:lvl1pPr>
            <a:lvl2pPr indent="-355600" lvl="1" marL="914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Helvetica Neue"/>
                <a:ea typeface="Helvetica Neue"/>
                <a:cs typeface="Helvetica Neue"/>
                <a:sym typeface="Helvetica Neue"/>
              </a:defRPr>
            </a:lvl2pPr>
            <a:lvl3pPr indent="-342900" lvl="2" marL="13716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Helvetica Neue"/>
                <a:ea typeface="Helvetica Neue"/>
                <a:cs typeface="Helvetica Neue"/>
                <a:sym typeface="Helvetica Neue"/>
              </a:defRPr>
            </a:lvl3pPr>
            <a:lvl4pPr indent="-330200" lvl="3" marL="18288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Helvetica Neue"/>
                <a:ea typeface="Helvetica Neue"/>
                <a:cs typeface="Helvetica Neue"/>
                <a:sym typeface="Helvetica Neue"/>
              </a:defRPr>
            </a:lvl4pPr>
            <a:lvl5pPr indent="-330200" lvl="4" marL="22860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Helvetica Neue"/>
                <a:ea typeface="Helvetica Neue"/>
                <a:cs typeface="Helvetica Neue"/>
                <a:sym typeface="Helvetica Neue"/>
              </a:defRPr>
            </a:lvl5pPr>
            <a:lvl6pPr indent="-330200" lvl="5" marL="27432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46" name="Google Shape;46;p27"/>
          <p:cNvSpPr txBox="1"/>
          <p:nvPr>
            <p:ph idx="10" type="dt"/>
          </p:nvPr>
        </p:nvSpPr>
        <p:spPr>
          <a:xfrm>
            <a:off x="457199" y="4767263"/>
            <a:ext cx="5882100" cy="2739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sz="1200">
                <a:solidFill>
                  <a:srgbClr val="888888"/>
                </a:solidFill>
                <a:latin typeface="Helvetica Neue"/>
                <a:ea typeface="Helvetica Neue"/>
                <a:cs typeface="Helvetica Neue"/>
                <a:sym typeface="Helvetica Neue"/>
              </a:defRPr>
            </a:lvl1pPr>
            <a:lvl2pPr lvl="1"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7" name="Google Shape;47;p27"/>
          <p:cNvSpPr txBox="1"/>
          <p:nvPr>
            <p:ph idx="11" type="ftr"/>
          </p:nvPr>
        </p:nvSpPr>
        <p:spPr>
          <a:xfrm>
            <a:off x="3124200" y="4767263"/>
            <a:ext cx="2895600" cy="2739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8" name="Google Shape;48;p27"/>
          <p:cNvSpPr txBox="1"/>
          <p:nvPr>
            <p:ph idx="12" type="sldNum"/>
          </p:nvPr>
        </p:nvSpPr>
        <p:spPr>
          <a:xfrm>
            <a:off x="6553200" y="4767263"/>
            <a:ext cx="2133600" cy="2739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8"/>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Clr>
                <a:schemeClr val="dk1"/>
              </a:buClr>
              <a:buSzPts val="4400"/>
              <a:buFont typeface="Helvetica Neue"/>
              <a:buNone/>
              <a:defRPr b="0" i="0" sz="4400" u="none" cap="none" strike="noStrike">
                <a:solidFill>
                  <a:schemeClr val="dk1"/>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51" name="Google Shape;51;p28"/>
          <p:cNvSpPr txBox="1"/>
          <p:nvPr>
            <p:ph idx="10" type="dt"/>
          </p:nvPr>
        </p:nvSpPr>
        <p:spPr>
          <a:xfrm>
            <a:off x="457199" y="4767263"/>
            <a:ext cx="5882100" cy="2739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sz="1200">
                <a:solidFill>
                  <a:srgbClr val="888888"/>
                </a:solidFill>
                <a:latin typeface="Helvetica Neue"/>
                <a:ea typeface="Helvetica Neue"/>
                <a:cs typeface="Helvetica Neue"/>
                <a:sym typeface="Helvetica Neue"/>
              </a:defRPr>
            </a:lvl1pPr>
            <a:lvl2pPr lvl="1"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2" name="Google Shape;52;p28"/>
          <p:cNvSpPr txBox="1"/>
          <p:nvPr>
            <p:ph idx="11" type="ftr"/>
          </p:nvPr>
        </p:nvSpPr>
        <p:spPr>
          <a:xfrm>
            <a:off x="3124200" y="4767263"/>
            <a:ext cx="2895600" cy="2739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3" name="Google Shape;53;p28"/>
          <p:cNvSpPr txBox="1"/>
          <p:nvPr>
            <p:ph idx="12" type="sldNum"/>
          </p:nvPr>
        </p:nvSpPr>
        <p:spPr>
          <a:xfrm>
            <a:off x="6553200" y="4767263"/>
            <a:ext cx="2133600" cy="2739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9"/>
          <p:cNvSpPr txBox="1"/>
          <p:nvPr>
            <p:ph type="title"/>
          </p:nvPr>
        </p:nvSpPr>
        <p:spPr>
          <a:xfrm>
            <a:off x="457200" y="204788"/>
            <a:ext cx="3008400" cy="871500"/>
          </a:xfrm>
          <a:prstGeom prst="rect">
            <a:avLst/>
          </a:prstGeom>
          <a:noFill/>
          <a:ln>
            <a:noFill/>
          </a:ln>
        </p:spPr>
        <p:txBody>
          <a:bodyPr anchorCtr="0" anchor="b" bIns="45700" lIns="91425" spcFirstLastPara="1" rIns="91425" wrap="square" tIns="45700">
            <a:noAutofit/>
          </a:bodyPr>
          <a:lstStyle>
            <a:lvl1pPr lvl="0" marR="0" algn="l">
              <a:lnSpc>
                <a:spcPct val="100000"/>
              </a:lnSpc>
              <a:spcBef>
                <a:spcPts val="0"/>
              </a:spcBef>
              <a:spcAft>
                <a:spcPts val="0"/>
              </a:spcAft>
              <a:buClr>
                <a:schemeClr val="dk1"/>
              </a:buClr>
              <a:buSzPts val="2000"/>
              <a:buFont typeface="Helvetica Neue"/>
              <a:buNone/>
              <a:defRPr b="1" i="0" sz="2000" u="none" cap="none" strike="noStrike">
                <a:solidFill>
                  <a:schemeClr val="dk1"/>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56" name="Google Shape;56;p29"/>
          <p:cNvSpPr txBox="1"/>
          <p:nvPr>
            <p:ph idx="1" type="body"/>
          </p:nvPr>
        </p:nvSpPr>
        <p:spPr>
          <a:xfrm>
            <a:off x="3575051" y="204788"/>
            <a:ext cx="5111700" cy="4389600"/>
          </a:xfrm>
          <a:prstGeom prst="rect">
            <a:avLst/>
          </a:prstGeom>
          <a:noFill/>
          <a:ln>
            <a:noFill/>
          </a:ln>
        </p:spPr>
        <p:txBody>
          <a:bodyPr anchorCtr="0" anchor="t" bIns="45700" lIns="91425" spcFirstLastPara="1" rIns="91425" wrap="square" tIns="45700">
            <a:noAutofit/>
          </a:bodyPr>
          <a:lstStyle>
            <a:lvl1pPr indent="-431800" lvl="0" marL="457200" marR="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Helvetica Neue"/>
                <a:ea typeface="Helvetica Neue"/>
                <a:cs typeface="Helvetica Neue"/>
                <a:sym typeface="Helvetica Neue"/>
              </a:defRPr>
            </a:lvl1pPr>
            <a:lvl2pPr indent="-406400" lvl="1" marL="914400" marR="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Helvetica Neue"/>
                <a:ea typeface="Helvetica Neue"/>
                <a:cs typeface="Helvetica Neue"/>
                <a:sym typeface="Helvetica Neue"/>
              </a:defRPr>
            </a:lvl2pPr>
            <a:lvl3pPr indent="-381000" lvl="2" marL="13716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Helvetica Neue"/>
                <a:ea typeface="Helvetica Neue"/>
                <a:cs typeface="Helvetica Neue"/>
                <a:sym typeface="Helvetica Neue"/>
              </a:defRPr>
            </a:lvl3pPr>
            <a:lvl4pPr indent="-355600" lvl="3" marL="1828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Helvetica Neue"/>
                <a:ea typeface="Helvetica Neue"/>
                <a:cs typeface="Helvetica Neue"/>
                <a:sym typeface="Helvetica Neue"/>
              </a:defRPr>
            </a:lvl4pPr>
            <a:lvl5pPr indent="-355600" lvl="4" marL="22860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Helvetica Neue"/>
                <a:ea typeface="Helvetica Neue"/>
                <a:cs typeface="Helvetica Neue"/>
                <a:sym typeface="Helvetica Neue"/>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57" name="Google Shape;57;p29"/>
          <p:cNvSpPr txBox="1"/>
          <p:nvPr>
            <p:ph idx="2" type="body"/>
          </p:nvPr>
        </p:nvSpPr>
        <p:spPr>
          <a:xfrm>
            <a:off x="457200" y="1076325"/>
            <a:ext cx="3008400" cy="3518400"/>
          </a:xfrm>
          <a:prstGeom prst="rect">
            <a:avLst/>
          </a:prstGeom>
          <a:noFill/>
          <a:ln>
            <a:noFill/>
          </a:ln>
        </p:spPr>
        <p:txBody>
          <a:bodyPr anchorCtr="0" anchor="t" bIns="45700" lIns="91425" spcFirstLastPara="1" rIns="91425" wrap="square" tIns="45700">
            <a:noAutofit/>
          </a:bodyPr>
          <a:lstStyle>
            <a:lvl1pPr indent="-228600" lvl="0" marL="457200" marR="0" algn="l">
              <a:lnSpc>
                <a:spcPct val="100000"/>
              </a:lnSpc>
              <a:spcBef>
                <a:spcPts val="280"/>
              </a:spcBef>
              <a:spcAft>
                <a:spcPts val="0"/>
              </a:spcAft>
              <a:buClr>
                <a:schemeClr val="dk1"/>
              </a:buClr>
              <a:buSzPts val="1400"/>
              <a:buFont typeface="Arial"/>
              <a:buNone/>
              <a:defRPr b="0" i="0" sz="1400" u="none" cap="none" strike="noStrike">
                <a:solidFill>
                  <a:schemeClr val="dk1"/>
                </a:solidFill>
                <a:latin typeface="Helvetica Neue"/>
                <a:ea typeface="Helvetica Neue"/>
                <a:cs typeface="Helvetica Neue"/>
                <a:sym typeface="Helvetica Neue"/>
              </a:defRPr>
            </a:lvl1pPr>
            <a:lvl2pPr indent="-228600" lvl="1" marL="914400" marR="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Helvetica Neue"/>
                <a:ea typeface="Helvetica Neue"/>
                <a:cs typeface="Helvetica Neue"/>
                <a:sym typeface="Helvetica Neue"/>
              </a:defRPr>
            </a:lvl2pPr>
            <a:lvl3pPr indent="-228600" lvl="2" marL="1371600" marR="0" algn="l">
              <a:lnSpc>
                <a:spcPct val="100000"/>
              </a:lnSpc>
              <a:spcBef>
                <a:spcPts val="200"/>
              </a:spcBef>
              <a:spcAft>
                <a:spcPts val="0"/>
              </a:spcAft>
              <a:buClr>
                <a:schemeClr val="dk1"/>
              </a:buClr>
              <a:buSzPts val="1000"/>
              <a:buFont typeface="Arial"/>
              <a:buNone/>
              <a:defRPr b="0" i="0" sz="1000" u="none" cap="none" strike="noStrike">
                <a:solidFill>
                  <a:schemeClr val="dk1"/>
                </a:solidFill>
                <a:latin typeface="Helvetica Neue"/>
                <a:ea typeface="Helvetica Neue"/>
                <a:cs typeface="Helvetica Neue"/>
                <a:sym typeface="Helvetica Neue"/>
              </a:defRPr>
            </a:lvl3pPr>
            <a:lvl4pPr indent="-228600" lvl="3" marL="18288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Helvetica Neue"/>
                <a:ea typeface="Helvetica Neue"/>
                <a:cs typeface="Helvetica Neue"/>
                <a:sym typeface="Helvetica Neue"/>
              </a:defRPr>
            </a:lvl4pPr>
            <a:lvl5pPr indent="-228600" lvl="4" marL="22860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Helvetica Neue"/>
                <a:ea typeface="Helvetica Neue"/>
                <a:cs typeface="Helvetica Neue"/>
                <a:sym typeface="Helvetica Neue"/>
              </a:defRPr>
            </a:lvl5pPr>
            <a:lvl6pPr indent="-228600" lvl="5" marL="27432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58" name="Google Shape;58;p29"/>
          <p:cNvSpPr txBox="1"/>
          <p:nvPr>
            <p:ph idx="10" type="dt"/>
          </p:nvPr>
        </p:nvSpPr>
        <p:spPr>
          <a:xfrm>
            <a:off x="457199" y="4767263"/>
            <a:ext cx="5882100" cy="2739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sz="1200">
                <a:solidFill>
                  <a:srgbClr val="888888"/>
                </a:solidFill>
                <a:latin typeface="Helvetica Neue"/>
                <a:ea typeface="Helvetica Neue"/>
                <a:cs typeface="Helvetica Neue"/>
                <a:sym typeface="Helvetica Neue"/>
              </a:defRPr>
            </a:lvl1pPr>
            <a:lvl2pPr lvl="1"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9" name="Google Shape;59;p29"/>
          <p:cNvSpPr txBox="1"/>
          <p:nvPr>
            <p:ph idx="11" type="ftr"/>
          </p:nvPr>
        </p:nvSpPr>
        <p:spPr>
          <a:xfrm>
            <a:off x="3124200" y="4767263"/>
            <a:ext cx="2895600" cy="2739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60" name="Google Shape;60;p29"/>
          <p:cNvSpPr txBox="1"/>
          <p:nvPr>
            <p:ph idx="12" type="sldNum"/>
          </p:nvPr>
        </p:nvSpPr>
        <p:spPr>
          <a:xfrm>
            <a:off x="6553200" y="4767263"/>
            <a:ext cx="2133600" cy="2739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0"/>
          <p:cNvSpPr txBox="1"/>
          <p:nvPr>
            <p:ph type="title"/>
          </p:nvPr>
        </p:nvSpPr>
        <p:spPr>
          <a:xfrm>
            <a:off x="1792288" y="3600450"/>
            <a:ext cx="5486400" cy="425100"/>
          </a:xfrm>
          <a:prstGeom prst="rect">
            <a:avLst/>
          </a:prstGeom>
          <a:noFill/>
          <a:ln>
            <a:noFill/>
          </a:ln>
        </p:spPr>
        <p:txBody>
          <a:bodyPr anchorCtr="0" anchor="b" bIns="45700" lIns="91425" spcFirstLastPara="1" rIns="91425" wrap="square" tIns="45700">
            <a:noAutofit/>
          </a:bodyPr>
          <a:lstStyle>
            <a:lvl1pPr lvl="0" marR="0" algn="l">
              <a:lnSpc>
                <a:spcPct val="100000"/>
              </a:lnSpc>
              <a:spcBef>
                <a:spcPts val="0"/>
              </a:spcBef>
              <a:spcAft>
                <a:spcPts val="0"/>
              </a:spcAft>
              <a:buClr>
                <a:schemeClr val="dk1"/>
              </a:buClr>
              <a:buSzPts val="2000"/>
              <a:buFont typeface="Helvetica Neue"/>
              <a:buNone/>
              <a:defRPr b="1" i="0" sz="2000" u="none" cap="none" strike="noStrike">
                <a:solidFill>
                  <a:schemeClr val="dk1"/>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63" name="Google Shape;63;p30"/>
          <p:cNvSpPr/>
          <p:nvPr>
            <p:ph idx="2" type="pic"/>
          </p:nvPr>
        </p:nvSpPr>
        <p:spPr>
          <a:xfrm>
            <a:off x="1792288" y="459581"/>
            <a:ext cx="5486400" cy="3086100"/>
          </a:xfrm>
          <a:prstGeom prst="rect">
            <a:avLst/>
          </a:prstGeom>
          <a:noFill/>
          <a:ln>
            <a:noFill/>
          </a:ln>
        </p:spPr>
      </p:sp>
      <p:sp>
        <p:nvSpPr>
          <p:cNvPr id="64" name="Google Shape;64;p30"/>
          <p:cNvSpPr txBox="1"/>
          <p:nvPr>
            <p:ph idx="1" type="body"/>
          </p:nvPr>
        </p:nvSpPr>
        <p:spPr>
          <a:xfrm>
            <a:off x="1792288" y="4025503"/>
            <a:ext cx="5486400" cy="603600"/>
          </a:xfrm>
          <a:prstGeom prst="rect">
            <a:avLst/>
          </a:prstGeom>
          <a:noFill/>
          <a:ln>
            <a:noFill/>
          </a:ln>
        </p:spPr>
        <p:txBody>
          <a:bodyPr anchorCtr="0" anchor="t" bIns="45700" lIns="91425" spcFirstLastPara="1" rIns="91425" wrap="square" tIns="45700">
            <a:noAutofit/>
          </a:bodyPr>
          <a:lstStyle>
            <a:lvl1pPr indent="-228600" lvl="0" marL="457200" marR="0" algn="l">
              <a:lnSpc>
                <a:spcPct val="100000"/>
              </a:lnSpc>
              <a:spcBef>
                <a:spcPts val="280"/>
              </a:spcBef>
              <a:spcAft>
                <a:spcPts val="0"/>
              </a:spcAft>
              <a:buClr>
                <a:schemeClr val="dk1"/>
              </a:buClr>
              <a:buSzPts val="1400"/>
              <a:buFont typeface="Arial"/>
              <a:buNone/>
              <a:defRPr b="0" i="0" sz="1400" u="none" cap="none" strike="noStrike">
                <a:solidFill>
                  <a:schemeClr val="dk1"/>
                </a:solidFill>
                <a:latin typeface="Helvetica Neue"/>
                <a:ea typeface="Helvetica Neue"/>
                <a:cs typeface="Helvetica Neue"/>
                <a:sym typeface="Helvetica Neue"/>
              </a:defRPr>
            </a:lvl1pPr>
            <a:lvl2pPr indent="-228600" lvl="1" marL="914400" marR="0" algn="l">
              <a:lnSpc>
                <a:spcPct val="100000"/>
              </a:lnSpc>
              <a:spcBef>
                <a:spcPts val="240"/>
              </a:spcBef>
              <a:spcAft>
                <a:spcPts val="0"/>
              </a:spcAft>
              <a:buClr>
                <a:schemeClr val="dk1"/>
              </a:buClr>
              <a:buSzPts val="1200"/>
              <a:buFont typeface="Arial"/>
              <a:buNone/>
              <a:defRPr b="0" i="0" sz="1200" u="none" cap="none" strike="noStrike">
                <a:solidFill>
                  <a:schemeClr val="dk1"/>
                </a:solidFill>
                <a:latin typeface="Helvetica Neue"/>
                <a:ea typeface="Helvetica Neue"/>
                <a:cs typeface="Helvetica Neue"/>
                <a:sym typeface="Helvetica Neue"/>
              </a:defRPr>
            </a:lvl2pPr>
            <a:lvl3pPr indent="-228600" lvl="2" marL="1371600" marR="0" algn="l">
              <a:lnSpc>
                <a:spcPct val="100000"/>
              </a:lnSpc>
              <a:spcBef>
                <a:spcPts val="200"/>
              </a:spcBef>
              <a:spcAft>
                <a:spcPts val="0"/>
              </a:spcAft>
              <a:buClr>
                <a:schemeClr val="dk1"/>
              </a:buClr>
              <a:buSzPts val="1000"/>
              <a:buFont typeface="Arial"/>
              <a:buNone/>
              <a:defRPr b="0" i="0" sz="1000" u="none" cap="none" strike="noStrike">
                <a:solidFill>
                  <a:schemeClr val="dk1"/>
                </a:solidFill>
                <a:latin typeface="Helvetica Neue"/>
                <a:ea typeface="Helvetica Neue"/>
                <a:cs typeface="Helvetica Neue"/>
                <a:sym typeface="Helvetica Neue"/>
              </a:defRPr>
            </a:lvl3pPr>
            <a:lvl4pPr indent="-228600" lvl="3" marL="18288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Helvetica Neue"/>
                <a:ea typeface="Helvetica Neue"/>
                <a:cs typeface="Helvetica Neue"/>
                <a:sym typeface="Helvetica Neue"/>
              </a:defRPr>
            </a:lvl4pPr>
            <a:lvl5pPr indent="-228600" lvl="4" marL="22860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Helvetica Neue"/>
                <a:ea typeface="Helvetica Neue"/>
                <a:cs typeface="Helvetica Neue"/>
                <a:sym typeface="Helvetica Neue"/>
              </a:defRPr>
            </a:lvl5pPr>
            <a:lvl6pPr indent="-228600" lvl="5" marL="27432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65" name="Google Shape;65;p30"/>
          <p:cNvSpPr txBox="1"/>
          <p:nvPr>
            <p:ph idx="10" type="dt"/>
          </p:nvPr>
        </p:nvSpPr>
        <p:spPr>
          <a:xfrm>
            <a:off x="457199" y="4767263"/>
            <a:ext cx="5882100" cy="2739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sz="1200">
                <a:solidFill>
                  <a:srgbClr val="888888"/>
                </a:solidFill>
                <a:latin typeface="Helvetica Neue"/>
                <a:ea typeface="Helvetica Neue"/>
                <a:cs typeface="Helvetica Neue"/>
                <a:sym typeface="Helvetica Neue"/>
              </a:defRPr>
            </a:lvl1pPr>
            <a:lvl2pPr lvl="1"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6" name="Google Shape;66;p30"/>
          <p:cNvSpPr txBox="1"/>
          <p:nvPr>
            <p:ph idx="11" type="ftr"/>
          </p:nvPr>
        </p:nvSpPr>
        <p:spPr>
          <a:xfrm>
            <a:off x="3124200" y="4767263"/>
            <a:ext cx="2895600" cy="2739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67" name="Google Shape;67;p30"/>
          <p:cNvSpPr txBox="1"/>
          <p:nvPr>
            <p:ph idx="12" type="sldNum"/>
          </p:nvPr>
        </p:nvSpPr>
        <p:spPr>
          <a:xfrm>
            <a:off x="6553200" y="4767263"/>
            <a:ext cx="2133600" cy="2739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1"/>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Clr>
                <a:schemeClr val="dk1"/>
              </a:buClr>
              <a:buSzPts val="4400"/>
              <a:buFont typeface="Helvetica Neue"/>
              <a:buNone/>
              <a:defRPr b="0" i="0" sz="4400" u="none" cap="none" strike="noStrike">
                <a:solidFill>
                  <a:schemeClr val="dk1"/>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70" name="Google Shape;70;p31"/>
          <p:cNvSpPr txBox="1"/>
          <p:nvPr>
            <p:ph idx="1" type="body"/>
          </p:nvPr>
        </p:nvSpPr>
        <p:spPr>
          <a:xfrm rot="5400000">
            <a:off x="2874750" y="-1217400"/>
            <a:ext cx="3394500" cy="8229600"/>
          </a:xfrm>
          <a:prstGeom prst="rect">
            <a:avLst/>
          </a:prstGeom>
          <a:noFill/>
          <a:ln>
            <a:noFill/>
          </a:ln>
        </p:spPr>
        <p:txBody>
          <a:bodyPr anchorCtr="0" anchor="t" bIns="45700" lIns="91425" spcFirstLastPara="1" rIns="91425" wrap="square" tIns="45700">
            <a:noAutofit/>
          </a:bodyPr>
          <a:lstStyle>
            <a:lvl1pPr indent="-431800" lvl="0" marL="457200" marR="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Helvetica Neue"/>
                <a:ea typeface="Helvetica Neue"/>
                <a:cs typeface="Helvetica Neue"/>
                <a:sym typeface="Helvetica Neue"/>
              </a:defRPr>
            </a:lvl1pPr>
            <a:lvl2pPr indent="-406400" lvl="1" marL="914400" marR="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Helvetica Neue"/>
                <a:ea typeface="Helvetica Neue"/>
                <a:cs typeface="Helvetica Neue"/>
                <a:sym typeface="Helvetica Neue"/>
              </a:defRPr>
            </a:lvl2pPr>
            <a:lvl3pPr indent="-381000" lvl="2" marL="13716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Helvetica Neue"/>
                <a:ea typeface="Helvetica Neue"/>
                <a:cs typeface="Helvetica Neue"/>
                <a:sym typeface="Helvetica Neue"/>
              </a:defRPr>
            </a:lvl3pPr>
            <a:lvl4pPr indent="-355600" lvl="3" marL="1828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Helvetica Neue"/>
                <a:ea typeface="Helvetica Neue"/>
                <a:cs typeface="Helvetica Neue"/>
                <a:sym typeface="Helvetica Neue"/>
              </a:defRPr>
            </a:lvl4pPr>
            <a:lvl5pPr indent="-355600" lvl="4" marL="22860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Helvetica Neue"/>
                <a:ea typeface="Helvetica Neue"/>
                <a:cs typeface="Helvetica Neue"/>
                <a:sym typeface="Helvetica Neue"/>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71" name="Google Shape;71;p31"/>
          <p:cNvSpPr txBox="1"/>
          <p:nvPr>
            <p:ph idx="10" type="dt"/>
          </p:nvPr>
        </p:nvSpPr>
        <p:spPr>
          <a:xfrm>
            <a:off x="457199" y="4767263"/>
            <a:ext cx="5882100" cy="2739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sz="1200">
                <a:solidFill>
                  <a:srgbClr val="888888"/>
                </a:solidFill>
                <a:latin typeface="Helvetica Neue"/>
                <a:ea typeface="Helvetica Neue"/>
                <a:cs typeface="Helvetica Neue"/>
                <a:sym typeface="Helvetica Neue"/>
              </a:defRPr>
            </a:lvl1pPr>
            <a:lvl2pPr lvl="1"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2" name="Google Shape;72;p31"/>
          <p:cNvSpPr txBox="1"/>
          <p:nvPr>
            <p:ph idx="11" type="ftr"/>
          </p:nvPr>
        </p:nvSpPr>
        <p:spPr>
          <a:xfrm>
            <a:off x="3124200" y="4767263"/>
            <a:ext cx="2895600" cy="2739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73" name="Google Shape;73;p31"/>
          <p:cNvSpPr txBox="1"/>
          <p:nvPr>
            <p:ph idx="12" type="sldNum"/>
          </p:nvPr>
        </p:nvSpPr>
        <p:spPr>
          <a:xfrm>
            <a:off x="6553200" y="4767263"/>
            <a:ext cx="2133600" cy="2739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2"/>
          <p:cNvSpPr txBox="1"/>
          <p:nvPr>
            <p:ph type="title"/>
          </p:nvPr>
        </p:nvSpPr>
        <p:spPr>
          <a:xfrm rot="5400000">
            <a:off x="5463750" y="1371628"/>
            <a:ext cx="4388700" cy="20574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Clr>
                <a:schemeClr val="dk1"/>
              </a:buClr>
              <a:buSzPts val="4400"/>
              <a:buFont typeface="Helvetica Neue"/>
              <a:buNone/>
              <a:defRPr b="0" i="0" sz="4400" u="none" cap="none" strike="noStrike">
                <a:solidFill>
                  <a:schemeClr val="dk1"/>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76" name="Google Shape;76;p32"/>
          <p:cNvSpPr txBox="1"/>
          <p:nvPr>
            <p:ph idx="1" type="body"/>
          </p:nvPr>
        </p:nvSpPr>
        <p:spPr>
          <a:xfrm rot="5400000">
            <a:off x="1272750" y="-609572"/>
            <a:ext cx="4388700" cy="6019800"/>
          </a:xfrm>
          <a:prstGeom prst="rect">
            <a:avLst/>
          </a:prstGeom>
          <a:noFill/>
          <a:ln>
            <a:noFill/>
          </a:ln>
        </p:spPr>
        <p:txBody>
          <a:bodyPr anchorCtr="0" anchor="t" bIns="45700" lIns="91425" spcFirstLastPara="1" rIns="91425" wrap="square" tIns="45700">
            <a:noAutofit/>
          </a:bodyPr>
          <a:lstStyle>
            <a:lvl1pPr indent="-431800" lvl="0" marL="457200" marR="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Helvetica Neue"/>
                <a:ea typeface="Helvetica Neue"/>
                <a:cs typeface="Helvetica Neue"/>
                <a:sym typeface="Helvetica Neue"/>
              </a:defRPr>
            </a:lvl1pPr>
            <a:lvl2pPr indent="-406400" lvl="1" marL="914400" marR="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Helvetica Neue"/>
                <a:ea typeface="Helvetica Neue"/>
                <a:cs typeface="Helvetica Neue"/>
                <a:sym typeface="Helvetica Neue"/>
              </a:defRPr>
            </a:lvl2pPr>
            <a:lvl3pPr indent="-381000" lvl="2" marL="13716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Helvetica Neue"/>
                <a:ea typeface="Helvetica Neue"/>
                <a:cs typeface="Helvetica Neue"/>
                <a:sym typeface="Helvetica Neue"/>
              </a:defRPr>
            </a:lvl3pPr>
            <a:lvl4pPr indent="-355600" lvl="3" marL="1828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Helvetica Neue"/>
                <a:ea typeface="Helvetica Neue"/>
                <a:cs typeface="Helvetica Neue"/>
                <a:sym typeface="Helvetica Neue"/>
              </a:defRPr>
            </a:lvl4pPr>
            <a:lvl5pPr indent="-355600" lvl="4" marL="22860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Helvetica Neue"/>
                <a:ea typeface="Helvetica Neue"/>
                <a:cs typeface="Helvetica Neue"/>
                <a:sym typeface="Helvetica Neue"/>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77" name="Google Shape;77;p32"/>
          <p:cNvSpPr txBox="1"/>
          <p:nvPr>
            <p:ph idx="10" type="dt"/>
          </p:nvPr>
        </p:nvSpPr>
        <p:spPr>
          <a:xfrm>
            <a:off x="457199" y="4767263"/>
            <a:ext cx="5882100" cy="2739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sz="1200">
                <a:solidFill>
                  <a:srgbClr val="888888"/>
                </a:solidFill>
                <a:latin typeface="Helvetica Neue"/>
                <a:ea typeface="Helvetica Neue"/>
                <a:cs typeface="Helvetica Neue"/>
                <a:sym typeface="Helvetica Neue"/>
              </a:defRPr>
            </a:lvl1pPr>
            <a:lvl2pPr lvl="1"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8" name="Google Shape;78;p32"/>
          <p:cNvSpPr txBox="1"/>
          <p:nvPr>
            <p:ph idx="11" type="ftr"/>
          </p:nvPr>
        </p:nvSpPr>
        <p:spPr>
          <a:xfrm>
            <a:off x="3124200" y="4767263"/>
            <a:ext cx="2895600" cy="2739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79" name="Google Shape;79;p32"/>
          <p:cNvSpPr txBox="1"/>
          <p:nvPr>
            <p:ph idx="12" type="sldNum"/>
          </p:nvPr>
        </p:nvSpPr>
        <p:spPr>
          <a:xfrm>
            <a:off x="6553200" y="4767263"/>
            <a:ext cx="2133600" cy="2739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1"/>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chemeClr val="dk1"/>
              </a:buClr>
              <a:buSzPts val="4400"/>
              <a:buFont typeface="Helvetica Neue"/>
              <a:buNone/>
              <a:defRPr b="0" i="0" sz="4400" u="none" cap="none" strike="noStrike">
                <a:solidFill>
                  <a:schemeClr val="dk1"/>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1"/>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Helvetica Neue"/>
                <a:ea typeface="Helvetica Neue"/>
                <a:cs typeface="Helvetica Neue"/>
                <a:sym typeface="Helvetica Neue"/>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Helvetica Neue"/>
                <a:ea typeface="Helvetica Neue"/>
                <a:cs typeface="Helvetica Neue"/>
                <a:sym typeface="Helvetica Neue"/>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Helvetica Neue"/>
                <a:ea typeface="Helvetica Neue"/>
                <a:cs typeface="Helvetica Neue"/>
                <a:sym typeface="Helvetica Neue"/>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Helvetica Neue"/>
                <a:ea typeface="Helvetica Neue"/>
                <a:cs typeface="Helvetica Neue"/>
                <a:sym typeface="Helvetica Neue"/>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Helvetica Neue"/>
                <a:ea typeface="Helvetica Neue"/>
                <a:cs typeface="Helvetica Neue"/>
                <a:sym typeface="Helvetica Neue"/>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1"/>
          <p:cNvSpPr txBox="1"/>
          <p:nvPr>
            <p:ph idx="10" type="dt"/>
          </p:nvPr>
        </p:nvSpPr>
        <p:spPr>
          <a:xfrm>
            <a:off x="457199" y="4767263"/>
            <a:ext cx="5882100" cy="273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cxnSp>
        <p:nvCxnSpPr>
          <p:cNvPr id="9" name="Google Shape;9;p21"/>
          <p:cNvCxnSpPr/>
          <p:nvPr/>
        </p:nvCxnSpPr>
        <p:spPr>
          <a:xfrm>
            <a:off x="457199" y="968859"/>
            <a:ext cx="8229600" cy="0"/>
          </a:xfrm>
          <a:prstGeom prst="straightConnector1">
            <a:avLst/>
          </a:prstGeom>
          <a:noFill/>
          <a:ln cap="flat" cmpd="sng" w="25400">
            <a:solidFill>
              <a:schemeClr val="accent6"/>
            </a:solidFill>
            <a:prstDash val="solid"/>
            <a:round/>
            <a:headEnd len="sm" w="sm" type="none"/>
            <a:tailEnd len="sm" w="sm" type="none"/>
          </a:ln>
          <a:effectLst>
            <a:outerShdw blurRad="40000" rotWithShape="0" dir="5400000" dist="20000">
              <a:srgbClr val="000000">
                <a:alpha val="36078"/>
              </a:srgbClr>
            </a:outerShdw>
          </a:effectLst>
        </p:spPr>
      </p:cxnSp>
      <p:pic>
        <p:nvPicPr>
          <p:cNvPr descr="SLPPublicSchoolsLogoColornotagline.jpg" id="10" name="Google Shape;10;p21"/>
          <p:cNvPicPr preferRelativeResize="0"/>
          <p:nvPr/>
        </p:nvPicPr>
        <p:blipFill rotWithShape="1">
          <a:blip r:embed="rId1">
            <a:alphaModFix/>
          </a:blip>
          <a:srcRect b="0" l="0" r="0" t="0"/>
          <a:stretch/>
        </p:blipFill>
        <p:spPr>
          <a:xfrm>
            <a:off x="6491305" y="4532256"/>
            <a:ext cx="1646623" cy="54956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ph type="title"/>
          </p:nvPr>
        </p:nvSpPr>
        <p:spPr>
          <a:xfrm>
            <a:off x="527800" y="1327375"/>
            <a:ext cx="8179500" cy="3253500"/>
          </a:xfrm>
          <a:prstGeom prst="rect">
            <a:avLst/>
          </a:prstGeom>
          <a:noFill/>
          <a:ln>
            <a:noFill/>
          </a:ln>
        </p:spPr>
        <p:txBody>
          <a:bodyPr anchorCtr="0" anchor="t" bIns="45700" lIns="91425" spcFirstLastPara="1" rIns="91425" wrap="square" tIns="45700">
            <a:noAutofit/>
          </a:bodyPr>
          <a:lstStyle/>
          <a:p>
            <a:pPr indent="0" lvl="0" marL="0" rtl="0" algn="ctr">
              <a:lnSpc>
                <a:spcPct val="85000"/>
              </a:lnSpc>
              <a:spcBef>
                <a:spcPts val="0"/>
              </a:spcBef>
              <a:spcAft>
                <a:spcPts val="0"/>
              </a:spcAft>
              <a:buClr>
                <a:srgbClr val="262626"/>
              </a:buClr>
              <a:buSzPts val="6000"/>
              <a:buNone/>
            </a:pPr>
            <a:r>
              <a:rPr lang="en-US" sz="4400">
                <a:solidFill>
                  <a:srgbClr val="000000"/>
                </a:solidFill>
                <a:latin typeface="Arial"/>
                <a:ea typeface="Arial"/>
                <a:cs typeface="Arial"/>
                <a:sym typeface="Arial"/>
              </a:rPr>
              <a:t>Finance Advisory Committee </a:t>
            </a:r>
            <a:endParaRPr sz="4400">
              <a:solidFill>
                <a:srgbClr val="000000"/>
              </a:solidFill>
              <a:latin typeface="Arial"/>
              <a:ea typeface="Arial"/>
              <a:cs typeface="Arial"/>
              <a:sym typeface="Arial"/>
            </a:endParaRPr>
          </a:p>
          <a:p>
            <a:pPr indent="0" lvl="0" marL="0" rtl="0" algn="ctr">
              <a:lnSpc>
                <a:spcPct val="100000"/>
              </a:lnSpc>
              <a:spcBef>
                <a:spcPts val="0"/>
              </a:spcBef>
              <a:spcAft>
                <a:spcPts val="0"/>
              </a:spcAft>
              <a:buClr>
                <a:schemeClr val="dk1"/>
              </a:buClr>
              <a:buSzPts val="1100"/>
              <a:buFont typeface="Arial"/>
              <a:buNone/>
            </a:pPr>
            <a:r>
              <a:rPr b="0" lang="en-US" sz="1900">
                <a:latin typeface="Calibri"/>
                <a:ea typeface="Calibri"/>
                <a:cs typeface="Calibri"/>
                <a:sym typeface="Calibri"/>
              </a:rPr>
              <a:t>2024-25 Finance Advisory Committee</a:t>
            </a:r>
            <a:endParaRPr b="0" sz="1900">
              <a:latin typeface="Calibri"/>
              <a:ea typeface="Calibri"/>
              <a:cs typeface="Calibri"/>
              <a:sym typeface="Calibri"/>
            </a:endParaRPr>
          </a:p>
          <a:p>
            <a:pPr indent="0" lvl="0" marL="0" rtl="0" algn="ctr">
              <a:lnSpc>
                <a:spcPct val="100000"/>
              </a:lnSpc>
              <a:spcBef>
                <a:spcPts val="0"/>
              </a:spcBef>
              <a:spcAft>
                <a:spcPts val="0"/>
              </a:spcAft>
              <a:buClr>
                <a:schemeClr val="dk1"/>
              </a:buClr>
              <a:buSzPts val="1100"/>
              <a:buFont typeface="Arial"/>
              <a:buNone/>
            </a:pPr>
            <a:r>
              <a:rPr b="0" lang="en-US" sz="1900">
                <a:latin typeface="Calibri"/>
                <a:ea typeface="Calibri"/>
                <a:cs typeface="Calibri"/>
                <a:sym typeface="Calibri"/>
              </a:rPr>
              <a:t>Budget and Fiscal Recommendations to Superintendent Hines</a:t>
            </a:r>
            <a:endParaRPr b="0" sz="1900">
              <a:latin typeface="Calibri"/>
              <a:ea typeface="Calibri"/>
              <a:cs typeface="Calibri"/>
              <a:sym typeface="Calibri"/>
            </a:endParaRPr>
          </a:p>
          <a:p>
            <a:pPr indent="0" lvl="0" marL="0" rtl="0" algn="l">
              <a:lnSpc>
                <a:spcPct val="85000"/>
              </a:lnSpc>
              <a:spcBef>
                <a:spcPts val="0"/>
              </a:spcBef>
              <a:spcAft>
                <a:spcPts val="0"/>
              </a:spcAft>
              <a:buClr>
                <a:srgbClr val="262626"/>
              </a:buClr>
              <a:buSzPts val="6000"/>
              <a:buNone/>
            </a:pPr>
            <a:r>
              <a:t/>
            </a:r>
            <a:endParaRPr b="0" i="1" sz="1800">
              <a:solidFill>
                <a:srgbClr val="000000"/>
              </a:solidFill>
              <a:latin typeface="Arial"/>
              <a:ea typeface="Arial"/>
              <a:cs typeface="Arial"/>
              <a:sym typeface="Arial"/>
            </a:endParaRPr>
          </a:p>
          <a:p>
            <a:pPr indent="0" lvl="0" marL="0" rtl="0" algn="l">
              <a:lnSpc>
                <a:spcPct val="85000"/>
              </a:lnSpc>
              <a:spcBef>
                <a:spcPts val="0"/>
              </a:spcBef>
              <a:spcAft>
                <a:spcPts val="0"/>
              </a:spcAft>
              <a:buClr>
                <a:srgbClr val="262626"/>
              </a:buClr>
              <a:buSzPts val="6000"/>
              <a:buNone/>
            </a:pPr>
            <a:r>
              <a:rPr lang="en-US" sz="1200">
                <a:solidFill>
                  <a:srgbClr val="000000"/>
                </a:solidFill>
                <a:latin typeface="Arial"/>
                <a:ea typeface="Arial"/>
                <a:cs typeface="Arial"/>
                <a:sym typeface="Arial"/>
              </a:rPr>
              <a:t>Staff</a:t>
            </a:r>
            <a:r>
              <a:rPr b="0" lang="en-US" sz="1200">
                <a:solidFill>
                  <a:srgbClr val="000000"/>
                </a:solidFill>
                <a:latin typeface="Arial"/>
                <a:ea typeface="Arial"/>
                <a:cs typeface="Arial"/>
                <a:sym typeface="Arial"/>
              </a:rPr>
              <a:t>: </a:t>
            </a:r>
            <a:endParaRPr b="0" sz="1200">
              <a:solidFill>
                <a:srgbClr val="000000"/>
              </a:solidFill>
              <a:latin typeface="Arial"/>
              <a:ea typeface="Arial"/>
              <a:cs typeface="Arial"/>
              <a:sym typeface="Arial"/>
            </a:endParaRPr>
          </a:p>
          <a:p>
            <a:pPr indent="-304800" lvl="0" marL="457200" rtl="0" algn="l">
              <a:lnSpc>
                <a:spcPct val="85000"/>
              </a:lnSpc>
              <a:spcBef>
                <a:spcPts val="0"/>
              </a:spcBef>
              <a:spcAft>
                <a:spcPts val="0"/>
              </a:spcAft>
              <a:buClr>
                <a:srgbClr val="000000"/>
              </a:buClr>
              <a:buSzPts val="1200"/>
              <a:buFont typeface="Arial"/>
              <a:buChar char="●"/>
            </a:pPr>
            <a:r>
              <a:rPr b="0" lang="en-US" sz="1200">
                <a:solidFill>
                  <a:srgbClr val="000000"/>
                </a:solidFill>
                <a:latin typeface="Arial"/>
                <a:ea typeface="Arial"/>
                <a:cs typeface="Arial"/>
                <a:sym typeface="Arial"/>
              </a:rPr>
              <a:t>Cody Christensen, Senior Accountant</a:t>
            </a:r>
            <a:endParaRPr b="0" sz="1200">
              <a:solidFill>
                <a:srgbClr val="000000"/>
              </a:solidFill>
              <a:latin typeface="Arial"/>
              <a:ea typeface="Arial"/>
              <a:cs typeface="Arial"/>
              <a:sym typeface="Arial"/>
            </a:endParaRPr>
          </a:p>
          <a:p>
            <a:pPr indent="-304800" lvl="0" marL="457200" rtl="0" algn="l">
              <a:lnSpc>
                <a:spcPct val="85000"/>
              </a:lnSpc>
              <a:spcBef>
                <a:spcPts val="0"/>
              </a:spcBef>
              <a:spcAft>
                <a:spcPts val="0"/>
              </a:spcAft>
              <a:buClr>
                <a:srgbClr val="000000"/>
              </a:buClr>
              <a:buSzPts val="1200"/>
              <a:buFont typeface="Arial"/>
              <a:buChar char="●"/>
            </a:pPr>
            <a:r>
              <a:rPr b="0" lang="en-US" sz="1200">
                <a:solidFill>
                  <a:srgbClr val="000000"/>
                </a:solidFill>
                <a:latin typeface="Arial"/>
                <a:ea typeface="Arial"/>
                <a:cs typeface="Arial"/>
                <a:sym typeface="Arial"/>
              </a:rPr>
              <a:t>Josiah Nebo, Asst. Director of Business Services</a:t>
            </a:r>
            <a:endParaRPr b="0" sz="1200">
              <a:solidFill>
                <a:srgbClr val="000000"/>
              </a:solidFill>
              <a:latin typeface="Arial"/>
              <a:ea typeface="Arial"/>
              <a:cs typeface="Arial"/>
              <a:sym typeface="Arial"/>
            </a:endParaRPr>
          </a:p>
          <a:p>
            <a:pPr indent="-304800" lvl="0" marL="457200" rtl="0" algn="l">
              <a:lnSpc>
                <a:spcPct val="85000"/>
              </a:lnSpc>
              <a:spcBef>
                <a:spcPts val="0"/>
              </a:spcBef>
              <a:spcAft>
                <a:spcPts val="0"/>
              </a:spcAft>
              <a:buClr>
                <a:srgbClr val="000000"/>
              </a:buClr>
              <a:buSzPts val="1200"/>
              <a:buFont typeface="Arial"/>
              <a:buChar char="●"/>
            </a:pPr>
            <a:r>
              <a:rPr b="0" lang="en-US" sz="1200">
                <a:solidFill>
                  <a:srgbClr val="000000"/>
                </a:solidFill>
                <a:latin typeface="Arial"/>
                <a:ea typeface="Arial"/>
                <a:cs typeface="Arial"/>
                <a:sym typeface="Arial"/>
              </a:rPr>
              <a:t>Patricia Magnuson, Director of Business Services</a:t>
            </a:r>
            <a:endParaRPr b="0" sz="1200">
              <a:solidFill>
                <a:srgbClr val="000000"/>
              </a:solidFill>
              <a:latin typeface="Arial"/>
              <a:ea typeface="Arial"/>
              <a:cs typeface="Arial"/>
              <a:sym typeface="Arial"/>
            </a:endParaRPr>
          </a:p>
          <a:p>
            <a:pPr indent="0" lvl="0" marL="0" rtl="0" algn="l">
              <a:lnSpc>
                <a:spcPct val="85000"/>
              </a:lnSpc>
              <a:spcBef>
                <a:spcPts val="0"/>
              </a:spcBef>
              <a:spcAft>
                <a:spcPts val="0"/>
              </a:spcAft>
              <a:buClr>
                <a:srgbClr val="262626"/>
              </a:buClr>
              <a:buSzPts val="6000"/>
              <a:buNone/>
            </a:pPr>
            <a:r>
              <a:rPr lang="en-US" sz="1200">
                <a:solidFill>
                  <a:srgbClr val="000000"/>
                </a:solidFill>
                <a:latin typeface="Arial"/>
                <a:ea typeface="Arial"/>
                <a:cs typeface="Arial"/>
                <a:sym typeface="Arial"/>
              </a:rPr>
              <a:t>Parents/</a:t>
            </a:r>
            <a:r>
              <a:rPr lang="en-US" sz="1200">
                <a:solidFill>
                  <a:srgbClr val="000000"/>
                </a:solidFill>
                <a:latin typeface="Arial"/>
                <a:ea typeface="Arial"/>
                <a:cs typeface="Arial"/>
                <a:sym typeface="Arial"/>
              </a:rPr>
              <a:t>Community Members:</a:t>
            </a:r>
            <a:endParaRPr sz="1200">
              <a:solidFill>
                <a:srgbClr val="000000"/>
              </a:solidFill>
              <a:latin typeface="Arial"/>
              <a:ea typeface="Arial"/>
              <a:cs typeface="Arial"/>
              <a:sym typeface="Arial"/>
            </a:endParaRPr>
          </a:p>
          <a:p>
            <a:pPr indent="-304800" lvl="0" marL="457200" rtl="0" algn="l">
              <a:lnSpc>
                <a:spcPct val="85000"/>
              </a:lnSpc>
              <a:spcBef>
                <a:spcPts val="0"/>
              </a:spcBef>
              <a:spcAft>
                <a:spcPts val="0"/>
              </a:spcAft>
              <a:buClr>
                <a:srgbClr val="000000"/>
              </a:buClr>
              <a:buSzPts val="1200"/>
              <a:buFont typeface="Arial"/>
              <a:buChar char="●"/>
            </a:pPr>
            <a:r>
              <a:rPr b="0" lang="en-US" sz="1200">
                <a:solidFill>
                  <a:srgbClr val="000000"/>
                </a:solidFill>
                <a:latin typeface="Arial"/>
                <a:ea typeface="Arial"/>
                <a:cs typeface="Arial"/>
                <a:sym typeface="Arial"/>
              </a:rPr>
              <a:t>Lisa Wahlstrom</a:t>
            </a:r>
            <a:endParaRPr b="0" sz="1200">
              <a:solidFill>
                <a:srgbClr val="000000"/>
              </a:solidFill>
              <a:latin typeface="Arial"/>
              <a:ea typeface="Arial"/>
              <a:cs typeface="Arial"/>
              <a:sym typeface="Arial"/>
            </a:endParaRPr>
          </a:p>
          <a:p>
            <a:pPr indent="-304800" lvl="0" marL="457200" rtl="0" algn="l">
              <a:lnSpc>
                <a:spcPct val="85000"/>
              </a:lnSpc>
              <a:spcBef>
                <a:spcPts val="0"/>
              </a:spcBef>
              <a:spcAft>
                <a:spcPts val="0"/>
              </a:spcAft>
              <a:buClr>
                <a:srgbClr val="000000"/>
              </a:buClr>
              <a:buSzPts val="1200"/>
              <a:buFont typeface="Arial"/>
              <a:buChar char="●"/>
            </a:pPr>
            <a:r>
              <a:rPr b="0" lang="en-US" sz="1200">
                <a:solidFill>
                  <a:srgbClr val="000000"/>
                </a:solidFill>
                <a:latin typeface="Arial"/>
                <a:ea typeface="Arial"/>
                <a:cs typeface="Arial"/>
                <a:sym typeface="Arial"/>
              </a:rPr>
              <a:t>Matthew Ernst</a:t>
            </a:r>
            <a:endParaRPr b="0" sz="1200">
              <a:solidFill>
                <a:srgbClr val="000000"/>
              </a:solidFill>
              <a:latin typeface="Arial"/>
              <a:ea typeface="Arial"/>
              <a:cs typeface="Arial"/>
              <a:sym typeface="Arial"/>
            </a:endParaRPr>
          </a:p>
          <a:p>
            <a:pPr indent="-304800" lvl="0" marL="457200" rtl="0" algn="l">
              <a:lnSpc>
                <a:spcPct val="85000"/>
              </a:lnSpc>
              <a:spcBef>
                <a:spcPts val="0"/>
              </a:spcBef>
              <a:spcAft>
                <a:spcPts val="0"/>
              </a:spcAft>
              <a:buClr>
                <a:srgbClr val="000000"/>
              </a:buClr>
              <a:buSzPts val="1200"/>
              <a:buFont typeface="Arial"/>
              <a:buChar char="●"/>
            </a:pPr>
            <a:r>
              <a:rPr b="0" lang="en-US" sz="1200">
                <a:solidFill>
                  <a:srgbClr val="000000"/>
                </a:solidFill>
                <a:latin typeface="Arial"/>
                <a:ea typeface="Arial"/>
                <a:cs typeface="Arial"/>
                <a:sym typeface="Arial"/>
              </a:rPr>
              <a:t>Mitch Meyer</a:t>
            </a:r>
            <a:endParaRPr b="0" sz="1200">
              <a:solidFill>
                <a:srgbClr val="000000"/>
              </a:solidFill>
              <a:latin typeface="Arial"/>
              <a:ea typeface="Arial"/>
              <a:cs typeface="Arial"/>
              <a:sym typeface="Arial"/>
            </a:endParaRPr>
          </a:p>
          <a:p>
            <a:pPr indent="0" lvl="0" marL="0" rtl="0" algn="l">
              <a:lnSpc>
                <a:spcPct val="85000"/>
              </a:lnSpc>
              <a:spcBef>
                <a:spcPts val="0"/>
              </a:spcBef>
              <a:spcAft>
                <a:spcPts val="0"/>
              </a:spcAft>
              <a:buClr>
                <a:srgbClr val="262626"/>
              </a:buClr>
              <a:buSzPts val="6000"/>
              <a:buNone/>
            </a:pPr>
            <a:r>
              <a:rPr lang="en-US" sz="1200">
                <a:solidFill>
                  <a:srgbClr val="000000"/>
                </a:solidFill>
                <a:latin typeface="Arial"/>
                <a:ea typeface="Arial"/>
                <a:cs typeface="Arial"/>
                <a:sym typeface="Arial"/>
              </a:rPr>
              <a:t>Students</a:t>
            </a:r>
            <a:r>
              <a:rPr b="0" lang="en-US" sz="1200">
                <a:solidFill>
                  <a:srgbClr val="000000"/>
                </a:solidFill>
                <a:latin typeface="Arial"/>
                <a:ea typeface="Arial"/>
                <a:cs typeface="Arial"/>
                <a:sym typeface="Arial"/>
              </a:rPr>
              <a:t>:</a:t>
            </a:r>
            <a:endParaRPr b="0" sz="1200">
              <a:solidFill>
                <a:srgbClr val="000000"/>
              </a:solidFill>
              <a:latin typeface="Arial"/>
              <a:ea typeface="Arial"/>
              <a:cs typeface="Arial"/>
              <a:sym typeface="Arial"/>
            </a:endParaRPr>
          </a:p>
          <a:p>
            <a:pPr indent="-304800" lvl="0" marL="457200" rtl="0" algn="l">
              <a:lnSpc>
                <a:spcPct val="85000"/>
              </a:lnSpc>
              <a:spcBef>
                <a:spcPts val="0"/>
              </a:spcBef>
              <a:spcAft>
                <a:spcPts val="0"/>
              </a:spcAft>
              <a:buClr>
                <a:srgbClr val="000000"/>
              </a:buClr>
              <a:buSzPts val="1200"/>
              <a:buFont typeface="Arial"/>
              <a:buChar char="●"/>
            </a:pPr>
            <a:r>
              <a:rPr b="0" lang="en-US" sz="1200">
                <a:solidFill>
                  <a:srgbClr val="000000"/>
                </a:solidFill>
                <a:latin typeface="Arial"/>
                <a:ea typeface="Arial"/>
                <a:cs typeface="Arial"/>
                <a:sym typeface="Arial"/>
              </a:rPr>
              <a:t>Charlotte Cox, High School Senior</a:t>
            </a:r>
            <a:endParaRPr b="0" sz="1200">
              <a:solidFill>
                <a:srgbClr val="000000"/>
              </a:solidFill>
              <a:latin typeface="Arial"/>
              <a:ea typeface="Arial"/>
              <a:cs typeface="Arial"/>
              <a:sym typeface="Arial"/>
            </a:endParaRPr>
          </a:p>
          <a:p>
            <a:pPr indent="-304800" lvl="0" marL="457200" rtl="0" algn="l">
              <a:lnSpc>
                <a:spcPct val="85000"/>
              </a:lnSpc>
              <a:spcBef>
                <a:spcPts val="0"/>
              </a:spcBef>
              <a:spcAft>
                <a:spcPts val="0"/>
              </a:spcAft>
              <a:buClr>
                <a:srgbClr val="000000"/>
              </a:buClr>
              <a:buSzPts val="1200"/>
              <a:buFont typeface="Arial"/>
              <a:buChar char="●"/>
            </a:pPr>
            <a:r>
              <a:rPr b="0" lang="en-US" sz="1200">
                <a:solidFill>
                  <a:srgbClr val="000000"/>
                </a:solidFill>
                <a:latin typeface="Arial"/>
                <a:ea typeface="Arial"/>
                <a:cs typeface="Arial"/>
                <a:sym typeface="Arial"/>
              </a:rPr>
              <a:t>Jaiden Leary, High School Senior</a:t>
            </a:r>
            <a:endParaRPr b="0" sz="1200">
              <a:solidFill>
                <a:srgbClr val="000000"/>
              </a:solidFill>
              <a:latin typeface="Arial"/>
              <a:ea typeface="Arial"/>
              <a:cs typeface="Arial"/>
              <a:sym typeface="Arial"/>
            </a:endParaRPr>
          </a:p>
          <a:p>
            <a:pPr indent="0" lvl="0" marL="0" rtl="0" algn="ctr">
              <a:lnSpc>
                <a:spcPct val="85000"/>
              </a:lnSpc>
              <a:spcBef>
                <a:spcPts val="0"/>
              </a:spcBef>
              <a:spcAft>
                <a:spcPts val="0"/>
              </a:spcAft>
              <a:buClr>
                <a:srgbClr val="262626"/>
              </a:buClr>
              <a:buSzPts val="6000"/>
              <a:buNone/>
            </a:pPr>
            <a:r>
              <a:t/>
            </a:r>
            <a:endParaRPr b="0" sz="1000">
              <a:solidFill>
                <a:srgbClr val="000000"/>
              </a:solidFill>
              <a:latin typeface="Arial"/>
              <a:ea typeface="Arial"/>
              <a:cs typeface="Arial"/>
              <a:sym typeface="Arial"/>
            </a:endParaRPr>
          </a:p>
          <a:p>
            <a:pPr indent="0" lvl="0" marL="0" rtl="0" algn="ctr">
              <a:lnSpc>
                <a:spcPct val="85000"/>
              </a:lnSpc>
              <a:spcBef>
                <a:spcPts val="0"/>
              </a:spcBef>
              <a:spcAft>
                <a:spcPts val="0"/>
              </a:spcAft>
              <a:buClr>
                <a:srgbClr val="262626"/>
              </a:buClr>
              <a:buSzPts val="6000"/>
              <a:buNone/>
            </a:pPr>
            <a:r>
              <a:t/>
            </a:r>
            <a:endParaRPr b="0" sz="1000">
              <a:solidFill>
                <a:srgbClr val="000000"/>
              </a:solidFill>
              <a:latin typeface="Arial"/>
              <a:ea typeface="Arial"/>
              <a:cs typeface="Arial"/>
              <a:sym typeface="Arial"/>
            </a:endParaRPr>
          </a:p>
          <a:p>
            <a:pPr indent="0" lvl="0" marL="0" rtl="0" algn="ctr">
              <a:lnSpc>
                <a:spcPct val="85000"/>
              </a:lnSpc>
              <a:spcBef>
                <a:spcPts val="0"/>
              </a:spcBef>
              <a:spcAft>
                <a:spcPts val="0"/>
              </a:spcAft>
              <a:buClr>
                <a:srgbClr val="262626"/>
              </a:buClr>
              <a:buSzPts val="6000"/>
              <a:buNone/>
            </a:pPr>
            <a:r>
              <a:t/>
            </a:r>
            <a:endParaRPr b="0" sz="1000">
              <a:solidFill>
                <a:srgbClr val="000000"/>
              </a:solidFill>
              <a:latin typeface="Arial"/>
              <a:ea typeface="Arial"/>
              <a:cs typeface="Arial"/>
              <a:sym typeface="Arial"/>
            </a:endParaRPr>
          </a:p>
          <a:p>
            <a:pPr indent="0" lvl="0" marL="0" rtl="0" algn="ctr">
              <a:lnSpc>
                <a:spcPct val="85000"/>
              </a:lnSpc>
              <a:spcBef>
                <a:spcPts val="0"/>
              </a:spcBef>
              <a:spcAft>
                <a:spcPts val="0"/>
              </a:spcAft>
              <a:buClr>
                <a:srgbClr val="262626"/>
              </a:buClr>
              <a:buSzPts val="6000"/>
              <a:buNone/>
            </a:pPr>
            <a:r>
              <a:t/>
            </a:r>
            <a:endParaRPr b="0" sz="1500">
              <a:solidFill>
                <a:srgbClr val="000000"/>
              </a:solidFill>
              <a:latin typeface="Arial"/>
              <a:ea typeface="Arial"/>
              <a:cs typeface="Arial"/>
              <a:sym typeface="Arial"/>
            </a:endParaRPr>
          </a:p>
          <a:p>
            <a:pPr indent="0" lvl="0" marL="0" rtl="0" algn="ctr">
              <a:lnSpc>
                <a:spcPct val="85000"/>
              </a:lnSpc>
              <a:spcBef>
                <a:spcPts val="0"/>
              </a:spcBef>
              <a:spcAft>
                <a:spcPts val="0"/>
              </a:spcAft>
              <a:buClr>
                <a:srgbClr val="262626"/>
              </a:buClr>
              <a:buSzPts val="6000"/>
              <a:buNone/>
            </a:pPr>
            <a:r>
              <a:t/>
            </a:r>
            <a:endParaRPr b="0" i="1" sz="2000">
              <a:solidFill>
                <a:srgbClr val="000000"/>
              </a:solidFill>
              <a:latin typeface="Arial"/>
              <a:ea typeface="Arial"/>
              <a:cs typeface="Arial"/>
              <a:sym typeface="Arial"/>
            </a:endParaRPr>
          </a:p>
          <a:p>
            <a:pPr indent="0" lvl="0" marL="0" rtl="0" algn="ctr">
              <a:lnSpc>
                <a:spcPct val="85000"/>
              </a:lnSpc>
              <a:spcBef>
                <a:spcPts val="0"/>
              </a:spcBef>
              <a:spcAft>
                <a:spcPts val="0"/>
              </a:spcAft>
              <a:buClr>
                <a:srgbClr val="262626"/>
              </a:buClr>
              <a:buSzPts val="6000"/>
              <a:buNone/>
            </a:pPr>
            <a:r>
              <a:t/>
            </a:r>
            <a:endParaRPr b="0" i="1" sz="2000">
              <a:solidFill>
                <a:srgbClr val="000000"/>
              </a:solidFill>
              <a:latin typeface="Arial"/>
              <a:ea typeface="Arial"/>
              <a:cs typeface="Arial"/>
              <a:sym typeface="Arial"/>
            </a:endParaRPr>
          </a:p>
          <a:p>
            <a:pPr indent="0" lvl="0" marL="0" rtl="0" algn="ctr">
              <a:lnSpc>
                <a:spcPct val="85000"/>
              </a:lnSpc>
              <a:spcBef>
                <a:spcPts val="0"/>
              </a:spcBef>
              <a:spcAft>
                <a:spcPts val="0"/>
              </a:spcAft>
              <a:buClr>
                <a:srgbClr val="262626"/>
              </a:buClr>
              <a:buSzPts val="6000"/>
              <a:buNone/>
            </a:pPr>
            <a:r>
              <a:t/>
            </a:r>
            <a:endParaRPr b="0" i="1" sz="2000">
              <a:solidFill>
                <a:srgbClr val="000000"/>
              </a:solidFill>
              <a:latin typeface="Arial"/>
              <a:ea typeface="Arial"/>
              <a:cs typeface="Arial"/>
              <a:sym typeface="Arial"/>
            </a:endParaRPr>
          </a:p>
        </p:txBody>
      </p:sp>
      <p:sp>
        <p:nvSpPr>
          <p:cNvPr id="85" name="Google Shape;85;p1"/>
          <p:cNvSpPr txBox="1"/>
          <p:nvPr/>
        </p:nvSpPr>
        <p:spPr>
          <a:xfrm>
            <a:off x="469050" y="4689825"/>
            <a:ext cx="3824100" cy="295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0" i="0" lang="en-US" sz="1300" u="none" cap="none" strike="noStrike">
                <a:solidFill>
                  <a:schemeClr val="dk1"/>
                </a:solidFill>
                <a:latin typeface="Arial"/>
                <a:ea typeface="Arial"/>
                <a:cs typeface="Arial"/>
                <a:sym typeface="Arial"/>
              </a:rPr>
              <a:t>Prepared for </a:t>
            </a:r>
            <a:r>
              <a:rPr lang="en-US" sz="1300">
                <a:solidFill>
                  <a:schemeClr val="dk1"/>
                </a:solidFill>
              </a:rPr>
              <a:t>2.25.2025</a:t>
            </a:r>
            <a:r>
              <a:rPr b="0" i="0" lang="en-US" sz="1300" u="none" cap="none" strike="noStrike">
                <a:solidFill>
                  <a:schemeClr val="dk1"/>
                </a:solidFill>
                <a:latin typeface="Arial"/>
                <a:ea typeface="Arial"/>
                <a:cs typeface="Arial"/>
                <a:sym typeface="Arial"/>
              </a:rPr>
              <a:t> School Board Meeting</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g26e5179b299_0_15"/>
          <p:cNvSpPr txBox="1"/>
          <p:nvPr/>
        </p:nvSpPr>
        <p:spPr>
          <a:xfrm>
            <a:off x="464400" y="282225"/>
            <a:ext cx="8215200" cy="646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chemeClr val="dk1"/>
              </a:buClr>
              <a:buSzPts val="1100"/>
              <a:buFont typeface="Arial"/>
              <a:buNone/>
            </a:pPr>
            <a:r>
              <a:rPr b="1" i="0" lang="en-US" sz="3000" u="none" cap="none" strike="noStrike">
                <a:solidFill>
                  <a:srgbClr val="000000"/>
                </a:solidFill>
                <a:latin typeface="Helvetica Neue"/>
                <a:ea typeface="Helvetica Neue"/>
                <a:cs typeface="Helvetica Neue"/>
                <a:sym typeface="Helvetica Neue"/>
              </a:rPr>
              <a:t>Mission</a:t>
            </a:r>
            <a:endParaRPr b="1" i="0" sz="3000" u="none" cap="none" strike="noStrike">
              <a:solidFill>
                <a:srgbClr val="000000"/>
              </a:solidFill>
              <a:latin typeface="Helvetica Neue"/>
              <a:ea typeface="Helvetica Neue"/>
              <a:cs typeface="Helvetica Neue"/>
              <a:sym typeface="Helvetica Neue"/>
            </a:endParaRPr>
          </a:p>
        </p:txBody>
      </p:sp>
      <p:sp>
        <p:nvSpPr>
          <p:cNvPr id="91" name="Google Shape;91;g26e5179b299_0_15"/>
          <p:cNvSpPr txBox="1"/>
          <p:nvPr/>
        </p:nvSpPr>
        <p:spPr>
          <a:xfrm>
            <a:off x="471225" y="4746150"/>
            <a:ext cx="30000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Helvetica Neue"/>
                <a:ea typeface="Helvetica Neue"/>
                <a:cs typeface="Helvetica Neue"/>
                <a:sym typeface="Helvetica Neue"/>
              </a:rPr>
              <a:t>Prepared for </a:t>
            </a:r>
            <a:r>
              <a:rPr lang="en-US" sz="1000">
                <a:solidFill>
                  <a:schemeClr val="dk1"/>
                </a:solidFill>
                <a:latin typeface="Helvetica Neue"/>
                <a:ea typeface="Helvetica Neue"/>
                <a:cs typeface="Helvetica Neue"/>
                <a:sym typeface="Helvetica Neue"/>
              </a:rPr>
              <a:t>2.25</a:t>
            </a:r>
            <a:r>
              <a:rPr b="0" i="0" lang="en-US" sz="1000" u="none" cap="none" strike="noStrike">
                <a:solidFill>
                  <a:schemeClr val="dk1"/>
                </a:solidFill>
                <a:latin typeface="Helvetica Neue"/>
                <a:ea typeface="Helvetica Neue"/>
                <a:cs typeface="Helvetica Neue"/>
                <a:sym typeface="Helvetica Neue"/>
              </a:rPr>
              <a:t>.202</a:t>
            </a:r>
            <a:r>
              <a:rPr lang="en-US" sz="1000">
                <a:solidFill>
                  <a:schemeClr val="dk1"/>
                </a:solidFill>
                <a:latin typeface="Helvetica Neue"/>
                <a:ea typeface="Helvetica Neue"/>
                <a:cs typeface="Helvetica Neue"/>
                <a:sym typeface="Helvetica Neue"/>
              </a:rPr>
              <a:t>5</a:t>
            </a:r>
            <a:r>
              <a:rPr b="0" i="0" lang="en-US" sz="1000" u="none" cap="none" strike="noStrike">
                <a:solidFill>
                  <a:schemeClr val="dk1"/>
                </a:solidFill>
                <a:latin typeface="Helvetica Neue"/>
                <a:ea typeface="Helvetica Neue"/>
                <a:cs typeface="Helvetica Neue"/>
                <a:sym typeface="Helvetica Neue"/>
              </a:rPr>
              <a:t> School Board Meeting</a:t>
            </a:r>
            <a:endParaRPr b="0" i="0" sz="1400" u="none" cap="none" strike="noStrike">
              <a:solidFill>
                <a:schemeClr val="dk1"/>
              </a:solidFill>
              <a:latin typeface="Helvetica Neue"/>
              <a:ea typeface="Helvetica Neue"/>
              <a:cs typeface="Helvetica Neue"/>
              <a:sym typeface="Helvetica Neue"/>
            </a:endParaRPr>
          </a:p>
        </p:txBody>
      </p:sp>
      <p:sp>
        <p:nvSpPr>
          <p:cNvPr id="92" name="Google Shape;92;g26e5179b299_0_15"/>
          <p:cNvSpPr txBox="1"/>
          <p:nvPr/>
        </p:nvSpPr>
        <p:spPr>
          <a:xfrm>
            <a:off x="471225" y="1159175"/>
            <a:ext cx="7934100" cy="1674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chemeClr val="dk1"/>
              </a:buClr>
              <a:buSzPts val="1200"/>
              <a:buFont typeface="Arial"/>
              <a:buNone/>
            </a:pPr>
            <a:r>
              <a:rPr b="0" i="0" lang="en-US" sz="1800" u="none" cap="none" strike="noStrike">
                <a:solidFill>
                  <a:schemeClr val="dk1"/>
                </a:solidFill>
                <a:latin typeface="Helvetica Neue"/>
                <a:ea typeface="Helvetica Neue"/>
                <a:cs typeface="Helvetica Neue"/>
                <a:sym typeface="Helvetica Neue"/>
              </a:rPr>
              <a:t>St. Louis Park Public Schools sees, inspires, and empowers each learner to live their brilliance in an environment that centers student voice and experience to create racially equitable learning that energizes and enhances the spirit of our community. </a:t>
            </a:r>
            <a:endParaRPr b="0" i="0" sz="24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Helvetica Neue"/>
              <a:ea typeface="Helvetica Neue"/>
              <a:cs typeface="Helvetica Neue"/>
              <a:sym typeface="Helvetica Neue"/>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pic>
        <p:nvPicPr>
          <p:cNvPr id="97" name="Google Shape;97;g339f50757b3_0_4"/>
          <p:cNvPicPr preferRelativeResize="0"/>
          <p:nvPr/>
        </p:nvPicPr>
        <p:blipFill>
          <a:blip r:embed="rId3">
            <a:alphaModFix/>
          </a:blip>
          <a:stretch>
            <a:fillRect/>
          </a:stretch>
        </p:blipFill>
        <p:spPr>
          <a:xfrm>
            <a:off x="1850425" y="83300"/>
            <a:ext cx="3867512" cy="4838700"/>
          </a:xfrm>
          <a:prstGeom prst="rect">
            <a:avLst/>
          </a:prstGeom>
          <a:noFill/>
          <a:ln cap="flat" cmpd="sng" w="9525">
            <a:solidFill>
              <a:schemeClr val="dk1"/>
            </a:solidFill>
            <a:prstDash val="solid"/>
            <a:round/>
            <a:headEnd len="sm" w="sm" type="none"/>
            <a:tailEnd len="sm" w="sm" type="none"/>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pic>
        <p:nvPicPr>
          <p:cNvPr id="102" name="Google Shape;102;g339f50757b3_0_13"/>
          <p:cNvPicPr preferRelativeResize="0"/>
          <p:nvPr/>
        </p:nvPicPr>
        <p:blipFill>
          <a:blip r:embed="rId3">
            <a:alphaModFix/>
          </a:blip>
          <a:stretch>
            <a:fillRect/>
          </a:stretch>
        </p:blipFill>
        <p:spPr>
          <a:xfrm>
            <a:off x="459025" y="-4635650"/>
            <a:ext cx="8368725" cy="10470249"/>
          </a:xfrm>
          <a:prstGeom prst="rect">
            <a:avLst/>
          </a:prstGeom>
          <a:noFill/>
          <a:ln cap="flat" cmpd="sng" w="9525">
            <a:solidFill>
              <a:schemeClr val="dk1"/>
            </a:solidFill>
            <a:prstDash val="solid"/>
            <a:round/>
            <a:headEnd len="sm" w="sm" type="none"/>
            <a:tailEnd len="sm" w="sm" type="none"/>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g1f45451ea4e_0_18"/>
          <p:cNvSpPr txBox="1"/>
          <p:nvPr>
            <p:ph idx="4294967295" type="title"/>
          </p:nvPr>
        </p:nvSpPr>
        <p:spPr>
          <a:xfrm>
            <a:off x="469051" y="157875"/>
            <a:ext cx="8229600" cy="8574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4400"/>
              <a:buFont typeface="Helvetica Neue"/>
              <a:buNone/>
            </a:pPr>
            <a:r>
              <a:rPr b="1" lang="en-US" sz="2500">
                <a:solidFill>
                  <a:srgbClr val="000000"/>
                </a:solidFill>
                <a:latin typeface="Arial"/>
                <a:ea typeface="Arial"/>
                <a:cs typeface="Arial"/>
                <a:sym typeface="Arial"/>
              </a:rPr>
              <a:t>FAC Purpose </a:t>
            </a:r>
            <a:endParaRPr b="1" sz="2500">
              <a:latin typeface="Arial"/>
              <a:ea typeface="Arial"/>
              <a:cs typeface="Arial"/>
              <a:sym typeface="Arial"/>
            </a:endParaRPr>
          </a:p>
        </p:txBody>
      </p:sp>
      <p:sp>
        <p:nvSpPr>
          <p:cNvPr id="108" name="Google Shape;108;g1f45451ea4e_0_18"/>
          <p:cNvSpPr txBox="1"/>
          <p:nvPr/>
        </p:nvSpPr>
        <p:spPr>
          <a:xfrm>
            <a:off x="424325" y="1363750"/>
            <a:ext cx="8274300" cy="28173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Advise administration and the SLP School Board on </a:t>
            </a:r>
            <a:endParaRPr b="0" i="0" sz="2400" u="none" cap="none" strike="noStrike">
              <a:solidFill>
                <a:srgbClr val="000000"/>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economic and school finance issues, and </a:t>
            </a:r>
            <a:endParaRPr b="0" i="0" sz="2400" u="none" cap="none" strike="noStrike">
              <a:solidFill>
                <a:srgbClr val="000000"/>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2400"/>
              <a:buFont typeface="Arial"/>
              <a:buNone/>
            </a:pPr>
            <a:r>
              <a:rPr b="0" i="0" lang="en-US" sz="2400" u="none" cap="none" strike="noStrike">
                <a:solidFill>
                  <a:srgbClr val="000000"/>
                </a:solidFill>
                <a:highlight>
                  <a:schemeClr val="lt1"/>
                </a:highlight>
                <a:latin typeface="Arial"/>
                <a:ea typeface="Arial"/>
                <a:cs typeface="Arial"/>
                <a:sym typeface="Arial"/>
              </a:rPr>
              <a:t>build community trust in district finances.</a:t>
            </a:r>
            <a:endParaRPr b="0" i="0" sz="2400" u="none" cap="none" strike="noStrike">
              <a:solidFill>
                <a:srgbClr val="000000"/>
              </a:solidFill>
              <a:highlight>
                <a:schemeClr val="lt1"/>
              </a:highlight>
              <a:latin typeface="Arial"/>
              <a:ea typeface="Arial"/>
              <a:cs typeface="Arial"/>
              <a:sym typeface="Arial"/>
            </a:endParaRPr>
          </a:p>
        </p:txBody>
      </p:sp>
      <p:sp>
        <p:nvSpPr>
          <p:cNvPr id="109" name="Google Shape;109;g1f45451ea4e_0_18"/>
          <p:cNvSpPr txBox="1"/>
          <p:nvPr/>
        </p:nvSpPr>
        <p:spPr>
          <a:xfrm>
            <a:off x="471225" y="4746150"/>
            <a:ext cx="30000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Helvetica Neue"/>
                <a:ea typeface="Helvetica Neue"/>
                <a:cs typeface="Helvetica Neue"/>
                <a:sym typeface="Helvetica Neue"/>
              </a:rPr>
              <a:t>Prepared for </a:t>
            </a:r>
            <a:r>
              <a:rPr lang="en-US" sz="1000">
                <a:solidFill>
                  <a:schemeClr val="dk1"/>
                </a:solidFill>
                <a:latin typeface="Helvetica Neue"/>
                <a:ea typeface="Helvetica Neue"/>
                <a:cs typeface="Helvetica Neue"/>
                <a:sym typeface="Helvetica Neue"/>
              </a:rPr>
              <a:t>2.25</a:t>
            </a:r>
            <a:r>
              <a:rPr b="0" i="0" lang="en-US" sz="1000" u="none" cap="none" strike="noStrike">
                <a:solidFill>
                  <a:schemeClr val="dk1"/>
                </a:solidFill>
                <a:latin typeface="Helvetica Neue"/>
                <a:ea typeface="Helvetica Neue"/>
                <a:cs typeface="Helvetica Neue"/>
                <a:sym typeface="Helvetica Neue"/>
              </a:rPr>
              <a:t>.202</a:t>
            </a:r>
            <a:r>
              <a:rPr lang="en-US" sz="1000">
                <a:solidFill>
                  <a:schemeClr val="dk1"/>
                </a:solidFill>
                <a:latin typeface="Helvetica Neue"/>
                <a:ea typeface="Helvetica Neue"/>
                <a:cs typeface="Helvetica Neue"/>
                <a:sym typeface="Helvetica Neue"/>
              </a:rPr>
              <a:t>5</a:t>
            </a:r>
            <a:r>
              <a:rPr b="0" i="0" lang="en-US" sz="1000" u="none" cap="none" strike="noStrike">
                <a:solidFill>
                  <a:schemeClr val="dk1"/>
                </a:solidFill>
                <a:latin typeface="Helvetica Neue"/>
                <a:ea typeface="Helvetica Neue"/>
                <a:cs typeface="Helvetica Neue"/>
                <a:sym typeface="Helvetica Neue"/>
              </a:rPr>
              <a:t> School Board Meeting</a:t>
            </a:r>
            <a:endParaRPr b="0" i="0" sz="1400" u="none" cap="none" strike="noStrike">
              <a:solidFill>
                <a:schemeClr val="dk1"/>
              </a:solidFill>
              <a:latin typeface="Helvetica Neue"/>
              <a:ea typeface="Helvetica Neue"/>
              <a:cs typeface="Helvetica Neue"/>
              <a:sym typeface="Helvetica Neue"/>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pic>
        <p:nvPicPr>
          <p:cNvPr id="114" name="Google Shape;114;p4"/>
          <p:cNvPicPr preferRelativeResize="0"/>
          <p:nvPr/>
        </p:nvPicPr>
        <p:blipFill rotWithShape="1">
          <a:blip r:embed="rId3">
            <a:alphaModFix/>
          </a:blip>
          <a:srcRect b="0" l="0" r="6916" t="0"/>
          <a:stretch/>
        </p:blipFill>
        <p:spPr>
          <a:xfrm>
            <a:off x="1046450" y="-22675"/>
            <a:ext cx="5370575" cy="5324124"/>
          </a:xfrm>
          <a:prstGeom prst="rect">
            <a:avLst/>
          </a:prstGeom>
          <a:noFill/>
          <a:ln cap="flat" cmpd="sng" w="9525">
            <a:solidFill>
              <a:schemeClr val="dk1"/>
            </a:solidFill>
            <a:prstDash val="solid"/>
            <a:round/>
            <a:headEnd len="sm" w="sm" type="none"/>
            <a:tailEnd len="sm" w="sm" type="none"/>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3"/>
          <p:cNvSpPr txBox="1"/>
          <p:nvPr/>
        </p:nvSpPr>
        <p:spPr>
          <a:xfrm>
            <a:off x="3345850" y="601675"/>
            <a:ext cx="5444400" cy="792300"/>
          </a:xfrm>
          <a:prstGeom prst="rect">
            <a:avLst/>
          </a:prstGeom>
          <a:solidFill>
            <a:schemeClr val="lt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200">
              <a:solidFill>
                <a:schemeClr val="dk1"/>
              </a:solidFill>
              <a:latin typeface="Helvetica Neue"/>
              <a:ea typeface="Helvetica Neue"/>
              <a:cs typeface="Helvetica Neue"/>
              <a:sym typeface="Helvetica Neue"/>
            </a:endParaRPr>
          </a:p>
        </p:txBody>
      </p:sp>
      <p:sp>
        <p:nvSpPr>
          <p:cNvPr id="120" name="Google Shape;120;p3"/>
          <p:cNvSpPr txBox="1"/>
          <p:nvPr>
            <p:ph idx="4294967295" type="title"/>
          </p:nvPr>
        </p:nvSpPr>
        <p:spPr>
          <a:xfrm>
            <a:off x="469050" y="0"/>
            <a:ext cx="7760700" cy="8574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4400"/>
              <a:buFont typeface="Helvetica Neue"/>
              <a:buNone/>
            </a:pPr>
            <a:r>
              <a:rPr b="1" lang="en-US" sz="2400">
                <a:latin typeface="Arial"/>
                <a:ea typeface="Arial"/>
                <a:cs typeface="Arial"/>
                <a:sym typeface="Arial"/>
              </a:rPr>
              <a:t>FAC Members</a:t>
            </a:r>
            <a:endParaRPr b="1" sz="2400">
              <a:latin typeface="Arial"/>
              <a:ea typeface="Arial"/>
              <a:cs typeface="Arial"/>
              <a:sym typeface="Arial"/>
            </a:endParaRPr>
          </a:p>
        </p:txBody>
      </p:sp>
      <p:sp>
        <p:nvSpPr>
          <p:cNvPr id="121" name="Google Shape;121;p3"/>
          <p:cNvSpPr txBox="1"/>
          <p:nvPr/>
        </p:nvSpPr>
        <p:spPr>
          <a:xfrm>
            <a:off x="6524300" y="4384050"/>
            <a:ext cx="322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Helvetica Neue"/>
              <a:ea typeface="Helvetica Neue"/>
              <a:cs typeface="Helvetica Neue"/>
              <a:sym typeface="Helvetica Neue"/>
            </a:endParaRPr>
          </a:p>
        </p:txBody>
      </p:sp>
      <p:sp>
        <p:nvSpPr>
          <p:cNvPr id="122" name="Google Shape;122;p3"/>
          <p:cNvSpPr txBox="1"/>
          <p:nvPr/>
        </p:nvSpPr>
        <p:spPr>
          <a:xfrm>
            <a:off x="471225" y="4746150"/>
            <a:ext cx="30000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Helvetica Neue"/>
                <a:ea typeface="Helvetica Neue"/>
                <a:cs typeface="Helvetica Neue"/>
                <a:sym typeface="Helvetica Neue"/>
              </a:rPr>
              <a:t>Prepared for </a:t>
            </a:r>
            <a:r>
              <a:rPr lang="en-US" sz="1000">
                <a:solidFill>
                  <a:schemeClr val="dk1"/>
                </a:solidFill>
                <a:latin typeface="Helvetica Neue"/>
                <a:ea typeface="Helvetica Neue"/>
                <a:cs typeface="Helvetica Neue"/>
                <a:sym typeface="Helvetica Neue"/>
              </a:rPr>
              <a:t>2.25</a:t>
            </a:r>
            <a:r>
              <a:rPr b="0" i="0" lang="en-US" sz="1000" u="none" cap="none" strike="noStrike">
                <a:solidFill>
                  <a:schemeClr val="dk1"/>
                </a:solidFill>
                <a:latin typeface="Helvetica Neue"/>
                <a:ea typeface="Helvetica Neue"/>
                <a:cs typeface="Helvetica Neue"/>
                <a:sym typeface="Helvetica Neue"/>
              </a:rPr>
              <a:t>.202</a:t>
            </a:r>
            <a:r>
              <a:rPr lang="en-US" sz="1000">
                <a:solidFill>
                  <a:schemeClr val="dk1"/>
                </a:solidFill>
                <a:latin typeface="Helvetica Neue"/>
                <a:ea typeface="Helvetica Neue"/>
                <a:cs typeface="Helvetica Neue"/>
                <a:sym typeface="Helvetica Neue"/>
              </a:rPr>
              <a:t>5</a:t>
            </a:r>
            <a:r>
              <a:rPr b="0" i="0" lang="en-US" sz="1000" u="none" cap="none" strike="noStrike">
                <a:solidFill>
                  <a:schemeClr val="dk1"/>
                </a:solidFill>
                <a:latin typeface="Helvetica Neue"/>
                <a:ea typeface="Helvetica Neue"/>
                <a:cs typeface="Helvetica Neue"/>
                <a:sym typeface="Helvetica Neue"/>
              </a:rPr>
              <a:t> School Board Meeting</a:t>
            </a:r>
            <a:endParaRPr b="0" i="0" sz="1400" u="none" cap="none" strike="noStrike">
              <a:solidFill>
                <a:schemeClr val="dk1"/>
              </a:solidFill>
              <a:latin typeface="Helvetica Neue"/>
              <a:ea typeface="Helvetica Neue"/>
              <a:cs typeface="Helvetica Neue"/>
              <a:sym typeface="Helvetica Neue"/>
            </a:endParaRPr>
          </a:p>
        </p:txBody>
      </p:sp>
      <p:graphicFrame>
        <p:nvGraphicFramePr>
          <p:cNvPr id="123" name="Google Shape;123;p3"/>
          <p:cNvGraphicFramePr/>
          <p:nvPr/>
        </p:nvGraphicFramePr>
        <p:xfrm>
          <a:off x="342925" y="857400"/>
          <a:ext cx="3000000" cy="3000000"/>
        </p:xfrm>
        <a:graphic>
          <a:graphicData uri="http://schemas.openxmlformats.org/drawingml/2006/table">
            <a:tbl>
              <a:tblPr>
                <a:noFill/>
                <a:tableStyleId>{C27427D3-D200-4724-9765-98E05191AB4F}</a:tableStyleId>
              </a:tblPr>
              <a:tblGrid>
                <a:gridCol w="270475"/>
                <a:gridCol w="810800"/>
                <a:gridCol w="575050"/>
                <a:gridCol w="1277425"/>
              </a:tblGrid>
              <a:tr h="200025">
                <a:tc gridSpan="4">
                  <a:txBody>
                    <a:bodyPr/>
                    <a:lstStyle/>
                    <a:p>
                      <a:pPr indent="0" lvl="0" marL="0" rtl="0" algn="ctr">
                        <a:lnSpc>
                          <a:spcPct val="115000"/>
                        </a:lnSpc>
                        <a:spcBef>
                          <a:spcPts val="0"/>
                        </a:spcBef>
                        <a:spcAft>
                          <a:spcPts val="0"/>
                        </a:spcAft>
                        <a:buNone/>
                      </a:pPr>
                      <a:r>
                        <a:rPr b="1" lang="en-US" sz="1000"/>
                        <a:t>Students</a:t>
                      </a:r>
                      <a:endParaRPr sz="1000"/>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9900"/>
                    </a:solidFill>
                  </a:tcPr>
                </a:tc>
                <a:tc hMerge="1"/>
                <a:tc hMerge="1"/>
                <a:tc hMerge="1"/>
              </a:tr>
              <a:tr h="219075">
                <a:tc>
                  <a:txBody>
                    <a:bodyPr/>
                    <a:lstStyle/>
                    <a:p>
                      <a:pPr indent="0" lvl="0" marL="0" rtl="0" algn="ctr">
                        <a:lnSpc>
                          <a:spcPct val="115000"/>
                        </a:lnSpc>
                        <a:spcBef>
                          <a:spcPts val="0"/>
                        </a:spcBef>
                        <a:spcAft>
                          <a:spcPts val="0"/>
                        </a:spcAft>
                        <a:buNone/>
                      </a:pPr>
                      <a:r>
                        <a:rPr lang="en-US" sz="1000"/>
                        <a:t>1</a:t>
                      </a:r>
                      <a:endParaRPr sz="1000"/>
                    </a:p>
                  </a:txBody>
                  <a:tcPr marT="25400" marB="25400" marR="25400" marL="2540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Charlotte</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Cox</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high school senior</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CCCCCC"/>
                      </a:solidFill>
                      <a:prstDash val="solid"/>
                      <a:round/>
                      <a:headEnd len="sm" w="sm" type="none"/>
                      <a:tailEnd len="sm" w="sm" type="none"/>
                    </a:lnB>
                  </a:tcPr>
                </a:tc>
              </a:tr>
              <a:tr h="219075">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2</a:t>
                      </a:r>
                      <a:endParaRPr sz="1000"/>
                    </a:p>
                  </a:txBody>
                  <a:tcPr marT="25400" marB="25400" marR="25400" marL="2540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Jaiden</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Leary</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high school senior</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19075">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3</a:t>
                      </a:r>
                      <a:endParaRPr sz="1000"/>
                    </a:p>
                  </a:txBody>
                  <a:tcPr marT="25400" marB="25400" marR="25400" marL="2540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Evan</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Scott</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high school junior</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graphicFrame>
        <p:nvGraphicFramePr>
          <p:cNvPr id="124" name="Google Shape;124;p3"/>
          <p:cNvGraphicFramePr/>
          <p:nvPr/>
        </p:nvGraphicFramePr>
        <p:xfrm>
          <a:off x="4202950" y="326825"/>
          <a:ext cx="3000000" cy="3000000"/>
        </p:xfrm>
        <a:graphic>
          <a:graphicData uri="http://schemas.openxmlformats.org/drawingml/2006/table">
            <a:tbl>
              <a:tblPr>
                <a:noFill/>
                <a:tableStyleId>{C27427D3-D200-4724-9765-98E05191AB4F}</a:tableStyleId>
              </a:tblPr>
              <a:tblGrid>
                <a:gridCol w="284350"/>
                <a:gridCol w="640975"/>
                <a:gridCol w="951775"/>
                <a:gridCol w="2823300"/>
              </a:tblGrid>
              <a:tr h="200025">
                <a:tc gridSpan="4">
                  <a:txBody>
                    <a:bodyPr/>
                    <a:lstStyle/>
                    <a:p>
                      <a:pPr indent="0" lvl="0" marL="0" rtl="0" algn="ctr">
                        <a:lnSpc>
                          <a:spcPct val="115000"/>
                        </a:lnSpc>
                        <a:spcBef>
                          <a:spcPts val="0"/>
                        </a:spcBef>
                        <a:spcAft>
                          <a:spcPts val="0"/>
                        </a:spcAft>
                        <a:buNone/>
                      </a:pPr>
                      <a:r>
                        <a:rPr b="1" lang="en-US" sz="1000"/>
                        <a:t>Community Members</a:t>
                      </a:r>
                      <a:endParaRPr sz="1000"/>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CCCCCC"/>
                      </a:solidFill>
                      <a:prstDash val="solid"/>
                      <a:round/>
                      <a:headEnd len="sm" w="sm" type="none"/>
                      <a:tailEnd len="sm" w="sm" type="none"/>
                    </a:lnB>
                    <a:solidFill>
                      <a:srgbClr val="FF9900"/>
                    </a:solidFill>
                  </a:tcPr>
                </a:tc>
                <a:tc hMerge="1"/>
                <a:tc hMerge="1"/>
                <a:tc hMerge="1"/>
              </a:tr>
              <a:tr h="219075">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1</a:t>
                      </a:r>
                      <a:endParaRPr sz="1000"/>
                    </a:p>
                  </a:txBody>
                  <a:tcPr marT="25400" marB="25400" marR="25400" marL="2540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Matthew</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Ernst</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High School</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19075">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2</a:t>
                      </a:r>
                      <a:endParaRPr sz="1000"/>
                    </a:p>
                  </a:txBody>
                  <a:tcPr marT="25400" marB="25400" marR="25400" marL="2540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Barry</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Fitzpatrick</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Middle/High School</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19075">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3</a:t>
                      </a:r>
                      <a:endParaRPr sz="1000"/>
                    </a:p>
                  </a:txBody>
                  <a:tcPr marT="25400" marB="25400" marR="25400" marL="2540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Tim</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Goldencrown</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Park Spanish Immersion Elementary School</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19075">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4</a:t>
                      </a:r>
                      <a:endParaRPr sz="1000"/>
                    </a:p>
                  </a:txBody>
                  <a:tcPr marT="25400" marB="25400" marR="25400" marL="2540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Iman</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Hatibu</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Peter Hobart Elementary School</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80100">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5</a:t>
                      </a:r>
                      <a:endParaRPr sz="1000"/>
                    </a:p>
                  </a:txBody>
                  <a:tcPr marT="25400" marB="25400" marR="25400" marL="2540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Mitch</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Meyer</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Aquila</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19075">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6</a:t>
                      </a:r>
                      <a:endParaRPr sz="1000"/>
                    </a:p>
                  </a:txBody>
                  <a:tcPr marT="25400" marB="25400" marR="25400" marL="2540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Anna</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Younger</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Park Spanish Immersion Elementary School</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19075">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7</a:t>
                      </a:r>
                      <a:endParaRPr sz="1000"/>
                    </a:p>
                  </a:txBody>
                  <a:tcPr marT="25400" marB="25400" marR="25400" marL="2540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Lisa</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Wahlstrom</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Susan Lindgren; PK</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graphicFrame>
        <p:nvGraphicFramePr>
          <p:cNvPr id="125" name="Google Shape;125;p3"/>
          <p:cNvGraphicFramePr/>
          <p:nvPr/>
        </p:nvGraphicFramePr>
        <p:xfrm>
          <a:off x="417725" y="2479200"/>
          <a:ext cx="3000000" cy="3000000"/>
        </p:xfrm>
        <a:graphic>
          <a:graphicData uri="http://schemas.openxmlformats.org/drawingml/2006/table">
            <a:tbl>
              <a:tblPr>
                <a:noFill/>
                <a:tableStyleId>{C27427D3-D200-4724-9765-98E05191AB4F}</a:tableStyleId>
              </a:tblPr>
              <a:tblGrid>
                <a:gridCol w="269400"/>
                <a:gridCol w="669800"/>
                <a:gridCol w="850550"/>
                <a:gridCol w="2524575"/>
              </a:tblGrid>
              <a:tr h="200025">
                <a:tc gridSpan="4">
                  <a:txBody>
                    <a:bodyPr/>
                    <a:lstStyle/>
                    <a:p>
                      <a:pPr indent="0" lvl="0" marL="0" rtl="0" algn="ctr">
                        <a:lnSpc>
                          <a:spcPct val="115000"/>
                        </a:lnSpc>
                        <a:spcBef>
                          <a:spcPts val="0"/>
                        </a:spcBef>
                        <a:spcAft>
                          <a:spcPts val="0"/>
                        </a:spcAft>
                        <a:buNone/>
                      </a:pPr>
                      <a:r>
                        <a:rPr b="1" lang="en-US" sz="1000"/>
                        <a:t>District Staff</a:t>
                      </a:r>
                      <a:endParaRPr sz="1000"/>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9900"/>
                    </a:solidFill>
                  </a:tcPr>
                </a:tc>
                <a:tc hMerge="1"/>
                <a:tc hMerge="1"/>
                <a:tc hMerge="1"/>
              </a:tr>
              <a:tr h="219075">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1</a:t>
                      </a:r>
                      <a:endParaRPr sz="1000"/>
                    </a:p>
                  </a:txBody>
                  <a:tcPr marT="25400" marB="25400" marR="25400" marL="2540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Michelle</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Bryant</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School Social Worker at Susan Lindgren</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CCCCCC"/>
                      </a:solidFill>
                      <a:prstDash val="solid"/>
                      <a:round/>
                      <a:headEnd len="sm" w="sm" type="none"/>
                      <a:tailEnd len="sm" w="sm" type="none"/>
                    </a:lnB>
                  </a:tcPr>
                </a:tc>
              </a:tr>
              <a:tr h="219075">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2</a:t>
                      </a:r>
                      <a:endParaRPr sz="1000"/>
                    </a:p>
                  </a:txBody>
                  <a:tcPr marT="25400" marB="25400" marR="25400" marL="2540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Sue</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Cantor</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SPARK</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19075">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3</a:t>
                      </a:r>
                      <a:endParaRPr sz="1000"/>
                    </a:p>
                  </a:txBody>
                  <a:tcPr marT="25400" marB="25400" marR="25400" marL="2540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Cody</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Christensen</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Senior Accountant</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19075">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4</a:t>
                      </a:r>
                      <a:endParaRPr sz="1000"/>
                    </a:p>
                  </a:txBody>
                  <a:tcPr marT="25400" marB="25400" marR="25400" marL="2540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Patrice</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Howard</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Cabinet</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19075">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5</a:t>
                      </a:r>
                      <a:endParaRPr sz="1000"/>
                    </a:p>
                  </a:txBody>
                  <a:tcPr marT="25400" marB="25400" marR="25400" marL="2540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Patricia</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Magnuson</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Director of Business Services</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19075">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6</a:t>
                      </a:r>
                      <a:endParaRPr sz="1000"/>
                    </a:p>
                  </a:txBody>
                  <a:tcPr marT="25400" marB="25400" marR="25400" marL="2540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Josiah</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Nebo</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Assistant Director Business Services</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19075">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7</a:t>
                      </a:r>
                      <a:endParaRPr sz="1000"/>
                    </a:p>
                  </a:txBody>
                  <a:tcPr marT="25400" marB="25400" marR="25400" marL="2540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LaNisha</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Paddock</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High school Principal</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19075">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8</a:t>
                      </a:r>
                      <a:endParaRPr sz="1000"/>
                    </a:p>
                  </a:txBody>
                  <a:tcPr marT="25400" marB="25400" marR="25400" marL="2540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Scott</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Peterson</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Accountant</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graphicFrame>
        <p:nvGraphicFramePr>
          <p:cNvPr id="126" name="Google Shape;126;p3"/>
          <p:cNvGraphicFramePr/>
          <p:nvPr/>
        </p:nvGraphicFramePr>
        <p:xfrm>
          <a:off x="4927475" y="2669725"/>
          <a:ext cx="3000000" cy="3000000"/>
        </p:xfrm>
        <a:graphic>
          <a:graphicData uri="http://schemas.openxmlformats.org/drawingml/2006/table">
            <a:tbl>
              <a:tblPr>
                <a:noFill/>
                <a:tableStyleId>{C27427D3-D200-4724-9765-98E05191AB4F}</a:tableStyleId>
              </a:tblPr>
              <a:tblGrid>
                <a:gridCol w="250800"/>
                <a:gridCol w="762000"/>
                <a:gridCol w="657225"/>
                <a:gridCol w="2276475"/>
              </a:tblGrid>
              <a:tr h="219075">
                <a:tc gridSpan="4">
                  <a:txBody>
                    <a:bodyPr/>
                    <a:lstStyle/>
                    <a:p>
                      <a:pPr indent="0" lvl="0" marL="0" rtl="0" algn="ctr">
                        <a:lnSpc>
                          <a:spcPct val="115000"/>
                        </a:lnSpc>
                        <a:spcBef>
                          <a:spcPts val="0"/>
                        </a:spcBef>
                        <a:spcAft>
                          <a:spcPts val="0"/>
                        </a:spcAft>
                        <a:buNone/>
                      </a:pPr>
                      <a:r>
                        <a:rPr b="1" lang="en-US" sz="1000"/>
                        <a:t>School Board</a:t>
                      </a:r>
                      <a:endParaRPr sz="1000"/>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9900"/>
                    </a:solidFill>
                  </a:tcPr>
                </a:tc>
                <a:tc hMerge="1"/>
                <a:tc hMerge="1"/>
                <a:tc hMerge="1"/>
              </a:tr>
              <a:tr h="219075">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1</a:t>
                      </a:r>
                      <a:endParaRPr sz="1000"/>
                    </a:p>
                  </a:txBody>
                  <a:tcPr marT="25400" marB="25400" marR="25400" marL="2540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Celia</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Anderson</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School Board (served during 2024)</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B7B7B7"/>
                      </a:solidFill>
                      <a:prstDash val="solid"/>
                      <a:round/>
                      <a:headEnd len="sm" w="sm" type="none"/>
                      <a:tailEnd len="sm" w="sm" type="none"/>
                    </a:lnB>
                  </a:tcPr>
                </a:tc>
              </a:tr>
              <a:tr h="219075">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2</a:t>
                      </a:r>
                      <a:endParaRPr sz="1000"/>
                    </a:p>
                  </a:txBody>
                  <a:tcPr marT="25400" marB="25400" marR="25400" marL="2540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Anne</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Casey</a:t>
                      </a:r>
                      <a:endParaRPr sz="1000"/>
                    </a:p>
                  </a:txBody>
                  <a:tcPr marT="25400" marB="25400" marR="25400" marL="25400" anchor="b">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School Board (served during 2024)</a:t>
                      </a:r>
                      <a:endParaRPr sz="1000"/>
                    </a:p>
                  </a:txBody>
                  <a:tcPr marT="25400" marB="25400" marR="25400" marL="25400" anchor="b">
                    <a:lnL cap="flat" cmpd="sng" w="9525">
                      <a:solidFill>
                        <a:srgbClr val="B7B7B7"/>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r>
              <a:tr h="219075">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3</a:t>
                      </a:r>
                      <a:endParaRPr sz="1200">
                        <a:latin typeface="Calibri"/>
                        <a:ea typeface="Calibri"/>
                        <a:cs typeface="Calibri"/>
                        <a:sym typeface="Calibri"/>
                      </a:endParaRPr>
                    </a:p>
                  </a:txBody>
                  <a:tcPr marT="25400" marB="25400" marR="25400" marL="2540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Abdihakim</a:t>
                      </a:r>
                      <a:endParaRPr sz="1200">
                        <a:latin typeface="Calibri"/>
                        <a:ea typeface="Calibri"/>
                        <a:cs typeface="Calibri"/>
                        <a:sym typeface="Calibri"/>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Ibrahim</a:t>
                      </a:r>
                      <a:endParaRPr sz="1200">
                        <a:latin typeface="Calibri"/>
                        <a:ea typeface="Calibri"/>
                        <a:cs typeface="Calibri"/>
                        <a:sym typeface="Calibri"/>
                      </a:endParaRPr>
                    </a:p>
                  </a:txBody>
                  <a:tcPr marT="25400" marB="25400" marR="25400" marL="25400" anchor="b">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School Board (served during 2025)</a:t>
                      </a:r>
                      <a:endParaRPr sz="1000"/>
                    </a:p>
                  </a:txBody>
                  <a:tcPr marT="25400" marB="25400" marR="25400" marL="25400" anchor="b">
                    <a:lnL cap="flat" cmpd="sng" w="9525">
                      <a:solidFill>
                        <a:srgbClr val="B7B7B7"/>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r>
              <a:tr h="219075">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4</a:t>
                      </a:r>
                      <a:endParaRPr sz="1200">
                        <a:latin typeface="Calibri"/>
                        <a:ea typeface="Calibri"/>
                        <a:cs typeface="Calibri"/>
                        <a:sym typeface="Calibri"/>
                      </a:endParaRPr>
                    </a:p>
                  </a:txBody>
                  <a:tcPr marT="25400" marB="25400" marR="25400" marL="2540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Taylor </a:t>
                      </a:r>
                      <a:endParaRPr sz="1200">
                        <a:latin typeface="Calibri"/>
                        <a:ea typeface="Calibri"/>
                        <a:cs typeface="Calibri"/>
                        <a:sym typeface="Calibri"/>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Williams</a:t>
                      </a:r>
                      <a:endParaRPr sz="1200">
                        <a:latin typeface="Calibri"/>
                        <a:ea typeface="Calibri"/>
                        <a:cs typeface="Calibri"/>
                        <a:sym typeface="Calibri"/>
                      </a:endParaRPr>
                    </a:p>
                  </a:txBody>
                  <a:tcPr marT="25400" marB="25400" marR="25400" marL="254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latin typeface="Calibri"/>
                          <a:ea typeface="Calibri"/>
                          <a:cs typeface="Calibri"/>
                          <a:sym typeface="Calibri"/>
                        </a:rPr>
                        <a:t>School Board (served during 2025)</a:t>
                      </a:r>
                      <a:endParaRPr sz="1000"/>
                    </a:p>
                  </a:txBody>
                  <a:tcPr marT="25400" marB="25400" marR="25400" marL="254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7"/>
          <p:cNvSpPr txBox="1"/>
          <p:nvPr>
            <p:ph type="title"/>
          </p:nvPr>
        </p:nvSpPr>
        <p:spPr>
          <a:xfrm>
            <a:off x="457200" y="222275"/>
            <a:ext cx="8229600" cy="8574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4400"/>
              <a:buFont typeface="Helvetica Neue"/>
              <a:buNone/>
            </a:pPr>
            <a:r>
              <a:rPr b="1" lang="en-US" sz="2500">
                <a:latin typeface="Arial"/>
                <a:ea typeface="Arial"/>
                <a:cs typeface="Arial"/>
                <a:sym typeface="Arial"/>
              </a:rPr>
              <a:t>Primary Factors Discussed and Considered</a:t>
            </a:r>
            <a:endParaRPr sz="2500">
              <a:latin typeface="Arial"/>
              <a:ea typeface="Arial"/>
              <a:cs typeface="Arial"/>
              <a:sym typeface="Arial"/>
            </a:endParaRPr>
          </a:p>
        </p:txBody>
      </p:sp>
      <p:sp>
        <p:nvSpPr>
          <p:cNvPr id="132" name="Google Shape;132;p7"/>
          <p:cNvSpPr txBox="1"/>
          <p:nvPr>
            <p:ph idx="1" type="body"/>
          </p:nvPr>
        </p:nvSpPr>
        <p:spPr>
          <a:xfrm>
            <a:off x="759050" y="1217750"/>
            <a:ext cx="6260100" cy="2237700"/>
          </a:xfrm>
          <a:prstGeom prst="rect">
            <a:avLst/>
          </a:prstGeom>
          <a:noFill/>
          <a:ln>
            <a:noFill/>
          </a:ln>
        </p:spPr>
        <p:txBody>
          <a:bodyPr anchorCtr="0" anchor="t" bIns="45700" lIns="91425" spcFirstLastPara="1" rIns="91425" wrap="square" tIns="45700">
            <a:noAutofit/>
          </a:bodyPr>
          <a:lstStyle/>
          <a:p>
            <a:pPr indent="-368300" lvl="0" marL="457200" rtl="0" algn="l">
              <a:lnSpc>
                <a:spcPct val="115000"/>
              </a:lnSpc>
              <a:spcBef>
                <a:spcPts val="640"/>
              </a:spcBef>
              <a:spcAft>
                <a:spcPts val="0"/>
              </a:spcAft>
              <a:buSzPts val="2200"/>
              <a:buFont typeface="Arial"/>
              <a:buChar char="➢"/>
            </a:pPr>
            <a:r>
              <a:rPr lang="en-US" sz="2200">
                <a:highlight>
                  <a:srgbClr val="FFFFFF"/>
                </a:highlight>
                <a:latin typeface="Arial"/>
                <a:ea typeface="Arial"/>
                <a:cs typeface="Arial"/>
                <a:sym typeface="Arial"/>
              </a:rPr>
              <a:t>State Economy</a:t>
            </a:r>
            <a:endParaRPr sz="2200">
              <a:highlight>
                <a:srgbClr val="FFFFFF"/>
              </a:highlight>
              <a:latin typeface="Arial"/>
              <a:ea typeface="Arial"/>
              <a:cs typeface="Arial"/>
              <a:sym typeface="Arial"/>
            </a:endParaRPr>
          </a:p>
          <a:p>
            <a:pPr indent="-368300" lvl="0" marL="457200" rtl="0" algn="l">
              <a:lnSpc>
                <a:spcPct val="115000"/>
              </a:lnSpc>
              <a:spcBef>
                <a:spcPts val="0"/>
              </a:spcBef>
              <a:spcAft>
                <a:spcPts val="0"/>
              </a:spcAft>
              <a:buSzPts val="2200"/>
              <a:buFont typeface="Arial"/>
              <a:buChar char="➢"/>
            </a:pPr>
            <a:r>
              <a:rPr lang="en-US" sz="2200">
                <a:highlight>
                  <a:srgbClr val="FFFFFF"/>
                </a:highlight>
                <a:latin typeface="Arial"/>
                <a:ea typeface="Arial"/>
                <a:cs typeface="Arial"/>
                <a:sym typeface="Arial"/>
              </a:rPr>
              <a:t>Cost Structure</a:t>
            </a:r>
            <a:endParaRPr sz="2200">
              <a:highlight>
                <a:srgbClr val="FFFFFF"/>
              </a:highlight>
              <a:latin typeface="Arial"/>
              <a:ea typeface="Arial"/>
              <a:cs typeface="Arial"/>
              <a:sym typeface="Arial"/>
            </a:endParaRPr>
          </a:p>
          <a:p>
            <a:pPr indent="-368300" lvl="0" marL="457200" rtl="0" algn="l">
              <a:lnSpc>
                <a:spcPct val="115000"/>
              </a:lnSpc>
              <a:spcBef>
                <a:spcPts val="0"/>
              </a:spcBef>
              <a:spcAft>
                <a:spcPts val="0"/>
              </a:spcAft>
              <a:buSzPts val="2200"/>
              <a:buFont typeface="Arial"/>
              <a:buChar char="➢"/>
            </a:pPr>
            <a:r>
              <a:rPr lang="en-US" sz="2200">
                <a:highlight>
                  <a:srgbClr val="FFFFFF"/>
                </a:highlight>
                <a:latin typeface="Arial"/>
                <a:ea typeface="Arial"/>
                <a:cs typeface="Arial"/>
                <a:sym typeface="Arial"/>
              </a:rPr>
              <a:t>Student Enrollment</a:t>
            </a:r>
            <a:endParaRPr sz="2200">
              <a:highlight>
                <a:srgbClr val="FFFFFF"/>
              </a:highlight>
              <a:latin typeface="Arial"/>
              <a:ea typeface="Arial"/>
              <a:cs typeface="Arial"/>
              <a:sym typeface="Arial"/>
            </a:endParaRPr>
          </a:p>
          <a:p>
            <a:pPr indent="0" lvl="0" marL="457200" rtl="0" algn="l">
              <a:lnSpc>
                <a:spcPct val="115000"/>
              </a:lnSpc>
              <a:spcBef>
                <a:spcPts val="0"/>
              </a:spcBef>
              <a:spcAft>
                <a:spcPts val="0"/>
              </a:spcAft>
              <a:buSzPts val="3200"/>
              <a:buNone/>
            </a:pPr>
            <a:r>
              <a:t/>
            </a:r>
            <a:endParaRPr sz="2200">
              <a:latin typeface="Arial"/>
              <a:ea typeface="Arial"/>
              <a:cs typeface="Arial"/>
              <a:sym typeface="Arial"/>
            </a:endParaRPr>
          </a:p>
          <a:p>
            <a:pPr indent="0" lvl="0" marL="457200" rtl="0" algn="l">
              <a:lnSpc>
                <a:spcPct val="100000"/>
              </a:lnSpc>
              <a:spcBef>
                <a:spcPts val="0"/>
              </a:spcBef>
              <a:spcAft>
                <a:spcPts val="0"/>
              </a:spcAft>
              <a:buSzPts val="3200"/>
              <a:buNone/>
            </a:pPr>
            <a:r>
              <a:t/>
            </a:r>
            <a:endParaRPr sz="2200">
              <a:latin typeface="Arial"/>
              <a:ea typeface="Arial"/>
              <a:cs typeface="Arial"/>
              <a:sym typeface="Arial"/>
            </a:endParaRPr>
          </a:p>
          <a:p>
            <a:pPr indent="0" lvl="0" marL="457188" rtl="0" algn="l">
              <a:lnSpc>
                <a:spcPct val="100000"/>
              </a:lnSpc>
              <a:spcBef>
                <a:spcPts val="640"/>
              </a:spcBef>
              <a:spcAft>
                <a:spcPts val="0"/>
              </a:spcAft>
              <a:buSzPts val="3200"/>
              <a:buNone/>
            </a:pPr>
            <a:r>
              <a:t/>
            </a:r>
            <a:endParaRPr sz="2200"/>
          </a:p>
        </p:txBody>
      </p:sp>
      <p:sp>
        <p:nvSpPr>
          <p:cNvPr id="133" name="Google Shape;133;p7"/>
          <p:cNvSpPr txBox="1"/>
          <p:nvPr/>
        </p:nvSpPr>
        <p:spPr>
          <a:xfrm>
            <a:off x="471225" y="4746150"/>
            <a:ext cx="30000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Helvetica Neue"/>
                <a:ea typeface="Helvetica Neue"/>
                <a:cs typeface="Helvetica Neue"/>
                <a:sym typeface="Helvetica Neue"/>
              </a:rPr>
              <a:t>Prepared for </a:t>
            </a:r>
            <a:r>
              <a:rPr lang="en-US" sz="1000">
                <a:solidFill>
                  <a:schemeClr val="dk1"/>
                </a:solidFill>
                <a:latin typeface="Helvetica Neue"/>
                <a:ea typeface="Helvetica Neue"/>
                <a:cs typeface="Helvetica Neue"/>
                <a:sym typeface="Helvetica Neue"/>
              </a:rPr>
              <a:t>2.25</a:t>
            </a:r>
            <a:r>
              <a:rPr b="0" i="0" lang="en-US" sz="1000" u="none" cap="none" strike="noStrike">
                <a:solidFill>
                  <a:schemeClr val="dk1"/>
                </a:solidFill>
                <a:latin typeface="Helvetica Neue"/>
                <a:ea typeface="Helvetica Neue"/>
                <a:cs typeface="Helvetica Neue"/>
                <a:sym typeface="Helvetica Neue"/>
              </a:rPr>
              <a:t>.202</a:t>
            </a:r>
            <a:r>
              <a:rPr lang="en-US" sz="1000">
                <a:solidFill>
                  <a:schemeClr val="dk1"/>
                </a:solidFill>
                <a:latin typeface="Helvetica Neue"/>
                <a:ea typeface="Helvetica Neue"/>
                <a:cs typeface="Helvetica Neue"/>
                <a:sym typeface="Helvetica Neue"/>
              </a:rPr>
              <a:t>5</a:t>
            </a:r>
            <a:r>
              <a:rPr b="0" i="0" lang="en-US" sz="1000" u="none" cap="none" strike="noStrike">
                <a:solidFill>
                  <a:schemeClr val="dk1"/>
                </a:solidFill>
                <a:latin typeface="Helvetica Neue"/>
                <a:ea typeface="Helvetica Neue"/>
                <a:cs typeface="Helvetica Neue"/>
                <a:sym typeface="Helvetica Neue"/>
              </a:rPr>
              <a:t> School Board Meeting</a:t>
            </a:r>
            <a:endParaRPr b="0" i="0" sz="1400" u="none" cap="none" strike="noStrike">
              <a:solidFill>
                <a:schemeClr val="dk1"/>
              </a:solidFill>
              <a:latin typeface="Helvetica Neue"/>
              <a:ea typeface="Helvetica Neue"/>
              <a:cs typeface="Helvetica Neue"/>
              <a:sym typeface="Helvetica Neue"/>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8"/>
          <p:cNvSpPr txBox="1"/>
          <p:nvPr>
            <p:ph idx="4294967295" type="title"/>
          </p:nvPr>
        </p:nvSpPr>
        <p:spPr>
          <a:xfrm>
            <a:off x="469051" y="138150"/>
            <a:ext cx="8229600" cy="8574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4400"/>
              <a:buFont typeface="Helvetica Neue"/>
              <a:buNone/>
            </a:pPr>
            <a:r>
              <a:rPr b="1" lang="en-US" sz="2500">
                <a:highlight>
                  <a:srgbClr val="FFFFFF"/>
                </a:highlight>
                <a:latin typeface="Arial"/>
                <a:ea typeface="Arial"/>
                <a:cs typeface="Arial"/>
                <a:sym typeface="Arial"/>
              </a:rPr>
              <a:t>Budget Recommendations </a:t>
            </a:r>
            <a:endParaRPr b="1" sz="2500">
              <a:latin typeface="Arial"/>
              <a:ea typeface="Arial"/>
              <a:cs typeface="Arial"/>
              <a:sym typeface="Arial"/>
            </a:endParaRPr>
          </a:p>
        </p:txBody>
      </p:sp>
      <p:sp>
        <p:nvSpPr>
          <p:cNvPr id="139" name="Google Shape;139;p8"/>
          <p:cNvSpPr txBox="1"/>
          <p:nvPr/>
        </p:nvSpPr>
        <p:spPr>
          <a:xfrm>
            <a:off x="801150" y="1249025"/>
            <a:ext cx="6201900" cy="1860600"/>
          </a:xfrm>
          <a:prstGeom prst="rect">
            <a:avLst/>
          </a:prstGeom>
          <a:noFill/>
          <a:ln>
            <a:noFill/>
          </a:ln>
        </p:spPr>
        <p:txBody>
          <a:bodyPr anchorCtr="0" anchor="t" bIns="91425" lIns="91425" spcFirstLastPara="1" rIns="91425" wrap="square" tIns="91425">
            <a:noAutofit/>
          </a:bodyPr>
          <a:lstStyle/>
          <a:p>
            <a:pPr indent="-361950" lvl="0" marL="457200" marR="0" rtl="0" algn="l">
              <a:lnSpc>
                <a:spcPct val="100000"/>
              </a:lnSpc>
              <a:spcBef>
                <a:spcPts val="64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Fund Balance Minimum</a:t>
            </a:r>
            <a:endParaRPr b="0" i="0" sz="2100" u="none" cap="none" strike="noStrike">
              <a:solidFill>
                <a:schemeClr val="dk1"/>
              </a:solidFill>
              <a:latin typeface="Arial"/>
              <a:ea typeface="Arial"/>
              <a:cs typeface="Arial"/>
              <a:sym typeface="Arial"/>
            </a:endParaRPr>
          </a:p>
          <a:p>
            <a:pPr indent="-361950" lvl="0" marL="457200" marR="0" rtl="0" algn="l">
              <a:lnSpc>
                <a:spcPct val="100000"/>
              </a:lnSpc>
              <a:spcBef>
                <a:spcPts val="640"/>
              </a:spcBef>
              <a:spcAft>
                <a:spcPts val="0"/>
              </a:spcAft>
              <a:buClr>
                <a:schemeClr val="dk1"/>
              </a:buClr>
              <a:buSzPts val="2100"/>
              <a:buFont typeface="Arial"/>
              <a:buChar char="➢"/>
            </a:pPr>
            <a:r>
              <a:rPr lang="en-US" sz="2100">
                <a:solidFill>
                  <a:schemeClr val="dk1"/>
                </a:solidFill>
              </a:rPr>
              <a:t>Per Pupil</a:t>
            </a:r>
            <a:r>
              <a:rPr b="0" i="0" lang="en-US" sz="2100" u="none" cap="none" strike="noStrike">
                <a:solidFill>
                  <a:schemeClr val="dk1"/>
                </a:solidFill>
                <a:latin typeface="Arial"/>
                <a:ea typeface="Arial"/>
                <a:cs typeface="Arial"/>
                <a:sym typeface="Arial"/>
              </a:rPr>
              <a:t> Funding Formula</a:t>
            </a:r>
            <a:endParaRPr b="0" i="0" sz="2100" u="none" cap="none" strike="noStrike">
              <a:solidFill>
                <a:schemeClr val="dk1"/>
              </a:solidFill>
              <a:latin typeface="Arial"/>
              <a:ea typeface="Arial"/>
              <a:cs typeface="Arial"/>
              <a:sym typeface="Arial"/>
            </a:endParaRPr>
          </a:p>
          <a:p>
            <a:pPr indent="-361950" lvl="0" marL="457200" marR="0" rtl="0" algn="l">
              <a:lnSpc>
                <a:spcPct val="100000"/>
              </a:lnSpc>
              <a:spcBef>
                <a:spcPts val="64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Student Enrollment Projection</a:t>
            </a:r>
            <a:endParaRPr b="0" i="0" sz="2100" u="none" cap="none" strike="noStrike">
              <a:solidFill>
                <a:schemeClr val="dk1"/>
              </a:solidFill>
              <a:latin typeface="Arial"/>
              <a:ea typeface="Arial"/>
              <a:cs typeface="Arial"/>
              <a:sym typeface="Arial"/>
            </a:endParaRPr>
          </a:p>
          <a:p>
            <a:pPr indent="-361950" lvl="0" marL="457200" marR="0" rtl="0" algn="l">
              <a:lnSpc>
                <a:spcPct val="100000"/>
              </a:lnSpc>
              <a:spcBef>
                <a:spcPts val="64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Local </a:t>
            </a:r>
            <a:r>
              <a:rPr lang="en-US" sz="2100">
                <a:solidFill>
                  <a:schemeClr val="dk1"/>
                </a:solidFill>
              </a:rPr>
              <a:t>Fees</a:t>
            </a:r>
            <a:endParaRPr b="0" i="0" sz="2100" u="none" cap="none" strike="noStrike">
              <a:solidFill>
                <a:schemeClr val="dk1"/>
              </a:solidFill>
              <a:latin typeface="Arial"/>
              <a:ea typeface="Arial"/>
              <a:cs typeface="Arial"/>
              <a:sym typeface="Arial"/>
            </a:endParaRPr>
          </a:p>
          <a:p>
            <a:pPr indent="-361950" lvl="0" marL="457200" marR="0" rtl="0" algn="l">
              <a:lnSpc>
                <a:spcPct val="100000"/>
              </a:lnSpc>
              <a:spcBef>
                <a:spcPts val="640"/>
              </a:spcBef>
              <a:spcAft>
                <a:spcPts val="0"/>
              </a:spcAft>
              <a:buClr>
                <a:schemeClr val="dk1"/>
              </a:buClr>
              <a:buSzPts val="2100"/>
              <a:buFont typeface="Arial"/>
              <a:buChar char="➢"/>
            </a:pPr>
            <a:r>
              <a:rPr lang="en-US" sz="2100">
                <a:solidFill>
                  <a:schemeClr val="dk1"/>
                </a:solidFill>
              </a:rPr>
              <a:t>District Cost Drivers</a:t>
            </a:r>
            <a:endParaRPr b="0" i="0" sz="2100" u="none" cap="none" strike="noStrike">
              <a:solidFill>
                <a:schemeClr val="dk1"/>
              </a:solidFill>
              <a:latin typeface="Arial"/>
              <a:ea typeface="Arial"/>
              <a:cs typeface="Arial"/>
              <a:sym typeface="Arial"/>
            </a:endParaRPr>
          </a:p>
          <a:p>
            <a:pPr indent="0" lvl="0" marL="457200" marR="0" rtl="0" algn="l">
              <a:lnSpc>
                <a:spcPct val="100000"/>
              </a:lnSpc>
              <a:spcBef>
                <a:spcPts val="640"/>
              </a:spcBef>
              <a:spcAft>
                <a:spcPts val="0"/>
              </a:spcAft>
              <a:buClr>
                <a:srgbClr val="000000"/>
              </a:buClr>
              <a:buSzPts val="2000"/>
              <a:buFont typeface="Arial"/>
              <a:buNone/>
            </a:pPr>
            <a:r>
              <a:t/>
            </a:r>
            <a:endParaRPr b="0" i="0" sz="2100" u="none" cap="none" strike="noStrike">
              <a:solidFill>
                <a:schemeClr val="dk1"/>
              </a:solidFill>
              <a:latin typeface="Arial"/>
              <a:ea typeface="Arial"/>
              <a:cs typeface="Arial"/>
              <a:sym typeface="Arial"/>
            </a:endParaRPr>
          </a:p>
          <a:p>
            <a:pPr indent="0" lvl="0" marL="457200" marR="0" rtl="0" algn="l">
              <a:lnSpc>
                <a:spcPct val="100000"/>
              </a:lnSpc>
              <a:spcBef>
                <a:spcPts val="640"/>
              </a:spcBef>
              <a:spcAft>
                <a:spcPts val="0"/>
              </a:spcAft>
              <a:buClr>
                <a:srgbClr val="000000"/>
              </a:buClr>
              <a:buSzPts val="2000"/>
              <a:buFont typeface="Arial"/>
              <a:buNone/>
            </a:pPr>
            <a:r>
              <a:t/>
            </a:r>
            <a:endParaRPr b="0" i="0" sz="2100" u="none" cap="none" strike="noStrike">
              <a:solidFill>
                <a:schemeClr val="dk1"/>
              </a:solidFill>
              <a:latin typeface="Helvetica Neue"/>
              <a:ea typeface="Helvetica Neue"/>
              <a:cs typeface="Helvetica Neue"/>
              <a:sym typeface="Helvetica Neue"/>
            </a:endParaRPr>
          </a:p>
        </p:txBody>
      </p:sp>
      <p:sp>
        <p:nvSpPr>
          <p:cNvPr id="140" name="Google Shape;140;p8"/>
          <p:cNvSpPr txBox="1"/>
          <p:nvPr/>
        </p:nvSpPr>
        <p:spPr>
          <a:xfrm>
            <a:off x="471225" y="4746150"/>
            <a:ext cx="30000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Helvetica Neue"/>
                <a:ea typeface="Helvetica Neue"/>
                <a:cs typeface="Helvetica Neue"/>
                <a:sym typeface="Helvetica Neue"/>
              </a:rPr>
              <a:t>Prepared for </a:t>
            </a:r>
            <a:r>
              <a:rPr lang="en-US" sz="1000">
                <a:solidFill>
                  <a:schemeClr val="dk1"/>
                </a:solidFill>
                <a:latin typeface="Helvetica Neue"/>
                <a:ea typeface="Helvetica Neue"/>
                <a:cs typeface="Helvetica Neue"/>
                <a:sym typeface="Helvetica Neue"/>
              </a:rPr>
              <a:t>2.25</a:t>
            </a:r>
            <a:r>
              <a:rPr b="0" i="0" lang="en-US" sz="1000" u="none" cap="none" strike="noStrike">
                <a:solidFill>
                  <a:schemeClr val="dk1"/>
                </a:solidFill>
                <a:latin typeface="Helvetica Neue"/>
                <a:ea typeface="Helvetica Neue"/>
                <a:cs typeface="Helvetica Neue"/>
                <a:sym typeface="Helvetica Neue"/>
              </a:rPr>
              <a:t>.202</a:t>
            </a:r>
            <a:r>
              <a:rPr lang="en-US" sz="1000">
                <a:solidFill>
                  <a:schemeClr val="dk1"/>
                </a:solidFill>
                <a:latin typeface="Helvetica Neue"/>
                <a:ea typeface="Helvetica Neue"/>
                <a:cs typeface="Helvetica Neue"/>
                <a:sym typeface="Helvetica Neue"/>
              </a:rPr>
              <a:t>5</a:t>
            </a:r>
            <a:r>
              <a:rPr b="0" i="0" lang="en-US" sz="1000" u="none" cap="none" strike="noStrike">
                <a:solidFill>
                  <a:schemeClr val="dk1"/>
                </a:solidFill>
                <a:latin typeface="Helvetica Neue"/>
                <a:ea typeface="Helvetica Neue"/>
                <a:cs typeface="Helvetica Neue"/>
                <a:sym typeface="Helvetica Neue"/>
              </a:rPr>
              <a:t> School Board Meeting</a:t>
            </a:r>
            <a:endParaRPr b="0" i="0" sz="1400" u="none" cap="none" strike="noStrike">
              <a:solidFill>
                <a:schemeClr val="dk1"/>
              </a:solidFill>
              <a:latin typeface="Helvetica Neue"/>
              <a:ea typeface="Helvetica Neue"/>
              <a:cs typeface="Helvetica Neue"/>
              <a:sym typeface="Helvetica Neue"/>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gbd9a7196df_0_73"/>
          <p:cNvSpPr txBox="1"/>
          <p:nvPr>
            <p:ph idx="4294967295" type="title"/>
          </p:nvPr>
        </p:nvSpPr>
        <p:spPr>
          <a:xfrm>
            <a:off x="469050" y="126675"/>
            <a:ext cx="8229600" cy="8442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4400"/>
              <a:buFont typeface="Helvetica Neue"/>
              <a:buNone/>
            </a:pPr>
            <a:r>
              <a:rPr b="1" lang="en-US" sz="2500">
                <a:highlight>
                  <a:srgbClr val="FFFFFF"/>
                </a:highlight>
                <a:latin typeface="Arial"/>
                <a:ea typeface="Arial"/>
                <a:cs typeface="Arial"/>
                <a:sym typeface="Arial"/>
              </a:rPr>
              <a:t>Recommendation 1: Fund Balance Minimum  </a:t>
            </a:r>
            <a:endParaRPr b="1" sz="2500">
              <a:highlight>
                <a:srgbClr val="FFFFFF"/>
              </a:highlight>
              <a:latin typeface="Arial"/>
              <a:ea typeface="Arial"/>
              <a:cs typeface="Arial"/>
              <a:sym typeface="Arial"/>
            </a:endParaRPr>
          </a:p>
        </p:txBody>
      </p:sp>
      <p:sp>
        <p:nvSpPr>
          <p:cNvPr id="146" name="Google Shape;146;gbd9a7196df_0_73"/>
          <p:cNvSpPr txBox="1"/>
          <p:nvPr/>
        </p:nvSpPr>
        <p:spPr>
          <a:xfrm>
            <a:off x="594000" y="1301300"/>
            <a:ext cx="7979700" cy="2847600"/>
          </a:xfrm>
          <a:prstGeom prst="rect">
            <a:avLst/>
          </a:prstGeom>
          <a:noFill/>
          <a:ln>
            <a:noFill/>
          </a:ln>
        </p:spPr>
        <p:txBody>
          <a:bodyPr anchorCtr="0" anchor="t" bIns="91425" lIns="91425" spcFirstLastPara="1" rIns="91425" wrap="square" tIns="91425">
            <a:spAutoFit/>
          </a:bodyPr>
          <a:lstStyle/>
          <a:p>
            <a:pPr indent="-355600" lvl="0" marL="457200" rtl="0" algn="l">
              <a:spcBef>
                <a:spcPts val="1200"/>
              </a:spcBef>
              <a:spcAft>
                <a:spcPts val="0"/>
              </a:spcAft>
              <a:buClr>
                <a:schemeClr val="dk1"/>
              </a:buClr>
              <a:buSzPts val="2000"/>
              <a:buFont typeface="Calibri"/>
              <a:buChar char="➢"/>
            </a:pPr>
            <a:r>
              <a:rPr lang="en-US" sz="2000">
                <a:solidFill>
                  <a:schemeClr val="dk1"/>
                </a:solidFill>
                <a:latin typeface="Calibri"/>
                <a:ea typeface="Calibri"/>
                <a:cs typeface="Calibri"/>
                <a:sym typeface="Calibri"/>
              </a:rPr>
              <a:t>Develop an expenditure budget that ensures an unreserved fund balance of at least 8%. </a:t>
            </a:r>
            <a:endParaRPr sz="2000">
              <a:solidFill>
                <a:schemeClr val="dk1"/>
              </a:solidFill>
              <a:latin typeface="Calibri"/>
              <a:ea typeface="Calibri"/>
              <a:cs typeface="Calibri"/>
              <a:sym typeface="Calibri"/>
            </a:endParaRPr>
          </a:p>
          <a:p>
            <a:pPr indent="-355600" lvl="0" marL="457200" rtl="0" algn="l">
              <a:spcBef>
                <a:spcPts val="0"/>
              </a:spcBef>
              <a:spcAft>
                <a:spcPts val="0"/>
              </a:spcAft>
              <a:buClr>
                <a:schemeClr val="dk1"/>
              </a:buClr>
              <a:buSzPts val="2000"/>
              <a:buFont typeface="Calibri"/>
              <a:buChar char="➢"/>
            </a:pPr>
            <a:r>
              <a:rPr lang="en-US" sz="2000">
                <a:solidFill>
                  <a:schemeClr val="dk1"/>
                </a:solidFill>
                <a:latin typeface="Calibri"/>
                <a:ea typeface="Calibri"/>
                <a:cs typeface="Calibri"/>
                <a:sym typeface="Calibri"/>
              </a:rPr>
              <a:t>Create a long-term strategy to gradually increase the fund balance to 12%-16%, which would equate to approximately two months' worth of expenditures.</a:t>
            </a:r>
            <a:endParaRPr sz="2000">
              <a:solidFill>
                <a:schemeClr val="dk1"/>
              </a:solidFill>
              <a:latin typeface="Calibri"/>
              <a:ea typeface="Calibri"/>
              <a:cs typeface="Calibri"/>
              <a:sym typeface="Calibri"/>
            </a:endParaRPr>
          </a:p>
          <a:p>
            <a:pPr indent="0" lvl="0" marL="0" marR="0" rtl="0" algn="ctr">
              <a:lnSpc>
                <a:spcPct val="100000"/>
              </a:lnSpc>
              <a:spcBef>
                <a:spcPts val="1200"/>
              </a:spcBef>
              <a:spcAft>
                <a:spcPts val="0"/>
              </a:spcAft>
              <a:buClr>
                <a:srgbClr val="000000"/>
              </a:buClr>
              <a:buSzPts val="2400"/>
              <a:buFont typeface="Arial"/>
              <a:buNone/>
            </a:pPr>
            <a:r>
              <a:t/>
            </a:r>
            <a:endParaRPr sz="2000">
              <a:solidFill>
                <a:schemeClr val="dk1"/>
              </a:solidFill>
            </a:endParaRPr>
          </a:p>
          <a:p>
            <a:pPr indent="0" lvl="0" marL="457200" marR="0" rtl="0" algn="ctr">
              <a:lnSpc>
                <a:spcPct val="115000"/>
              </a:lnSpc>
              <a:spcBef>
                <a:spcPts val="0"/>
              </a:spcBef>
              <a:spcAft>
                <a:spcPts val="0"/>
              </a:spcAft>
              <a:buClr>
                <a:srgbClr val="000000"/>
              </a:buClr>
              <a:buSzPts val="1400"/>
              <a:buFont typeface="Arial"/>
              <a:buNone/>
            </a:pPr>
            <a:r>
              <a:t/>
            </a:r>
            <a:endParaRPr b="0" i="0" sz="2000" u="none" cap="none" strike="noStrike">
              <a:solidFill>
                <a:schemeClr val="dk1"/>
              </a:solidFill>
              <a:latin typeface="Arial"/>
              <a:ea typeface="Arial"/>
              <a:cs typeface="Arial"/>
              <a:sym typeface="Arial"/>
            </a:endParaRPr>
          </a:p>
          <a:p>
            <a:pPr indent="0" lvl="0" marL="457200" marR="0" rtl="0" algn="ctr">
              <a:lnSpc>
                <a:spcPct val="115000"/>
              </a:lnSpc>
              <a:spcBef>
                <a:spcPts val="0"/>
              </a:spcBef>
              <a:spcAft>
                <a:spcPts val="0"/>
              </a:spcAft>
              <a:buClr>
                <a:srgbClr val="000000"/>
              </a:buClr>
              <a:buSzPts val="1400"/>
              <a:buFont typeface="Arial"/>
              <a:buNone/>
            </a:pPr>
            <a:r>
              <a:t/>
            </a:r>
            <a:endParaRPr b="0" i="0" sz="2000" u="none" cap="none" strike="noStrike">
              <a:solidFill>
                <a:schemeClr val="dk1"/>
              </a:solidFill>
              <a:latin typeface="Arial"/>
              <a:ea typeface="Arial"/>
              <a:cs typeface="Arial"/>
              <a:sym typeface="Arial"/>
            </a:endParaRPr>
          </a:p>
        </p:txBody>
      </p:sp>
      <p:sp>
        <p:nvSpPr>
          <p:cNvPr id="147" name="Google Shape;147;gbd9a7196df_0_73"/>
          <p:cNvSpPr txBox="1"/>
          <p:nvPr/>
        </p:nvSpPr>
        <p:spPr>
          <a:xfrm>
            <a:off x="471225" y="4746150"/>
            <a:ext cx="30000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Helvetica Neue"/>
                <a:ea typeface="Helvetica Neue"/>
                <a:cs typeface="Helvetica Neue"/>
                <a:sym typeface="Helvetica Neue"/>
              </a:rPr>
              <a:t>Prepared for </a:t>
            </a:r>
            <a:r>
              <a:rPr lang="en-US" sz="1000">
                <a:solidFill>
                  <a:schemeClr val="dk1"/>
                </a:solidFill>
                <a:latin typeface="Helvetica Neue"/>
                <a:ea typeface="Helvetica Neue"/>
                <a:cs typeface="Helvetica Neue"/>
                <a:sym typeface="Helvetica Neue"/>
              </a:rPr>
              <a:t>2.25</a:t>
            </a:r>
            <a:r>
              <a:rPr b="0" i="0" lang="en-US" sz="1000" u="none" cap="none" strike="noStrike">
                <a:solidFill>
                  <a:schemeClr val="dk1"/>
                </a:solidFill>
                <a:latin typeface="Helvetica Neue"/>
                <a:ea typeface="Helvetica Neue"/>
                <a:cs typeface="Helvetica Neue"/>
                <a:sym typeface="Helvetica Neue"/>
              </a:rPr>
              <a:t>.202</a:t>
            </a:r>
            <a:r>
              <a:rPr lang="en-US" sz="1000">
                <a:solidFill>
                  <a:schemeClr val="dk1"/>
                </a:solidFill>
                <a:latin typeface="Helvetica Neue"/>
                <a:ea typeface="Helvetica Neue"/>
                <a:cs typeface="Helvetica Neue"/>
                <a:sym typeface="Helvetica Neue"/>
              </a:rPr>
              <a:t>5</a:t>
            </a:r>
            <a:r>
              <a:rPr b="0" i="0" lang="en-US" sz="1000" u="none" cap="none" strike="noStrike">
                <a:solidFill>
                  <a:schemeClr val="dk1"/>
                </a:solidFill>
                <a:latin typeface="Helvetica Neue"/>
                <a:ea typeface="Helvetica Neue"/>
                <a:cs typeface="Helvetica Neue"/>
                <a:sym typeface="Helvetica Neue"/>
              </a:rPr>
              <a:t> School Board Meeting</a:t>
            </a:r>
            <a:endParaRPr b="0" i="0" sz="1400" u="none" cap="none" strike="noStrike">
              <a:solidFill>
                <a:schemeClr val="dk1"/>
              </a:solidFill>
              <a:latin typeface="Helvetica Neue"/>
              <a:ea typeface="Helvetica Neue"/>
              <a:cs typeface="Helvetica Neue"/>
              <a:sym typeface="Helvetica Neue"/>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gbd9a7196df_0_47"/>
          <p:cNvSpPr txBox="1"/>
          <p:nvPr>
            <p:ph idx="4294967295" type="title"/>
          </p:nvPr>
        </p:nvSpPr>
        <p:spPr>
          <a:xfrm>
            <a:off x="457200" y="220925"/>
            <a:ext cx="8229600" cy="8442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4400"/>
              <a:buFont typeface="Helvetica Neue"/>
              <a:buNone/>
            </a:pPr>
            <a:r>
              <a:rPr b="1" lang="en-US" sz="2200">
                <a:highlight>
                  <a:srgbClr val="FFFFFF"/>
                </a:highlight>
                <a:latin typeface="Arial"/>
                <a:ea typeface="Arial"/>
                <a:cs typeface="Arial"/>
                <a:sym typeface="Arial"/>
              </a:rPr>
              <a:t>Internal Unassigned/UnrestrictedFund Balance Calculation </a:t>
            </a:r>
            <a:endParaRPr b="1" sz="2200">
              <a:highlight>
                <a:srgbClr val="FFFFFF"/>
              </a:highlight>
              <a:latin typeface="Arial"/>
              <a:ea typeface="Arial"/>
              <a:cs typeface="Arial"/>
              <a:sym typeface="Arial"/>
            </a:endParaRPr>
          </a:p>
          <a:p>
            <a:pPr indent="0" lvl="0" marL="0" marR="0" rtl="0" algn="l">
              <a:lnSpc>
                <a:spcPct val="100000"/>
              </a:lnSpc>
              <a:spcBef>
                <a:spcPts val="0"/>
              </a:spcBef>
              <a:spcAft>
                <a:spcPts val="0"/>
              </a:spcAft>
              <a:buClr>
                <a:schemeClr val="dk1"/>
              </a:buClr>
              <a:buSzPts val="4400"/>
              <a:buFont typeface="Helvetica Neue"/>
              <a:buNone/>
            </a:pPr>
            <a:r>
              <a:rPr b="1" lang="en-US" sz="1400">
                <a:highlight>
                  <a:srgbClr val="FFFFFF"/>
                </a:highlight>
                <a:latin typeface="Arial"/>
                <a:ea typeface="Arial"/>
                <a:cs typeface="Arial"/>
                <a:sym typeface="Arial"/>
              </a:rPr>
              <a:t>(excludes assigned balances for future budget deficits, donations/grants, severance ATPPS)</a:t>
            </a:r>
            <a:endParaRPr b="1" sz="1400">
              <a:highlight>
                <a:srgbClr val="FFFFFF"/>
              </a:highlight>
              <a:latin typeface="Arial"/>
              <a:ea typeface="Arial"/>
              <a:cs typeface="Arial"/>
              <a:sym typeface="Arial"/>
            </a:endParaRPr>
          </a:p>
          <a:p>
            <a:pPr indent="0" lvl="0" marL="0" marR="0" rtl="0" algn="l">
              <a:lnSpc>
                <a:spcPct val="100000"/>
              </a:lnSpc>
              <a:spcBef>
                <a:spcPts val="0"/>
              </a:spcBef>
              <a:spcAft>
                <a:spcPts val="0"/>
              </a:spcAft>
              <a:buClr>
                <a:schemeClr val="dk1"/>
              </a:buClr>
              <a:buSzPts val="4400"/>
              <a:buFont typeface="Helvetica Neue"/>
              <a:buNone/>
            </a:pPr>
            <a:r>
              <a:t/>
            </a:r>
            <a:endParaRPr b="1" sz="2500">
              <a:highlight>
                <a:srgbClr val="FFFFFF"/>
              </a:highlight>
              <a:latin typeface="Arial"/>
              <a:ea typeface="Arial"/>
              <a:cs typeface="Arial"/>
              <a:sym typeface="Arial"/>
            </a:endParaRPr>
          </a:p>
        </p:txBody>
      </p:sp>
      <p:sp>
        <p:nvSpPr>
          <p:cNvPr id="153" name="Google Shape;153;gbd9a7196df_0_47"/>
          <p:cNvSpPr txBox="1"/>
          <p:nvPr/>
        </p:nvSpPr>
        <p:spPr>
          <a:xfrm>
            <a:off x="471225" y="4746150"/>
            <a:ext cx="30000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Helvetica Neue"/>
                <a:ea typeface="Helvetica Neue"/>
                <a:cs typeface="Helvetica Neue"/>
                <a:sym typeface="Helvetica Neue"/>
              </a:rPr>
              <a:t>Prepared for </a:t>
            </a:r>
            <a:r>
              <a:rPr lang="en-US" sz="1000">
                <a:solidFill>
                  <a:schemeClr val="dk1"/>
                </a:solidFill>
                <a:latin typeface="Helvetica Neue"/>
                <a:ea typeface="Helvetica Neue"/>
                <a:cs typeface="Helvetica Neue"/>
                <a:sym typeface="Helvetica Neue"/>
              </a:rPr>
              <a:t>2.25</a:t>
            </a:r>
            <a:r>
              <a:rPr b="0" i="0" lang="en-US" sz="1000" u="none" cap="none" strike="noStrike">
                <a:solidFill>
                  <a:schemeClr val="dk1"/>
                </a:solidFill>
                <a:latin typeface="Helvetica Neue"/>
                <a:ea typeface="Helvetica Neue"/>
                <a:cs typeface="Helvetica Neue"/>
                <a:sym typeface="Helvetica Neue"/>
              </a:rPr>
              <a:t>.202</a:t>
            </a:r>
            <a:r>
              <a:rPr lang="en-US" sz="1000">
                <a:solidFill>
                  <a:schemeClr val="dk1"/>
                </a:solidFill>
                <a:latin typeface="Helvetica Neue"/>
                <a:ea typeface="Helvetica Neue"/>
                <a:cs typeface="Helvetica Neue"/>
                <a:sym typeface="Helvetica Neue"/>
              </a:rPr>
              <a:t>5</a:t>
            </a:r>
            <a:r>
              <a:rPr b="0" i="0" lang="en-US" sz="1000" u="none" cap="none" strike="noStrike">
                <a:solidFill>
                  <a:schemeClr val="dk1"/>
                </a:solidFill>
                <a:latin typeface="Helvetica Neue"/>
                <a:ea typeface="Helvetica Neue"/>
                <a:cs typeface="Helvetica Neue"/>
                <a:sym typeface="Helvetica Neue"/>
              </a:rPr>
              <a:t> School Board Meeting</a:t>
            </a:r>
            <a:endParaRPr b="0" i="0" sz="1400" u="none" cap="none" strike="noStrike">
              <a:solidFill>
                <a:schemeClr val="dk1"/>
              </a:solidFill>
              <a:latin typeface="Helvetica Neue"/>
              <a:ea typeface="Helvetica Neue"/>
              <a:cs typeface="Helvetica Neue"/>
              <a:sym typeface="Helvetica Neue"/>
            </a:endParaRPr>
          </a:p>
        </p:txBody>
      </p:sp>
      <p:pic>
        <p:nvPicPr>
          <p:cNvPr id="154" name="Google Shape;154;gbd9a7196df_0_47" title="Chart"/>
          <p:cNvPicPr preferRelativeResize="0"/>
          <p:nvPr/>
        </p:nvPicPr>
        <p:blipFill>
          <a:blip r:embed="rId3">
            <a:alphaModFix/>
          </a:blip>
          <a:stretch>
            <a:fillRect/>
          </a:stretch>
        </p:blipFill>
        <p:spPr>
          <a:xfrm>
            <a:off x="1756286" y="1120413"/>
            <a:ext cx="5319739" cy="3296612"/>
          </a:xfrm>
          <a:prstGeom prst="rect">
            <a:avLst/>
          </a:prstGeom>
          <a:noFill/>
          <a:ln cap="flat" cmpd="sng" w="12700">
            <a:solidFill>
              <a:srgbClr val="000000"/>
            </a:solidFill>
            <a:prstDash val="solid"/>
            <a:miter lim="8000"/>
            <a:headEnd len="sm" w="sm" type="none"/>
            <a:tailEnd len="sm" w="sm" type="none"/>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g2c9e78c4e69_0_22"/>
          <p:cNvSpPr txBox="1"/>
          <p:nvPr>
            <p:ph idx="4294967295" type="title"/>
          </p:nvPr>
        </p:nvSpPr>
        <p:spPr>
          <a:xfrm>
            <a:off x="457200" y="30300"/>
            <a:ext cx="8229600" cy="8442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4400"/>
              <a:buFont typeface="Helvetica Neue"/>
              <a:buNone/>
            </a:pPr>
            <a:r>
              <a:rPr b="1" lang="en-US" sz="2500">
                <a:highlight>
                  <a:srgbClr val="FFFFFF"/>
                </a:highlight>
                <a:latin typeface="Arial"/>
                <a:ea typeface="Arial"/>
                <a:cs typeface="Arial"/>
                <a:sym typeface="Arial"/>
              </a:rPr>
              <a:t>Statewide Unrestricted Fund Balance Calculation </a:t>
            </a:r>
            <a:endParaRPr b="1" sz="2500">
              <a:highlight>
                <a:srgbClr val="FFFFFF"/>
              </a:highlight>
              <a:latin typeface="Arial"/>
              <a:ea typeface="Arial"/>
              <a:cs typeface="Arial"/>
              <a:sym typeface="Arial"/>
            </a:endParaRPr>
          </a:p>
          <a:p>
            <a:pPr indent="0" lvl="0" marL="0" marR="0" rtl="0" algn="l">
              <a:lnSpc>
                <a:spcPct val="100000"/>
              </a:lnSpc>
              <a:spcBef>
                <a:spcPts val="0"/>
              </a:spcBef>
              <a:spcAft>
                <a:spcPts val="0"/>
              </a:spcAft>
              <a:buClr>
                <a:schemeClr val="dk1"/>
              </a:buClr>
              <a:buSzPts val="4400"/>
              <a:buFont typeface="Helvetica Neue"/>
              <a:buNone/>
            </a:pPr>
            <a:r>
              <a:rPr b="1" lang="en-US" sz="1400">
                <a:highlight>
                  <a:schemeClr val="lt1"/>
                </a:highlight>
                <a:latin typeface="Arial"/>
                <a:ea typeface="Arial"/>
                <a:cs typeface="Arial"/>
                <a:sym typeface="Arial"/>
              </a:rPr>
              <a:t>(includes assigned balances for future budget deficits, donations/grants, severance ATPPS)</a:t>
            </a:r>
            <a:endParaRPr b="1" sz="2500">
              <a:highlight>
                <a:srgbClr val="FFFFFF"/>
              </a:highlight>
              <a:latin typeface="Arial"/>
              <a:ea typeface="Arial"/>
              <a:cs typeface="Arial"/>
              <a:sym typeface="Arial"/>
            </a:endParaRPr>
          </a:p>
        </p:txBody>
      </p:sp>
      <p:sp>
        <p:nvSpPr>
          <p:cNvPr id="160" name="Google Shape;160;g2c9e78c4e69_0_22"/>
          <p:cNvSpPr txBox="1"/>
          <p:nvPr/>
        </p:nvSpPr>
        <p:spPr>
          <a:xfrm>
            <a:off x="471225" y="4746150"/>
            <a:ext cx="30000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Helvetica Neue"/>
                <a:ea typeface="Helvetica Neue"/>
                <a:cs typeface="Helvetica Neue"/>
                <a:sym typeface="Helvetica Neue"/>
              </a:rPr>
              <a:t>Prepared for </a:t>
            </a:r>
            <a:r>
              <a:rPr lang="en-US" sz="1000">
                <a:solidFill>
                  <a:schemeClr val="dk1"/>
                </a:solidFill>
                <a:latin typeface="Helvetica Neue"/>
                <a:ea typeface="Helvetica Neue"/>
                <a:cs typeface="Helvetica Neue"/>
                <a:sym typeface="Helvetica Neue"/>
              </a:rPr>
              <a:t>2.25</a:t>
            </a:r>
            <a:r>
              <a:rPr b="0" i="0" lang="en-US" sz="1000" u="none" cap="none" strike="noStrike">
                <a:solidFill>
                  <a:schemeClr val="dk1"/>
                </a:solidFill>
                <a:latin typeface="Helvetica Neue"/>
                <a:ea typeface="Helvetica Neue"/>
                <a:cs typeface="Helvetica Neue"/>
                <a:sym typeface="Helvetica Neue"/>
              </a:rPr>
              <a:t>.202</a:t>
            </a:r>
            <a:r>
              <a:rPr lang="en-US" sz="1000">
                <a:solidFill>
                  <a:schemeClr val="dk1"/>
                </a:solidFill>
                <a:latin typeface="Helvetica Neue"/>
                <a:ea typeface="Helvetica Neue"/>
                <a:cs typeface="Helvetica Neue"/>
                <a:sym typeface="Helvetica Neue"/>
              </a:rPr>
              <a:t>5</a:t>
            </a:r>
            <a:r>
              <a:rPr b="0" i="0" lang="en-US" sz="1000" u="none" cap="none" strike="noStrike">
                <a:solidFill>
                  <a:schemeClr val="dk1"/>
                </a:solidFill>
                <a:latin typeface="Helvetica Neue"/>
                <a:ea typeface="Helvetica Neue"/>
                <a:cs typeface="Helvetica Neue"/>
                <a:sym typeface="Helvetica Neue"/>
              </a:rPr>
              <a:t> School Board Meeting</a:t>
            </a:r>
            <a:endParaRPr b="0" i="0" sz="1400" u="none" cap="none" strike="noStrike">
              <a:solidFill>
                <a:schemeClr val="dk1"/>
              </a:solidFill>
              <a:latin typeface="Helvetica Neue"/>
              <a:ea typeface="Helvetica Neue"/>
              <a:cs typeface="Helvetica Neue"/>
              <a:sym typeface="Helvetica Neue"/>
            </a:endParaRPr>
          </a:p>
        </p:txBody>
      </p:sp>
      <p:pic>
        <p:nvPicPr>
          <p:cNvPr id="161" name="Google Shape;161;g2c9e78c4e69_0_22" title="Chart"/>
          <p:cNvPicPr preferRelativeResize="0"/>
          <p:nvPr/>
        </p:nvPicPr>
        <p:blipFill>
          <a:blip r:embed="rId3">
            <a:alphaModFix/>
          </a:blip>
          <a:stretch>
            <a:fillRect/>
          </a:stretch>
        </p:blipFill>
        <p:spPr>
          <a:xfrm>
            <a:off x="1335425" y="838725"/>
            <a:ext cx="5812251" cy="3590950"/>
          </a:xfrm>
          <a:prstGeom prst="rect">
            <a:avLst/>
          </a:prstGeom>
          <a:noFill/>
          <a:ln cap="flat" cmpd="sng" w="12700">
            <a:solidFill>
              <a:srgbClr val="000000"/>
            </a:solidFill>
            <a:prstDash val="solid"/>
            <a:miter lim="8000"/>
            <a:headEnd len="sm" w="sm" type="none"/>
            <a:tailEnd len="sm" w="sm" type="none"/>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gbd9a7196df_0_61"/>
          <p:cNvSpPr txBox="1"/>
          <p:nvPr>
            <p:ph idx="4294967295" type="title"/>
          </p:nvPr>
        </p:nvSpPr>
        <p:spPr>
          <a:xfrm>
            <a:off x="457201" y="101500"/>
            <a:ext cx="8229600" cy="8574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4400"/>
              <a:buFont typeface="Helvetica Neue"/>
              <a:buNone/>
            </a:pPr>
            <a:r>
              <a:rPr b="1" lang="en-US" sz="2500">
                <a:highlight>
                  <a:srgbClr val="FFFFFF"/>
                </a:highlight>
                <a:latin typeface="Arial"/>
                <a:ea typeface="Arial"/>
                <a:cs typeface="Arial"/>
                <a:sym typeface="Arial"/>
              </a:rPr>
              <a:t>Recommendation 2: </a:t>
            </a:r>
            <a:r>
              <a:rPr b="1" lang="en-US" sz="2500">
                <a:latin typeface="Calibri"/>
                <a:ea typeface="Calibri"/>
                <a:cs typeface="Calibri"/>
                <a:sym typeface="Calibri"/>
              </a:rPr>
              <a:t>General Education Funding Formula</a:t>
            </a:r>
            <a:r>
              <a:rPr b="1" lang="en-US" sz="2500">
                <a:highlight>
                  <a:srgbClr val="FFFFFF"/>
                </a:highlight>
                <a:latin typeface="Arial"/>
                <a:ea typeface="Arial"/>
                <a:cs typeface="Arial"/>
                <a:sym typeface="Arial"/>
              </a:rPr>
              <a:t> </a:t>
            </a:r>
            <a:endParaRPr b="1" sz="2500">
              <a:latin typeface="Arial"/>
              <a:ea typeface="Arial"/>
              <a:cs typeface="Arial"/>
              <a:sym typeface="Arial"/>
            </a:endParaRPr>
          </a:p>
        </p:txBody>
      </p:sp>
      <p:sp>
        <p:nvSpPr>
          <p:cNvPr id="167" name="Google Shape;167;gbd9a7196df_0_61"/>
          <p:cNvSpPr txBox="1"/>
          <p:nvPr/>
        </p:nvSpPr>
        <p:spPr>
          <a:xfrm>
            <a:off x="564650" y="1292075"/>
            <a:ext cx="6980400" cy="800400"/>
          </a:xfrm>
          <a:prstGeom prst="rect">
            <a:avLst/>
          </a:prstGeom>
          <a:noFill/>
          <a:ln>
            <a:noFill/>
          </a:ln>
        </p:spPr>
        <p:txBody>
          <a:bodyPr anchorCtr="0" anchor="t" bIns="91425" lIns="91425" spcFirstLastPara="1" rIns="91425" wrap="square" tIns="91425">
            <a:spAutoFit/>
          </a:bodyPr>
          <a:lstStyle/>
          <a:p>
            <a:pPr indent="-355600" lvl="0" marL="457200" marR="0" rtl="0" algn="l">
              <a:lnSpc>
                <a:spcPct val="100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2.53% increase in per pupil formula </a:t>
            </a:r>
            <a:endParaRPr b="0" i="0" sz="20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400"/>
              <a:buFont typeface="Arial"/>
              <a:buNone/>
            </a:pPr>
            <a:r>
              <a:t/>
            </a:r>
            <a:endParaRPr b="0" i="0" sz="2000" u="none" cap="none" strike="noStrike">
              <a:solidFill>
                <a:schemeClr val="dk1"/>
              </a:solidFill>
              <a:latin typeface="Arial"/>
              <a:ea typeface="Arial"/>
              <a:cs typeface="Arial"/>
              <a:sym typeface="Arial"/>
            </a:endParaRPr>
          </a:p>
        </p:txBody>
      </p:sp>
      <p:sp>
        <p:nvSpPr>
          <p:cNvPr id="168" name="Google Shape;168;gbd9a7196df_0_61"/>
          <p:cNvSpPr txBox="1"/>
          <p:nvPr/>
        </p:nvSpPr>
        <p:spPr>
          <a:xfrm>
            <a:off x="471225" y="4746150"/>
            <a:ext cx="30000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Helvetica Neue"/>
                <a:ea typeface="Helvetica Neue"/>
                <a:cs typeface="Helvetica Neue"/>
                <a:sym typeface="Helvetica Neue"/>
              </a:rPr>
              <a:t>Prepared for </a:t>
            </a:r>
            <a:r>
              <a:rPr lang="en-US" sz="1000">
                <a:solidFill>
                  <a:schemeClr val="dk1"/>
                </a:solidFill>
                <a:latin typeface="Helvetica Neue"/>
                <a:ea typeface="Helvetica Neue"/>
                <a:cs typeface="Helvetica Neue"/>
                <a:sym typeface="Helvetica Neue"/>
              </a:rPr>
              <a:t>2.25</a:t>
            </a:r>
            <a:r>
              <a:rPr b="0" i="0" lang="en-US" sz="1000" u="none" cap="none" strike="noStrike">
                <a:solidFill>
                  <a:schemeClr val="dk1"/>
                </a:solidFill>
                <a:latin typeface="Helvetica Neue"/>
                <a:ea typeface="Helvetica Neue"/>
                <a:cs typeface="Helvetica Neue"/>
                <a:sym typeface="Helvetica Neue"/>
              </a:rPr>
              <a:t>.202</a:t>
            </a:r>
            <a:r>
              <a:rPr lang="en-US" sz="1000">
                <a:solidFill>
                  <a:schemeClr val="dk1"/>
                </a:solidFill>
                <a:latin typeface="Helvetica Neue"/>
                <a:ea typeface="Helvetica Neue"/>
                <a:cs typeface="Helvetica Neue"/>
                <a:sym typeface="Helvetica Neue"/>
              </a:rPr>
              <a:t>5</a:t>
            </a:r>
            <a:r>
              <a:rPr b="0" i="0" lang="en-US" sz="1000" u="none" cap="none" strike="noStrike">
                <a:solidFill>
                  <a:schemeClr val="dk1"/>
                </a:solidFill>
                <a:latin typeface="Helvetica Neue"/>
                <a:ea typeface="Helvetica Neue"/>
                <a:cs typeface="Helvetica Neue"/>
                <a:sym typeface="Helvetica Neue"/>
              </a:rPr>
              <a:t> School Board Meeting</a:t>
            </a:r>
            <a:endParaRPr b="0" i="0" sz="1400" u="none" cap="none" strike="noStrike">
              <a:solidFill>
                <a:schemeClr val="dk1"/>
              </a:solidFill>
              <a:latin typeface="Helvetica Neue"/>
              <a:ea typeface="Helvetica Neue"/>
              <a:cs typeface="Helvetica Neue"/>
              <a:sym typeface="Helvetica Neue"/>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gbd9a7196df_0_27"/>
          <p:cNvSpPr txBox="1"/>
          <p:nvPr>
            <p:ph idx="4294967295" type="title"/>
          </p:nvPr>
        </p:nvSpPr>
        <p:spPr>
          <a:xfrm>
            <a:off x="287675" y="101500"/>
            <a:ext cx="8764200" cy="8574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4400"/>
              <a:buFont typeface="Helvetica Neue"/>
              <a:buNone/>
            </a:pPr>
            <a:r>
              <a:rPr b="1" lang="en-US" sz="2400">
                <a:highlight>
                  <a:srgbClr val="FFFFFF"/>
                </a:highlight>
                <a:latin typeface="Arial"/>
                <a:ea typeface="Arial"/>
                <a:cs typeface="Arial"/>
                <a:sym typeface="Arial"/>
              </a:rPr>
              <a:t>Recommendation 2: General Education Funding Formula</a:t>
            </a:r>
            <a:endParaRPr b="1" sz="2400">
              <a:latin typeface="Arial"/>
              <a:ea typeface="Arial"/>
              <a:cs typeface="Arial"/>
              <a:sym typeface="Arial"/>
            </a:endParaRPr>
          </a:p>
        </p:txBody>
      </p:sp>
      <p:sp>
        <p:nvSpPr>
          <p:cNvPr id="174" name="Google Shape;174;gbd9a7196df_0_27"/>
          <p:cNvSpPr txBox="1"/>
          <p:nvPr/>
        </p:nvSpPr>
        <p:spPr>
          <a:xfrm>
            <a:off x="471225" y="4746150"/>
            <a:ext cx="30000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Helvetica Neue"/>
                <a:ea typeface="Helvetica Neue"/>
                <a:cs typeface="Helvetica Neue"/>
                <a:sym typeface="Helvetica Neue"/>
              </a:rPr>
              <a:t>Prepared for </a:t>
            </a:r>
            <a:r>
              <a:rPr lang="en-US" sz="1000">
                <a:solidFill>
                  <a:schemeClr val="dk1"/>
                </a:solidFill>
                <a:latin typeface="Helvetica Neue"/>
                <a:ea typeface="Helvetica Neue"/>
                <a:cs typeface="Helvetica Neue"/>
                <a:sym typeface="Helvetica Neue"/>
              </a:rPr>
              <a:t>2.25</a:t>
            </a:r>
            <a:r>
              <a:rPr b="0" i="0" lang="en-US" sz="1000" u="none" cap="none" strike="noStrike">
                <a:solidFill>
                  <a:schemeClr val="dk1"/>
                </a:solidFill>
                <a:latin typeface="Helvetica Neue"/>
                <a:ea typeface="Helvetica Neue"/>
                <a:cs typeface="Helvetica Neue"/>
                <a:sym typeface="Helvetica Neue"/>
              </a:rPr>
              <a:t>.202</a:t>
            </a:r>
            <a:r>
              <a:rPr lang="en-US" sz="1000">
                <a:solidFill>
                  <a:schemeClr val="dk1"/>
                </a:solidFill>
                <a:latin typeface="Helvetica Neue"/>
                <a:ea typeface="Helvetica Neue"/>
                <a:cs typeface="Helvetica Neue"/>
                <a:sym typeface="Helvetica Neue"/>
              </a:rPr>
              <a:t>5</a:t>
            </a:r>
            <a:r>
              <a:rPr b="0" i="0" lang="en-US" sz="1000" u="none" cap="none" strike="noStrike">
                <a:solidFill>
                  <a:schemeClr val="dk1"/>
                </a:solidFill>
                <a:latin typeface="Helvetica Neue"/>
                <a:ea typeface="Helvetica Neue"/>
                <a:cs typeface="Helvetica Neue"/>
                <a:sym typeface="Helvetica Neue"/>
              </a:rPr>
              <a:t> School Board Meeting</a:t>
            </a:r>
            <a:endParaRPr b="0" i="0" sz="1400" u="none" cap="none" strike="noStrike">
              <a:solidFill>
                <a:schemeClr val="dk1"/>
              </a:solidFill>
              <a:latin typeface="Helvetica Neue"/>
              <a:ea typeface="Helvetica Neue"/>
              <a:cs typeface="Helvetica Neue"/>
              <a:sym typeface="Helvetica Neue"/>
            </a:endParaRPr>
          </a:p>
        </p:txBody>
      </p:sp>
      <p:graphicFrame>
        <p:nvGraphicFramePr>
          <p:cNvPr id="175" name="Google Shape;175;gbd9a7196df_0_27"/>
          <p:cNvGraphicFramePr/>
          <p:nvPr/>
        </p:nvGraphicFramePr>
        <p:xfrm>
          <a:off x="2124475" y="789075"/>
          <a:ext cx="3000000" cy="3000000"/>
        </p:xfrm>
        <a:graphic>
          <a:graphicData uri="http://schemas.openxmlformats.org/drawingml/2006/table">
            <a:tbl>
              <a:tblPr>
                <a:noFill/>
                <a:tableStyleId>{C27427D3-D200-4724-9765-98E05191AB4F}</a:tableStyleId>
              </a:tblPr>
              <a:tblGrid>
                <a:gridCol w="952500"/>
                <a:gridCol w="1171575"/>
                <a:gridCol w="2200275"/>
              </a:tblGrid>
              <a:tr h="219075">
                <a:tc>
                  <a:txBody>
                    <a:bodyPr/>
                    <a:lstStyle/>
                    <a:p>
                      <a:pPr indent="0" lvl="0" marL="0" rtl="0" algn="ctr">
                        <a:lnSpc>
                          <a:spcPct val="115000"/>
                        </a:lnSpc>
                        <a:spcBef>
                          <a:spcPts val="0"/>
                        </a:spcBef>
                        <a:spcAft>
                          <a:spcPts val="0"/>
                        </a:spcAft>
                        <a:buNone/>
                      </a:pPr>
                      <a:r>
                        <a:rPr b="1" lang="en-US" sz="1200">
                          <a:latin typeface="Calibri"/>
                          <a:ea typeface="Calibri"/>
                          <a:cs typeface="Calibri"/>
                          <a:sym typeface="Calibri"/>
                        </a:rPr>
                        <a:t>Year</a:t>
                      </a:r>
                      <a:endParaRPr sz="1200"/>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CE5CD"/>
                    </a:solidFill>
                  </a:tcPr>
                </a:tc>
                <a:tc>
                  <a:txBody>
                    <a:bodyPr/>
                    <a:lstStyle/>
                    <a:p>
                      <a:pPr indent="0" lvl="0" marL="0" rtl="0" algn="ctr">
                        <a:lnSpc>
                          <a:spcPct val="115000"/>
                        </a:lnSpc>
                        <a:spcBef>
                          <a:spcPts val="0"/>
                        </a:spcBef>
                        <a:spcAft>
                          <a:spcPts val="0"/>
                        </a:spcAft>
                        <a:buNone/>
                      </a:pPr>
                      <a:r>
                        <a:rPr b="1" lang="en-US" sz="1200">
                          <a:latin typeface="Calibri"/>
                          <a:ea typeface="Calibri"/>
                          <a:cs typeface="Calibri"/>
                          <a:sym typeface="Calibri"/>
                        </a:rPr>
                        <a:t>Amount</a:t>
                      </a:r>
                      <a:endParaRPr sz="1200"/>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CE5CD"/>
                    </a:solidFill>
                  </a:tcPr>
                </a:tc>
                <a:tc>
                  <a:txBody>
                    <a:bodyPr/>
                    <a:lstStyle/>
                    <a:p>
                      <a:pPr indent="0" lvl="0" marL="0" rtl="0" algn="ctr">
                        <a:lnSpc>
                          <a:spcPct val="115000"/>
                        </a:lnSpc>
                        <a:spcBef>
                          <a:spcPts val="0"/>
                        </a:spcBef>
                        <a:spcAft>
                          <a:spcPts val="0"/>
                        </a:spcAft>
                        <a:buNone/>
                      </a:pPr>
                      <a:r>
                        <a:rPr b="1" lang="en-US" sz="1200">
                          <a:latin typeface="Calibri"/>
                          <a:ea typeface="Calibri"/>
                          <a:cs typeface="Calibri"/>
                          <a:sym typeface="Calibri"/>
                        </a:rPr>
                        <a:t>Explanation</a:t>
                      </a:r>
                      <a:endParaRPr sz="1200"/>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CE5CD"/>
                    </a:solidFill>
                  </a:tcPr>
                </a:tc>
              </a:tr>
              <a:tr h="219075">
                <a:tc>
                  <a:txBody>
                    <a:bodyPr/>
                    <a:lstStyle/>
                    <a:p>
                      <a:pPr indent="0" lvl="0" marL="0" rtl="0" algn="ctr">
                        <a:lnSpc>
                          <a:spcPct val="115000"/>
                        </a:lnSpc>
                        <a:spcBef>
                          <a:spcPts val="0"/>
                        </a:spcBef>
                        <a:spcAft>
                          <a:spcPts val="0"/>
                        </a:spcAft>
                        <a:buNone/>
                      </a:pPr>
                      <a:r>
                        <a:rPr b="1" lang="en-US" sz="1200">
                          <a:latin typeface="Calibri"/>
                          <a:ea typeface="Calibri"/>
                          <a:cs typeface="Calibri"/>
                          <a:sym typeface="Calibri"/>
                        </a:rPr>
                        <a:t>2013-14</a:t>
                      </a:r>
                      <a:endParaRPr sz="1200"/>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$5,302</a:t>
                      </a:r>
                      <a:endParaRPr sz="1200"/>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1.5% increase</a:t>
                      </a:r>
                      <a:endParaRPr sz="1200"/>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19075">
                <a:tc>
                  <a:txBody>
                    <a:bodyPr/>
                    <a:lstStyle/>
                    <a:p>
                      <a:pPr indent="0" lvl="0" marL="0" rtl="0" algn="ctr">
                        <a:lnSpc>
                          <a:spcPct val="115000"/>
                        </a:lnSpc>
                        <a:spcBef>
                          <a:spcPts val="0"/>
                        </a:spcBef>
                        <a:spcAft>
                          <a:spcPts val="0"/>
                        </a:spcAft>
                        <a:buNone/>
                      </a:pPr>
                      <a:r>
                        <a:rPr b="1" lang="en-US" sz="1200">
                          <a:latin typeface="Calibri"/>
                          <a:ea typeface="Calibri"/>
                          <a:cs typeface="Calibri"/>
                          <a:sym typeface="Calibri"/>
                        </a:rPr>
                        <a:t>2014-15</a:t>
                      </a:r>
                      <a:endParaRPr sz="1200"/>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$5,831</a:t>
                      </a:r>
                      <a:endParaRPr sz="1200"/>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1.5% increase + $25</a:t>
                      </a:r>
                      <a:endParaRPr sz="1200"/>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19075">
                <a:tc>
                  <a:txBody>
                    <a:bodyPr/>
                    <a:lstStyle/>
                    <a:p>
                      <a:pPr indent="0" lvl="0" marL="0" rtl="0" algn="ctr">
                        <a:lnSpc>
                          <a:spcPct val="115000"/>
                        </a:lnSpc>
                        <a:spcBef>
                          <a:spcPts val="0"/>
                        </a:spcBef>
                        <a:spcAft>
                          <a:spcPts val="0"/>
                        </a:spcAft>
                        <a:buNone/>
                      </a:pPr>
                      <a:r>
                        <a:rPr b="1" lang="en-US" sz="1200">
                          <a:latin typeface="Calibri"/>
                          <a:ea typeface="Calibri"/>
                          <a:cs typeface="Calibri"/>
                          <a:sym typeface="Calibri"/>
                        </a:rPr>
                        <a:t>2015-16</a:t>
                      </a:r>
                      <a:endParaRPr sz="1200"/>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$5,948</a:t>
                      </a:r>
                      <a:endParaRPr sz="1200"/>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2.0% increase</a:t>
                      </a:r>
                      <a:endParaRPr sz="1200"/>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19075">
                <a:tc>
                  <a:txBody>
                    <a:bodyPr/>
                    <a:lstStyle/>
                    <a:p>
                      <a:pPr indent="0" lvl="0" marL="0" rtl="0" algn="ctr">
                        <a:lnSpc>
                          <a:spcPct val="115000"/>
                        </a:lnSpc>
                        <a:spcBef>
                          <a:spcPts val="0"/>
                        </a:spcBef>
                        <a:spcAft>
                          <a:spcPts val="0"/>
                        </a:spcAft>
                        <a:buNone/>
                      </a:pPr>
                      <a:r>
                        <a:rPr b="1" lang="en-US" sz="1200">
                          <a:latin typeface="Calibri"/>
                          <a:ea typeface="Calibri"/>
                          <a:cs typeface="Calibri"/>
                          <a:sym typeface="Calibri"/>
                        </a:rPr>
                        <a:t>2016-17</a:t>
                      </a:r>
                      <a:endParaRPr sz="1200"/>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$6,067</a:t>
                      </a:r>
                      <a:endParaRPr sz="1200"/>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2.0% increase</a:t>
                      </a:r>
                      <a:endParaRPr sz="1200"/>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19075">
                <a:tc>
                  <a:txBody>
                    <a:bodyPr/>
                    <a:lstStyle/>
                    <a:p>
                      <a:pPr indent="0" lvl="0" marL="0" rtl="0" algn="ctr">
                        <a:lnSpc>
                          <a:spcPct val="115000"/>
                        </a:lnSpc>
                        <a:spcBef>
                          <a:spcPts val="0"/>
                        </a:spcBef>
                        <a:spcAft>
                          <a:spcPts val="0"/>
                        </a:spcAft>
                        <a:buNone/>
                      </a:pPr>
                      <a:r>
                        <a:rPr b="1" lang="en-US" sz="1200">
                          <a:latin typeface="Calibri"/>
                          <a:ea typeface="Calibri"/>
                          <a:cs typeface="Calibri"/>
                          <a:sym typeface="Calibri"/>
                        </a:rPr>
                        <a:t>2017-18</a:t>
                      </a:r>
                      <a:endParaRPr sz="1200"/>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$6,188</a:t>
                      </a:r>
                      <a:endParaRPr sz="1200"/>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2.0% increase</a:t>
                      </a:r>
                      <a:endParaRPr sz="1200"/>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19075">
                <a:tc>
                  <a:txBody>
                    <a:bodyPr/>
                    <a:lstStyle/>
                    <a:p>
                      <a:pPr indent="0" lvl="0" marL="0" rtl="0" algn="ctr">
                        <a:lnSpc>
                          <a:spcPct val="115000"/>
                        </a:lnSpc>
                        <a:spcBef>
                          <a:spcPts val="0"/>
                        </a:spcBef>
                        <a:spcAft>
                          <a:spcPts val="0"/>
                        </a:spcAft>
                        <a:buNone/>
                      </a:pPr>
                      <a:r>
                        <a:rPr b="1" lang="en-US" sz="1200">
                          <a:latin typeface="Calibri"/>
                          <a:ea typeface="Calibri"/>
                          <a:cs typeface="Calibri"/>
                          <a:sym typeface="Calibri"/>
                        </a:rPr>
                        <a:t>2018-19</a:t>
                      </a:r>
                      <a:endParaRPr sz="1200"/>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$6,312</a:t>
                      </a:r>
                      <a:endParaRPr sz="1200"/>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2.0% increase</a:t>
                      </a:r>
                      <a:endParaRPr sz="1200"/>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19075">
                <a:tc>
                  <a:txBody>
                    <a:bodyPr/>
                    <a:lstStyle/>
                    <a:p>
                      <a:pPr indent="0" lvl="0" marL="0" rtl="0" algn="ctr">
                        <a:lnSpc>
                          <a:spcPct val="115000"/>
                        </a:lnSpc>
                        <a:spcBef>
                          <a:spcPts val="0"/>
                        </a:spcBef>
                        <a:spcAft>
                          <a:spcPts val="0"/>
                        </a:spcAft>
                        <a:buNone/>
                      </a:pPr>
                      <a:r>
                        <a:rPr b="1" lang="en-US" sz="1200">
                          <a:latin typeface="Calibri"/>
                          <a:ea typeface="Calibri"/>
                          <a:cs typeface="Calibri"/>
                          <a:sym typeface="Calibri"/>
                        </a:rPr>
                        <a:t>2019-20</a:t>
                      </a:r>
                      <a:endParaRPr sz="1200"/>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$6,438</a:t>
                      </a:r>
                      <a:endParaRPr sz="1200"/>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2.0% increase</a:t>
                      </a:r>
                      <a:endParaRPr sz="1200"/>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19075">
                <a:tc>
                  <a:txBody>
                    <a:bodyPr/>
                    <a:lstStyle/>
                    <a:p>
                      <a:pPr indent="0" lvl="0" marL="0" rtl="0" algn="ctr">
                        <a:lnSpc>
                          <a:spcPct val="115000"/>
                        </a:lnSpc>
                        <a:spcBef>
                          <a:spcPts val="0"/>
                        </a:spcBef>
                        <a:spcAft>
                          <a:spcPts val="0"/>
                        </a:spcAft>
                        <a:buNone/>
                      </a:pPr>
                      <a:r>
                        <a:rPr b="1" lang="en-US" sz="1200">
                          <a:latin typeface="Calibri"/>
                          <a:ea typeface="Calibri"/>
                          <a:cs typeface="Calibri"/>
                          <a:sym typeface="Calibri"/>
                        </a:rPr>
                        <a:t>2020-21</a:t>
                      </a:r>
                      <a:endParaRPr sz="1200"/>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$6,567</a:t>
                      </a:r>
                      <a:endParaRPr sz="1200"/>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2.0% increase</a:t>
                      </a:r>
                      <a:endParaRPr sz="1200"/>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19075">
                <a:tc>
                  <a:txBody>
                    <a:bodyPr/>
                    <a:lstStyle/>
                    <a:p>
                      <a:pPr indent="0" lvl="0" marL="0" rtl="0" algn="ctr">
                        <a:lnSpc>
                          <a:spcPct val="115000"/>
                        </a:lnSpc>
                        <a:spcBef>
                          <a:spcPts val="0"/>
                        </a:spcBef>
                        <a:spcAft>
                          <a:spcPts val="0"/>
                        </a:spcAft>
                        <a:buNone/>
                      </a:pPr>
                      <a:r>
                        <a:rPr b="1" lang="en-US" sz="1200">
                          <a:latin typeface="Calibri"/>
                          <a:ea typeface="Calibri"/>
                          <a:cs typeface="Calibri"/>
                          <a:sym typeface="Calibri"/>
                        </a:rPr>
                        <a:t>2021-22</a:t>
                      </a:r>
                      <a:endParaRPr sz="1200"/>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$6,728</a:t>
                      </a:r>
                      <a:endParaRPr sz="1200"/>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2.45% increase</a:t>
                      </a:r>
                      <a:endParaRPr sz="1200"/>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19075">
                <a:tc>
                  <a:txBody>
                    <a:bodyPr/>
                    <a:lstStyle/>
                    <a:p>
                      <a:pPr indent="0" lvl="0" marL="0" rtl="0" algn="ctr">
                        <a:lnSpc>
                          <a:spcPct val="115000"/>
                        </a:lnSpc>
                        <a:spcBef>
                          <a:spcPts val="0"/>
                        </a:spcBef>
                        <a:spcAft>
                          <a:spcPts val="0"/>
                        </a:spcAft>
                        <a:buNone/>
                      </a:pPr>
                      <a:r>
                        <a:rPr b="1" lang="en-US" sz="1200">
                          <a:latin typeface="Calibri"/>
                          <a:ea typeface="Calibri"/>
                          <a:cs typeface="Calibri"/>
                          <a:sym typeface="Calibri"/>
                        </a:rPr>
                        <a:t>2022-23</a:t>
                      </a:r>
                      <a:endParaRPr sz="1200"/>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$6,863</a:t>
                      </a:r>
                      <a:endParaRPr sz="1200"/>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2.0% increase</a:t>
                      </a:r>
                      <a:endParaRPr sz="1200"/>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219075">
                <a:tc>
                  <a:txBody>
                    <a:bodyPr/>
                    <a:lstStyle/>
                    <a:p>
                      <a:pPr indent="0" lvl="0" marL="0" rtl="0" algn="ctr">
                        <a:lnSpc>
                          <a:spcPct val="115000"/>
                        </a:lnSpc>
                        <a:spcBef>
                          <a:spcPts val="0"/>
                        </a:spcBef>
                        <a:spcAft>
                          <a:spcPts val="0"/>
                        </a:spcAft>
                        <a:buNone/>
                      </a:pPr>
                      <a:r>
                        <a:rPr b="1" lang="en-US" sz="1200">
                          <a:latin typeface="Calibri"/>
                          <a:ea typeface="Calibri"/>
                          <a:cs typeface="Calibri"/>
                          <a:sym typeface="Calibri"/>
                        </a:rPr>
                        <a:t>2023-24</a:t>
                      </a:r>
                      <a:endParaRPr sz="1200"/>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$7,138</a:t>
                      </a:r>
                      <a:endParaRPr sz="1200"/>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4.0% increase</a:t>
                      </a:r>
                      <a:endParaRPr sz="1200"/>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19075">
                <a:tc>
                  <a:txBody>
                    <a:bodyPr/>
                    <a:lstStyle/>
                    <a:p>
                      <a:pPr indent="0" lvl="0" marL="0" rtl="0" algn="ctr">
                        <a:lnSpc>
                          <a:spcPct val="115000"/>
                        </a:lnSpc>
                        <a:spcBef>
                          <a:spcPts val="0"/>
                        </a:spcBef>
                        <a:spcAft>
                          <a:spcPts val="0"/>
                        </a:spcAft>
                        <a:buNone/>
                      </a:pPr>
                      <a:r>
                        <a:rPr b="1" lang="en-US" sz="1200">
                          <a:latin typeface="Calibri"/>
                          <a:ea typeface="Calibri"/>
                          <a:cs typeface="Calibri"/>
                          <a:sym typeface="Calibri"/>
                        </a:rPr>
                        <a:t>2024-25</a:t>
                      </a:r>
                      <a:endParaRPr b="1" sz="1200">
                        <a:latin typeface="Calibri"/>
                        <a:ea typeface="Calibri"/>
                        <a:cs typeface="Calibri"/>
                        <a:sym typeface="Calibri"/>
                      </a:endParaRPr>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$7,281</a:t>
                      </a:r>
                      <a:endParaRPr sz="1200">
                        <a:latin typeface="Calibri"/>
                        <a:ea typeface="Calibri"/>
                        <a:cs typeface="Calibri"/>
                        <a:sym typeface="Calibri"/>
                      </a:endParaRPr>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200">
                          <a:latin typeface="Calibri"/>
                          <a:ea typeface="Calibri"/>
                          <a:cs typeface="Calibri"/>
                          <a:sym typeface="Calibri"/>
                        </a:rPr>
                        <a:t>2.0% increase</a:t>
                      </a:r>
                      <a:endParaRPr sz="1200">
                        <a:latin typeface="Calibri"/>
                        <a:ea typeface="Calibri"/>
                        <a:cs typeface="Calibri"/>
                        <a:sym typeface="Calibri"/>
                      </a:endParaRPr>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700">
                <a:tc>
                  <a:txBody>
                    <a:bodyPr/>
                    <a:lstStyle/>
                    <a:p>
                      <a:pPr indent="0" lvl="0" marL="0" rtl="0" algn="ctr">
                        <a:lnSpc>
                          <a:spcPct val="115000"/>
                        </a:lnSpc>
                        <a:spcBef>
                          <a:spcPts val="0"/>
                        </a:spcBef>
                        <a:spcAft>
                          <a:spcPts val="0"/>
                        </a:spcAft>
                        <a:buNone/>
                      </a:pPr>
                      <a:r>
                        <a:rPr b="1" lang="en-US" sz="1200">
                          <a:latin typeface="Calibri"/>
                          <a:ea typeface="Calibri"/>
                          <a:cs typeface="Calibri"/>
                          <a:sym typeface="Calibri"/>
                        </a:rPr>
                        <a:t>2025-26</a:t>
                      </a:r>
                      <a:endParaRPr sz="1200"/>
                    </a:p>
                  </a:txBody>
                  <a:tcPr marT="25400" marB="25400" marR="25400" marL="25400"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CE5CD"/>
                    </a:solidFill>
                  </a:tcPr>
                </a:tc>
                <a:tc>
                  <a:txBody>
                    <a:bodyPr/>
                    <a:lstStyle/>
                    <a:p>
                      <a:pPr indent="0" lvl="0" marL="0" rtl="0" algn="ctr">
                        <a:lnSpc>
                          <a:spcPct val="115000"/>
                        </a:lnSpc>
                        <a:spcBef>
                          <a:spcPts val="0"/>
                        </a:spcBef>
                        <a:spcAft>
                          <a:spcPts val="0"/>
                        </a:spcAft>
                        <a:buNone/>
                      </a:pPr>
                      <a:r>
                        <a:rPr b="1" lang="en-US" sz="1200">
                          <a:latin typeface="Calibri"/>
                          <a:ea typeface="Calibri"/>
                          <a:cs typeface="Calibri"/>
                          <a:sym typeface="Calibri"/>
                        </a:rPr>
                        <a:t>$7,465</a:t>
                      </a:r>
                      <a:endParaRPr sz="1200"/>
                    </a:p>
                  </a:txBody>
                  <a:tcPr marT="25400" marB="25400" marR="25400" marL="2540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CE5CD"/>
                    </a:solidFill>
                  </a:tcPr>
                </a:tc>
                <a:tc>
                  <a:txBody>
                    <a:bodyPr/>
                    <a:lstStyle/>
                    <a:p>
                      <a:pPr indent="0" lvl="0" marL="0" rtl="0" algn="ctr">
                        <a:lnSpc>
                          <a:spcPct val="115000"/>
                        </a:lnSpc>
                        <a:spcBef>
                          <a:spcPts val="0"/>
                        </a:spcBef>
                        <a:spcAft>
                          <a:spcPts val="0"/>
                        </a:spcAft>
                        <a:buNone/>
                      </a:pPr>
                      <a:r>
                        <a:rPr b="1" lang="en-US" sz="1200">
                          <a:latin typeface="Calibri"/>
                          <a:ea typeface="Calibri"/>
                          <a:cs typeface="Calibri"/>
                          <a:sym typeface="Calibri"/>
                        </a:rPr>
                        <a:t>2.53% increase (current MDE est)</a:t>
                      </a:r>
                      <a:endParaRPr sz="1200"/>
                    </a:p>
                  </a:txBody>
                  <a:tcPr marT="25400" marB="25400" marR="25400" marL="254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CE5CD"/>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g26e5179b299_0_0"/>
          <p:cNvSpPr txBox="1"/>
          <p:nvPr>
            <p:ph idx="4294967295" type="title"/>
          </p:nvPr>
        </p:nvSpPr>
        <p:spPr>
          <a:xfrm>
            <a:off x="457201" y="101500"/>
            <a:ext cx="8229600" cy="8574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4400"/>
              <a:buFont typeface="Helvetica Neue"/>
              <a:buNone/>
            </a:pPr>
            <a:r>
              <a:rPr b="1" lang="en-US" sz="2500">
                <a:highlight>
                  <a:srgbClr val="FFFFFF"/>
                </a:highlight>
                <a:latin typeface="Arial"/>
                <a:ea typeface="Arial"/>
                <a:cs typeface="Arial"/>
                <a:sym typeface="Arial"/>
              </a:rPr>
              <a:t>Recommendation 3: </a:t>
            </a:r>
            <a:r>
              <a:rPr b="1" lang="en-US" sz="2500">
                <a:latin typeface="Calibri"/>
                <a:ea typeface="Calibri"/>
                <a:cs typeface="Calibri"/>
                <a:sym typeface="Calibri"/>
              </a:rPr>
              <a:t>Student Enrollment</a:t>
            </a:r>
            <a:endParaRPr b="1" sz="2500">
              <a:latin typeface="Arial"/>
              <a:ea typeface="Arial"/>
              <a:cs typeface="Arial"/>
              <a:sym typeface="Arial"/>
            </a:endParaRPr>
          </a:p>
        </p:txBody>
      </p:sp>
      <p:sp>
        <p:nvSpPr>
          <p:cNvPr id="181" name="Google Shape;181;g26e5179b299_0_0"/>
          <p:cNvSpPr txBox="1"/>
          <p:nvPr/>
        </p:nvSpPr>
        <p:spPr>
          <a:xfrm>
            <a:off x="564650" y="1292075"/>
            <a:ext cx="6980400" cy="1416000"/>
          </a:xfrm>
          <a:prstGeom prst="rect">
            <a:avLst/>
          </a:prstGeom>
          <a:noFill/>
          <a:ln>
            <a:noFill/>
          </a:ln>
        </p:spPr>
        <p:txBody>
          <a:bodyPr anchorCtr="0" anchor="t" bIns="91425" lIns="91425" spcFirstLastPara="1" rIns="91425" wrap="square" tIns="91425">
            <a:spAutoFit/>
          </a:bodyPr>
          <a:lstStyle/>
          <a:p>
            <a:pPr indent="-355600" lvl="0" marL="457200" marR="0" rtl="0" algn="l">
              <a:lnSpc>
                <a:spcPct val="100000"/>
              </a:lnSpc>
              <a:spcBef>
                <a:spcPts val="0"/>
              </a:spcBef>
              <a:spcAft>
                <a:spcPts val="0"/>
              </a:spcAft>
              <a:buClr>
                <a:schemeClr val="dk1"/>
              </a:buClr>
              <a:buSzPts val="2000"/>
              <a:buFont typeface="Calibri"/>
              <a:buChar char="➢"/>
            </a:pPr>
            <a:r>
              <a:rPr b="0" i="0" lang="en-US" sz="2000" u="none" cap="none" strike="noStrike">
                <a:solidFill>
                  <a:schemeClr val="dk1"/>
                </a:solidFill>
                <a:latin typeface="Calibri"/>
                <a:ea typeface="Calibri"/>
                <a:cs typeface="Calibri"/>
                <a:sym typeface="Calibri"/>
              </a:rPr>
              <a:t>4,</a:t>
            </a:r>
            <a:r>
              <a:rPr lang="en-US" sz="2000">
                <a:solidFill>
                  <a:schemeClr val="dk1"/>
                </a:solidFill>
                <a:latin typeface="Calibri"/>
                <a:ea typeface="Calibri"/>
                <a:cs typeface="Calibri"/>
                <a:sym typeface="Calibri"/>
              </a:rPr>
              <a:t>326</a:t>
            </a:r>
            <a:r>
              <a:rPr b="0" i="0" lang="en-US" sz="2000" u="none" cap="none" strike="noStrike">
                <a:solidFill>
                  <a:schemeClr val="dk1"/>
                </a:solidFill>
                <a:latin typeface="Calibri"/>
                <a:ea typeface="Calibri"/>
                <a:cs typeface="Calibri"/>
                <a:sym typeface="Calibri"/>
              </a:rPr>
              <a:t> K-12th grade adjusted pupil units (APU)</a:t>
            </a:r>
            <a:endParaRPr sz="2000">
              <a:solidFill>
                <a:schemeClr val="dk1"/>
              </a:solidFill>
              <a:latin typeface="Calibri"/>
              <a:ea typeface="Calibri"/>
              <a:cs typeface="Calibri"/>
              <a:sym typeface="Calibri"/>
            </a:endParaRPr>
          </a:p>
          <a:p>
            <a:pPr indent="-355600" lvl="0" marL="457200" marR="0" rtl="0" algn="l">
              <a:lnSpc>
                <a:spcPct val="100000"/>
              </a:lnSpc>
              <a:spcBef>
                <a:spcPts val="0"/>
              </a:spcBef>
              <a:spcAft>
                <a:spcPts val="0"/>
              </a:spcAft>
              <a:buClr>
                <a:schemeClr val="dk1"/>
              </a:buClr>
              <a:buSzPts val="2000"/>
              <a:buFont typeface="Calibri"/>
              <a:buChar char="➢"/>
            </a:pPr>
            <a:r>
              <a:rPr lang="en-US" sz="2000">
                <a:solidFill>
                  <a:schemeClr val="dk1"/>
                </a:solidFill>
                <a:latin typeface="Calibri"/>
                <a:ea typeface="Calibri"/>
                <a:cs typeface="Calibri"/>
                <a:sym typeface="Calibri"/>
              </a:rPr>
              <a:t>F</a:t>
            </a:r>
            <a:r>
              <a:rPr b="0" i="0" lang="en-US" sz="2000" u="none" cap="none" strike="noStrike">
                <a:solidFill>
                  <a:schemeClr val="dk1"/>
                </a:solidFill>
                <a:latin typeface="Calibri"/>
                <a:ea typeface="Calibri"/>
                <a:cs typeface="Calibri"/>
                <a:sym typeface="Calibri"/>
              </a:rPr>
              <a:t>ocus to improve the student capture rates to maintain and increase enrollment</a:t>
            </a:r>
            <a:endParaRPr b="0" i="0" sz="20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900"/>
              <a:buFont typeface="Arial"/>
              <a:buNone/>
            </a:pPr>
            <a:r>
              <a:t/>
            </a:r>
            <a:endParaRPr b="0" i="0" sz="2000" u="none" cap="none" strike="noStrike">
              <a:solidFill>
                <a:schemeClr val="dk1"/>
              </a:solidFill>
              <a:latin typeface="Arial"/>
              <a:ea typeface="Arial"/>
              <a:cs typeface="Arial"/>
              <a:sym typeface="Arial"/>
            </a:endParaRPr>
          </a:p>
        </p:txBody>
      </p:sp>
      <p:sp>
        <p:nvSpPr>
          <p:cNvPr id="182" name="Google Shape;182;g26e5179b299_0_0"/>
          <p:cNvSpPr txBox="1"/>
          <p:nvPr/>
        </p:nvSpPr>
        <p:spPr>
          <a:xfrm>
            <a:off x="471225" y="4746150"/>
            <a:ext cx="30000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Helvetica Neue"/>
                <a:ea typeface="Helvetica Neue"/>
                <a:cs typeface="Helvetica Neue"/>
                <a:sym typeface="Helvetica Neue"/>
              </a:rPr>
              <a:t>Prepared for </a:t>
            </a:r>
            <a:r>
              <a:rPr lang="en-US" sz="1000">
                <a:solidFill>
                  <a:schemeClr val="dk1"/>
                </a:solidFill>
                <a:latin typeface="Helvetica Neue"/>
                <a:ea typeface="Helvetica Neue"/>
                <a:cs typeface="Helvetica Neue"/>
                <a:sym typeface="Helvetica Neue"/>
              </a:rPr>
              <a:t>2.25</a:t>
            </a:r>
            <a:r>
              <a:rPr b="0" i="0" lang="en-US" sz="1000" u="none" cap="none" strike="noStrike">
                <a:solidFill>
                  <a:schemeClr val="dk1"/>
                </a:solidFill>
                <a:latin typeface="Helvetica Neue"/>
                <a:ea typeface="Helvetica Neue"/>
                <a:cs typeface="Helvetica Neue"/>
                <a:sym typeface="Helvetica Neue"/>
              </a:rPr>
              <a:t>.202</a:t>
            </a:r>
            <a:r>
              <a:rPr lang="en-US" sz="1000">
                <a:solidFill>
                  <a:schemeClr val="dk1"/>
                </a:solidFill>
                <a:latin typeface="Helvetica Neue"/>
                <a:ea typeface="Helvetica Neue"/>
                <a:cs typeface="Helvetica Neue"/>
                <a:sym typeface="Helvetica Neue"/>
              </a:rPr>
              <a:t>5</a:t>
            </a:r>
            <a:r>
              <a:rPr b="0" i="0" lang="en-US" sz="1000" u="none" cap="none" strike="noStrike">
                <a:solidFill>
                  <a:schemeClr val="dk1"/>
                </a:solidFill>
                <a:latin typeface="Helvetica Neue"/>
                <a:ea typeface="Helvetica Neue"/>
                <a:cs typeface="Helvetica Neue"/>
                <a:sym typeface="Helvetica Neue"/>
              </a:rPr>
              <a:t> School Board Meeting</a:t>
            </a:r>
            <a:endParaRPr b="0" i="0" sz="1400" u="none" cap="none" strike="noStrike">
              <a:solidFill>
                <a:schemeClr val="dk1"/>
              </a:solidFill>
              <a:latin typeface="Helvetica Neue"/>
              <a:ea typeface="Helvetica Neue"/>
              <a:cs typeface="Helvetica Neue"/>
              <a:sym typeface="Helvetica Neue"/>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gbd9a7196df_0_39"/>
          <p:cNvSpPr txBox="1"/>
          <p:nvPr/>
        </p:nvSpPr>
        <p:spPr>
          <a:xfrm>
            <a:off x="469050" y="958900"/>
            <a:ext cx="78681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p:txBody>
      </p:sp>
      <p:sp>
        <p:nvSpPr>
          <p:cNvPr id="188" name="Google Shape;188;gbd9a7196df_0_39"/>
          <p:cNvSpPr txBox="1"/>
          <p:nvPr>
            <p:ph idx="4294967295" type="title"/>
          </p:nvPr>
        </p:nvSpPr>
        <p:spPr>
          <a:xfrm>
            <a:off x="457201" y="101500"/>
            <a:ext cx="8229600" cy="8574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4400"/>
              <a:buFont typeface="Helvetica Neue"/>
              <a:buNone/>
            </a:pPr>
            <a:r>
              <a:rPr b="1" lang="en-US" sz="2500">
                <a:highlight>
                  <a:srgbClr val="FFFFFF"/>
                </a:highlight>
                <a:latin typeface="Arial"/>
                <a:ea typeface="Arial"/>
                <a:cs typeface="Arial"/>
                <a:sym typeface="Arial"/>
              </a:rPr>
              <a:t>Recommendation 3: Student Enrollment</a:t>
            </a:r>
            <a:endParaRPr sz="2500">
              <a:latin typeface="Calibri"/>
              <a:ea typeface="Calibri"/>
              <a:cs typeface="Calibri"/>
              <a:sym typeface="Calibri"/>
            </a:endParaRPr>
          </a:p>
        </p:txBody>
      </p:sp>
      <p:sp>
        <p:nvSpPr>
          <p:cNvPr id="189" name="Google Shape;189;gbd9a7196df_0_39"/>
          <p:cNvSpPr txBox="1"/>
          <p:nvPr/>
        </p:nvSpPr>
        <p:spPr>
          <a:xfrm>
            <a:off x="471225" y="4746150"/>
            <a:ext cx="30000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Helvetica Neue"/>
                <a:ea typeface="Helvetica Neue"/>
                <a:cs typeface="Helvetica Neue"/>
                <a:sym typeface="Helvetica Neue"/>
              </a:rPr>
              <a:t>Prepared for </a:t>
            </a:r>
            <a:r>
              <a:rPr lang="en-US" sz="1000">
                <a:solidFill>
                  <a:schemeClr val="dk1"/>
                </a:solidFill>
                <a:latin typeface="Helvetica Neue"/>
                <a:ea typeface="Helvetica Neue"/>
                <a:cs typeface="Helvetica Neue"/>
                <a:sym typeface="Helvetica Neue"/>
              </a:rPr>
              <a:t>2.25</a:t>
            </a:r>
            <a:r>
              <a:rPr b="0" i="0" lang="en-US" sz="1000" u="none" cap="none" strike="noStrike">
                <a:solidFill>
                  <a:schemeClr val="dk1"/>
                </a:solidFill>
                <a:latin typeface="Helvetica Neue"/>
                <a:ea typeface="Helvetica Neue"/>
                <a:cs typeface="Helvetica Neue"/>
                <a:sym typeface="Helvetica Neue"/>
              </a:rPr>
              <a:t>.202</a:t>
            </a:r>
            <a:r>
              <a:rPr lang="en-US" sz="1000">
                <a:solidFill>
                  <a:schemeClr val="dk1"/>
                </a:solidFill>
                <a:latin typeface="Helvetica Neue"/>
                <a:ea typeface="Helvetica Neue"/>
                <a:cs typeface="Helvetica Neue"/>
                <a:sym typeface="Helvetica Neue"/>
              </a:rPr>
              <a:t>5</a:t>
            </a:r>
            <a:r>
              <a:rPr b="0" i="0" lang="en-US" sz="1000" u="none" cap="none" strike="noStrike">
                <a:solidFill>
                  <a:schemeClr val="dk1"/>
                </a:solidFill>
                <a:latin typeface="Helvetica Neue"/>
                <a:ea typeface="Helvetica Neue"/>
                <a:cs typeface="Helvetica Neue"/>
                <a:sym typeface="Helvetica Neue"/>
              </a:rPr>
              <a:t> School Board Meeting</a:t>
            </a:r>
            <a:endParaRPr b="0" i="0" sz="1400" u="none" cap="none" strike="noStrike">
              <a:solidFill>
                <a:schemeClr val="dk1"/>
              </a:solidFill>
              <a:latin typeface="Helvetica Neue"/>
              <a:ea typeface="Helvetica Neue"/>
              <a:cs typeface="Helvetica Neue"/>
              <a:sym typeface="Helvetica Neue"/>
            </a:endParaRPr>
          </a:p>
        </p:txBody>
      </p:sp>
      <p:pic>
        <p:nvPicPr>
          <p:cNvPr id="190" name="Google Shape;190;gbd9a7196df_0_39" title="Chart"/>
          <p:cNvPicPr preferRelativeResize="0"/>
          <p:nvPr/>
        </p:nvPicPr>
        <p:blipFill rotWithShape="1">
          <a:blip r:embed="rId3">
            <a:alphaModFix/>
          </a:blip>
          <a:srcRect b="3514" l="0" r="0" t="3262"/>
          <a:stretch/>
        </p:blipFill>
        <p:spPr>
          <a:xfrm>
            <a:off x="965150" y="916626"/>
            <a:ext cx="6441325" cy="3581175"/>
          </a:xfrm>
          <a:prstGeom prst="rect">
            <a:avLst/>
          </a:prstGeom>
          <a:noFill/>
          <a:ln cap="flat" cmpd="sng" w="12700">
            <a:solidFill>
              <a:srgbClr val="000000"/>
            </a:solidFill>
            <a:prstDash val="solid"/>
            <a:miter lim="8000"/>
            <a:headEnd len="sm" w="sm" type="none"/>
            <a:tailEnd len="sm" w="sm" type="none"/>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g1f42fd97c09_0_3"/>
          <p:cNvSpPr txBox="1"/>
          <p:nvPr/>
        </p:nvSpPr>
        <p:spPr>
          <a:xfrm>
            <a:off x="469050" y="958900"/>
            <a:ext cx="78681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p:txBody>
      </p:sp>
      <p:sp>
        <p:nvSpPr>
          <p:cNvPr id="196" name="Google Shape;196;g1f42fd97c09_0_3"/>
          <p:cNvSpPr txBox="1"/>
          <p:nvPr>
            <p:ph idx="4294967295" type="title"/>
          </p:nvPr>
        </p:nvSpPr>
        <p:spPr>
          <a:xfrm>
            <a:off x="469050" y="0"/>
            <a:ext cx="6447900" cy="662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4400"/>
              <a:buFont typeface="Helvetica Neue"/>
              <a:buNone/>
            </a:pPr>
            <a:r>
              <a:rPr b="1" lang="en-US" sz="2500">
                <a:highlight>
                  <a:srgbClr val="FFFFFF"/>
                </a:highlight>
                <a:latin typeface="Arial"/>
                <a:ea typeface="Arial"/>
                <a:cs typeface="Arial"/>
                <a:sym typeface="Arial"/>
              </a:rPr>
              <a:t>Recommendation 3: Student Enrollment</a:t>
            </a:r>
            <a:endParaRPr sz="2500">
              <a:latin typeface="Calibri"/>
              <a:ea typeface="Calibri"/>
              <a:cs typeface="Calibri"/>
              <a:sym typeface="Calibri"/>
            </a:endParaRPr>
          </a:p>
        </p:txBody>
      </p:sp>
      <p:sp>
        <p:nvSpPr>
          <p:cNvPr id="197" name="Google Shape;197;g1f42fd97c09_0_3"/>
          <p:cNvSpPr txBox="1"/>
          <p:nvPr/>
        </p:nvSpPr>
        <p:spPr>
          <a:xfrm>
            <a:off x="471225" y="4746150"/>
            <a:ext cx="30000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Helvetica Neue"/>
                <a:ea typeface="Helvetica Neue"/>
                <a:cs typeface="Helvetica Neue"/>
                <a:sym typeface="Helvetica Neue"/>
              </a:rPr>
              <a:t>Prepared for </a:t>
            </a:r>
            <a:r>
              <a:rPr lang="en-US" sz="1000">
                <a:solidFill>
                  <a:schemeClr val="dk1"/>
                </a:solidFill>
                <a:latin typeface="Helvetica Neue"/>
                <a:ea typeface="Helvetica Neue"/>
                <a:cs typeface="Helvetica Neue"/>
                <a:sym typeface="Helvetica Neue"/>
              </a:rPr>
              <a:t>2.25</a:t>
            </a:r>
            <a:r>
              <a:rPr b="0" i="0" lang="en-US" sz="1000" u="none" cap="none" strike="noStrike">
                <a:solidFill>
                  <a:schemeClr val="dk1"/>
                </a:solidFill>
                <a:latin typeface="Helvetica Neue"/>
                <a:ea typeface="Helvetica Neue"/>
                <a:cs typeface="Helvetica Neue"/>
                <a:sym typeface="Helvetica Neue"/>
              </a:rPr>
              <a:t>.202</a:t>
            </a:r>
            <a:r>
              <a:rPr lang="en-US" sz="1000">
                <a:solidFill>
                  <a:schemeClr val="dk1"/>
                </a:solidFill>
                <a:latin typeface="Helvetica Neue"/>
                <a:ea typeface="Helvetica Neue"/>
                <a:cs typeface="Helvetica Neue"/>
                <a:sym typeface="Helvetica Neue"/>
              </a:rPr>
              <a:t>5</a:t>
            </a:r>
            <a:r>
              <a:rPr b="0" i="0" lang="en-US" sz="1000" u="none" cap="none" strike="noStrike">
                <a:solidFill>
                  <a:schemeClr val="dk1"/>
                </a:solidFill>
                <a:latin typeface="Helvetica Neue"/>
                <a:ea typeface="Helvetica Neue"/>
                <a:cs typeface="Helvetica Neue"/>
                <a:sym typeface="Helvetica Neue"/>
              </a:rPr>
              <a:t> School Board Meeting</a:t>
            </a:r>
            <a:endParaRPr b="0" i="0" sz="1400" u="none" cap="none" strike="noStrike">
              <a:solidFill>
                <a:schemeClr val="dk1"/>
              </a:solidFill>
              <a:latin typeface="Helvetica Neue"/>
              <a:ea typeface="Helvetica Neue"/>
              <a:cs typeface="Helvetica Neue"/>
              <a:sym typeface="Helvetica Neue"/>
            </a:endParaRPr>
          </a:p>
        </p:txBody>
      </p:sp>
      <p:graphicFrame>
        <p:nvGraphicFramePr>
          <p:cNvPr id="198" name="Google Shape;198;g1f42fd97c09_0_3"/>
          <p:cNvGraphicFramePr/>
          <p:nvPr/>
        </p:nvGraphicFramePr>
        <p:xfrm>
          <a:off x="847313" y="603550"/>
          <a:ext cx="3000000" cy="3000000"/>
        </p:xfrm>
        <a:graphic>
          <a:graphicData uri="http://schemas.openxmlformats.org/drawingml/2006/table">
            <a:tbl>
              <a:tblPr>
                <a:noFill/>
                <a:tableStyleId>{C27427D3-D200-4724-9765-98E05191AB4F}</a:tableStyleId>
              </a:tblPr>
              <a:tblGrid>
                <a:gridCol w="1270500"/>
                <a:gridCol w="446375"/>
                <a:gridCol w="532225"/>
                <a:gridCol w="429225"/>
                <a:gridCol w="540825"/>
                <a:gridCol w="618050"/>
                <a:gridCol w="575150"/>
                <a:gridCol w="626650"/>
                <a:gridCol w="652375"/>
              </a:tblGrid>
              <a:tr h="231125">
                <a:tc rowSpan="2">
                  <a:txBody>
                    <a:bodyPr/>
                    <a:lstStyle/>
                    <a:p>
                      <a:pPr indent="0" lvl="0" marL="0" rtl="0" algn="l">
                        <a:lnSpc>
                          <a:spcPct val="115000"/>
                        </a:lnSpc>
                        <a:spcBef>
                          <a:spcPts val="0"/>
                        </a:spcBef>
                        <a:spcAft>
                          <a:spcPts val="0"/>
                        </a:spcAft>
                        <a:buNone/>
                      </a:pPr>
                      <a:r>
                        <a:t/>
                      </a:r>
                      <a:endParaRPr sz="1100">
                        <a:latin typeface="Calibri"/>
                        <a:ea typeface="Calibri"/>
                        <a:cs typeface="Calibri"/>
                        <a:sym typeface="Calibri"/>
                      </a:endParaRPr>
                    </a:p>
                  </a:txBody>
                  <a:tcPr marT="0" marB="0" marR="0" marL="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CCCCCC"/>
                      </a:solidFill>
                      <a:prstDash val="solid"/>
                      <a:round/>
                      <a:headEnd len="sm" w="sm" type="none"/>
                      <a:tailEnd len="sm" w="sm" type="none"/>
                    </a:lnB>
                  </a:tcPr>
                </a:tc>
                <a:tc gridSpan="6">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Historical Fall Actual</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hMerge="1"/>
                <a:tc hMerge="1"/>
                <a:tc hMerge="1"/>
                <a:tc hMerge="1"/>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Est</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Budget</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CCCCCC"/>
                      </a:solidFill>
                      <a:prstDash val="solid"/>
                      <a:round/>
                      <a:headEnd len="sm" w="sm" type="none"/>
                      <a:tailEnd len="sm" w="sm" type="none"/>
                    </a:lnB>
                  </a:tcPr>
                </a:tc>
              </a:tr>
              <a:tr h="190250">
                <a:tc vMerge="1"/>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FY2019</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FY2020</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FY2021</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FY2022</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FY2023</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FY2024</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FY2025</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FY2026</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93825">
                <a:tc>
                  <a:txBody>
                    <a:bodyPr/>
                    <a:lstStyle/>
                    <a:p>
                      <a:pPr indent="0" lvl="0" marL="0" rtl="0" algn="l">
                        <a:lnSpc>
                          <a:spcPct val="115000"/>
                        </a:lnSpc>
                        <a:spcBef>
                          <a:spcPts val="0"/>
                        </a:spcBef>
                        <a:spcAft>
                          <a:spcPts val="0"/>
                        </a:spcAft>
                        <a:buNone/>
                      </a:pPr>
                      <a:r>
                        <a:rPr lang="en-US" sz="1100">
                          <a:latin typeface="Calibri"/>
                          <a:ea typeface="Calibri"/>
                          <a:cs typeface="Calibri"/>
                          <a:sym typeface="Calibri"/>
                        </a:rPr>
                        <a:t>Kindergarten</a:t>
                      </a:r>
                      <a:endParaRPr sz="1100">
                        <a:latin typeface="Calibri"/>
                        <a:ea typeface="Calibri"/>
                        <a:cs typeface="Calibri"/>
                        <a:sym typeface="Calibri"/>
                      </a:endParaRPr>
                    </a:p>
                  </a:txBody>
                  <a:tcPr marT="0" marB="0" marR="0" marL="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332</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391</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302</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351</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298</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323</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334</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302</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CE5CD"/>
                    </a:solidFill>
                  </a:tcPr>
                </a:tc>
              </a:tr>
              <a:tr h="193825">
                <a:tc>
                  <a:txBody>
                    <a:bodyPr/>
                    <a:lstStyle/>
                    <a:p>
                      <a:pPr indent="0" lvl="0" marL="0" rtl="0" algn="l">
                        <a:lnSpc>
                          <a:spcPct val="115000"/>
                        </a:lnSpc>
                        <a:spcBef>
                          <a:spcPts val="0"/>
                        </a:spcBef>
                        <a:spcAft>
                          <a:spcPts val="0"/>
                        </a:spcAft>
                        <a:buNone/>
                      </a:pPr>
                      <a:r>
                        <a:rPr lang="en-US" sz="1100">
                          <a:latin typeface="Calibri"/>
                          <a:ea typeface="Calibri"/>
                          <a:cs typeface="Calibri"/>
                          <a:sym typeface="Calibri"/>
                        </a:rPr>
                        <a:t>Grade 1</a:t>
                      </a:r>
                      <a:endParaRPr sz="1100">
                        <a:latin typeface="Calibri"/>
                        <a:ea typeface="Calibri"/>
                        <a:cs typeface="Calibri"/>
                        <a:sym typeface="Calibri"/>
                      </a:endParaRPr>
                    </a:p>
                  </a:txBody>
                  <a:tcPr marT="0" marB="0" marR="0" marL="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351</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329</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384</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309</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345</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282</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331</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331</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CE5CD"/>
                    </a:solidFill>
                  </a:tcPr>
                </a:tc>
              </a:tr>
              <a:tr h="193825">
                <a:tc>
                  <a:txBody>
                    <a:bodyPr/>
                    <a:lstStyle/>
                    <a:p>
                      <a:pPr indent="0" lvl="0" marL="0" rtl="0" algn="l">
                        <a:lnSpc>
                          <a:spcPct val="115000"/>
                        </a:lnSpc>
                        <a:spcBef>
                          <a:spcPts val="0"/>
                        </a:spcBef>
                        <a:spcAft>
                          <a:spcPts val="0"/>
                        </a:spcAft>
                        <a:buNone/>
                      </a:pPr>
                      <a:r>
                        <a:rPr lang="en-US" sz="1100">
                          <a:latin typeface="Calibri"/>
                          <a:ea typeface="Calibri"/>
                          <a:cs typeface="Calibri"/>
                          <a:sym typeface="Calibri"/>
                        </a:rPr>
                        <a:t>Grade 2</a:t>
                      </a:r>
                      <a:endParaRPr sz="1100">
                        <a:latin typeface="Calibri"/>
                        <a:ea typeface="Calibri"/>
                        <a:cs typeface="Calibri"/>
                        <a:sym typeface="Calibri"/>
                      </a:endParaRPr>
                    </a:p>
                  </a:txBody>
                  <a:tcPr marT="0" marB="0" marR="0" marL="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333</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338</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319</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365</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294</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345</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300</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339</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CE5CD"/>
                    </a:solidFill>
                  </a:tcPr>
                </a:tc>
              </a:tr>
              <a:tr h="193825">
                <a:tc>
                  <a:txBody>
                    <a:bodyPr/>
                    <a:lstStyle/>
                    <a:p>
                      <a:pPr indent="0" lvl="0" marL="0" rtl="0" algn="l">
                        <a:lnSpc>
                          <a:spcPct val="115000"/>
                        </a:lnSpc>
                        <a:spcBef>
                          <a:spcPts val="0"/>
                        </a:spcBef>
                        <a:spcAft>
                          <a:spcPts val="0"/>
                        </a:spcAft>
                        <a:buNone/>
                      </a:pPr>
                      <a:r>
                        <a:rPr lang="en-US" sz="1100">
                          <a:latin typeface="Calibri"/>
                          <a:ea typeface="Calibri"/>
                          <a:cs typeface="Calibri"/>
                          <a:sym typeface="Calibri"/>
                        </a:rPr>
                        <a:t>Grade 3</a:t>
                      </a:r>
                      <a:endParaRPr sz="1100">
                        <a:latin typeface="Calibri"/>
                        <a:ea typeface="Calibri"/>
                        <a:cs typeface="Calibri"/>
                        <a:sym typeface="Calibri"/>
                      </a:endParaRPr>
                    </a:p>
                  </a:txBody>
                  <a:tcPr marT="0" marB="0" marR="0" marL="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355</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334</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325</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319</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364</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283</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339</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294</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CE5CD"/>
                    </a:solidFill>
                  </a:tcPr>
                </a:tc>
              </a:tr>
              <a:tr h="193825">
                <a:tc>
                  <a:txBody>
                    <a:bodyPr/>
                    <a:lstStyle/>
                    <a:p>
                      <a:pPr indent="0" lvl="0" marL="0" rtl="0" algn="l">
                        <a:lnSpc>
                          <a:spcPct val="115000"/>
                        </a:lnSpc>
                        <a:spcBef>
                          <a:spcPts val="0"/>
                        </a:spcBef>
                        <a:spcAft>
                          <a:spcPts val="0"/>
                        </a:spcAft>
                        <a:buNone/>
                      </a:pPr>
                      <a:r>
                        <a:rPr lang="en-US" sz="1100">
                          <a:latin typeface="Calibri"/>
                          <a:ea typeface="Calibri"/>
                          <a:cs typeface="Calibri"/>
                          <a:sym typeface="Calibri"/>
                        </a:rPr>
                        <a:t>Grade 4</a:t>
                      </a:r>
                      <a:endParaRPr sz="1100">
                        <a:latin typeface="Calibri"/>
                        <a:ea typeface="Calibri"/>
                        <a:cs typeface="Calibri"/>
                        <a:sym typeface="Calibri"/>
                      </a:endParaRPr>
                    </a:p>
                  </a:txBody>
                  <a:tcPr marT="0" marB="0" marR="0" marL="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357</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346</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322</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315</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316</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339</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300</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341</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CE5CD"/>
                    </a:solidFill>
                  </a:tcPr>
                </a:tc>
              </a:tr>
              <a:tr h="193825">
                <a:tc>
                  <a:txBody>
                    <a:bodyPr/>
                    <a:lstStyle/>
                    <a:p>
                      <a:pPr indent="0" lvl="0" marL="0" rtl="0" algn="l">
                        <a:lnSpc>
                          <a:spcPct val="115000"/>
                        </a:lnSpc>
                        <a:spcBef>
                          <a:spcPts val="0"/>
                        </a:spcBef>
                        <a:spcAft>
                          <a:spcPts val="0"/>
                        </a:spcAft>
                        <a:buNone/>
                      </a:pPr>
                      <a:r>
                        <a:rPr lang="en-US" sz="1100">
                          <a:latin typeface="Calibri"/>
                          <a:ea typeface="Calibri"/>
                          <a:cs typeface="Calibri"/>
                          <a:sym typeface="Calibri"/>
                        </a:rPr>
                        <a:t>Grade 5</a:t>
                      </a:r>
                      <a:endParaRPr sz="1100">
                        <a:latin typeface="Calibri"/>
                        <a:ea typeface="Calibri"/>
                        <a:cs typeface="Calibri"/>
                        <a:sym typeface="Calibri"/>
                      </a:endParaRPr>
                    </a:p>
                  </a:txBody>
                  <a:tcPr marT="0" marB="0" marR="0" marL="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360</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347</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345</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312</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303</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317</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351</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304</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CE5CD"/>
                    </a:solidFill>
                  </a:tcPr>
                </a:tc>
              </a:tr>
              <a:tr h="193825">
                <a:tc>
                  <a:txBody>
                    <a:bodyPr/>
                    <a:lstStyle/>
                    <a:p>
                      <a:pPr indent="0" lvl="0" marL="0" rtl="0" algn="l">
                        <a:lnSpc>
                          <a:spcPct val="115000"/>
                        </a:lnSpc>
                        <a:spcBef>
                          <a:spcPts val="0"/>
                        </a:spcBef>
                        <a:spcAft>
                          <a:spcPts val="0"/>
                        </a:spcAft>
                        <a:buNone/>
                      </a:pPr>
                      <a:r>
                        <a:rPr b="1" lang="en-US" sz="1100">
                          <a:latin typeface="Calibri"/>
                          <a:ea typeface="Calibri"/>
                          <a:cs typeface="Calibri"/>
                          <a:sym typeface="Calibri"/>
                        </a:rPr>
                        <a:t>Total Elementary</a:t>
                      </a:r>
                      <a:endParaRPr sz="1100">
                        <a:latin typeface="Calibri"/>
                        <a:ea typeface="Calibri"/>
                        <a:cs typeface="Calibri"/>
                        <a:sym typeface="Calibri"/>
                      </a:endParaRPr>
                    </a:p>
                  </a:txBody>
                  <a:tcPr marT="0" marB="0" marR="0" marL="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2,088</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2,085</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1,997</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1,971</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1,920</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1,889</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1,955</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1,911</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CE5CD"/>
                    </a:solidFill>
                  </a:tcPr>
                </a:tc>
              </a:tr>
              <a:tr h="193825">
                <a:tc>
                  <a:txBody>
                    <a:bodyPr/>
                    <a:lstStyle/>
                    <a:p>
                      <a:pPr indent="0" lvl="0" marL="0" rtl="0" algn="l">
                        <a:lnSpc>
                          <a:spcPct val="115000"/>
                        </a:lnSpc>
                        <a:spcBef>
                          <a:spcPts val="0"/>
                        </a:spcBef>
                        <a:spcAft>
                          <a:spcPts val="0"/>
                        </a:spcAft>
                        <a:buNone/>
                      </a:pPr>
                      <a:r>
                        <a:rPr lang="en-US" sz="1100">
                          <a:latin typeface="Calibri"/>
                          <a:ea typeface="Calibri"/>
                          <a:cs typeface="Calibri"/>
                          <a:sym typeface="Calibri"/>
                        </a:rPr>
                        <a:t>Grade 6</a:t>
                      </a:r>
                      <a:endParaRPr sz="1100">
                        <a:latin typeface="Calibri"/>
                        <a:ea typeface="Calibri"/>
                        <a:cs typeface="Calibri"/>
                        <a:sym typeface="Calibri"/>
                      </a:endParaRPr>
                    </a:p>
                  </a:txBody>
                  <a:tcPr marT="0" marB="0" marR="0" marL="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356</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358</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323</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330</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320</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310</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321</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357</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CE5CD"/>
                    </a:solidFill>
                  </a:tcPr>
                </a:tc>
              </a:tr>
              <a:tr h="193825">
                <a:tc>
                  <a:txBody>
                    <a:bodyPr/>
                    <a:lstStyle/>
                    <a:p>
                      <a:pPr indent="0" lvl="0" marL="0" rtl="0" algn="l">
                        <a:lnSpc>
                          <a:spcPct val="115000"/>
                        </a:lnSpc>
                        <a:spcBef>
                          <a:spcPts val="0"/>
                        </a:spcBef>
                        <a:spcAft>
                          <a:spcPts val="0"/>
                        </a:spcAft>
                        <a:buNone/>
                      </a:pPr>
                      <a:r>
                        <a:rPr lang="en-US" sz="1100">
                          <a:latin typeface="Calibri"/>
                          <a:ea typeface="Calibri"/>
                          <a:cs typeface="Calibri"/>
                          <a:sym typeface="Calibri"/>
                        </a:rPr>
                        <a:t>Grade 7</a:t>
                      </a:r>
                      <a:endParaRPr sz="1100">
                        <a:latin typeface="Calibri"/>
                        <a:ea typeface="Calibri"/>
                        <a:cs typeface="Calibri"/>
                        <a:sym typeface="Calibri"/>
                      </a:endParaRPr>
                    </a:p>
                  </a:txBody>
                  <a:tcPr marT="0" marB="0" marR="0" marL="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322</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357</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340</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331</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322</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315</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329</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328</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CE5CD"/>
                    </a:solidFill>
                  </a:tcPr>
                </a:tc>
              </a:tr>
              <a:tr h="193825">
                <a:tc>
                  <a:txBody>
                    <a:bodyPr/>
                    <a:lstStyle/>
                    <a:p>
                      <a:pPr indent="0" lvl="0" marL="0" rtl="0" algn="l">
                        <a:lnSpc>
                          <a:spcPct val="115000"/>
                        </a:lnSpc>
                        <a:spcBef>
                          <a:spcPts val="0"/>
                        </a:spcBef>
                        <a:spcAft>
                          <a:spcPts val="0"/>
                        </a:spcAft>
                        <a:buNone/>
                      </a:pPr>
                      <a:r>
                        <a:rPr lang="en-US" sz="1100">
                          <a:latin typeface="Calibri"/>
                          <a:ea typeface="Calibri"/>
                          <a:cs typeface="Calibri"/>
                          <a:sym typeface="Calibri"/>
                        </a:rPr>
                        <a:t>Grade 8</a:t>
                      </a:r>
                      <a:endParaRPr sz="1100">
                        <a:latin typeface="Calibri"/>
                        <a:ea typeface="Calibri"/>
                        <a:cs typeface="Calibri"/>
                        <a:sym typeface="Calibri"/>
                      </a:endParaRPr>
                    </a:p>
                  </a:txBody>
                  <a:tcPr marT="0" marB="0" marR="0" marL="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340</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333</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338</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331</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316</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313</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324</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328</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CE5CD"/>
                    </a:solidFill>
                  </a:tcPr>
                </a:tc>
              </a:tr>
              <a:tr h="193825">
                <a:tc>
                  <a:txBody>
                    <a:bodyPr/>
                    <a:lstStyle/>
                    <a:p>
                      <a:pPr indent="0" lvl="0" marL="0" rtl="0" algn="l">
                        <a:lnSpc>
                          <a:spcPct val="115000"/>
                        </a:lnSpc>
                        <a:spcBef>
                          <a:spcPts val="0"/>
                        </a:spcBef>
                        <a:spcAft>
                          <a:spcPts val="0"/>
                        </a:spcAft>
                        <a:buNone/>
                      </a:pPr>
                      <a:r>
                        <a:rPr b="1" lang="en-US" sz="1100">
                          <a:latin typeface="Calibri"/>
                          <a:ea typeface="Calibri"/>
                          <a:cs typeface="Calibri"/>
                          <a:sym typeface="Calibri"/>
                        </a:rPr>
                        <a:t>Total Middle School</a:t>
                      </a:r>
                      <a:endParaRPr sz="1100">
                        <a:latin typeface="Calibri"/>
                        <a:ea typeface="Calibri"/>
                        <a:cs typeface="Calibri"/>
                        <a:sym typeface="Calibri"/>
                      </a:endParaRPr>
                    </a:p>
                  </a:txBody>
                  <a:tcPr marT="0" marB="0" marR="0" marL="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1,018</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1,048</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1,001</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992</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958</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938</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974</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1,013</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CE5CD"/>
                    </a:solidFill>
                  </a:tcPr>
                </a:tc>
              </a:tr>
              <a:tr h="193825">
                <a:tc>
                  <a:txBody>
                    <a:bodyPr/>
                    <a:lstStyle/>
                    <a:p>
                      <a:pPr indent="0" lvl="0" marL="0" rtl="0" algn="l">
                        <a:lnSpc>
                          <a:spcPct val="115000"/>
                        </a:lnSpc>
                        <a:spcBef>
                          <a:spcPts val="0"/>
                        </a:spcBef>
                        <a:spcAft>
                          <a:spcPts val="0"/>
                        </a:spcAft>
                        <a:buNone/>
                      </a:pPr>
                      <a:r>
                        <a:rPr lang="en-US" sz="1100">
                          <a:latin typeface="Calibri"/>
                          <a:ea typeface="Calibri"/>
                          <a:cs typeface="Calibri"/>
                          <a:sym typeface="Calibri"/>
                        </a:rPr>
                        <a:t>Grade 9</a:t>
                      </a:r>
                      <a:endParaRPr sz="1100">
                        <a:latin typeface="Calibri"/>
                        <a:ea typeface="Calibri"/>
                        <a:cs typeface="Calibri"/>
                        <a:sym typeface="Calibri"/>
                      </a:endParaRPr>
                    </a:p>
                  </a:txBody>
                  <a:tcPr marT="0" marB="0" marR="0" marL="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392</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370</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374</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399</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361</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326</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339</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346</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CE5CD"/>
                    </a:solidFill>
                  </a:tcPr>
                </a:tc>
              </a:tr>
              <a:tr h="193825">
                <a:tc>
                  <a:txBody>
                    <a:bodyPr/>
                    <a:lstStyle/>
                    <a:p>
                      <a:pPr indent="0" lvl="0" marL="0" rtl="0" algn="l">
                        <a:lnSpc>
                          <a:spcPct val="115000"/>
                        </a:lnSpc>
                        <a:spcBef>
                          <a:spcPts val="0"/>
                        </a:spcBef>
                        <a:spcAft>
                          <a:spcPts val="0"/>
                        </a:spcAft>
                        <a:buNone/>
                      </a:pPr>
                      <a:r>
                        <a:rPr lang="en-US" sz="1100">
                          <a:latin typeface="Calibri"/>
                          <a:ea typeface="Calibri"/>
                          <a:cs typeface="Calibri"/>
                          <a:sym typeface="Calibri"/>
                        </a:rPr>
                        <a:t>Grade 10</a:t>
                      </a:r>
                      <a:endParaRPr sz="1100">
                        <a:latin typeface="Calibri"/>
                        <a:ea typeface="Calibri"/>
                        <a:cs typeface="Calibri"/>
                        <a:sym typeface="Calibri"/>
                      </a:endParaRPr>
                    </a:p>
                  </a:txBody>
                  <a:tcPr marT="0" marB="0" marR="0" marL="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390</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380</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366</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383</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393</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354</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338</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342</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CE5CD"/>
                    </a:solidFill>
                  </a:tcPr>
                </a:tc>
              </a:tr>
              <a:tr h="193825">
                <a:tc>
                  <a:txBody>
                    <a:bodyPr/>
                    <a:lstStyle/>
                    <a:p>
                      <a:pPr indent="0" lvl="0" marL="0" rtl="0" algn="l">
                        <a:lnSpc>
                          <a:spcPct val="115000"/>
                        </a:lnSpc>
                        <a:spcBef>
                          <a:spcPts val="0"/>
                        </a:spcBef>
                        <a:spcAft>
                          <a:spcPts val="0"/>
                        </a:spcAft>
                        <a:buNone/>
                      </a:pPr>
                      <a:r>
                        <a:rPr lang="en-US" sz="1100">
                          <a:latin typeface="Calibri"/>
                          <a:ea typeface="Calibri"/>
                          <a:cs typeface="Calibri"/>
                          <a:sym typeface="Calibri"/>
                        </a:rPr>
                        <a:t>Grade 11</a:t>
                      </a:r>
                      <a:endParaRPr sz="1100">
                        <a:latin typeface="Calibri"/>
                        <a:ea typeface="Calibri"/>
                        <a:cs typeface="Calibri"/>
                        <a:sym typeface="Calibri"/>
                      </a:endParaRPr>
                    </a:p>
                  </a:txBody>
                  <a:tcPr marT="0" marB="0" marR="0" marL="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337</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378</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356</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352</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364</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375</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363</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334</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CE5CD"/>
                    </a:solidFill>
                  </a:tcPr>
                </a:tc>
              </a:tr>
              <a:tr h="193825">
                <a:tc>
                  <a:txBody>
                    <a:bodyPr/>
                    <a:lstStyle/>
                    <a:p>
                      <a:pPr indent="0" lvl="0" marL="0" rtl="0" algn="l">
                        <a:lnSpc>
                          <a:spcPct val="115000"/>
                        </a:lnSpc>
                        <a:spcBef>
                          <a:spcPts val="0"/>
                        </a:spcBef>
                        <a:spcAft>
                          <a:spcPts val="0"/>
                        </a:spcAft>
                        <a:buNone/>
                      </a:pPr>
                      <a:r>
                        <a:rPr lang="en-US" sz="1100">
                          <a:latin typeface="Calibri"/>
                          <a:ea typeface="Calibri"/>
                          <a:cs typeface="Calibri"/>
                          <a:sym typeface="Calibri"/>
                        </a:rPr>
                        <a:t>Grade 12</a:t>
                      </a:r>
                      <a:endParaRPr sz="1100">
                        <a:latin typeface="Calibri"/>
                        <a:ea typeface="Calibri"/>
                        <a:cs typeface="Calibri"/>
                        <a:sym typeface="Calibri"/>
                      </a:endParaRPr>
                    </a:p>
                  </a:txBody>
                  <a:tcPr marT="0" marB="0" marR="0" marL="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374</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339</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388</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377</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385</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382</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386</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100">
                          <a:latin typeface="Calibri"/>
                          <a:ea typeface="Calibri"/>
                          <a:cs typeface="Calibri"/>
                          <a:sym typeface="Calibri"/>
                        </a:rPr>
                        <a:t>380</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CE5CD"/>
                    </a:solidFill>
                  </a:tcPr>
                </a:tc>
              </a:tr>
              <a:tr h="193825">
                <a:tc>
                  <a:txBody>
                    <a:bodyPr/>
                    <a:lstStyle/>
                    <a:p>
                      <a:pPr indent="0" lvl="0" marL="0" rtl="0" algn="l">
                        <a:lnSpc>
                          <a:spcPct val="115000"/>
                        </a:lnSpc>
                        <a:spcBef>
                          <a:spcPts val="0"/>
                        </a:spcBef>
                        <a:spcAft>
                          <a:spcPts val="0"/>
                        </a:spcAft>
                        <a:buNone/>
                      </a:pPr>
                      <a:r>
                        <a:rPr b="1" lang="en-US" sz="1100">
                          <a:latin typeface="Calibri"/>
                          <a:ea typeface="Calibri"/>
                          <a:cs typeface="Calibri"/>
                          <a:sym typeface="Calibri"/>
                        </a:rPr>
                        <a:t>Total High School</a:t>
                      </a:r>
                      <a:endParaRPr sz="1100">
                        <a:latin typeface="Calibri"/>
                        <a:ea typeface="Calibri"/>
                        <a:cs typeface="Calibri"/>
                        <a:sym typeface="Calibri"/>
                      </a:endParaRPr>
                    </a:p>
                  </a:txBody>
                  <a:tcPr marT="0" marB="0" marR="0" marL="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1,493</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1,467</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1,484</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1,511</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1,503</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1,437</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1,426</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1,402</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CE5CD"/>
                    </a:solidFill>
                  </a:tcPr>
                </a:tc>
              </a:tr>
              <a:tr h="193825">
                <a:tc>
                  <a:txBody>
                    <a:bodyPr/>
                    <a:lstStyle/>
                    <a:p>
                      <a:pPr indent="0" lvl="0" marL="0" rtl="0" algn="l">
                        <a:lnSpc>
                          <a:spcPct val="115000"/>
                        </a:lnSpc>
                        <a:spcBef>
                          <a:spcPts val="0"/>
                        </a:spcBef>
                        <a:spcAft>
                          <a:spcPts val="0"/>
                        </a:spcAft>
                        <a:buNone/>
                      </a:pPr>
                      <a:r>
                        <a:rPr b="1" lang="en-US" sz="1100">
                          <a:latin typeface="Calibri"/>
                          <a:ea typeface="Calibri"/>
                          <a:cs typeface="Calibri"/>
                          <a:sym typeface="Calibri"/>
                        </a:rPr>
                        <a:t>Total K-12</a:t>
                      </a:r>
                      <a:endParaRPr sz="1100">
                        <a:latin typeface="Calibri"/>
                        <a:ea typeface="Calibri"/>
                        <a:cs typeface="Calibri"/>
                        <a:sym typeface="Calibri"/>
                      </a:endParaRPr>
                    </a:p>
                  </a:txBody>
                  <a:tcPr marT="0" marB="0" marR="0" marL="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4,599</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4,600</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4,482</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4,474</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4,381</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4,264</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4,355</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4,326</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CE5CD"/>
                    </a:solidFill>
                  </a:tcPr>
                </a:tc>
              </a:tr>
              <a:tr h="174450">
                <a:tc gridSpan="2" rowSpan="2">
                  <a:txBody>
                    <a:bodyPr/>
                    <a:lstStyle/>
                    <a:p>
                      <a:pPr indent="0" lvl="0" marL="0" rtl="0" algn="l">
                        <a:lnSpc>
                          <a:spcPct val="115000"/>
                        </a:lnSpc>
                        <a:spcBef>
                          <a:spcPts val="0"/>
                        </a:spcBef>
                        <a:spcAft>
                          <a:spcPts val="0"/>
                        </a:spcAft>
                        <a:buNone/>
                      </a:pPr>
                      <a:r>
                        <a:rPr b="1" lang="en-US" sz="1000">
                          <a:latin typeface="Calibri"/>
                          <a:ea typeface="Calibri"/>
                          <a:cs typeface="Calibri"/>
                          <a:sym typeface="Calibri"/>
                        </a:rPr>
                        <a:t>Change</a:t>
                      </a:r>
                      <a:endParaRPr b="1" sz="1000">
                        <a:latin typeface="Calibri"/>
                        <a:ea typeface="Calibri"/>
                        <a:cs typeface="Calibri"/>
                        <a:sym typeface="Calibri"/>
                      </a:endParaRPr>
                    </a:p>
                  </a:txBody>
                  <a:tcPr marT="0" marB="0" marR="0" marL="0" anchor="ctr">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tcPr>
                </a:tc>
                <a:tc rowSpan="2" hMerge="1"/>
                <a:tc>
                  <a:txBody>
                    <a:bodyPr/>
                    <a:lstStyle/>
                    <a:p>
                      <a:pPr indent="0" lvl="0" marL="0" rtl="0" algn="ctr">
                        <a:lnSpc>
                          <a:spcPct val="115000"/>
                        </a:lnSpc>
                        <a:spcBef>
                          <a:spcPts val="0"/>
                        </a:spcBef>
                        <a:spcAft>
                          <a:spcPts val="0"/>
                        </a:spcAft>
                        <a:buNone/>
                      </a:pPr>
                      <a:r>
                        <a:rPr b="1" lang="en-US" sz="1000">
                          <a:latin typeface="Calibri"/>
                          <a:ea typeface="Calibri"/>
                          <a:cs typeface="Calibri"/>
                          <a:sym typeface="Calibri"/>
                        </a:rPr>
                        <a:t>1</a:t>
                      </a:r>
                      <a:endParaRPr sz="10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000">
                          <a:latin typeface="Calibri"/>
                          <a:ea typeface="Calibri"/>
                          <a:cs typeface="Calibri"/>
                          <a:sym typeface="Calibri"/>
                        </a:rPr>
                        <a:t>-118</a:t>
                      </a:r>
                      <a:endParaRPr sz="10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000">
                          <a:latin typeface="Calibri"/>
                          <a:ea typeface="Calibri"/>
                          <a:cs typeface="Calibri"/>
                          <a:sym typeface="Calibri"/>
                        </a:rPr>
                        <a:t>-8</a:t>
                      </a:r>
                      <a:endParaRPr sz="10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000">
                          <a:latin typeface="Calibri"/>
                          <a:ea typeface="Calibri"/>
                          <a:cs typeface="Calibri"/>
                          <a:sym typeface="Calibri"/>
                        </a:rPr>
                        <a:t>-93</a:t>
                      </a:r>
                      <a:endParaRPr sz="10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000">
                          <a:latin typeface="Calibri"/>
                          <a:ea typeface="Calibri"/>
                          <a:cs typeface="Calibri"/>
                          <a:sym typeface="Calibri"/>
                        </a:rPr>
                        <a:t>-117</a:t>
                      </a:r>
                      <a:endParaRPr sz="10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000">
                          <a:latin typeface="Calibri"/>
                          <a:ea typeface="Calibri"/>
                          <a:cs typeface="Calibri"/>
                          <a:sym typeface="Calibri"/>
                        </a:rPr>
                        <a:t>91</a:t>
                      </a:r>
                      <a:endParaRPr sz="10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000">
                          <a:latin typeface="Calibri"/>
                          <a:ea typeface="Calibri"/>
                          <a:cs typeface="Calibri"/>
                          <a:sym typeface="Calibri"/>
                        </a:rPr>
                        <a:t>-29</a:t>
                      </a:r>
                      <a:endParaRPr sz="10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CE5CD"/>
                    </a:solidFill>
                  </a:tcPr>
                </a:tc>
              </a:tr>
              <a:tr h="193825">
                <a:tc gridSpan="2" vMerge="1"/>
                <a:tc hMerge="1" vMerge="1"/>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0.02%</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-2.57%</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-0.18%</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-2.08%</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-2.67%</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2.13%</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-0.67%*</a:t>
                      </a:r>
                      <a:endParaRPr sz="1100">
                        <a:latin typeface="Calibri"/>
                        <a:ea typeface="Calibri"/>
                        <a:cs typeface="Calibri"/>
                        <a:sym typeface="Calibri"/>
                      </a:endParaRPr>
                    </a:p>
                  </a:txBody>
                  <a:tcPr marT="0" marB="0" marR="0" marL="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rgbClr val="FCE5CD"/>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g11460c51f49_1_2"/>
          <p:cNvSpPr txBox="1"/>
          <p:nvPr>
            <p:ph idx="4294967295" type="title"/>
          </p:nvPr>
        </p:nvSpPr>
        <p:spPr>
          <a:xfrm>
            <a:off x="457201" y="101500"/>
            <a:ext cx="8229600" cy="8574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4400"/>
              <a:buFont typeface="Helvetica Neue"/>
              <a:buNone/>
            </a:pPr>
            <a:r>
              <a:rPr b="1" lang="en-US" sz="2500">
                <a:highlight>
                  <a:srgbClr val="FFFFFF"/>
                </a:highlight>
                <a:latin typeface="Arial"/>
                <a:ea typeface="Arial"/>
                <a:cs typeface="Arial"/>
                <a:sym typeface="Arial"/>
              </a:rPr>
              <a:t>Recommendation 3: Student Enrollment  </a:t>
            </a:r>
            <a:endParaRPr sz="2500">
              <a:latin typeface="Calibri"/>
              <a:ea typeface="Calibri"/>
              <a:cs typeface="Calibri"/>
              <a:sym typeface="Calibri"/>
            </a:endParaRPr>
          </a:p>
        </p:txBody>
      </p:sp>
      <p:sp>
        <p:nvSpPr>
          <p:cNvPr id="204" name="Google Shape;204;g11460c51f49_1_2"/>
          <p:cNvSpPr txBox="1"/>
          <p:nvPr/>
        </p:nvSpPr>
        <p:spPr>
          <a:xfrm>
            <a:off x="298800" y="1153800"/>
            <a:ext cx="2202300" cy="1647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chemeClr val="dk1"/>
                </a:solidFill>
                <a:latin typeface="Calibri"/>
                <a:ea typeface="Calibri"/>
                <a:cs typeface="Calibri"/>
                <a:sym typeface="Calibri"/>
              </a:rPr>
              <a:t>Focus significant effort to recruit and retain resident students to increase capture rate</a:t>
            </a:r>
            <a:endParaRPr b="0" i="0" sz="2200" u="none" cap="none" strike="noStrike">
              <a:solidFill>
                <a:schemeClr val="dk1"/>
              </a:solidFill>
              <a:latin typeface="Arial"/>
              <a:ea typeface="Arial"/>
              <a:cs typeface="Arial"/>
              <a:sym typeface="Arial"/>
            </a:endParaRPr>
          </a:p>
        </p:txBody>
      </p:sp>
      <p:sp>
        <p:nvSpPr>
          <p:cNvPr id="205" name="Google Shape;205;g11460c51f49_1_2"/>
          <p:cNvSpPr txBox="1"/>
          <p:nvPr/>
        </p:nvSpPr>
        <p:spPr>
          <a:xfrm>
            <a:off x="471225" y="4746150"/>
            <a:ext cx="30000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Helvetica Neue"/>
                <a:ea typeface="Helvetica Neue"/>
                <a:cs typeface="Helvetica Neue"/>
                <a:sym typeface="Helvetica Neue"/>
              </a:rPr>
              <a:t>Prepared for </a:t>
            </a:r>
            <a:r>
              <a:rPr lang="en-US" sz="1000">
                <a:solidFill>
                  <a:schemeClr val="dk1"/>
                </a:solidFill>
                <a:latin typeface="Helvetica Neue"/>
                <a:ea typeface="Helvetica Neue"/>
                <a:cs typeface="Helvetica Neue"/>
                <a:sym typeface="Helvetica Neue"/>
              </a:rPr>
              <a:t>2.25</a:t>
            </a:r>
            <a:r>
              <a:rPr b="0" i="0" lang="en-US" sz="1000" u="none" cap="none" strike="noStrike">
                <a:solidFill>
                  <a:schemeClr val="dk1"/>
                </a:solidFill>
                <a:latin typeface="Helvetica Neue"/>
                <a:ea typeface="Helvetica Neue"/>
                <a:cs typeface="Helvetica Neue"/>
                <a:sym typeface="Helvetica Neue"/>
              </a:rPr>
              <a:t>.202</a:t>
            </a:r>
            <a:r>
              <a:rPr lang="en-US" sz="1000">
                <a:solidFill>
                  <a:schemeClr val="dk1"/>
                </a:solidFill>
                <a:latin typeface="Helvetica Neue"/>
                <a:ea typeface="Helvetica Neue"/>
                <a:cs typeface="Helvetica Neue"/>
                <a:sym typeface="Helvetica Neue"/>
              </a:rPr>
              <a:t>5</a:t>
            </a:r>
            <a:r>
              <a:rPr b="0" i="0" lang="en-US" sz="1000" u="none" cap="none" strike="noStrike">
                <a:solidFill>
                  <a:schemeClr val="dk1"/>
                </a:solidFill>
                <a:latin typeface="Helvetica Neue"/>
                <a:ea typeface="Helvetica Neue"/>
                <a:cs typeface="Helvetica Neue"/>
                <a:sym typeface="Helvetica Neue"/>
              </a:rPr>
              <a:t> School Board Meeting</a:t>
            </a:r>
            <a:endParaRPr b="0" i="0" sz="1400" u="none" cap="none" strike="noStrike">
              <a:solidFill>
                <a:schemeClr val="dk1"/>
              </a:solidFill>
              <a:latin typeface="Helvetica Neue"/>
              <a:ea typeface="Helvetica Neue"/>
              <a:cs typeface="Helvetica Neue"/>
              <a:sym typeface="Helvetica Neue"/>
            </a:endParaRPr>
          </a:p>
        </p:txBody>
      </p:sp>
      <p:pic>
        <p:nvPicPr>
          <p:cNvPr id="206" name="Google Shape;206;g11460c51f49_1_2" title="Chart"/>
          <p:cNvPicPr preferRelativeResize="0"/>
          <p:nvPr/>
        </p:nvPicPr>
        <p:blipFill>
          <a:blip r:embed="rId3">
            <a:alphaModFix/>
          </a:blip>
          <a:stretch>
            <a:fillRect/>
          </a:stretch>
        </p:blipFill>
        <p:spPr>
          <a:xfrm>
            <a:off x="2590100" y="1288000"/>
            <a:ext cx="5920600" cy="2799325"/>
          </a:xfrm>
          <a:prstGeom prst="rect">
            <a:avLst/>
          </a:prstGeom>
          <a:noFill/>
          <a:ln cap="flat" cmpd="sng" w="9525">
            <a:solidFill>
              <a:srgbClr val="000000"/>
            </a:solidFill>
            <a:prstDash val="solid"/>
            <a:miter lim="8000"/>
            <a:headEnd len="sm" w="sm" type="none"/>
            <a:tailEnd len="sm" w="sm" type="none"/>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gbd9a7196df_0_55"/>
          <p:cNvSpPr txBox="1"/>
          <p:nvPr/>
        </p:nvSpPr>
        <p:spPr>
          <a:xfrm>
            <a:off x="471225" y="603413"/>
            <a:ext cx="7693500" cy="4325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0" lang="en-US" sz="1700" u="none" cap="none" strike="noStrike">
                <a:solidFill>
                  <a:schemeClr val="dk1"/>
                </a:solidFill>
                <a:latin typeface="Calibri"/>
                <a:ea typeface="Calibri"/>
                <a:cs typeface="Calibri"/>
                <a:sym typeface="Calibri"/>
              </a:rPr>
              <a:t>Beliefs about ways to attract and retain resident students</a:t>
            </a:r>
            <a:endParaRPr b="0" i="0" sz="1700" u="none" cap="none" strike="noStrike">
              <a:solidFill>
                <a:schemeClr val="dk1"/>
              </a:solidFill>
              <a:latin typeface="Calibri"/>
              <a:ea typeface="Calibri"/>
              <a:cs typeface="Calibri"/>
              <a:sym typeface="Calibri"/>
            </a:endParaRPr>
          </a:p>
          <a:p>
            <a:pPr indent="-336550" lvl="0" marL="914400" rtl="0" algn="l">
              <a:spcBef>
                <a:spcPts val="0"/>
              </a:spcBef>
              <a:spcAft>
                <a:spcPts val="0"/>
              </a:spcAft>
              <a:buClr>
                <a:schemeClr val="dk1"/>
              </a:buClr>
              <a:buSzPts val="1700"/>
              <a:buFont typeface="Calibri"/>
              <a:buChar char="➢"/>
            </a:pPr>
            <a:r>
              <a:rPr lang="en-US" sz="1700">
                <a:solidFill>
                  <a:schemeClr val="dk1"/>
                </a:solidFill>
                <a:latin typeface="Calibri"/>
                <a:ea typeface="Calibri"/>
                <a:cs typeface="Calibri"/>
                <a:sym typeface="Calibri"/>
              </a:rPr>
              <a:t>Persist in Improving Academic Outcomes</a:t>
            </a:r>
            <a:endParaRPr sz="1700">
              <a:solidFill>
                <a:schemeClr val="dk1"/>
              </a:solidFill>
              <a:latin typeface="Calibri"/>
              <a:ea typeface="Calibri"/>
              <a:cs typeface="Calibri"/>
              <a:sym typeface="Calibri"/>
            </a:endParaRPr>
          </a:p>
          <a:p>
            <a:pPr indent="-336550" lvl="0" marL="914400" rtl="0" algn="l">
              <a:spcBef>
                <a:spcPts val="0"/>
              </a:spcBef>
              <a:spcAft>
                <a:spcPts val="0"/>
              </a:spcAft>
              <a:buClr>
                <a:schemeClr val="dk1"/>
              </a:buClr>
              <a:buSzPts val="1700"/>
              <a:buFont typeface="Calibri"/>
              <a:buChar char="➢"/>
            </a:pPr>
            <a:r>
              <a:rPr lang="en-US" sz="1700">
                <a:solidFill>
                  <a:schemeClr val="dk1"/>
                </a:solidFill>
                <a:latin typeface="Calibri"/>
                <a:ea typeface="Calibri"/>
                <a:cs typeface="Calibri"/>
                <a:sym typeface="Calibri"/>
              </a:rPr>
              <a:t>Promote Unique Strengths</a:t>
            </a:r>
            <a:endParaRPr sz="1700">
              <a:solidFill>
                <a:schemeClr val="dk1"/>
              </a:solidFill>
              <a:latin typeface="Calibri"/>
              <a:ea typeface="Calibri"/>
              <a:cs typeface="Calibri"/>
              <a:sym typeface="Calibri"/>
            </a:endParaRPr>
          </a:p>
          <a:p>
            <a:pPr indent="-323850" lvl="1" marL="1371600" rtl="0" algn="l">
              <a:spcBef>
                <a:spcPts val="0"/>
              </a:spcBef>
              <a:spcAft>
                <a:spcPts val="0"/>
              </a:spcAft>
              <a:buClr>
                <a:schemeClr val="dk1"/>
              </a:buClr>
              <a:buSzPts val="1500"/>
              <a:buFont typeface="Calibri"/>
              <a:buChar char="○"/>
            </a:pPr>
            <a:r>
              <a:rPr lang="en-US" sz="1500">
                <a:solidFill>
                  <a:schemeClr val="dk1"/>
                </a:solidFill>
                <a:latin typeface="Calibri"/>
                <a:ea typeface="Calibri"/>
                <a:cs typeface="Calibri"/>
                <a:sym typeface="Calibri"/>
              </a:rPr>
              <a:t>Preschool programs,which serve as a positive and inviting entry point for families into the district’s educational system.</a:t>
            </a:r>
            <a:endParaRPr sz="1500">
              <a:solidFill>
                <a:schemeClr val="dk1"/>
              </a:solidFill>
              <a:latin typeface="Calibri"/>
              <a:ea typeface="Calibri"/>
              <a:cs typeface="Calibri"/>
              <a:sym typeface="Calibri"/>
            </a:endParaRPr>
          </a:p>
          <a:p>
            <a:pPr indent="-323850" lvl="1" marL="1371600" rtl="0" algn="l">
              <a:spcBef>
                <a:spcPts val="0"/>
              </a:spcBef>
              <a:spcAft>
                <a:spcPts val="0"/>
              </a:spcAft>
              <a:buClr>
                <a:schemeClr val="dk1"/>
              </a:buClr>
              <a:buSzPts val="1500"/>
              <a:buFont typeface="Calibri"/>
              <a:buChar char="○"/>
            </a:pPr>
            <a:r>
              <a:rPr lang="en-US" sz="1500">
                <a:solidFill>
                  <a:schemeClr val="dk1"/>
                </a:solidFill>
                <a:latin typeface="Calibri"/>
                <a:ea typeface="Calibri"/>
                <a:cs typeface="Calibri"/>
                <a:sym typeface="Calibri"/>
              </a:rPr>
              <a:t>Small town in the city highlighting proximity to the city with the benefits of a smaller school setting</a:t>
            </a:r>
            <a:endParaRPr sz="1500">
              <a:solidFill>
                <a:schemeClr val="dk1"/>
              </a:solidFill>
              <a:latin typeface="Calibri"/>
              <a:ea typeface="Calibri"/>
              <a:cs typeface="Calibri"/>
              <a:sym typeface="Calibri"/>
            </a:endParaRPr>
          </a:p>
          <a:p>
            <a:pPr indent="-323850" lvl="1" marL="1371600" rtl="0" algn="l">
              <a:spcBef>
                <a:spcPts val="0"/>
              </a:spcBef>
              <a:spcAft>
                <a:spcPts val="0"/>
              </a:spcAft>
              <a:buClr>
                <a:schemeClr val="dk1"/>
              </a:buClr>
              <a:buSzPts val="1500"/>
              <a:buFont typeface="Calibri"/>
              <a:buChar char="○"/>
            </a:pPr>
            <a:r>
              <a:rPr lang="en-US" sz="1500">
                <a:solidFill>
                  <a:schemeClr val="dk1"/>
                </a:solidFill>
                <a:latin typeface="Calibri"/>
                <a:ea typeface="Calibri"/>
                <a:cs typeface="Calibri"/>
                <a:sym typeface="Calibri"/>
              </a:rPr>
              <a:t>Low elementary class sizes</a:t>
            </a:r>
            <a:endParaRPr sz="1500">
              <a:solidFill>
                <a:schemeClr val="dk1"/>
              </a:solidFill>
              <a:latin typeface="Calibri"/>
              <a:ea typeface="Calibri"/>
              <a:cs typeface="Calibri"/>
              <a:sym typeface="Calibri"/>
            </a:endParaRPr>
          </a:p>
          <a:p>
            <a:pPr indent="-323850" lvl="1" marL="1371600" rtl="0" algn="l">
              <a:spcBef>
                <a:spcPts val="0"/>
              </a:spcBef>
              <a:spcAft>
                <a:spcPts val="0"/>
              </a:spcAft>
              <a:buClr>
                <a:schemeClr val="dk1"/>
              </a:buClr>
              <a:buSzPts val="1500"/>
              <a:buFont typeface="Calibri"/>
              <a:buChar char="○"/>
            </a:pPr>
            <a:r>
              <a:rPr lang="en-US" sz="1500">
                <a:solidFill>
                  <a:schemeClr val="dk1"/>
                </a:solidFill>
                <a:latin typeface="Calibri"/>
                <a:ea typeface="Calibri"/>
                <a:cs typeface="Calibri"/>
                <a:sym typeface="Calibri"/>
              </a:rPr>
              <a:t>Engaged and connected teachers - teachers care about their students</a:t>
            </a:r>
            <a:endParaRPr sz="1500">
              <a:solidFill>
                <a:schemeClr val="dk1"/>
              </a:solidFill>
              <a:latin typeface="Calibri"/>
              <a:ea typeface="Calibri"/>
              <a:cs typeface="Calibri"/>
              <a:sym typeface="Calibri"/>
            </a:endParaRPr>
          </a:p>
          <a:p>
            <a:pPr indent="-323850" lvl="1" marL="1371600" rtl="0" algn="l">
              <a:spcBef>
                <a:spcPts val="0"/>
              </a:spcBef>
              <a:spcAft>
                <a:spcPts val="0"/>
              </a:spcAft>
              <a:buClr>
                <a:schemeClr val="dk1"/>
              </a:buClr>
              <a:buSzPts val="1500"/>
              <a:buFont typeface="Calibri"/>
              <a:buChar char="○"/>
            </a:pPr>
            <a:r>
              <a:rPr lang="en-US" sz="1500">
                <a:solidFill>
                  <a:schemeClr val="dk1"/>
                </a:solidFill>
                <a:latin typeface="Calibri"/>
                <a:ea typeface="Calibri"/>
                <a:cs typeface="Calibri"/>
                <a:sym typeface="Calibri"/>
              </a:rPr>
              <a:t>Modernized schools and cafeterias as a result of community support and investment</a:t>
            </a:r>
            <a:endParaRPr sz="1500">
              <a:solidFill>
                <a:schemeClr val="dk1"/>
              </a:solidFill>
              <a:latin typeface="Calibri"/>
              <a:ea typeface="Calibri"/>
              <a:cs typeface="Calibri"/>
              <a:sym typeface="Calibri"/>
            </a:endParaRPr>
          </a:p>
          <a:p>
            <a:pPr indent="-323850" lvl="1" marL="1371600" rtl="0" algn="l">
              <a:spcBef>
                <a:spcPts val="0"/>
              </a:spcBef>
              <a:spcAft>
                <a:spcPts val="0"/>
              </a:spcAft>
              <a:buClr>
                <a:schemeClr val="dk1"/>
              </a:buClr>
              <a:buSzPts val="1500"/>
              <a:buFont typeface="Calibri"/>
              <a:buChar char="○"/>
            </a:pPr>
            <a:r>
              <a:rPr lang="en-US" sz="1500">
                <a:solidFill>
                  <a:schemeClr val="dk1"/>
                </a:solidFill>
                <a:latin typeface="Calibri"/>
                <a:ea typeface="Calibri"/>
                <a:cs typeface="Calibri"/>
                <a:sym typeface="Calibri"/>
              </a:rPr>
              <a:t>Offerings of International Baccalaureate (IB), Advanced Placement (AP), and concurrent college enrollment at the high school</a:t>
            </a:r>
            <a:endParaRPr sz="1500">
              <a:solidFill>
                <a:schemeClr val="dk1"/>
              </a:solidFill>
              <a:latin typeface="Calibri"/>
              <a:ea typeface="Calibri"/>
              <a:cs typeface="Calibri"/>
              <a:sym typeface="Calibri"/>
            </a:endParaRPr>
          </a:p>
          <a:p>
            <a:pPr indent="-336550" lvl="0" marL="914400" rtl="0" algn="l">
              <a:spcBef>
                <a:spcPts val="0"/>
              </a:spcBef>
              <a:spcAft>
                <a:spcPts val="0"/>
              </a:spcAft>
              <a:buClr>
                <a:schemeClr val="dk1"/>
              </a:buClr>
              <a:buSzPts val="1700"/>
              <a:buFont typeface="Calibri"/>
              <a:buChar char="➢"/>
            </a:pPr>
            <a:r>
              <a:rPr lang="en-US" sz="1700">
                <a:solidFill>
                  <a:schemeClr val="dk1"/>
                </a:solidFill>
                <a:latin typeface="Calibri"/>
                <a:ea typeface="Calibri"/>
                <a:cs typeface="Calibri"/>
                <a:sym typeface="Calibri"/>
              </a:rPr>
              <a:t>Increase Outreach to Families with Incoming Kindergarteners</a:t>
            </a:r>
            <a:endParaRPr sz="1700">
              <a:solidFill>
                <a:schemeClr val="dk1"/>
              </a:solidFill>
              <a:latin typeface="Calibri"/>
              <a:ea typeface="Calibri"/>
              <a:cs typeface="Calibri"/>
              <a:sym typeface="Calibri"/>
            </a:endParaRPr>
          </a:p>
          <a:p>
            <a:pPr indent="-336550" lvl="0" marL="914400" rtl="0" algn="l">
              <a:spcBef>
                <a:spcPts val="0"/>
              </a:spcBef>
              <a:spcAft>
                <a:spcPts val="0"/>
              </a:spcAft>
              <a:buClr>
                <a:schemeClr val="dk1"/>
              </a:buClr>
              <a:buSzPts val="1700"/>
              <a:buFont typeface="Calibri"/>
              <a:buChar char="➢"/>
            </a:pPr>
            <a:r>
              <a:rPr lang="en-US" sz="1700">
                <a:solidFill>
                  <a:schemeClr val="dk1"/>
                </a:solidFill>
                <a:latin typeface="Calibri"/>
                <a:ea typeface="Calibri"/>
                <a:cs typeface="Calibri"/>
                <a:sym typeface="Calibri"/>
              </a:rPr>
              <a:t>Create High Expectations for Initial Family Experiences</a:t>
            </a:r>
            <a:endParaRPr sz="1700">
              <a:solidFill>
                <a:schemeClr val="dk1"/>
              </a:solidFill>
              <a:latin typeface="Calibri"/>
              <a:ea typeface="Calibri"/>
              <a:cs typeface="Calibri"/>
              <a:sym typeface="Calibri"/>
            </a:endParaRPr>
          </a:p>
          <a:p>
            <a:pPr indent="-336550" lvl="0" marL="914400" rtl="0" algn="l">
              <a:spcBef>
                <a:spcPts val="0"/>
              </a:spcBef>
              <a:spcAft>
                <a:spcPts val="0"/>
              </a:spcAft>
              <a:buClr>
                <a:schemeClr val="dk1"/>
              </a:buClr>
              <a:buSzPts val="1700"/>
              <a:buFont typeface="Calibri"/>
              <a:buChar char="➢"/>
            </a:pPr>
            <a:r>
              <a:rPr lang="en-US" sz="1700">
                <a:solidFill>
                  <a:schemeClr val="dk1"/>
                </a:solidFill>
                <a:latin typeface="Calibri"/>
                <a:ea typeface="Calibri"/>
                <a:cs typeface="Calibri"/>
                <a:sym typeface="Calibri"/>
              </a:rPr>
              <a:t>Ensure Transparency in Student Access</a:t>
            </a:r>
            <a:endParaRPr sz="1700">
              <a:solidFill>
                <a:schemeClr val="dk1"/>
              </a:solidFill>
              <a:latin typeface="Calibri"/>
              <a:ea typeface="Calibri"/>
              <a:cs typeface="Calibri"/>
              <a:sym typeface="Calibri"/>
            </a:endParaRPr>
          </a:p>
          <a:p>
            <a:pPr indent="-336550" lvl="0" marL="914400" rtl="0" algn="l">
              <a:spcBef>
                <a:spcPts val="0"/>
              </a:spcBef>
              <a:spcAft>
                <a:spcPts val="0"/>
              </a:spcAft>
              <a:buClr>
                <a:schemeClr val="dk1"/>
              </a:buClr>
              <a:buSzPts val="1700"/>
              <a:buFont typeface="Calibri"/>
              <a:buChar char="➢"/>
            </a:pPr>
            <a:r>
              <a:rPr lang="en-US" sz="1700">
                <a:solidFill>
                  <a:schemeClr val="dk1"/>
                </a:solidFill>
                <a:latin typeface="Calibri"/>
                <a:ea typeface="Calibri"/>
                <a:cs typeface="Calibri"/>
                <a:sym typeface="Calibri"/>
              </a:rPr>
              <a:t>Enhance Non-Academic Experiences</a:t>
            </a:r>
            <a:endParaRPr sz="1700">
              <a:solidFill>
                <a:schemeClr val="dk1"/>
              </a:solidFill>
              <a:latin typeface="Calibri"/>
              <a:ea typeface="Calibri"/>
              <a:cs typeface="Calibri"/>
              <a:sym typeface="Calibri"/>
            </a:endParaRPr>
          </a:p>
        </p:txBody>
      </p:sp>
      <p:sp>
        <p:nvSpPr>
          <p:cNvPr id="212" name="Google Shape;212;gbd9a7196df_0_55"/>
          <p:cNvSpPr txBox="1"/>
          <p:nvPr>
            <p:ph idx="4294967295" type="title"/>
          </p:nvPr>
        </p:nvSpPr>
        <p:spPr>
          <a:xfrm>
            <a:off x="457200" y="-49375"/>
            <a:ext cx="8229600" cy="652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4400"/>
              <a:buFont typeface="Helvetica Neue"/>
              <a:buNone/>
            </a:pPr>
            <a:r>
              <a:rPr b="1" lang="en-US" sz="2400">
                <a:highlight>
                  <a:srgbClr val="FFFFFF"/>
                </a:highlight>
                <a:latin typeface="Arial"/>
                <a:ea typeface="Arial"/>
                <a:cs typeface="Arial"/>
                <a:sym typeface="Arial"/>
              </a:rPr>
              <a:t>Recommendation 3: Student Enrollment  </a:t>
            </a:r>
            <a:endParaRPr sz="2400">
              <a:latin typeface="Calibri"/>
              <a:ea typeface="Calibri"/>
              <a:cs typeface="Calibri"/>
              <a:sym typeface="Calibri"/>
            </a:endParaRPr>
          </a:p>
        </p:txBody>
      </p:sp>
      <p:sp>
        <p:nvSpPr>
          <p:cNvPr id="213" name="Google Shape;213;gbd9a7196df_0_55"/>
          <p:cNvSpPr txBox="1"/>
          <p:nvPr/>
        </p:nvSpPr>
        <p:spPr>
          <a:xfrm>
            <a:off x="471225" y="4746150"/>
            <a:ext cx="30000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Helvetica Neue"/>
                <a:ea typeface="Helvetica Neue"/>
                <a:cs typeface="Helvetica Neue"/>
                <a:sym typeface="Helvetica Neue"/>
              </a:rPr>
              <a:t>Prepared for </a:t>
            </a:r>
            <a:r>
              <a:rPr lang="en-US" sz="1000">
                <a:solidFill>
                  <a:schemeClr val="dk1"/>
                </a:solidFill>
                <a:latin typeface="Helvetica Neue"/>
                <a:ea typeface="Helvetica Neue"/>
                <a:cs typeface="Helvetica Neue"/>
                <a:sym typeface="Helvetica Neue"/>
              </a:rPr>
              <a:t>2.25</a:t>
            </a:r>
            <a:r>
              <a:rPr b="0" i="0" lang="en-US" sz="1000" u="none" cap="none" strike="noStrike">
                <a:solidFill>
                  <a:schemeClr val="dk1"/>
                </a:solidFill>
                <a:latin typeface="Helvetica Neue"/>
                <a:ea typeface="Helvetica Neue"/>
                <a:cs typeface="Helvetica Neue"/>
                <a:sym typeface="Helvetica Neue"/>
              </a:rPr>
              <a:t>.202</a:t>
            </a:r>
            <a:r>
              <a:rPr lang="en-US" sz="1000">
                <a:solidFill>
                  <a:schemeClr val="dk1"/>
                </a:solidFill>
                <a:latin typeface="Helvetica Neue"/>
                <a:ea typeface="Helvetica Neue"/>
                <a:cs typeface="Helvetica Neue"/>
                <a:sym typeface="Helvetica Neue"/>
              </a:rPr>
              <a:t>5</a:t>
            </a:r>
            <a:r>
              <a:rPr b="0" i="0" lang="en-US" sz="1000" u="none" cap="none" strike="noStrike">
                <a:solidFill>
                  <a:schemeClr val="dk1"/>
                </a:solidFill>
                <a:latin typeface="Helvetica Neue"/>
                <a:ea typeface="Helvetica Neue"/>
                <a:cs typeface="Helvetica Neue"/>
                <a:sym typeface="Helvetica Neue"/>
              </a:rPr>
              <a:t> School Board Meeting</a:t>
            </a:r>
            <a:endParaRPr b="0" i="0" sz="1400" u="none" cap="none" strike="noStrike">
              <a:solidFill>
                <a:schemeClr val="dk1"/>
              </a:solidFill>
              <a:latin typeface="Helvetica Neue"/>
              <a:ea typeface="Helvetica Neue"/>
              <a:cs typeface="Helvetica Neue"/>
              <a:sym typeface="Helvetica Neue"/>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g2ca51cda974_0_0"/>
          <p:cNvSpPr txBox="1"/>
          <p:nvPr/>
        </p:nvSpPr>
        <p:spPr>
          <a:xfrm>
            <a:off x="579050" y="1207038"/>
            <a:ext cx="7693500" cy="2031900"/>
          </a:xfrm>
          <a:prstGeom prst="rect">
            <a:avLst/>
          </a:prstGeom>
          <a:noFill/>
          <a:ln>
            <a:noFill/>
          </a:ln>
        </p:spPr>
        <p:txBody>
          <a:bodyPr anchorCtr="0" anchor="t" bIns="91425" lIns="91425" spcFirstLastPara="1" rIns="91425" wrap="square" tIns="91425">
            <a:spAutoFit/>
          </a:bodyPr>
          <a:lstStyle/>
          <a:p>
            <a:pPr indent="-355600" lvl="0" marL="457200" rtl="0" algn="l">
              <a:spcBef>
                <a:spcPts val="1200"/>
              </a:spcBef>
              <a:spcAft>
                <a:spcPts val="0"/>
              </a:spcAft>
              <a:buClr>
                <a:schemeClr val="dk1"/>
              </a:buClr>
              <a:buSzPts val="2000"/>
              <a:buChar char="➢"/>
            </a:pPr>
            <a:r>
              <a:rPr lang="en-US" sz="2000">
                <a:solidFill>
                  <a:schemeClr val="dk1"/>
                </a:solidFill>
                <a:latin typeface="Calibri"/>
                <a:ea typeface="Calibri"/>
                <a:cs typeface="Calibri"/>
                <a:sym typeface="Calibri"/>
              </a:rPr>
              <a:t>Add a Technology Fee</a:t>
            </a:r>
            <a:endParaRPr sz="2000">
              <a:solidFill>
                <a:schemeClr val="dk1"/>
              </a:solidFill>
              <a:latin typeface="Calibri"/>
              <a:ea typeface="Calibri"/>
              <a:cs typeface="Calibri"/>
              <a:sym typeface="Calibri"/>
            </a:endParaRPr>
          </a:p>
          <a:p>
            <a:pPr indent="-355600" lvl="0" marL="457200" rtl="0" algn="l">
              <a:spcBef>
                <a:spcPts val="0"/>
              </a:spcBef>
              <a:spcAft>
                <a:spcPts val="0"/>
              </a:spcAft>
              <a:buClr>
                <a:schemeClr val="dk1"/>
              </a:buClr>
              <a:buSzPts val="2000"/>
              <a:buChar char="➢"/>
            </a:pPr>
            <a:r>
              <a:rPr lang="en-US" sz="2000">
                <a:solidFill>
                  <a:schemeClr val="dk1"/>
                </a:solidFill>
                <a:latin typeface="Calibri"/>
                <a:ea typeface="Calibri"/>
                <a:cs typeface="Calibri"/>
                <a:sym typeface="Calibri"/>
              </a:rPr>
              <a:t>Increase Community Education Space Rental Fees</a:t>
            </a:r>
            <a:endParaRPr sz="2000">
              <a:solidFill>
                <a:schemeClr val="dk1"/>
              </a:solidFill>
              <a:latin typeface="Calibri"/>
              <a:ea typeface="Calibri"/>
              <a:cs typeface="Calibri"/>
              <a:sym typeface="Calibri"/>
            </a:endParaRPr>
          </a:p>
          <a:p>
            <a:pPr indent="-355600" lvl="0" marL="457200" rtl="0" algn="l">
              <a:spcBef>
                <a:spcPts val="0"/>
              </a:spcBef>
              <a:spcAft>
                <a:spcPts val="0"/>
              </a:spcAft>
              <a:buClr>
                <a:schemeClr val="dk1"/>
              </a:buClr>
              <a:buSzPts val="2000"/>
              <a:buChar char="➢"/>
            </a:pPr>
            <a:r>
              <a:rPr lang="en-US" sz="2000">
                <a:solidFill>
                  <a:schemeClr val="dk1"/>
                </a:solidFill>
                <a:latin typeface="Calibri"/>
                <a:ea typeface="Calibri"/>
                <a:cs typeface="Calibri"/>
                <a:sym typeface="Calibri"/>
              </a:rPr>
              <a:t>Maintain Existing Student Fees and Meal Prices</a:t>
            </a:r>
            <a:endParaRPr sz="2000">
              <a:solidFill>
                <a:schemeClr val="dk1"/>
              </a:solidFill>
              <a:latin typeface="Calibri"/>
              <a:ea typeface="Calibri"/>
              <a:cs typeface="Calibri"/>
              <a:sym typeface="Calibri"/>
            </a:endParaRPr>
          </a:p>
          <a:p>
            <a:pPr indent="-355600" lvl="0" marL="457200" rtl="0" algn="l">
              <a:spcBef>
                <a:spcPts val="0"/>
              </a:spcBef>
              <a:spcAft>
                <a:spcPts val="0"/>
              </a:spcAft>
              <a:buClr>
                <a:schemeClr val="dk1"/>
              </a:buClr>
              <a:buSzPts val="2000"/>
              <a:buChar char="➢"/>
            </a:pPr>
            <a:r>
              <a:rPr lang="en-US" sz="2000">
                <a:solidFill>
                  <a:schemeClr val="dk1"/>
                </a:solidFill>
                <a:latin typeface="Calibri"/>
                <a:ea typeface="Calibri"/>
                <a:cs typeface="Calibri"/>
                <a:sym typeface="Calibri"/>
              </a:rPr>
              <a:t>Encourage Sports Boosters to Increase Funding</a:t>
            </a:r>
            <a:endParaRPr sz="2000">
              <a:solidFill>
                <a:schemeClr val="dk1"/>
              </a:solidFill>
              <a:latin typeface="Calibri"/>
              <a:ea typeface="Calibri"/>
              <a:cs typeface="Calibri"/>
              <a:sym typeface="Calibri"/>
            </a:endParaRPr>
          </a:p>
          <a:p>
            <a:pPr indent="-355600" lvl="1" marL="914400" rtl="0" algn="l">
              <a:spcBef>
                <a:spcPts val="0"/>
              </a:spcBef>
              <a:spcAft>
                <a:spcPts val="0"/>
              </a:spcAft>
              <a:buClr>
                <a:schemeClr val="dk1"/>
              </a:buClr>
              <a:buSzPts val="2000"/>
              <a:buChar char="○"/>
            </a:pPr>
            <a:r>
              <a:rPr lang="en-US" sz="2000">
                <a:solidFill>
                  <a:schemeClr val="dk1"/>
                </a:solidFill>
                <a:latin typeface="Calibri"/>
                <a:ea typeface="Calibri"/>
                <a:cs typeface="Calibri"/>
                <a:sym typeface="Calibri"/>
              </a:rPr>
              <a:t>Form a District-Wide Booster Club</a:t>
            </a:r>
            <a:endParaRPr sz="2000">
              <a:solidFill>
                <a:schemeClr val="dk1"/>
              </a:solidFill>
              <a:latin typeface="Calibri"/>
              <a:ea typeface="Calibri"/>
              <a:cs typeface="Calibri"/>
              <a:sym typeface="Calibri"/>
            </a:endParaRPr>
          </a:p>
          <a:p>
            <a:pPr indent="-355600" lvl="1" marL="914400" rtl="0" algn="l">
              <a:spcBef>
                <a:spcPts val="0"/>
              </a:spcBef>
              <a:spcAft>
                <a:spcPts val="0"/>
              </a:spcAft>
              <a:buClr>
                <a:schemeClr val="dk1"/>
              </a:buClr>
              <a:buSzPts val="2000"/>
              <a:buChar char="○"/>
            </a:pPr>
            <a:r>
              <a:rPr lang="en-US" sz="2000">
                <a:solidFill>
                  <a:schemeClr val="dk1"/>
                </a:solidFill>
                <a:latin typeface="Calibri"/>
                <a:ea typeface="Calibri"/>
                <a:cs typeface="Calibri"/>
                <a:sym typeface="Calibri"/>
              </a:rPr>
              <a:t>Focus Booster Support on Transportation</a:t>
            </a:r>
            <a:endParaRPr sz="2000">
              <a:solidFill>
                <a:schemeClr val="dk1"/>
              </a:solidFill>
              <a:latin typeface="Calibri"/>
              <a:ea typeface="Calibri"/>
              <a:cs typeface="Calibri"/>
              <a:sym typeface="Calibri"/>
            </a:endParaRPr>
          </a:p>
        </p:txBody>
      </p:sp>
      <p:sp>
        <p:nvSpPr>
          <p:cNvPr id="219" name="Google Shape;219;g2ca51cda974_0_0"/>
          <p:cNvSpPr txBox="1"/>
          <p:nvPr>
            <p:ph idx="4294967295" type="title"/>
          </p:nvPr>
        </p:nvSpPr>
        <p:spPr>
          <a:xfrm>
            <a:off x="457201" y="101500"/>
            <a:ext cx="8229600" cy="8574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4400"/>
              <a:buFont typeface="Helvetica Neue"/>
              <a:buNone/>
            </a:pPr>
            <a:r>
              <a:rPr b="1" lang="en-US" sz="2400">
                <a:highlight>
                  <a:srgbClr val="FFFFFF"/>
                </a:highlight>
                <a:latin typeface="Arial"/>
                <a:ea typeface="Arial"/>
                <a:cs typeface="Arial"/>
                <a:sym typeface="Arial"/>
              </a:rPr>
              <a:t>Recommendation 4:</a:t>
            </a:r>
            <a:r>
              <a:rPr b="1" lang="en-US" sz="2400">
                <a:highlight>
                  <a:srgbClr val="FFFFFF"/>
                </a:highlight>
                <a:latin typeface="Arial"/>
                <a:ea typeface="Arial"/>
                <a:cs typeface="Arial"/>
                <a:sym typeface="Arial"/>
              </a:rPr>
              <a:t> Local Revenue</a:t>
            </a:r>
            <a:endParaRPr sz="1400">
              <a:latin typeface="Calibri"/>
              <a:ea typeface="Calibri"/>
              <a:cs typeface="Calibri"/>
              <a:sym typeface="Calibri"/>
            </a:endParaRPr>
          </a:p>
        </p:txBody>
      </p:sp>
      <p:sp>
        <p:nvSpPr>
          <p:cNvPr id="220" name="Google Shape;220;g2ca51cda974_0_0"/>
          <p:cNvSpPr txBox="1"/>
          <p:nvPr/>
        </p:nvSpPr>
        <p:spPr>
          <a:xfrm>
            <a:off x="471225" y="4746150"/>
            <a:ext cx="30000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Helvetica Neue"/>
                <a:ea typeface="Helvetica Neue"/>
                <a:cs typeface="Helvetica Neue"/>
                <a:sym typeface="Helvetica Neue"/>
              </a:rPr>
              <a:t>Prepared for </a:t>
            </a:r>
            <a:r>
              <a:rPr lang="en-US" sz="1000">
                <a:solidFill>
                  <a:schemeClr val="dk1"/>
                </a:solidFill>
                <a:latin typeface="Helvetica Neue"/>
                <a:ea typeface="Helvetica Neue"/>
                <a:cs typeface="Helvetica Neue"/>
                <a:sym typeface="Helvetica Neue"/>
              </a:rPr>
              <a:t>2.25</a:t>
            </a:r>
            <a:r>
              <a:rPr b="0" i="0" lang="en-US" sz="1000" u="none" cap="none" strike="noStrike">
                <a:solidFill>
                  <a:schemeClr val="dk1"/>
                </a:solidFill>
                <a:latin typeface="Helvetica Neue"/>
                <a:ea typeface="Helvetica Neue"/>
                <a:cs typeface="Helvetica Neue"/>
                <a:sym typeface="Helvetica Neue"/>
              </a:rPr>
              <a:t>.202</a:t>
            </a:r>
            <a:r>
              <a:rPr lang="en-US" sz="1000">
                <a:solidFill>
                  <a:schemeClr val="dk1"/>
                </a:solidFill>
                <a:latin typeface="Helvetica Neue"/>
                <a:ea typeface="Helvetica Neue"/>
                <a:cs typeface="Helvetica Neue"/>
                <a:sym typeface="Helvetica Neue"/>
              </a:rPr>
              <a:t>5</a:t>
            </a:r>
            <a:r>
              <a:rPr b="0" i="0" lang="en-US" sz="1000" u="none" cap="none" strike="noStrike">
                <a:solidFill>
                  <a:schemeClr val="dk1"/>
                </a:solidFill>
                <a:latin typeface="Helvetica Neue"/>
                <a:ea typeface="Helvetica Neue"/>
                <a:cs typeface="Helvetica Neue"/>
                <a:sym typeface="Helvetica Neue"/>
              </a:rPr>
              <a:t> School Board Meeting</a:t>
            </a:r>
            <a:endParaRPr b="0" i="0" sz="1400" u="none" cap="none" strike="noStrike">
              <a:solidFill>
                <a:schemeClr val="dk1"/>
              </a:solidFill>
              <a:latin typeface="Helvetica Neue"/>
              <a:ea typeface="Helvetica Neue"/>
              <a:cs typeface="Helvetica Neue"/>
              <a:sym typeface="Helvetica Neue"/>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g2c9e78c4e69_0_46"/>
          <p:cNvSpPr txBox="1"/>
          <p:nvPr/>
        </p:nvSpPr>
        <p:spPr>
          <a:xfrm>
            <a:off x="579050" y="1051953"/>
            <a:ext cx="7693500" cy="4032900"/>
          </a:xfrm>
          <a:prstGeom prst="rect">
            <a:avLst/>
          </a:prstGeom>
          <a:noFill/>
          <a:ln>
            <a:noFill/>
          </a:ln>
        </p:spPr>
        <p:txBody>
          <a:bodyPr anchorCtr="0" anchor="t" bIns="91425" lIns="91425" spcFirstLastPara="1" rIns="91425" wrap="square" tIns="91425">
            <a:spAutoFit/>
          </a:bodyPr>
          <a:lstStyle/>
          <a:p>
            <a:pPr indent="-355600" lvl="0" marL="457200" rtl="0" algn="l">
              <a:spcBef>
                <a:spcPts val="1200"/>
              </a:spcBef>
              <a:spcAft>
                <a:spcPts val="0"/>
              </a:spcAft>
              <a:buClr>
                <a:schemeClr val="dk1"/>
              </a:buClr>
              <a:buSzPts val="2000"/>
              <a:buFont typeface="Calibri"/>
              <a:buChar char="➢"/>
            </a:pPr>
            <a:r>
              <a:rPr lang="en-US" sz="2000">
                <a:solidFill>
                  <a:schemeClr val="dk1"/>
                </a:solidFill>
                <a:latin typeface="Calibri"/>
                <a:ea typeface="Calibri"/>
                <a:cs typeface="Calibri"/>
                <a:sym typeface="Calibri"/>
              </a:rPr>
              <a:t>Focus on understanding and addressing the key cost drivers </a:t>
            </a:r>
            <a:endParaRPr sz="2000">
              <a:solidFill>
                <a:schemeClr val="dk1"/>
              </a:solidFill>
              <a:latin typeface="Calibri"/>
              <a:ea typeface="Calibri"/>
              <a:cs typeface="Calibri"/>
              <a:sym typeface="Calibri"/>
            </a:endParaRPr>
          </a:p>
          <a:p>
            <a:pPr indent="-355600" lvl="1" marL="914400" rtl="0" algn="l">
              <a:spcBef>
                <a:spcPts val="0"/>
              </a:spcBef>
              <a:spcAft>
                <a:spcPts val="0"/>
              </a:spcAft>
              <a:buClr>
                <a:schemeClr val="dk1"/>
              </a:buClr>
              <a:buSzPts val="2000"/>
              <a:buFont typeface="Calibri"/>
              <a:buChar char="○"/>
            </a:pPr>
            <a:r>
              <a:rPr lang="en-US" sz="2000">
                <a:solidFill>
                  <a:schemeClr val="dk1"/>
                </a:solidFill>
                <a:latin typeface="Calibri"/>
                <a:ea typeface="Calibri"/>
                <a:cs typeface="Calibri"/>
                <a:sym typeface="Calibri"/>
              </a:rPr>
              <a:t>ensuring alignment with historical and statewide trends. </a:t>
            </a:r>
            <a:endParaRPr sz="2000">
              <a:solidFill>
                <a:schemeClr val="dk1"/>
              </a:solidFill>
              <a:latin typeface="Calibri"/>
              <a:ea typeface="Calibri"/>
              <a:cs typeface="Calibri"/>
              <a:sym typeface="Calibri"/>
            </a:endParaRPr>
          </a:p>
          <a:p>
            <a:pPr indent="-355600" lvl="0" marL="457200" rtl="0" algn="l">
              <a:spcBef>
                <a:spcPts val="0"/>
              </a:spcBef>
              <a:spcAft>
                <a:spcPts val="0"/>
              </a:spcAft>
              <a:buClr>
                <a:schemeClr val="dk1"/>
              </a:buClr>
              <a:buSzPts val="2000"/>
              <a:buFont typeface="Calibri"/>
              <a:buChar char="➢"/>
            </a:pPr>
            <a:r>
              <a:rPr lang="en-US" sz="2000">
                <a:solidFill>
                  <a:schemeClr val="dk1"/>
                </a:solidFill>
                <a:latin typeface="Calibri"/>
                <a:ea typeface="Calibri"/>
                <a:cs typeface="Calibri"/>
                <a:sym typeface="Calibri"/>
              </a:rPr>
              <a:t>Cost drivers for initial focus:</a:t>
            </a:r>
            <a:endParaRPr sz="2000">
              <a:solidFill>
                <a:schemeClr val="dk1"/>
              </a:solidFill>
              <a:latin typeface="Calibri"/>
              <a:ea typeface="Calibri"/>
              <a:cs typeface="Calibri"/>
              <a:sym typeface="Calibri"/>
            </a:endParaRPr>
          </a:p>
          <a:p>
            <a:pPr indent="-355600" lvl="1" marL="914400" rtl="0" algn="l">
              <a:spcBef>
                <a:spcPts val="0"/>
              </a:spcBef>
              <a:spcAft>
                <a:spcPts val="0"/>
              </a:spcAft>
              <a:buClr>
                <a:schemeClr val="dk1"/>
              </a:buClr>
              <a:buSzPts val="2000"/>
              <a:buFont typeface="Calibri"/>
              <a:buChar char="○"/>
            </a:pPr>
            <a:r>
              <a:rPr lang="en-US" sz="2000">
                <a:solidFill>
                  <a:schemeClr val="dk1"/>
                </a:solidFill>
                <a:latin typeface="Calibri"/>
                <a:ea typeface="Calibri"/>
                <a:cs typeface="Calibri"/>
                <a:sym typeface="Calibri"/>
              </a:rPr>
              <a:t>Substitute Teachers and Substitute Paraprofessionals</a:t>
            </a:r>
            <a:endParaRPr sz="2000">
              <a:solidFill>
                <a:schemeClr val="dk1"/>
              </a:solidFill>
              <a:latin typeface="Calibri"/>
              <a:ea typeface="Calibri"/>
              <a:cs typeface="Calibri"/>
              <a:sym typeface="Calibri"/>
            </a:endParaRPr>
          </a:p>
          <a:p>
            <a:pPr indent="-355600" lvl="1" marL="914400" rtl="0" algn="l">
              <a:spcBef>
                <a:spcPts val="0"/>
              </a:spcBef>
              <a:spcAft>
                <a:spcPts val="0"/>
              </a:spcAft>
              <a:buClr>
                <a:schemeClr val="dk1"/>
              </a:buClr>
              <a:buSzPts val="2000"/>
              <a:buFont typeface="Calibri"/>
              <a:buChar char="○"/>
            </a:pPr>
            <a:r>
              <a:rPr lang="en-US" sz="2000">
                <a:solidFill>
                  <a:schemeClr val="dk1"/>
                </a:solidFill>
                <a:latin typeface="Calibri"/>
                <a:ea typeface="Calibri"/>
                <a:cs typeface="Calibri"/>
                <a:sym typeface="Calibri"/>
              </a:rPr>
              <a:t>Printing</a:t>
            </a:r>
            <a:endParaRPr sz="2000">
              <a:solidFill>
                <a:schemeClr val="dk1"/>
              </a:solidFill>
              <a:latin typeface="Calibri"/>
              <a:ea typeface="Calibri"/>
              <a:cs typeface="Calibri"/>
              <a:sym typeface="Calibri"/>
            </a:endParaRPr>
          </a:p>
          <a:p>
            <a:pPr indent="-355600" lvl="1" marL="914400" rtl="0" algn="l">
              <a:spcBef>
                <a:spcPts val="0"/>
              </a:spcBef>
              <a:spcAft>
                <a:spcPts val="0"/>
              </a:spcAft>
              <a:buClr>
                <a:schemeClr val="dk1"/>
              </a:buClr>
              <a:buSzPts val="2000"/>
              <a:buFont typeface="Calibri"/>
              <a:buChar char="○"/>
            </a:pPr>
            <a:r>
              <a:rPr lang="en-US" sz="2000">
                <a:solidFill>
                  <a:schemeClr val="dk1"/>
                </a:solidFill>
                <a:latin typeface="Calibri"/>
                <a:ea typeface="Calibri"/>
                <a:cs typeface="Calibri"/>
                <a:sym typeface="Calibri"/>
              </a:rPr>
              <a:t>Transportation</a:t>
            </a:r>
            <a:endParaRPr sz="2000">
              <a:solidFill>
                <a:schemeClr val="dk1"/>
              </a:solidFill>
              <a:latin typeface="Calibri"/>
              <a:ea typeface="Calibri"/>
              <a:cs typeface="Calibri"/>
              <a:sym typeface="Calibri"/>
            </a:endParaRPr>
          </a:p>
          <a:p>
            <a:pPr indent="-355600" lvl="1" marL="914400" rtl="0" algn="l">
              <a:spcBef>
                <a:spcPts val="0"/>
              </a:spcBef>
              <a:spcAft>
                <a:spcPts val="0"/>
              </a:spcAft>
              <a:buClr>
                <a:schemeClr val="dk1"/>
              </a:buClr>
              <a:buSzPts val="2000"/>
              <a:buFont typeface="Calibri"/>
              <a:buChar char="○"/>
            </a:pPr>
            <a:r>
              <a:rPr lang="en-US" sz="2000">
                <a:solidFill>
                  <a:schemeClr val="dk1"/>
                </a:solidFill>
                <a:latin typeface="Calibri"/>
                <a:ea typeface="Calibri"/>
                <a:cs typeface="Calibri"/>
                <a:sym typeface="Calibri"/>
              </a:rPr>
              <a:t>Additional Pay Beyond Contracted Pay</a:t>
            </a:r>
            <a:endParaRPr sz="2000">
              <a:solidFill>
                <a:schemeClr val="dk1"/>
              </a:solidFill>
              <a:latin typeface="Calibri"/>
              <a:ea typeface="Calibri"/>
              <a:cs typeface="Calibri"/>
              <a:sym typeface="Calibri"/>
            </a:endParaRPr>
          </a:p>
          <a:p>
            <a:pPr indent="-355600" lvl="0" marL="457200" rtl="0" algn="l">
              <a:spcBef>
                <a:spcPts val="0"/>
              </a:spcBef>
              <a:spcAft>
                <a:spcPts val="0"/>
              </a:spcAft>
              <a:buClr>
                <a:schemeClr val="dk1"/>
              </a:buClr>
              <a:buSzPts val="2000"/>
              <a:buFont typeface="Calibri"/>
              <a:buChar char="➢"/>
            </a:pPr>
            <a:r>
              <a:rPr lang="en-US" sz="2000">
                <a:solidFill>
                  <a:schemeClr val="dk1"/>
                </a:solidFill>
                <a:latin typeface="Calibri"/>
                <a:ea typeface="Calibri"/>
                <a:cs typeface="Calibri"/>
                <a:sym typeface="Calibri"/>
              </a:rPr>
              <a:t>Prioritize retaining classroom teachers and direct student-facing positions</a:t>
            </a:r>
            <a:endParaRPr sz="2000">
              <a:solidFill>
                <a:schemeClr val="dk1"/>
              </a:solidFill>
              <a:latin typeface="Calibri"/>
              <a:ea typeface="Calibri"/>
              <a:cs typeface="Calibri"/>
              <a:sym typeface="Calibri"/>
            </a:endParaRPr>
          </a:p>
          <a:p>
            <a:pPr indent="-355600" lvl="1" marL="914400" rtl="0" algn="l">
              <a:spcBef>
                <a:spcPts val="0"/>
              </a:spcBef>
              <a:spcAft>
                <a:spcPts val="0"/>
              </a:spcAft>
              <a:buClr>
                <a:schemeClr val="dk1"/>
              </a:buClr>
              <a:buSzPts val="2000"/>
              <a:buFont typeface="Calibri"/>
              <a:buChar char="○"/>
            </a:pPr>
            <a:r>
              <a:rPr lang="en-US" sz="2000">
                <a:solidFill>
                  <a:schemeClr val="dk1"/>
                </a:solidFill>
                <a:latin typeface="Calibri"/>
                <a:ea typeface="Calibri"/>
                <a:cs typeface="Calibri"/>
                <a:sym typeface="Calibri"/>
              </a:rPr>
              <a:t>Ensure that investments in non-classroom positions, such as administrative roles, deliver a clear return on investment..</a:t>
            </a:r>
            <a:endParaRPr sz="2000">
              <a:solidFill>
                <a:schemeClr val="dk1"/>
              </a:solidFill>
              <a:latin typeface="Calibri"/>
              <a:ea typeface="Calibri"/>
              <a:cs typeface="Calibri"/>
              <a:sym typeface="Calibri"/>
            </a:endParaRPr>
          </a:p>
          <a:p>
            <a:pPr indent="0" lvl="0" marL="0" marR="0" rtl="0" algn="l">
              <a:lnSpc>
                <a:spcPct val="100000"/>
              </a:lnSpc>
              <a:spcBef>
                <a:spcPts val="1200"/>
              </a:spcBef>
              <a:spcAft>
                <a:spcPts val="0"/>
              </a:spcAft>
              <a:buNone/>
            </a:pPr>
            <a:r>
              <a:t/>
            </a:r>
            <a:endParaRPr sz="2000">
              <a:solidFill>
                <a:schemeClr val="dk1"/>
              </a:solidFill>
              <a:latin typeface="Calibri"/>
              <a:ea typeface="Calibri"/>
              <a:cs typeface="Calibri"/>
              <a:sym typeface="Calibri"/>
            </a:endParaRPr>
          </a:p>
        </p:txBody>
      </p:sp>
      <p:sp>
        <p:nvSpPr>
          <p:cNvPr id="226" name="Google Shape;226;g2c9e78c4e69_0_46"/>
          <p:cNvSpPr txBox="1"/>
          <p:nvPr>
            <p:ph idx="4294967295" type="title"/>
          </p:nvPr>
        </p:nvSpPr>
        <p:spPr>
          <a:xfrm>
            <a:off x="457201" y="101500"/>
            <a:ext cx="8229600" cy="8574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4400"/>
              <a:buFont typeface="Helvetica Neue"/>
              <a:buNone/>
            </a:pPr>
            <a:r>
              <a:rPr b="1" lang="en-US" sz="2400">
                <a:highlight>
                  <a:srgbClr val="FFFFFF"/>
                </a:highlight>
                <a:latin typeface="Arial"/>
                <a:ea typeface="Arial"/>
                <a:cs typeface="Arial"/>
                <a:sym typeface="Arial"/>
              </a:rPr>
              <a:t>Recommendation 5: District Cost Drivers</a:t>
            </a:r>
            <a:endParaRPr sz="1400">
              <a:latin typeface="Calibri"/>
              <a:ea typeface="Calibri"/>
              <a:cs typeface="Calibri"/>
              <a:sym typeface="Calibri"/>
            </a:endParaRPr>
          </a:p>
        </p:txBody>
      </p:sp>
      <p:sp>
        <p:nvSpPr>
          <p:cNvPr id="227" name="Google Shape;227;g2c9e78c4e69_0_46"/>
          <p:cNvSpPr txBox="1"/>
          <p:nvPr/>
        </p:nvSpPr>
        <p:spPr>
          <a:xfrm>
            <a:off x="471225" y="4746150"/>
            <a:ext cx="30000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Helvetica Neue"/>
                <a:ea typeface="Helvetica Neue"/>
                <a:cs typeface="Helvetica Neue"/>
                <a:sym typeface="Helvetica Neue"/>
              </a:rPr>
              <a:t>Prepared for </a:t>
            </a:r>
            <a:r>
              <a:rPr lang="en-US" sz="1000">
                <a:solidFill>
                  <a:schemeClr val="dk1"/>
                </a:solidFill>
                <a:latin typeface="Helvetica Neue"/>
                <a:ea typeface="Helvetica Neue"/>
                <a:cs typeface="Helvetica Neue"/>
                <a:sym typeface="Helvetica Neue"/>
              </a:rPr>
              <a:t>2.25</a:t>
            </a:r>
            <a:r>
              <a:rPr b="0" i="0" lang="en-US" sz="1000" u="none" cap="none" strike="noStrike">
                <a:solidFill>
                  <a:schemeClr val="dk1"/>
                </a:solidFill>
                <a:latin typeface="Helvetica Neue"/>
                <a:ea typeface="Helvetica Neue"/>
                <a:cs typeface="Helvetica Neue"/>
                <a:sym typeface="Helvetica Neue"/>
              </a:rPr>
              <a:t>.202</a:t>
            </a:r>
            <a:r>
              <a:rPr lang="en-US" sz="1000">
                <a:solidFill>
                  <a:schemeClr val="dk1"/>
                </a:solidFill>
                <a:latin typeface="Helvetica Neue"/>
                <a:ea typeface="Helvetica Neue"/>
                <a:cs typeface="Helvetica Neue"/>
                <a:sym typeface="Helvetica Neue"/>
              </a:rPr>
              <a:t>5</a:t>
            </a:r>
            <a:r>
              <a:rPr b="0" i="0" lang="en-US" sz="1000" u="none" cap="none" strike="noStrike">
                <a:solidFill>
                  <a:schemeClr val="dk1"/>
                </a:solidFill>
                <a:latin typeface="Helvetica Neue"/>
                <a:ea typeface="Helvetica Neue"/>
                <a:cs typeface="Helvetica Neue"/>
                <a:sym typeface="Helvetica Neue"/>
              </a:rPr>
              <a:t> School Board Meeting</a:t>
            </a:r>
            <a:endParaRPr b="0" i="0" sz="1400" u="none" cap="none" strike="noStrike">
              <a:solidFill>
                <a:schemeClr val="dk1"/>
              </a:solidFill>
              <a:latin typeface="Helvetica Neue"/>
              <a:ea typeface="Helvetica Neue"/>
              <a:cs typeface="Helvetica Neue"/>
              <a:sym typeface="Helvetica Neue"/>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g1f45451ea4e_0_12"/>
          <p:cNvSpPr txBox="1"/>
          <p:nvPr>
            <p:ph idx="4294967295" type="title"/>
          </p:nvPr>
        </p:nvSpPr>
        <p:spPr>
          <a:xfrm>
            <a:off x="469051" y="138150"/>
            <a:ext cx="8229600" cy="8574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4400"/>
              <a:buFont typeface="Helvetica Neue"/>
              <a:buNone/>
            </a:pPr>
            <a:r>
              <a:rPr b="1" lang="en-US" sz="2500">
                <a:highlight>
                  <a:srgbClr val="FFFFFF"/>
                </a:highlight>
                <a:latin typeface="Arial"/>
                <a:ea typeface="Arial"/>
                <a:cs typeface="Arial"/>
                <a:sym typeface="Arial"/>
              </a:rPr>
              <a:t>FAC Committee Member Reflections</a:t>
            </a:r>
            <a:endParaRPr b="1" sz="2500">
              <a:latin typeface="Arial"/>
              <a:ea typeface="Arial"/>
              <a:cs typeface="Arial"/>
              <a:sym typeface="Arial"/>
            </a:endParaRPr>
          </a:p>
        </p:txBody>
      </p:sp>
      <p:sp>
        <p:nvSpPr>
          <p:cNvPr id="233" name="Google Shape;233;g1f45451ea4e_0_12"/>
          <p:cNvSpPr txBox="1"/>
          <p:nvPr/>
        </p:nvSpPr>
        <p:spPr>
          <a:xfrm>
            <a:off x="471225" y="4746150"/>
            <a:ext cx="30000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Helvetica Neue"/>
                <a:ea typeface="Helvetica Neue"/>
                <a:cs typeface="Helvetica Neue"/>
                <a:sym typeface="Helvetica Neue"/>
              </a:rPr>
              <a:t>Prepared for </a:t>
            </a:r>
            <a:r>
              <a:rPr lang="en-US" sz="1000">
                <a:solidFill>
                  <a:schemeClr val="dk1"/>
                </a:solidFill>
                <a:latin typeface="Helvetica Neue"/>
                <a:ea typeface="Helvetica Neue"/>
                <a:cs typeface="Helvetica Neue"/>
                <a:sym typeface="Helvetica Neue"/>
              </a:rPr>
              <a:t>2.25</a:t>
            </a:r>
            <a:r>
              <a:rPr b="0" i="0" lang="en-US" sz="1000" u="none" cap="none" strike="noStrike">
                <a:solidFill>
                  <a:schemeClr val="dk1"/>
                </a:solidFill>
                <a:latin typeface="Helvetica Neue"/>
                <a:ea typeface="Helvetica Neue"/>
                <a:cs typeface="Helvetica Neue"/>
                <a:sym typeface="Helvetica Neue"/>
              </a:rPr>
              <a:t>.202</a:t>
            </a:r>
            <a:r>
              <a:rPr lang="en-US" sz="1000">
                <a:solidFill>
                  <a:schemeClr val="dk1"/>
                </a:solidFill>
                <a:latin typeface="Helvetica Neue"/>
                <a:ea typeface="Helvetica Neue"/>
                <a:cs typeface="Helvetica Neue"/>
                <a:sym typeface="Helvetica Neue"/>
              </a:rPr>
              <a:t>5</a:t>
            </a:r>
            <a:r>
              <a:rPr b="0" i="0" lang="en-US" sz="1000" u="none" cap="none" strike="noStrike">
                <a:solidFill>
                  <a:schemeClr val="dk1"/>
                </a:solidFill>
                <a:latin typeface="Helvetica Neue"/>
                <a:ea typeface="Helvetica Neue"/>
                <a:cs typeface="Helvetica Neue"/>
                <a:sym typeface="Helvetica Neue"/>
              </a:rPr>
              <a:t> School Board Meeting</a:t>
            </a:r>
            <a:endParaRPr b="0" i="0" sz="1400" u="none" cap="none" strike="noStrike">
              <a:solidFill>
                <a:schemeClr val="dk1"/>
              </a:solidFill>
              <a:latin typeface="Helvetica Neue"/>
              <a:ea typeface="Helvetica Neue"/>
              <a:cs typeface="Helvetica Neue"/>
              <a:sym typeface="Helvetica Neue"/>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gbe5b1bd4ab_0_27"/>
          <p:cNvSpPr/>
          <p:nvPr/>
        </p:nvSpPr>
        <p:spPr>
          <a:xfrm>
            <a:off x="375050" y="825100"/>
            <a:ext cx="8572500" cy="4548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chemeClr val="lt1"/>
              </a:highlight>
              <a:latin typeface="Arial"/>
              <a:ea typeface="Arial"/>
              <a:cs typeface="Arial"/>
              <a:sym typeface="Arial"/>
            </a:endParaRPr>
          </a:p>
        </p:txBody>
      </p:sp>
      <p:sp>
        <p:nvSpPr>
          <p:cNvPr id="239" name="Google Shape;239;gbe5b1bd4ab_0_27"/>
          <p:cNvSpPr txBox="1"/>
          <p:nvPr/>
        </p:nvSpPr>
        <p:spPr>
          <a:xfrm>
            <a:off x="1896675" y="1778775"/>
            <a:ext cx="5100600" cy="708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400"/>
              <a:buFont typeface="Arial"/>
              <a:buNone/>
            </a:pPr>
            <a:r>
              <a:rPr b="1" i="0" lang="en-US" sz="3400" u="none" cap="none" strike="noStrike">
                <a:solidFill>
                  <a:srgbClr val="000000"/>
                </a:solidFill>
                <a:latin typeface="Arial"/>
                <a:ea typeface="Arial"/>
                <a:cs typeface="Arial"/>
                <a:sym typeface="Arial"/>
              </a:rPr>
              <a:t>Questions</a:t>
            </a:r>
            <a:endParaRPr b="1" i="0" sz="3400" u="none" cap="none" strike="noStrike">
              <a:solidFill>
                <a:srgbClr val="000000"/>
              </a:solidFill>
              <a:latin typeface="Arial"/>
              <a:ea typeface="Arial"/>
              <a:cs typeface="Arial"/>
              <a:sym typeface="Arial"/>
            </a:endParaRPr>
          </a:p>
        </p:txBody>
      </p:sp>
      <p:sp>
        <p:nvSpPr>
          <p:cNvPr id="240" name="Google Shape;240;gbe5b1bd4ab_0_27"/>
          <p:cNvSpPr txBox="1"/>
          <p:nvPr/>
        </p:nvSpPr>
        <p:spPr>
          <a:xfrm>
            <a:off x="471225" y="4746150"/>
            <a:ext cx="30000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Helvetica Neue"/>
                <a:ea typeface="Helvetica Neue"/>
                <a:cs typeface="Helvetica Neue"/>
                <a:sym typeface="Helvetica Neue"/>
              </a:rPr>
              <a:t>Prepared for </a:t>
            </a:r>
            <a:r>
              <a:rPr lang="en-US" sz="1000">
                <a:solidFill>
                  <a:schemeClr val="dk1"/>
                </a:solidFill>
                <a:latin typeface="Helvetica Neue"/>
                <a:ea typeface="Helvetica Neue"/>
                <a:cs typeface="Helvetica Neue"/>
                <a:sym typeface="Helvetica Neue"/>
              </a:rPr>
              <a:t>2.25</a:t>
            </a:r>
            <a:r>
              <a:rPr b="0" i="0" lang="en-US" sz="1000" u="none" cap="none" strike="noStrike">
                <a:solidFill>
                  <a:schemeClr val="dk1"/>
                </a:solidFill>
                <a:latin typeface="Helvetica Neue"/>
                <a:ea typeface="Helvetica Neue"/>
                <a:cs typeface="Helvetica Neue"/>
                <a:sym typeface="Helvetica Neue"/>
              </a:rPr>
              <a:t>.202</a:t>
            </a:r>
            <a:r>
              <a:rPr lang="en-US" sz="1000">
                <a:solidFill>
                  <a:schemeClr val="dk1"/>
                </a:solidFill>
                <a:latin typeface="Helvetica Neue"/>
                <a:ea typeface="Helvetica Neue"/>
                <a:cs typeface="Helvetica Neue"/>
                <a:sym typeface="Helvetica Neue"/>
              </a:rPr>
              <a:t>5</a:t>
            </a:r>
            <a:r>
              <a:rPr b="0" i="0" lang="en-US" sz="1000" u="none" cap="none" strike="noStrike">
                <a:solidFill>
                  <a:schemeClr val="dk1"/>
                </a:solidFill>
                <a:latin typeface="Helvetica Neue"/>
                <a:ea typeface="Helvetica Neue"/>
                <a:cs typeface="Helvetica Neue"/>
                <a:sym typeface="Helvetica Neue"/>
              </a:rPr>
              <a:t> School Board Meeting</a:t>
            </a:r>
            <a:endParaRPr b="0" i="0" sz="1400" u="none" cap="none" strike="noStrike">
              <a:solidFill>
                <a:schemeClr val="dk1"/>
              </a:solidFill>
              <a:latin typeface="Helvetica Neue"/>
              <a:ea typeface="Helvetica Neue"/>
              <a:cs typeface="Helvetica Neue"/>
              <a:sym typeface="Helvetica Neue"/>
            </a:endParaRPr>
          </a:p>
        </p:txBody>
      </p:sp>
    </p:spTree>
  </p:cSld>
  <p:clrMapOvr>
    <a:masterClrMapping/>
  </p:clrMapOvr>
</p:sld>
</file>

<file path=ppt/theme/theme1.xml><?xml version="1.0" encoding="utf-8"?>
<a:theme xmlns:a="http://schemas.openxmlformats.org/drawingml/2006/main" xmlns:r="http://schemas.openxmlformats.org/officeDocument/2006/relationships" name="Result team presentation templat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MagnusonPatricia</dc:creator>
</cp:coreProperties>
</file>