
<file path=[Content_Types].xml><?xml version="1.0" encoding="utf-8"?>
<Types xmlns="http://schemas.openxmlformats.org/package/2006/content-types">
  <Default ContentType="image/jpeg" Extension="jpg"/>
  <Default ContentType="application/x-fontdata" Extension="fntdata"/>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7.xml"/>
  <Override ContentType="application/vnd.openxmlformats-officedocument.presentationml.notesSlide+xml" PartName="/ppt/notesSlides/notesSlide11.xml"/>
  <Override ContentType="application/vnd.openxmlformats-officedocument.presentationml.notesSlide+xml" PartName="/ppt/notesSlides/notesSlide5.xml"/>
  <Override ContentType="application/vnd.openxmlformats-officedocument.presentationml.notesSlide+xml" PartName="/ppt/notesSlides/notesSlide12.xml"/>
  <Override ContentType="application/vnd.openxmlformats-officedocument.presentationml.notesSlide+xml" PartName="/ppt/notesSlides/notesSlide8.xml"/>
  <Override ContentType="application/vnd.openxmlformats-officedocument.presentationml.notesSlide+xml" PartName="/ppt/notesSlides/notesSlide2.xml"/>
  <Override ContentType="application/vnd.openxmlformats-officedocument.presentationml.notesSlide+xml" PartName="/ppt/notesSlides/notesSlide4.xml"/>
  <Override ContentType="application/vnd.openxmlformats-officedocument.presentationml.notesSlide+xml" PartName="/ppt/notesSlides/notesSlide10.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1.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1.xml"/>
  <Override ContentType="application/vnd.openxmlformats-officedocument.presentationml.slide+xml" PartName="/ppt/slides/slide1.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7.xml"/>
  <Override ContentType="application/vnd.openxmlformats-officedocument.presentationml.slide+xml" PartName="/ppt/slides/slide12.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8.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59" r:id="rId4"/>
  </p:sldMasterIdLst>
  <p:notesMasterIdLst>
    <p:notesMasterId r:id="rId5"/>
  </p:notesMasterIdLst>
  <p:sldIdLst>
    <p:sldId id="256" r:id="rId6"/>
    <p:sldId id="257" r:id="rId7"/>
    <p:sldId id="258" r:id="rId8"/>
    <p:sldId id="259" r:id="rId9"/>
    <p:sldId id="260" r:id="rId10"/>
    <p:sldId id="261" r:id="rId11"/>
    <p:sldId id="262" r:id="rId12"/>
    <p:sldId id="263" r:id="rId13"/>
    <p:sldId id="264" r:id="rId14"/>
    <p:sldId id="265" r:id="rId15"/>
    <p:sldId id="266" r:id="rId16"/>
    <p:sldId id="267" r:id="rId17"/>
    <p:sldId id="268" r:id="rId18"/>
  </p:sldIdLst>
  <p:sldSz cy="10287000" cx="18288000"/>
  <p:notesSz cx="6858000" cy="9144000"/>
  <p:embeddedFontLst>
    <p:embeddedFont>
      <p:font typeface="Andika"/>
      <p:regular r:id="rId19"/>
      <p:bold r:id="rId20"/>
      <p:italic r:id="rId21"/>
      <p:boldItalic r:id="rId22"/>
    </p:embeddedFont>
    <p:embeddedFont>
      <p:font typeface="Neucha"/>
      <p:regular r:id="rId23"/>
    </p:embeddedFont>
    <p:embeddedFont>
      <p:font typeface="Tahoma"/>
      <p:regular r:id="rId24"/>
      <p:bold r:id="rId25"/>
    </p:embeddedFont>
    <p:embeddedFont>
      <p:font typeface="Righteous"/>
      <p:regular r:id="rId26"/>
    </p:embeddedFont>
    <p:embeddedFont>
      <p:font typeface="Skranji"/>
      <p:regular r:id="rId27"/>
      <p:bold r:id="rId28"/>
    </p:embeddedFont>
    <p:embeddedFont>
      <p:font typeface="Open Sans"/>
      <p:regular r:id="rId29"/>
      <p:bold r:id="rId30"/>
      <p:italic r:id="rId31"/>
      <p:boldItalic r:id="rId32"/>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2160">
          <p15:clr>
            <a:srgbClr val="000000"/>
          </p15:clr>
        </p15:guide>
        <p15:guide id="2" pos="2880">
          <p15:clr>
            <a:srgbClr val="000000"/>
          </p15:clr>
        </p15:guide>
      </p15:sldGuideLst>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2160" orient="horz"/>
        <p:guide pos="2880"/>
      </p:guideLst>
    </p:cSldViewPr>
  </p:slideViewPr>
</p:viewPr>
</file>

<file path=ppt/_rels/presentation.xml.rels><?xml version="1.0" encoding="UTF-8" standalone="yes"?><Relationships xmlns="http://schemas.openxmlformats.org/package/2006/relationships"><Relationship Id="rId20" Type="http://schemas.openxmlformats.org/officeDocument/2006/relationships/font" Target="fonts/Andika-bold.fntdata"/><Relationship Id="rId22" Type="http://schemas.openxmlformats.org/officeDocument/2006/relationships/font" Target="fonts/Andika-boldItalic.fntdata"/><Relationship Id="rId21" Type="http://schemas.openxmlformats.org/officeDocument/2006/relationships/font" Target="fonts/Andika-italic.fntdata"/><Relationship Id="rId24" Type="http://schemas.openxmlformats.org/officeDocument/2006/relationships/font" Target="fonts/Tahoma-regular.fntdata"/><Relationship Id="rId23" Type="http://schemas.openxmlformats.org/officeDocument/2006/relationships/font" Target="fonts/Neucha-regular.fntdata"/><Relationship Id="rId1" Type="http://schemas.openxmlformats.org/officeDocument/2006/relationships/theme" Target="theme/theme1.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4.xml"/><Relationship Id="rId26" Type="http://schemas.openxmlformats.org/officeDocument/2006/relationships/font" Target="fonts/Righteous-regular.fntdata"/><Relationship Id="rId25" Type="http://schemas.openxmlformats.org/officeDocument/2006/relationships/font" Target="fonts/Tahoma-bold.fntdata"/><Relationship Id="rId28" Type="http://schemas.openxmlformats.org/officeDocument/2006/relationships/font" Target="fonts/Skranji-bold.fntdata"/><Relationship Id="rId27" Type="http://schemas.openxmlformats.org/officeDocument/2006/relationships/font" Target="fonts/Skranji-regular.fntdata"/><Relationship Id="rId5" Type="http://schemas.openxmlformats.org/officeDocument/2006/relationships/notesMaster" Target="notesMasters/notesMaster1.xml"/><Relationship Id="rId6" Type="http://schemas.openxmlformats.org/officeDocument/2006/relationships/slide" Target="slides/slide1.xml"/><Relationship Id="rId29" Type="http://schemas.openxmlformats.org/officeDocument/2006/relationships/font" Target="fonts/OpenSans-regular.fntdata"/><Relationship Id="rId7" Type="http://schemas.openxmlformats.org/officeDocument/2006/relationships/slide" Target="slides/slide2.xml"/><Relationship Id="rId8" Type="http://schemas.openxmlformats.org/officeDocument/2006/relationships/slide" Target="slides/slide3.xml"/><Relationship Id="rId31" Type="http://schemas.openxmlformats.org/officeDocument/2006/relationships/font" Target="fonts/OpenSans-italic.fntdata"/><Relationship Id="rId30" Type="http://schemas.openxmlformats.org/officeDocument/2006/relationships/font" Target="fonts/OpenSans-bold.fntdata"/><Relationship Id="rId11" Type="http://schemas.openxmlformats.org/officeDocument/2006/relationships/slide" Target="slides/slide6.xml"/><Relationship Id="rId10" Type="http://schemas.openxmlformats.org/officeDocument/2006/relationships/slide" Target="slides/slide5.xml"/><Relationship Id="rId32" Type="http://schemas.openxmlformats.org/officeDocument/2006/relationships/font" Target="fonts/OpenSans-boldItalic.fntdata"/><Relationship Id="rId13" Type="http://schemas.openxmlformats.org/officeDocument/2006/relationships/slide" Target="slides/slide8.xml"/><Relationship Id="rId12" Type="http://schemas.openxmlformats.org/officeDocument/2006/relationships/slide" Target="slides/slide7.xml"/><Relationship Id="rId15" Type="http://schemas.openxmlformats.org/officeDocument/2006/relationships/slide" Target="slides/slide10.xml"/><Relationship Id="rId14" Type="http://schemas.openxmlformats.org/officeDocument/2006/relationships/slide" Target="slides/slide9.xml"/><Relationship Id="rId17" Type="http://schemas.openxmlformats.org/officeDocument/2006/relationships/slide" Target="slides/slide12.xml"/><Relationship Id="rId16" Type="http://schemas.openxmlformats.org/officeDocument/2006/relationships/slide" Target="slides/slide11.xml"/><Relationship Id="rId19" Type="http://schemas.openxmlformats.org/officeDocument/2006/relationships/font" Target="fonts/Andika-regular.fntdata"/><Relationship Id="rId18"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0" name="Shape 80"/>
        <p:cNvGrpSpPr/>
        <p:nvPr/>
      </p:nvGrpSpPr>
      <p:grpSpPr>
        <a:xfrm>
          <a:off x="0" y="0"/>
          <a:ext cx="0" cy="0"/>
          <a:chOff x="0" y="0"/>
          <a:chExt cx="0" cy="0"/>
        </a:xfrm>
      </p:grpSpPr>
      <p:sp>
        <p:nvSpPr>
          <p:cNvPr id="81" name="Google Shape;81;p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82" name="Google Shape;82;p1: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3" name="Shape 93"/>
        <p:cNvGrpSpPr/>
        <p:nvPr/>
      </p:nvGrpSpPr>
      <p:grpSpPr>
        <a:xfrm>
          <a:off x="0" y="0"/>
          <a:ext cx="0" cy="0"/>
          <a:chOff x="0" y="0"/>
          <a:chExt cx="0" cy="0"/>
        </a:xfrm>
      </p:grpSpPr>
      <p:sp>
        <p:nvSpPr>
          <p:cNvPr id="94" name="Google Shape;94;g36711fe69c0_2_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95" name="Google Shape;95;g36711fe69c0_2_1: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9" name="Shape 109"/>
        <p:cNvGrpSpPr/>
        <p:nvPr/>
      </p:nvGrpSpPr>
      <p:grpSpPr>
        <a:xfrm>
          <a:off x="0" y="0"/>
          <a:ext cx="0" cy="0"/>
          <a:chOff x="0" y="0"/>
          <a:chExt cx="0" cy="0"/>
        </a:xfrm>
      </p:grpSpPr>
      <p:sp>
        <p:nvSpPr>
          <p:cNvPr id="110" name="Google Shape;110;g36711fe69c0_0_3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11" name="Google Shape;111;g36711fe69c0_0_32: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5" name="Shape 125"/>
        <p:cNvGrpSpPr/>
        <p:nvPr/>
      </p:nvGrpSpPr>
      <p:grpSpPr>
        <a:xfrm>
          <a:off x="0" y="0"/>
          <a:ext cx="0" cy="0"/>
          <a:chOff x="0" y="0"/>
          <a:chExt cx="0" cy="0"/>
        </a:xfrm>
      </p:grpSpPr>
      <p:sp>
        <p:nvSpPr>
          <p:cNvPr id="126" name="Google Shape;126;p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27" name="Google Shape;127;p2: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1" name="Shape 141"/>
        <p:cNvGrpSpPr/>
        <p:nvPr/>
      </p:nvGrpSpPr>
      <p:grpSpPr>
        <a:xfrm>
          <a:off x="0" y="0"/>
          <a:ext cx="0" cy="0"/>
          <a:chOff x="0" y="0"/>
          <a:chExt cx="0" cy="0"/>
        </a:xfrm>
      </p:grpSpPr>
      <p:sp>
        <p:nvSpPr>
          <p:cNvPr id="142" name="Google Shape;142;p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43" name="Google Shape;143;p4: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4" name="Shape 164"/>
        <p:cNvGrpSpPr/>
        <p:nvPr/>
      </p:nvGrpSpPr>
      <p:grpSpPr>
        <a:xfrm>
          <a:off x="0" y="0"/>
          <a:ext cx="0" cy="0"/>
          <a:chOff x="0" y="0"/>
          <a:chExt cx="0" cy="0"/>
        </a:xfrm>
      </p:grpSpPr>
      <p:sp>
        <p:nvSpPr>
          <p:cNvPr id="165" name="Google Shape;165;p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66" name="Google Shape;166;p5: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5" name="Shape 175"/>
        <p:cNvGrpSpPr/>
        <p:nvPr/>
      </p:nvGrpSpPr>
      <p:grpSpPr>
        <a:xfrm>
          <a:off x="0" y="0"/>
          <a:ext cx="0" cy="0"/>
          <a:chOff x="0" y="0"/>
          <a:chExt cx="0" cy="0"/>
        </a:xfrm>
      </p:grpSpPr>
      <p:sp>
        <p:nvSpPr>
          <p:cNvPr id="176" name="Google Shape;176;p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77" name="Google Shape;177;p6: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4" name="Shape 194"/>
        <p:cNvGrpSpPr/>
        <p:nvPr/>
      </p:nvGrpSpPr>
      <p:grpSpPr>
        <a:xfrm>
          <a:off x="0" y="0"/>
          <a:ext cx="0" cy="0"/>
          <a:chOff x="0" y="0"/>
          <a:chExt cx="0" cy="0"/>
        </a:xfrm>
      </p:grpSpPr>
      <p:sp>
        <p:nvSpPr>
          <p:cNvPr id="195" name="Google Shape;195;p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96" name="Google Shape;196;p7: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4" name="Shape 214"/>
        <p:cNvGrpSpPr/>
        <p:nvPr/>
      </p:nvGrpSpPr>
      <p:grpSpPr>
        <a:xfrm>
          <a:off x="0" y="0"/>
          <a:ext cx="0" cy="0"/>
          <a:chOff x="0" y="0"/>
          <a:chExt cx="0" cy="0"/>
        </a:xfrm>
      </p:grpSpPr>
      <p:sp>
        <p:nvSpPr>
          <p:cNvPr id="215" name="Google Shape;215;p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16" name="Google Shape;216;p9: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0" name="Shape 230"/>
        <p:cNvGrpSpPr/>
        <p:nvPr/>
      </p:nvGrpSpPr>
      <p:grpSpPr>
        <a:xfrm>
          <a:off x="0" y="0"/>
          <a:ext cx="0" cy="0"/>
          <a:chOff x="0" y="0"/>
          <a:chExt cx="0" cy="0"/>
        </a:xfrm>
      </p:grpSpPr>
      <p:sp>
        <p:nvSpPr>
          <p:cNvPr id="231" name="Google Shape;231;g36711fe69c0_2_9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32" name="Google Shape;232;g36711fe69c0_2_94: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6" name="Shape 246"/>
        <p:cNvGrpSpPr/>
        <p:nvPr/>
      </p:nvGrpSpPr>
      <p:grpSpPr>
        <a:xfrm>
          <a:off x="0" y="0"/>
          <a:ext cx="0" cy="0"/>
          <a:chOff x="0" y="0"/>
          <a:chExt cx="0" cy="0"/>
        </a:xfrm>
      </p:grpSpPr>
      <p:sp>
        <p:nvSpPr>
          <p:cNvPr id="247" name="Google Shape;247;g369242f2667_2_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48" name="Google Shape;248;g369242f2667_2_3: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62" name="Shape 262"/>
        <p:cNvGrpSpPr/>
        <p:nvPr/>
      </p:nvGrpSpPr>
      <p:grpSpPr>
        <a:xfrm>
          <a:off x="0" y="0"/>
          <a:ext cx="0" cy="0"/>
          <a:chOff x="0" y="0"/>
          <a:chExt cx="0" cy="0"/>
        </a:xfrm>
      </p:grpSpPr>
      <p:sp>
        <p:nvSpPr>
          <p:cNvPr id="263" name="Google Shape;263;p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64" name="Google Shape;264;p8: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76" name="Shape 276"/>
        <p:cNvGrpSpPr/>
        <p:nvPr/>
      </p:nvGrpSpPr>
      <p:grpSpPr>
        <a:xfrm>
          <a:off x="0" y="0"/>
          <a:ext cx="0" cy="0"/>
          <a:chOff x="0" y="0"/>
          <a:chExt cx="0" cy="0"/>
        </a:xfrm>
      </p:grpSpPr>
      <p:sp>
        <p:nvSpPr>
          <p:cNvPr id="277" name="Google Shape;277;g36711fe69c0_0_1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78" name="Google Shape;278;g36711fe69c0_0_12: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11" name="Shape 11"/>
        <p:cNvGrpSpPr/>
        <p:nvPr/>
      </p:nvGrpSpPr>
      <p:grpSpPr>
        <a:xfrm>
          <a:off x="0" y="0"/>
          <a:ext cx="0" cy="0"/>
          <a:chOff x="0" y="0"/>
          <a:chExt cx="0" cy="0"/>
        </a:xfrm>
      </p:grpSpPr>
      <p:sp>
        <p:nvSpPr>
          <p:cNvPr id="12" name="Google Shape;12;p2"/>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3" name="Google Shape;13;p2"/>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4" name="Google Shape;14;p2"/>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15" name="Shape 15"/>
        <p:cNvGrpSpPr/>
        <p:nvPr/>
      </p:nvGrpSpPr>
      <p:grpSpPr>
        <a:xfrm>
          <a:off x="0" y="0"/>
          <a:ext cx="0" cy="0"/>
          <a:chOff x="0" y="0"/>
          <a:chExt cx="0" cy="0"/>
        </a:xfrm>
      </p:grpSpPr>
      <p:sp>
        <p:nvSpPr>
          <p:cNvPr id="16" name="Google Shape;16;p3"/>
          <p:cNvSpPr txBox="1"/>
          <p:nvPr>
            <p:ph type="ctrTitle"/>
          </p:nvPr>
        </p:nvSpPr>
        <p:spPr>
          <a:xfrm>
            <a:off x="685800" y="2130425"/>
            <a:ext cx="7772400" cy="1470025"/>
          </a:xfrm>
          <a:prstGeom prst="rect">
            <a:avLst/>
          </a:prstGeom>
          <a:noFill/>
          <a:ln>
            <a:noFill/>
          </a:ln>
        </p:spPr>
        <p:txBody>
          <a:bodyPr anchorCtr="0" anchor="ctr" bIns="45700" lIns="91425" spcFirstLastPara="1" rIns="91425" wrap="square" tIns="45700">
            <a:normAutofit/>
          </a:bodyPr>
          <a:lstStyle>
            <a:lvl1pPr lvl="0" algn="ctr">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7" name="Google Shape;17;p3"/>
          <p:cNvSpPr txBox="1"/>
          <p:nvPr>
            <p:ph idx="1" type="subTitle"/>
          </p:nvPr>
        </p:nvSpPr>
        <p:spPr>
          <a:xfrm>
            <a:off x="1371600" y="3886200"/>
            <a:ext cx="6400800" cy="1752600"/>
          </a:xfrm>
          <a:prstGeom prst="rect">
            <a:avLst/>
          </a:prstGeom>
          <a:noFill/>
          <a:ln>
            <a:noFill/>
          </a:ln>
        </p:spPr>
        <p:txBody>
          <a:bodyPr anchorCtr="0" anchor="t" bIns="45700" lIns="91425" spcFirstLastPara="1" rIns="91425" wrap="square" tIns="45700">
            <a:normAutofit/>
          </a:bodyPr>
          <a:lstStyle>
            <a:lvl1pPr lvl="0" algn="ctr">
              <a:spcBef>
                <a:spcPts val="640"/>
              </a:spcBef>
              <a:spcAft>
                <a:spcPts val="0"/>
              </a:spcAft>
              <a:buClr>
                <a:srgbClr val="888888"/>
              </a:buClr>
              <a:buSzPts val="3200"/>
              <a:buNone/>
              <a:defRPr>
                <a:solidFill>
                  <a:srgbClr val="888888"/>
                </a:solidFill>
              </a:defRPr>
            </a:lvl1pPr>
            <a:lvl2pPr lvl="1" algn="ctr">
              <a:spcBef>
                <a:spcPts val="560"/>
              </a:spcBef>
              <a:spcAft>
                <a:spcPts val="0"/>
              </a:spcAft>
              <a:buClr>
                <a:srgbClr val="888888"/>
              </a:buClr>
              <a:buSzPts val="2800"/>
              <a:buNone/>
              <a:defRPr>
                <a:solidFill>
                  <a:srgbClr val="888888"/>
                </a:solidFill>
              </a:defRPr>
            </a:lvl2pPr>
            <a:lvl3pPr lvl="2" algn="ctr">
              <a:spcBef>
                <a:spcPts val="480"/>
              </a:spcBef>
              <a:spcAft>
                <a:spcPts val="0"/>
              </a:spcAft>
              <a:buClr>
                <a:srgbClr val="888888"/>
              </a:buClr>
              <a:buSzPts val="2400"/>
              <a:buNone/>
              <a:defRPr>
                <a:solidFill>
                  <a:srgbClr val="888888"/>
                </a:solidFill>
              </a:defRPr>
            </a:lvl3pPr>
            <a:lvl4pPr lvl="3" algn="ctr">
              <a:spcBef>
                <a:spcPts val="400"/>
              </a:spcBef>
              <a:spcAft>
                <a:spcPts val="0"/>
              </a:spcAft>
              <a:buClr>
                <a:srgbClr val="888888"/>
              </a:buClr>
              <a:buSzPts val="2000"/>
              <a:buNone/>
              <a:defRPr>
                <a:solidFill>
                  <a:srgbClr val="888888"/>
                </a:solidFill>
              </a:defRPr>
            </a:lvl4pPr>
            <a:lvl5pPr lvl="4" algn="ctr">
              <a:spcBef>
                <a:spcPts val="400"/>
              </a:spcBef>
              <a:spcAft>
                <a:spcPts val="0"/>
              </a:spcAft>
              <a:buClr>
                <a:srgbClr val="888888"/>
              </a:buClr>
              <a:buSzPts val="2000"/>
              <a:buNone/>
              <a:defRPr>
                <a:solidFill>
                  <a:srgbClr val="888888"/>
                </a:solidFill>
              </a:defRPr>
            </a:lvl5pPr>
            <a:lvl6pPr lvl="5" algn="ctr">
              <a:spcBef>
                <a:spcPts val="400"/>
              </a:spcBef>
              <a:spcAft>
                <a:spcPts val="0"/>
              </a:spcAft>
              <a:buClr>
                <a:srgbClr val="888888"/>
              </a:buClr>
              <a:buSzPts val="2000"/>
              <a:buNone/>
              <a:defRPr>
                <a:solidFill>
                  <a:srgbClr val="888888"/>
                </a:solidFill>
              </a:defRPr>
            </a:lvl6pPr>
            <a:lvl7pPr lvl="6" algn="ctr">
              <a:spcBef>
                <a:spcPts val="400"/>
              </a:spcBef>
              <a:spcAft>
                <a:spcPts val="0"/>
              </a:spcAft>
              <a:buClr>
                <a:srgbClr val="888888"/>
              </a:buClr>
              <a:buSzPts val="2000"/>
              <a:buNone/>
              <a:defRPr>
                <a:solidFill>
                  <a:srgbClr val="888888"/>
                </a:solidFill>
              </a:defRPr>
            </a:lvl7pPr>
            <a:lvl8pPr lvl="7" algn="ctr">
              <a:spcBef>
                <a:spcPts val="400"/>
              </a:spcBef>
              <a:spcAft>
                <a:spcPts val="0"/>
              </a:spcAft>
              <a:buClr>
                <a:srgbClr val="888888"/>
              </a:buClr>
              <a:buSzPts val="2000"/>
              <a:buNone/>
              <a:defRPr>
                <a:solidFill>
                  <a:srgbClr val="888888"/>
                </a:solidFill>
              </a:defRPr>
            </a:lvl8pPr>
            <a:lvl9pPr lvl="8" algn="ctr">
              <a:spcBef>
                <a:spcPts val="400"/>
              </a:spcBef>
              <a:spcAft>
                <a:spcPts val="0"/>
              </a:spcAft>
              <a:buClr>
                <a:srgbClr val="888888"/>
              </a:buClr>
              <a:buSzPts val="2000"/>
              <a:buNone/>
              <a:defRPr>
                <a:solidFill>
                  <a:srgbClr val="888888"/>
                </a:solidFill>
              </a:defRPr>
            </a:lvl9pPr>
          </a:lstStyle>
          <a:p/>
        </p:txBody>
      </p:sp>
      <p:sp>
        <p:nvSpPr>
          <p:cNvPr id="18" name="Google Shape;18;p3"/>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9" name="Google Shape;19;p3"/>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0" name="Google Shape;20;p3"/>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type="obj">
  <p:cSld name="OBJECT">
    <p:spTree>
      <p:nvGrpSpPr>
        <p:cNvPr id="21" name="Shape 21"/>
        <p:cNvGrpSpPr/>
        <p:nvPr/>
      </p:nvGrpSpPr>
      <p:grpSpPr>
        <a:xfrm>
          <a:off x="0" y="0"/>
          <a:ext cx="0" cy="0"/>
          <a:chOff x="0" y="0"/>
          <a:chExt cx="0" cy="0"/>
        </a:xfrm>
      </p:grpSpPr>
      <p:sp>
        <p:nvSpPr>
          <p:cNvPr id="22" name="Google Shape;22;p4"/>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rmAutofit/>
          </a:bodyPr>
          <a:lstStyle>
            <a:lvl1pPr lvl="0" algn="ctr">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3" name="Google Shape;23;p4"/>
          <p:cNvSpPr txBox="1"/>
          <p:nvPr>
            <p:ph idx="1" type="body"/>
          </p:nvPr>
        </p:nvSpPr>
        <p:spPr>
          <a:xfrm>
            <a:off x="457200" y="1600200"/>
            <a:ext cx="8229600" cy="4525963"/>
          </a:xfrm>
          <a:prstGeom prst="rect">
            <a:avLst/>
          </a:prstGeom>
          <a:noFill/>
          <a:ln>
            <a:noFill/>
          </a:ln>
        </p:spPr>
        <p:txBody>
          <a:bodyPr anchorCtr="0" anchor="t" bIns="45700" lIns="91425" spcFirstLastPara="1" rIns="91425" wrap="square" tIns="45700">
            <a:normAutofit/>
          </a:bodyPr>
          <a:lstStyle>
            <a:lvl1pPr indent="-342900" lvl="0" marL="457200" algn="l">
              <a:spcBef>
                <a:spcPts val="360"/>
              </a:spcBef>
              <a:spcAft>
                <a:spcPts val="0"/>
              </a:spcAft>
              <a:buClr>
                <a:schemeClr val="dk1"/>
              </a:buClr>
              <a:buSzPts val="1800"/>
              <a:buChar char="•"/>
              <a:defRPr/>
            </a:lvl1pPr>
            <a:lvl2pPr indent="-342900" lvl="1" marL="914400" algn="l">
              <a:spcBef>
                <a:spcPts val="360"/>
              </a:spcBef>
              <a:spcAft>
                <a:spcPts val="0"/>
              </a:spcAft>
              <a:buClr>
                <a:schemeClr val="dk1"/>
              </a:buClr>
              <a:buSzPts val="1800"/>
              <a:buChar char="–"/>
              <a:defRPr/>
            </a:lvl2pPr>
            <a:lvl3pPr indent="-342900" lvl="2" marL="1371600" algn="l">
              <a:spcBef>
                <a:spcPts val="360"/>
              </a:spcBef>
              <a:spcAft>
                <a:spcPts val="0"/>
              </a:spcAft>
              <a:buClr>
                <a:schemeClr val="dk1"/>
              </a:buClr>
              <a:buSzPts val="1800"/>
              <a:buChar char="•"/>
              <a:defRPr/>
            </a:lvl3pPr>
            <a:lvl4pPr indent="-342900" lvl="3" marL="1828800" algn="l">
              <a:spcBef>
                <a:spcPts val="360"/>
              </a:spcBef>
              <a:spcAft>
                <a:spcPts val="0"/>
              </a:spcAft>
              <a:buClr>
                <a:schemeClr val="dk1"/>
              </a:buClr>
              <a:buSzPts val="1800"/>
              <a:buChar char="–"/>
              <a:defRPr/>
            </a:lvl4pPr>
            <a:lvl5pPr indent="-342900" lvl="4" marL="2286000" algn="l">
              <a:spcBef>
                <a:spcPts val="360"/>
              </a:spcBef>
              <a:spcAft>
                <a:spcPts val="0"/>
              </a:spcAft>
              <a:buClr>
                <a:schemeClr val="dk1"/>
              </a:buClr>
              <a:buSzPts val="1800"/>
              <a:buChar char="»"/>
              <a:defRPr/>
            </a:lvl5pPr>
            <a:lvl6pPr indent="-342900" lvl="5" marL="2743200" algn="l">
              <a:spcBef>
                <a:spcPts val="360"/>
              </a:spcBef>
              <a:spcAft>
                <a:spcPts val="0"/>
              </a:spcAft>
              <a:buClr>
                <a:schemeClr val="dk1"/>
              </a:buClr>
              <a:buSzPts val="1800"/>
              <a:buChar char="•"/>
              <a:defRPr/>
            </a:lvl6pPr>
            <a:lvl7pPr indent="-342900" lvl="6" marL="3200400" algn="l">
              <a:spcBef>
                <a:spcPts val="360"/>
              </a:spcBef>
              <a:spcAft>
                <a:spcPts val="0"/>
              </a:spcAft>
              <a:buClr>
                <a:schemeClr val="dk1"/>
              </a:buClr>
              <a:buSzPts val="1800"/>
              <a:buChar char="•"/>
              <a:defRPr/>
            </a:lvl7pPr>
            <a:lvl8pPr indent="-342900" lvl="7" marL="3657600" algn="l">
              <a:spcBef>
                <a:spcPts val="360"/>
              </a:spcBef>
              <a:spcAft>
                <a:spcPts val="0"/>
              </a:spcAft>
              <a:buClr>
                <a:schemeClr val="dk1"/>
              </a:buClr>
              <a:buSzPts val="1800"/>
              <a:buChar char="•"/>
              <a:defRPr/>
            </a:lvl8pPr>
            <a:lvl9pPr indent="-342900" lvl="8" marL="4114800" algn="l">
              <a:spcBef>
                <a:spcPts val="360"/>
              </a:spcBef>
              <a:spcAft>
                <a:spcPts val="0"/>
              </a:spcAft>
              <a:buClr>
                <a:schemeClr val="dk1"/>
              </a:buClr>
              <a:buSzPts val="1800"/>
              <a:buChar char="•"/>
              <a:defRPr/>
            </a:lvl9pPr>
          </a:lstStyle>
          <a:p/>
        </p:txBody>
      </p:sp>
      <p:sp>
        <p:nvSpPr>
          <p:cNvPr id="24" name="Google Shape;24;p4"/>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5" name="Google Shape;25;p4"/>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6" name="Google Shape;26;p4"/>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27" name="Shape 27"/>
        <p:cNvGrpSpPr/>
        <p:nvPr/>
      </p:nvGrpSpPr>
      <p:grpSpPr>
        <a:xfrm>
          <a:off x="0" y="0"/>
          <a:ext cx="0" cy="0"/>
          <a:chOff x="0" y="0"/>
          <a:chExt cx="0" cy="0"/>
        </a:xfrm>
      </p:grpSpPr>
      <p:sp>
        <p:nvSpPr>
          <p:cNvPr id="28" name="Google Shape;28;p5"/>
          <p:cNvSpPr txBox="1"/>
          <p:nvPr>
            <p:ph type="title"/>
          </p:nvPr>
        </p:nvSpPr>
        <p:spPr>
          <a:xfrm>
            <a:off x="722313" y="4406900"/>
            <a:ext cx="7772400" cy="1362075"/>
          </a:xfrm>
          <a:prstGeom prst="rect">
            <a:avLst/>
          </a:prstGeom>
          <a:noFill/>
          <a:ln>
            <a:noFill/>
          </a:ln>
        </p:spPr>
        <p:txBody>
          <a:bodyPr anchorCtr="0" anchor="t" bIns="45700" lIns="91425" spcFirstLastPara="1" rIns="91425" wrap="square" tIns="45700">
            <a:normAutofit/>
          </a:bodyPr>
          <a:lstStyle>
            <a:lvl1pPr lvl="0" algn="l">
              <a:spcBef>
                <a:spcPts val="0"/>
              </a:spcBef>
              <a:spcAft>
                <a:spcPts val="0"/>
              </a:spcAft>
              <a:buClr>
                <a:schemeClr val="dk1"/>
              </a:buClr>
              <a:buSzPts val="4000"/>
              <a:buFont typeface="Calibri"/>
              <a:buNone/>
              <a:defRPr b="1" sz="4000" cap="none"/>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9" name="Google Shape;29;p5"/>
          <p:cNvSpPr txBox="1"/>
          <p:nvPr>
            <p:ph idx="1" type="body"/>
          </p:nvPr>
        </p:nvSpPr>
        <p:spPr>
          <a:xfrm>
            <a:off x="722313" y="2906713"/>
            <a:ext cx="7772400" cy="1500187"/>
          </a:xfrm>
          <a:prstGeom prst="rect">
            <a:avLst/>
          </a:prstGeom>
          <a:noFill/>
          <a:ln>
            <a:noFill/>
          </a:ln>
        </p:spPr>
        <p:txBody>
          <a:bodyPr anchorCtr="0" anchor="b" bIns="45700" lIns="91425" spcFirstLastPara="1" rIns="91425" wrap="square" tIns="45700">
            <a:normAutofit/>
          </a:bodyPr>
          <a:lstStyle>
            <a:lvl1pPr indent="-228600" lvl="0" marL="457200" algn="l">
              <a:spcBef>
                <a:spcPts val="400"/>
              </a:spcBef>
              <a:spcAft>
                <a:spcPts val="0"/>
              </a:spcAft>
              <a:buClr>
                <a:srgbClr val="888888"/>
              </a:buClr>
              <a:buSzPts val="2000"/>
              <a:buNone/>
              <a:defRPr sz="2000">
                <a:solidFill>
                  <a:srgbClr val="888888"/>
                </a:solidFill>
              </a:defRPr>
            </a:lvl1pPr>
            <a:lvl2pPr indent="-228600" lvl="1" marL="914400" algn="l">
              <a:spcBef>
                <a:spcPts val="360"/>
              </a:spcBef>
              <a:spcAft>
                <a:spcPts val="0"/>
              </a:spcAft>
              <a:buClr>
                <a:srgbClr val="888888"/>
              </a:buClr>
              <a:buSzPts val="1800"/>
              <a:buNone/>
              <a:defRPr sz="1800">
                <a:solidFill>
                  <a:srgbClr val="888888"/>
                </a:solidFill>
              </a:defRPr>
            </a:lvl2pPr>
            <a:lvl3pPr indent="-228600" lvl="2" marL="1371600" algn="l">
              <a:spcBef>
                <a:spcPts val="320"/>
              </a:spcBef>
              <a:spcAft>
                <a:spcPts val="0"/>
              </a:spcAft>
              <a:buClr>
                <a:srgbClr val="888888"/>
              </a:buClr>
              <a:buSzPts val="1600"/>
              <a:buNone/>
              <a:defRPr sz="1600">
                <a:solidFill>
                  <a:srgbClr val="888888"/>
                </a:solidFill>
              </a:defRPr>
            </a:lvl3pPr>
            <a:lvl4pPr indent="-228600" lvl="3" marL="1828800" algn="l">
              <a:spcBef>
                <a:spcPts val="280"/>
              </a:spcBef>
              <a:spcAft>
                <a:spcPts val="0"/>
              </a:spcAft>
              <a:buClr>
                <a:srgbClr val="888888"/>
              </a:buClr>
              <a:buSzPts val="1400"/>
              <a:buNone/>
              <a:defRPr sz="1400">
                <a:solidFill>
                  <a:srgbClr val="888888"/>
                </a:solidFill>
              </a:defRPr>
            </a:lvl4pPr>
            <a:lvl5pPr indent="-228600" lvl="4" marL="2286000" algn="l">
              <a:spcBef>
                <a:spcPts val="280"/>
              </a:spcBef>
              <a:spcAft>
                <a:spcPts val="0"/>
              </a:spcAft>
              <a:buClr>
                <a:srgbClr val="888888"/>
              </a:buClr>
              <a:buSzPts val="1400"/>
              <a:buNone/>
              <a:defRPr sz="1400">
                <a:solidFill>
                  <a:srgbClr val="888888"/>
                </a:solidFill>
              </a:defRPr>
            </a:lvl5pPr>
            <a:lvl6pPr indent="-228600" lvl="5" marL="2743200" algn="l">
              <a:spcBef>
                <a:spcPts val="280"/>
              </a:spcBef>
              <a:spcAft>
                <a:spcPts val="0"/>
              </a:spcAft>
              <a:buClr>
                <a:srgbClr val="888888"/>
              </a:buClr>
              <a:buSzPts val="1400"/>
              <a:buNone/>
              <a:defRPr sz="1400">
                <a:solidFill>
                  <a:srgbClr val="888888"/>
                </a:solidFill>
              </a:defRPr>
            </a:lvl6pPr>
            <a:lvl7pPr indent="-228600" lvl="6" marL="3200400" algn="l">
              <a:spcBef>
                <a:spcPts val="280"/>
              </a:spcBef>
              <a:spcAft>
                <a:spcPts val="0"/>
              </a:spcAft>
              <a:buClr>
                <a:srgbClr val="888888"/>
              </a:buClr>
              <a:buSzPts val="1400"/>
              <a:buNone/>
              <a:defRPr sz="1400">
                <a:solidFill>
                  <a:srgbClr val="888888"/>
                </a:solidFill>
              </a:defRPr>
            </a:lvl7pPr>
            <a:lvl8pPr indent="-228600" lvl="7" marL="3657600" algn="l">
              <a:spcBef>
                <a:spcPts val="280"/>
              </a:spcBef>
              <a:spcAft>
                <a:spcPts val="0"/>
              </a:spcAft>
              <a:buClr>
                <a:srgbClr val="888888"/>
              </a:buClr>
              <a:buSzPts val="1400"/>
              <a:buNone/>
              <a:defRPr sz="1400">
                <a:solidFill>
                  <a:srgbClr val="888888"/>
                </a:solidFill>
              </a:defRPr>
            </a:lvl8pPr>
            <a:lvl9pPr indent="-228600" lvl="8" marL="4114800" algn="l">
              <a:spcBef>
                <a:spcPts val="280"/>
              </a:spcBef>
              <a:spcAft>
                <a:spcPts val="0"/>
              </a:spcAft>
              <a:buClr>
                <a:srgbClr val="888888"/>
              </a:buClr>
              <a:buSzPts val="1400"/>
              <a:buNone/>
              <a:defRPr sz="1400">
                <a:solidFill>
                  <a:srgbClr val="888888"/>
                </a:solidFill>
              </a:defRPr>
            </a:lvl9pPr>
          </a:lstStyle>
          <a:p/>
        </p:txBody>
      </p:sp>
      <p:sp>
        <p:nvSpPr>
          <p:cNvPr id="30" name="Google Shape;30;p5"/>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1" name="Google Shape;31;p5"/>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2" name="Google Shape;32;p5"/>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wo Content" type="twoObj">
  <p:cSld name="TWO_OBJECTS">
    <p:spTree>
      <p:nvGrpSpPr>
        <p:cNvPr id="33" name="Shape 33"/>
        <p:cNvGrpSpPr/>
        <p:nvPr/>
      </p:nvGrpSpPr>
      <p:grpSpPr>
        <a:xfrm>
          <a:off x="0" y="0"/>
          <a:ext cx="0" cy="0"/>
          <a:chOff x="0" y="0"/>
          <a:chExt cx="0" cy="0"/>
        </a:xfrm>
      </p:grpSpPr>
      <p:sp>
        <p:nvSpPr>
          <p:cNvPr id="34" name="Google Shape;34;p6"/>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rmAutofit/>
          </a:bodyPr>
          <a:lstStyle>
            <a:lvl1pPr lvl="0" algn="ctr">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35" name="Google Shape;35;p6"/>
          <p:cNvSpPr txBox="1"/>
          <p:nvPr>
            <p:ph idx="1" type="body"/>
          </p:nvPr>
        </p:nvSpPr>
        <p:spPr>
          <a:xfrm>
            <a:off x="457200" y="1600200"/>
            <a:ext cx="4038600" cy="4525963"/>
          </a:xfrm>
          <a:prstGeom prst="rect">
            <a:avLst/>
          </a:prstGeom>
          <a:noFill/>
          <a:ln>
            <a:noFill/>
          </a:ln>
        </p:spPr>
        <p:txBody>
          <a:bodyPr anchorCtr="0" anchor="t" bIns="45700" lIns="91425" spcFirstLastPara="1" rIns="91425" wrap="square" tIns="45700">
            <a:normAutofit/>
          </a:bodyPr>
          <a:lstStyle>
            <a:lvl1pPr indent="-406400" lvl="0" marL="457200" algn="l">
              <a:spcBef>
                <a:spcPts val="560"/>
              </a:spcBef>
              <a:spcAft>
                <a:spcPts val="0"/>
              </a:spcAft>
              <a:buClr>
                <a:schemeClr val="dk1"/>
              </a:buClr>
              <a:buSzPts val="2800"/>
              <a:buChar char="•"/>
              <a:defRPr sz="2800"/>
            </a:lvl1pPr>
            <a:lvl2pPr indent="-381000" lvl="1" marL="914400" algn="l">
              <a:spcBef>
                <a:spcPts val="480"/>
              </a:spcBef>
              <a:spcAft>
                <a:spcPts val="0"/>
              </a:spcAft>
              <a:buClr>
                <a:schemeClr val="dk1"/>
              </a:buClr>
              <a:buSzPts val="2400"/>
              <a:buChar char="–"/>
              <a:defRPr sz="2400"/>
            </a:lvl2pPr>
            <a:lvl3pPr indent="-355600" lvl="2" marL="1371600" algn="l">
              <a:spcBef>
                <a:spcPts val="400"/>
              </a:spcBef>
              <a:spcAft>
                <a:spcPts val="0"/>
              </a:spcAft>
              <a:buClr>
                <a:schemeClr val="dk1"/>
              </a:buClr>
              <a:buSzPts val="2000"/>
              <a:buChar char="•"/>
              <a:defRPr sz="2000"/>
            </a:lvl3pPr>
            <a:lvl4pPr indent="-342900" lvl="3" marL="1828800" algn="l">
              <a:spcBef>
                <a:spcPts val="360"/>
              </a:spcBef>
              <a:spcAft>
                <a:spcPts val="0"/>
              </a:spcAft>
              <a:buClr>
                <a:schemeClr val="dk1"/>
              </a:buClr>
              <a:buSzPts val="1800"/>
              <a:buChar char="–"/>
              <a:defRPr sz="1800"/>
            </a:lvl4pPr>
            <a:lvl5pPr indent="-342900" lvl="4" marL="2286000" algn="l">
              <a:spcBef>
                <a:spcPts val="360"/>
              </a:spcBef>
              <a:spcAft>
                <a:spcPts val="0"/>
              </a:spcAft>
              <a:buClr>
                <a:schemeClr val="dk1"/>
              </a:buClr>
              <a:buSzPts val="1800"/>
              <a:buChar char="»"/>
              <a:defRPr sz="1800"/>
            </a:lvl5pPr>
            <a:lvl6pPr indent="-342900" lvl="5" marL="2743200" algn="l">
              <a:spcBef>
                <a:spcPts val="360"/>
              </a:spcBef>
              <a:spcAft>
                <a:spcPts val="0"/>
              </a:spcAft>
              <a:buClr>
                <a:schemeClr val="dk1"/>
              </a:buClr>
              <a:buSzPts val="1800"/>
              <a:buChar char="•"/>
              <a:defRPr sz="1800"/>
            </a:lvl6pPr>
            <a:lvl7pPr indent="-342900" lvl="6" marL="3200400" algn="l">
              <a:spcBef>
                <a:spcPts val="360"/>
              </a:spcBef>
              <a:spcAft>
                <a:spcPts val="0"/>
              </a:spcAft>
              <a:buClr>
                <a:schemeClr val="dk1"/>
              </a:buClr>
              <a:buSzPts val="1800"/>
              <a:buChar char="•"/>
              <a:defRPr sz="1800"/>
            </a:lvl7pPr>
            <a:lvl8pPr indent="-342900" lvl="7" marL="3657600" algn="l">
              <a:spcBef>
                <a:spcPts val="360"/>
              </a:spcBef>
              <a:spcAft>
                <a:spcPts val="0"/>
              </a:spcAft>
              <a:buClr>
                <a:schemeClr val="dk1"/>
              </a:buClr>
              <a:buSzPts val="1800"/>
              <a:buChar char="•"/>
              <a:defRPr sz="1800"/>
            </a:lvl8pPr>
            <a:lvl9pPr indent="-342900" lvl="8" marL="4114800" algn="l">
              <a:spcBef>
                <a:spcPts val="360"/>
              </a:spcBef>
              <a:spcAft>
                <a:spcPts val="0"/>
              </a:spcAft>
              <a:buClr>
                <a:schemeClr val="dk1"/>
              </a:buClr>
              <a:buSzPts val="1800"/>
              <a:buChar char="•"/>
              <a:defRPr sz="1800"/>
            </a:lvl9pPr>
          </a:lstStyle>
          <a:p/>
        </p:txBody>
      </p:sp>
      <p:sp>
        <p:nvSpPr>
          <p:cNvPr id="36" name="Google Shape;36;p6"/>
          <p:cNvSpPr txBox="1"/>
          <p:nvPr>
            <p:ph idx="2" type="body"/>
          </p:nvPr>
        </p:nvSpPr>
        <p:spPr>
          <a:xfrm>
            <a:off x="4648200" y="1600200"/>
            <a:ext cx="4038600" cy="4525963"/>
          </a:xfrm>
          <a:prstGeom prst="rect">
            <a:avLst/>
          </a:prstGeom>
          <a:noFill/>
          <a:ln>
            <a:noFill/>
          </a:ln>
        </p:spPr>
        <p:txBody>
          <a:bodyPr anchorCtr="0" anchor="t" bIns="45700" lIns="91425" spcFirstLastPara="1" rIns="91425" wrap="square" tIns="45700">
            <a:normAutofit/>
          </a:bodyPr>
          <a:lstStyle>
            <a:lvl1pPr indent="-406400" lvl="0" marL="457200" algn="l">
              <a:spcBef>
                <a:spcPts val="560"/>
              </a:spcBef>
              <a:spcAft>
                <a:spcPts val="0"/>
              </a:spcAft>
              <a:buClr>
                <a:schemeClr val="dk1"/>
              </a:buClr>
              <a:buSzPts val="2800"/>
              <a:buChar char="•"/>
              <a:defRPr sz="2800"/>
            </a:lvl1pPr>
            <a:lvl2pPr indent="-381000" lvl="1" marL="914400" algn="l">
              <a:spcBef>
                <a:spcPts val="480"/>
              </a:spcBef>
              <a:spcAft>
                <a:spcPts val="0"/>
              </a:spcAft>
              <a:buClr>
                <a:schemeClr val="dk1"/>
              </a:buClr>
              <a:buSzPts val="2400"/>
              <a:buChar char="–"/>
              <a:defRPr sz="2400"/>
            </a:lvl2pPr>
            <a:lvl3pPr indent="-355600" lvl="2" marL="1371600" algn="l">
              <a:spcBef>
                <a:spcPts val="400"/>
              </a:spcBef>
              <a:spcAft>
                <a:spcPts val="0"/>
              </a:spcAft>
              <a:buClr>
                <a:schemeClr val="dk1"/>
              </a:buClr>
              <a:buSzPts val="2000"/>
              <a:buChar char="•"/>
              <a:defRPr sz="2000"/>
            </a:lvl3pPr>
            <a:lvl4pPr indent="-342900" lvl="3" marL="1828800" algn="l">
              <a:spcBef>
                <a:spcPts val="360"/>
              </a:spcBef>
              <a:spcAft>
                <a:spcPts val="0"/>
              </a:spcAft>
              <a:buClr>
                <a:schemeClr val="dk1"/>
              </a:buClr>
              <a:buSzPts val="1800"/>
              <a:buChar char="–"/>
              <a:defRPr sz="1800"/>
            </a:lvl4pPr>
            <a:lvl5pPr indent="-342900" lvl="4" marL="2286000" algn="l">
              <a:spcBef>
                <a:spcPts val="360"/>
              </a:spcBef>
              <a:spcAft>
                <a:spcPts val="0"/>
              </a:spcAft>
              <a:buClr>
                <a:schemeClr val="dk1"/>
              </a:buClr>
              <a:buSzPts val="1800"/>
              <a:buChar char="»"/>
              <a:defRPr sz="1800"/>
            </a:lvl5pPr>
            <a:lvl6pPr indent="-342900" lvl="5" marL="2743200" algn="l">
              <a:spcBef>
                <a:spcPts val="360"/>
              </a:spcBef>
              <a:spcAft>
                <a:spcPts val="0"/>
              </a:spcAft>
              <a:buClr>
                <a:schemeClr val="dk1"/>
              </a:buClr>
              <a:buSzPts val="1800"/>
              <a:buChar char="•"/>
              <a:defRPr sz="1800"/>
            </a:lvl6pPr>
            <a:lvl7pPr indent="-342900" lvl="6" marL="3200400" algn="l">
              <a:spcBef>
                <a:spcPts val="360"/>
              </a:spcBef>
              <a:spcAft>
                <a:spcPts val="0"/>
              </a:spcAft>
              <a:buClr>
                <a:schemeClr val="dk1"/>
              </a:buClr>
              <a:buSzPts val="1800"/>
              <a:buChar char="•"/>
              <a:defRPr sz="1800"/>
            </a:lvl7pPr>
            <a:lvl8pPr indent="-342900" lvl="7" marL="3657600" algn="l">
              <a:spcBef>
                <a:spcPts val="360"/>
              </a:spcBef>
              <a:spcAft>
                <a:spcPts val="0"/>
              </a:spcAft>
              <a:buClr>
                <a:schemeClr val="dk1"/>
              </a:buClr>
              <a:buSzPts val="1800"/>
              <a:buChar char="•"/>
              <a:defRPr sz="1800"/>
            </a:lvl8pPr>
            <a:lvl9pPr indent="-342900" lvl="8" marL="4114800" algn="l">
              <a:spcBef>
                <a:spcPts val="360"/>
              </a:spcBef>
              <a:spcAft>
                <a:spcPts val="0"/>
              </a:spcAft>
              <a:buClr>
                <a:schemeClr val="dk1"/>
              </a:buClr>
              <a:buSzPts val="1800"/>
              <a:buChar char="•"/>
              <a:defRPr sz="1800"/>
            </a:lvl9pPr>
          </a:lstStyle>
          <a:p/>
        </p:txBody>
      </p:sp>
      <p:sp>
        <p:nvSpPr>
          <p:cNvPr id="37" name="Google Shape;37;p6"/>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8" name="Google Shape;38;p6"/>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9" name="Google Shape;39;p6"/>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mparison" type="twoTxTwoObj">
  <p:cSld name="TWO_OBJECTS_WITH_TEXT">
    <p:spTree>
      <p:nvGrpSpPr>
        <p:cNvPr id="40" name="Shape 40"/>
        <p:cNvGrpSpPr/>
        <p:nvPr/>
      </p:nvGrpSpPr>
      <p:grpSpPr>
        <a:xfrm>
          <a:off x="0" y="0"/>
          <a:ext cx="0" cy="0"/>
          <a:chOff x="0" y="0"/>
          <a:chExt cx="0" cy="0"/>
        </a:xfrm>
      </p:grpSpPr>
      <p:sp>
        <p:nvSpPr>
          <p:cNvPr id="41" name="Google Shape;41;p7"/>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rmAutofit/>
          </a:bodyPr>
          <a:lstStyle>
            <a:lvl1pPr lvl="0" algn="ctr">
              <a:spcBef>
                <a:spcPts val="0"/>
              </a:spcBef>
              <a:spcAft>
                <a:spcPts val="0"/>
              </a:spcAft>
              <a:buClr>
                <a:schemeClr val="dk1"/>
              </a:buClr>
              <a:buSzPts val="4400"/>
              <a:buFont typeface="Calibri"/>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42" name="Google Shape;42;p7"/>
          <p:cNvSpPr txBox="1"/>
          <p:nvPr>
            <p:ph idx="1" type="body"/>
          </p:nvPr>
        </p:nvSpPr>
        <p:spPr>
          <a:xfrm>
            <a:off x="457200" y="1535113"/>
            <a:ext cx="4040188" cy="639762"/>
          </a:xfrm>
          <a:prstGeom prst="rect">
            <a:avLst/>
          </a:prstGeom>
          <a:noFill/>
          <a:ln>
            <a:noFill/>
          </a:ln>
        </p:spPr>
        <p:txBody>
          <a:bodyPr anchorCtr="0" anchor="b" bIns="45700" lIns="91425" spcFirstLastPara="1" rIns="91425" wrap="square" tIns="45700">
            <a:normAutofit/>
          </a:bodyPr>
          <a:lstStyle>
            <a:lvl1pPr indent="-228600" lvl="0" marL="457200" algn="l">
              <a:spcBef>
                <a:spcPts val="480"/>
              </a:spcBef>
              <a:spcAft>
                <a:spcPts val="0"/>
              </a:spcAft>
              <a:buClr>
                <a:schemeClr val="dk1"/>
              </a:buClr>
              <a:buSzPts val="2400"/>
              <a:buNone/>
              <a:defRPr b="1" sz="2400"/>
            </a:lvl1pPr>
            <a:lvl2pPr indent="-228600" lvl="1" marL="914400" algn="l">
              <a:spcBef>
                <a:spcPts val="400"/>
              </a:spcBef>
              <a:spcAft>
                <a:spcPts val="0"/>
              </a:spcAft>
              <a:buClr>
                <a:schemeClr val="dk1"/>
              </a:buClr>
              <a:buSzPts val="2000"/>
              <a:buNone/>
              <a:defRPr b="1" sz="2000"/>
            </a:lvl2pPr>
            <a:lvl3pPr indent="-228600" lvl="2" marL="1371600" algn="l">
              <a:spcBef>
                <a:spcPts val="360"/>
              </a:spcBef>
              <a:spcAft>
                <a:spcPts val="0"/>
              </a:spcAft>
              <a:buClr>
                <a:schemeClr val="dk1"/>
              </a:buClr>
              <a:buSzPts val="1800"/>
              <a:buNone/>
              <a:defRPr b="1" sz="1800"/>
            </a:lvl3pPr>
            <a:lvl4pPr indent="-228600" lvl="3" marL="1828800" algn="l">
              <a:spcBef>
                <a:spcPts val="320"/>
              </a:spcBef>
              <a:spcAft>
                <a:spcPts val="0"/>
              </a:spcAft>
              <a:buClr>
                <a:schemeClr val="dk1"/>
              </a:buClr>
              <a:buSzPts val="1600"/>
              <a:buNone/>
              <a:defRPr b="1" sz="1600"/>
            </a:lvl4pPr>
            <a:lvl5pPr indent="-228600" lvl="4" marL="2286000" algn="l">
              <a:spcBef>
                <a:spcPts val="320"/>
              </a:spcBef>
              <a:spcAft>
                <a:spcPts val="0"/>
              </a:spcAft>
              <a:buClr>
                <a:schemeClr val="dk1"/>
              </a:buClr>
              <a:buSzPts val="1600"/>
              <a:buNone/>
              <a:defRPr b="1" sz="1600"/>
            </a:lvl5pPr>
            <a:lvl6pPr indent="-228600" lvl="5" marL="2743200" algn="l">
              <a:spcBef>
                <a:spcPts val="320"/>
              </a:spcBef>
              <a:spcAft>
                <a:spcPts val="0"/>
              </a:spcAft>
              <a:buClr>
                <a:schemeClr val="dk1"/>
              </a:buClr>
              <a:buSzPts val="1600"/>
              <a:buNone/>
              <a:defRPr b="1" sz="1600"/>
            </a:lvl6pPr>
            <a:lvl7pPr indent="-228600" lvl="6" marL="3200400" algn="l">
              <a:spcBef>
                <a:spcPts val="320"/>
              </a:spcBef>
              <a:spcAft>
                <a:spcPts val="0"/>
              </a:spcAft>
              <a:buClr>
                <a:schemeClr val="dk1"/>
              </a:buClr>
              <a:buSzPts val="1600"/>
              <a:buNone/>
              <a:defRPr b="1" sz="1600"/>
            </a:lvl7pPr>
            <a:lvl8pPr indent="-228600" lvl="7" marL="3657600" algn="l">
              <a:spcBef>
                <a:spcPts val="320"/>
              </a:spcBef>
              <a:spcAft>
                <a:spcPts val="0"/>
              </a:spcAft>
              <a:buClr>
                <a:schemeClr val="dk1"/>
              </a:buClr>
              <a:buSzPts val="1600"/>
              <a:buNone/>
              <a:defRPr b="1" sz="1600"/>
            </a:lvl8pPr>
            <a:lvl9pPr indent="-228600" lvl="8" marL="4114800" algn="l">
              <a:spcBef>
                <a:spcPts val="320"/>
              </a:spcBef>
              <a:spcAft>
                <a:spcPts val="0"/>
              </a:spcAft>
              <a:buClr>
                <a:schemeClr val="dk1"/>
              </a:buClr>
              <a:buSzPts val="1600"/>
              <a:buNone/>
              <a:defRPr b="1" sz="1600"/>
            </a:lvl9pPr>
          </a:lstStyle>
          <a:p/>
        </p:txBody>
      </p:sp>
      <p:sp>
        <p:nvSpPr>
          <p:cNvPr id="43" name="Google Shape;43;p7"/>
          <p:cNvSpPr txBox="1"/>
          <p:nvPr>
            <p:ph idx="2" type="body"/>
          </p:nvPr>
        </p:nvSpPr>
        <p:spPr>
          <a:xfrm>
            <a:off x="457200" y="2174875"/>
            <a:ext cx="4040188" cy="3951288"/>
          </a:xfrm>
          <a:prstGeom prst="rect">
            <a:avLst/>
          </a:prstGeom>
          <a:noFill/>
          <a:ln>
            <a:noFill/>
          </a:ln>
        </p:spPr>
        <p:txBody>
          <a:bodyPr anchorCtr="0" anchor="t" bIns="45700" lIns="91425" spcFirstLastPara="1" rIns="91425" wrap="square" tIns="45700">
            <a:normAutofit/>
          </a:bodyPr>
          <a:lstStyle>
            <a:lvl1pPr indent="-381000" lvl="0" marL="457200" algn="l">
              <a:spcBef>
                <a:spcPts val="480"/>
              </a:spcBef>
              <a:spcAft>
                <a:spcPts val="0"/>
              </a:spcAft>
              <a:buClr>
                <a:schemeClr val="dk1"/>
              </a:buClr>
              <a:buSzPts val="2400"/>
              <a:buChar char="•"/>
              <a:defRPr sz="2400"/>
            </a:lvl1pPr>
            <a:lvl2pPr indent="-355600" lvl="1" marL="914400" algn="l">
              <a:spcBef>
                <a:spcPts val="400"/>
              </a:spcBef>
              <a:spcAft>
                <a:spcPts val="0"/>
              </a:spcAft>
              <a:buClr>
                <a:schemeClr val="dk1"/>
              </a:buClr>
              <a:buSzPts val="2000"/>
              <a:buChar char="–"/>
              <a:defRPr sz="2000"/>
            </a:lvl2pPr>
            <a:lvl3pPr indent="-342900" lvl="2" marL="1371600" algn="l">
              <a:spcBef>
                <a:spcPts val="360"/>
              </a:spcBef>
              <a:spcAft>
                <a:spcPts val="0"/>
              </a:spcAft>
              <a:buClr>
                <a:schemeClr val="dk1"/>
              </a:buClr>
              <a:buSzPts val="1800"/>
              <a:buChar char="•"/>
              <a:defRPr sz="1800"/>
            </a:lvl3pPr>
            <a:lvl4pPr indent="-330200" lvl="3" marL="1828800" algn="l">
              <a:spcBef>
                <a:spcPts val="320"/>
              </a:spcBef>
              <a:spcAft>
                <a:spcPts val="0"/>
              </a:spcAft>
              <a:buClr>
                <a:schemeClr val="dk1"/>
              </a:buClr>
              <a:buSzPts val="1600"/>
              <a:buChar char="–"/>
              <a:defRPr sz="1600"/>
            </a:lvl4pPr>
            <a:lvl5pPr indent="-330200" lvl="4" marL="2286000" algn="l">
              <a:spcBef>
                <a:spcPts val="320"/>
              </a:spcBef>
              <a:spcAft>
                <a:spcPts val="0"/>
              </a:spcAft>
              <a:buClr>
                <a:schemeClr val="dk1"/>
              </a:buClr>
              <a:buSzPts val="1600"/>
              <a:buChar char="»"/>
              <a:defRPr sz="1600"/>
            </a:lvl5pPr>
            <a:lvl6pPr indent="-330200" lvl="5" marL="2743200" algn="l">
              <a:spcBef>
                <a:spcPts val="320"/>
              </a:spcBef>
              <a:spcAft>
                <a:spcPts val="0"/>
              </a:spcAft>
              <a:buClr>
                <a:schemeClr val="dk1"/>
              </a:buClr>
              <a:buSzPts val="1600"/>
              <a:buChar char="•"/>
              <a:defRPr sz="1600"/>
            </a:lvl6pPr>
            <a:lvl7pPr indent="-330200" lvl="6" marL="3200400" algn="l">
              <a:spcBef>
                <a:spcPts val="320"/>
              </a:spcBef>
              <a:spcAft>
                <a:spcPts val="0"/>
              </a:spcAft>
              <a:buClr>
                <a:schemeClr val="dk1"/>
              </a:buClr>
              <a:buSzPts val="1600"/>
              <a:buChar char="•"/>
              <a:defRPr sz="1600"/>
            </a:lvl7pPr>
            <a:lvl8pPr indent="-330200" lvl="7" marL="3657600" algn="l">
              <a:spcBef>
                <a:spcPts val="320"/>
              </a:spcBef>
              <a:spcAft>
                <a:spcPts val="0"/>
              </a:spcAft>
              <a:buClr>
                <a:schemeClr val="dk1"/>
              </a:buClr>
              <a:buSzPts val="1600"/>
              <a:buChar char="•"/>
              <a:defRPr sz="1600"/>
            </a:lvl8pPr>
            <a:lvl9pPr indent="-330200" lvl="8" marL="4114800" algn="l">
              <a:spcBef>
                <a:spcPts val="320"/>
              </a:spcBef>
              <a:spcAft>
                <a:spcPts val="0"/>
              </a:spcAft>
              <a:buClr>
                <a:schemeClr val="dk1"/>
              </a:buClr>
              <a:buSzPts val="1600"/>
              <a:buChar char="•"/>
              <a:defRPr sz="1600"/>
            </a:lvl9pPr>
          </a:lstStyle>
          <a:p/>
        </p:txBody>
      </p:sp>
      <p:sp>
        <p:nvSpPr>
          <p:cNvPr id="44" name="Google Shape;44;p7"/>
          <p:cNvSpPr txBox="1"/>
          <p:nvPr>
            <p:ph idx="3" type="body"/>
          </p:nvPr>
        </p:nvSpPr>
        <p:spPr>
          <a:xfrm>
            <a:off x="4645025" y="1535113"/>
            <a:ext cx="4041775" cy="639762"/>
          </a:xfrm>
          <a:prstGeom prst="rect">
            <a:avLst/>
          </a:prstGeom>
          <a:noFill/>
          <a:ln>
            <a:noFill/>
          </a:ln>
        </p:spPr>
        <p:txBody>
          <a:bodyPr anchorCtr="0" anchor="b" bIns="45700" lIns="91425" spcFirstLastPara="1" rIns="91425" wrap="square" tIns="45700">
            <a:normAutofit/>
          </a:bodyPr>
          <a:lstStyle>
            <a:lvl1pPr indent="-228600" lvl="0" marL="457200" algn="l">
              <a:spcBef>
                <a:spcPts val="480"/>
              </a:spcBef>
              <a:spcAft>
                <a:spcPts val="0"/>
              </a:spcAft>
              <a:buClr>
                <a:schemeClr val="dk1"/>
              </a:buClr>
              <a:buSzPts val="2400"/>
              <a:buNone/>
              <a:defRPr b="1" sz="2400"/>
            </a:lvl1pPr>
            <a:lvl2pPr indent="-228600" lvl="1" marL="914400" algn="l">
              <a:spcBef>
                <a:spcPts val="400"/>
              </a:spcBef>
              <a:spcAft>
                <a:spcPts val="0"/>
              </a:spcAft>
              <a:buClr>
                <a:schemeClr val="dk1"/>
              </a:buClr>
              <a:buSzPts val="2000"/>
              <a:buNone/>
              <a:defRPr b="1" sz="2000"/>
            </a:lvl2pPr>
            <a:lvl3pPr indent="-228600" lvl="2" marL="1371600" algn="l">
              <a:spcBef>
                <a:spcPts val="360"/>
              </a:spcBef>
              <a:spcAft>
                <a:spcPts val="0"/>
              </a:spcAft>
              <a:buClr>
                <a:schemeClr val="dk1"/>
              </a:buClr>
              <a:buSzPts val="1800"/>
              <a:buNone/>
              <a:defRPr b="1" sz="1800"/>
            </a:lvl3pPr>
            <a:lvl4pPr indent="-228600" lvl="3" marL="1828800" algn="l">
              <a:spcBef>
                <a:spcPts val="320"/>
              </a:spcBef>
              <a:spcAft>
                <a:spcPts val="0"/>
              </a:spcAft>
              <a:buClr>
                <a:schemeClr val="dk1"/>
              </a:buClr>
              <a:buSzPts val="1600"/>
              <a:buNone/>
              <a:defRPr b="1" sz="1600"/>
            </a:lvl4pPr>
            <a:lvl5pPr indent="-228600" lvl="4" marL="2286000" algn="l">
              <a:spcBef>
                <a:spcPts val="320"/>
              </a:spcBef>
              <a:spcAft>
                <a:spcPts val="0"/>
              </a:spcAft>
              <a:buClr>
                <a:schemeClr val="dk1"/>
              </a:buClr>
              <a:buSzPts val="1600"/>
              <a:buNone/>
              <a:defRPr b="1" sz="1600"/>
            </a:lvl5pPr>
            <a:lvl6pPr indent="-228600" lvl="5" marL="2743200" algn="l">
              <a:spcBef>
                <a:spcPts val="320"/>
              </a:spcBef>
              <a:spcAft>
                <a:spcPts val="0"/>
              </a:spcAft>
              <a:buClr>
                <a:schemeClr val="dk1"/>
              </a:buClr>
              <a:buSzPts val="1600"/>
              <a:buNone/>
              <a:defRPr b="1" sz="1600"/>
            </a:lvl6pPr>
            <a:lvl7pPr indent="-228600" lvl="6" marL="3200400" algn="l">
              <a:spcBef>
                <a:spcPts val="320"/>
              </a:spcBef>
              <a:spcAft>
                <a:spcPts val="0"/>
              </a:spcAft>
              <a:buClr>
                <a:schemeClr val="dk1"/>
              </a:buClr>
              <a:buSzPts val="1600"/>
              <a:buNone/>
              <a:defRPr b="1" sz="1600"/>
            </a:lvl7pPr>
            <a:lvl8pPr indent="-228600" lvl="7" marL="3657600" algn="l">
              <a:spcBef>
                <a:spcPts val="320"/>
              </a:spcBef>
              <a:spcAft>
                <a:spcPts val="0"/>
              </a:spcAft>
              <a:buClr>
                <a:schemeClr val="dk1"/>
              </a:buClr>
              <a:buSzPts val="1600"/>
              <a:buNone/>
              <a:defRPr b="1" sz="1600"/>
            </a:lvl8pPr>
            <a:lvl9pPr indent="-228600" lvl="8" marL="4114800" algn="l">
              <a:spcBef>
                <a:spcPts val="320"/>
              </a:spcBef>
              <a:spcAft>
                <a:spcPts val="0"/>
              </a:spcAft>
              <a:buClr>
                <a:schemeClr val="dk1"/>
              </a:buClr>
              <a:buSzPts val="1600"/>
              <a:buNone/>
              <a:defRPr b="1" sz="1600"/>
            </a:lvl9pPr>
          </a:lstStyle>
          <a:p/>
        </p:txBody>
      </p:sp>
      <p:sp>
        <p:nvSpPr>
          <p:cNvPr id="45" name="Google Shape;45;p7"/>
          <p:cNvSpPr txBox="1"/>
          <p:nvPr>
            <p:ph idx="4" type="body"/>
          </p:nvPr>
        </p:nvSpPr>
        <p:spPr>
          <a:xfrm>
            <a:off x="4645025" y="2174875"/>
            <a:ext cx="4041775" cy="3951288"/>
          </a:xfrm>
          <a:prstGeom prst="rect">
            <a:avLst/>
          </a:prstGeom>
          <a:noFill/>
          <a:ln>
            <a:noFill/>
          </a:ln>
        </p:spPr>
        <p:txBody>
          <a:bodyPr anchorCtr="0" anchor="t" bIns="45700" lIns="91425" spcFirstLastPara="1" rIns="91425" wrap="square" tIns="45700">
            <a:normAutofit/>
          </a:bodyPr>
          <a:lstStyle>
            <a:lvl1pPr indent="-381000" lvl="0" marL="457200" algn="l">
              <a:spcBef>
                <a:spcPts val="480"/>
              </a:spcBef>
              <a:spcAft>
                <a:spcPts val="0"/>
              </a:spcAft>
              <a:buClr>
                <a:schemeClr val="dk1"/>
              </a:buClr>
              <a:buSzPts val="2400"/>
              <a:buChar char="•"/>
              <a:defRPr sz="2400"/>
            </a:lvl1pPr>
            <a:lvl2pPr indent="-355600" lvl="1" marL="914400" algn="l">
              <a:spcBef>
                <a:spcPts val="400"/>
              </a:spcBef>
              <a:spcAft>
                <a:spcPts val="0"/>
              </a:spcAft>
              <a:buClr>
                <a:schemeClr val="dk1"/>
              </a:buClr>
              <a:buSzPts val="2000"/>
              <a:buChar char="–"/>
              <a:defRPr sz="2000"/>
            </a:lvl2pPr>
            <a:lvl3pPr indent="-342900" lvl="2" marL="1371600" algn="l">
              <a:spcBef>
                <a:spcPts val="360"/>
              </a:spcBef>
              <a:spcAft>
                <a:spcPts val="0"/>
              </a:spcAft>
              <a:buClr>
                <a:schemeClr val="dk1"/>
              </a:buClr>
              <a:buSzPts val="1800"/>
              <a:buChar char="•"/>
              <a:defRPr sz="1800"/>
            </a:lvl3pPr>
            <a:lvl4pPr indent="-330200" lvl="3" marL="1828800" algn="l">
              <a:spcBef>
                <a:spcPts val="320"/>
              </a:spcBef>
              <a:spcAft>
                <a:spcPts val="0"/>
              </a:spcAft>
              <a:buClr>
                <a:schemeClr val="dk1"/>
              </a:buClr>
              <a:buSzPts val="1600"/>
              <a:buChar char="–"/>
              <a:defRPr sz="1600"/>
            </a:lvl4pPr>
            <a:lvl5pPr indent="-330200" lvl="4" marL="2286000" algn="l">
              <a:spcBef>
                <a:spcPts val="320"/>
              </a:spcBef>
              <a:spcAft>
                <a:spcPts val="0"/>
              </a:spcAft>
              <a:buClr>
                <a:schemeClr val="dk1"/>
              </a:buClr>
              <a:buSzPts val="1600"/>
              <a:buChar char="»"/>
              <a:defRPr sz="1600"/>
            </a:lvl5pPr>
            <a:lvl6pPr indent="-330200" lvl="5" marL="2743200" algn="l">
              <a:spcBef>
                <a:spcPts val="320"/>
              </a:spcBef>
              <a:spcAft>
                <a:spcPts val="0"/>
              </a:spcAft>
              <a:buClr>
                <a:schemeClr val="dk1"/>
              </a:buClr>
              <a:buSzPts val="1600"/>
              <a:buChar char="•"/>
              <a:defRPr sz="1600"/>
            </a:lvl6pPr>
            <a:lvl7pPr indent="-330200" lvl="6" marL="3200400" algn="l">
              <a:spcBef>
                <a:spcPts val="320"/>
              </a:spcBef>
              <a:spcAft>
                <a:spcPts val="0"/>
              </a:spcAft>
              <a:buClr>
                <a:schemeClr val="dk1"/>
              </a:buClr>
              <a:buSzPts val="1600"/>
              <a:buChar char="•"/>
              <a:defRPr sz="1600"/>
            </a:lvl7pPr>
            <a:lvl8pPr indent="-330200" lvl="7" marL="3657600" algn="l">
              <a:spcBef>
                <a:spcPts val="320"/>
              </a:spcBef>
              <a:spcAft>
                <a:spcPts val="0"/>
              </a:spcAft>
              <a:buClr>
                <a:schemeClr val="dk1"/>
              </a:buClr>
              <a:buSzPts val="1600"/>
              <a:buChar char="•"/>
              <a:defRPr sz="1600"/>
            </a:lvl8pPr>
            <a:lvl9pPr indent="-330200" lvl="8" marL="4114800" algn="l">
              <a:spcBef>
                <a:spcPts val="320"/>
              </a:spcBef>
              <a:spcAft>
                <a:spcPts val="0"/>
              </a:spcAft>
              <a:buClr>
                <a:schemeClr val="dk1"/>
              </a:buClr>
              <a:buSzPts val="1600"/>
              <a:buChar char="•"/>
              <a:defRPr sz="1600"/>
            </a:lvl9pPr>
          </a:lstStyle>
          <a:p/>
        </p:txBody>
      </p:sp>
      <p:sp>
        <p:nvSpPr>
          <p:cNvPr id="46" name="Google Shape;46;p7"/>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47" name="Google Shape;47;p7"/>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48" name="Google Shape;48;p7"/>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49" name="Shape 49"/>
        <p:cNvGrpSpPr/>
        <p:nvPr/>
      </p:nvGrpSpPr>
      <p:grpSpPr>
        <a:xfrm>
          <a:off x="0" y="0"/>
          <a:ext cx="0" cy="0"/>
          <a:chOff x="0" y="0"/>
          <a:chExt cx="0" cy="0"/>
        </a:xfrm>
      </p:grpSpPr>
      <p:sp>
        <p:nvSpPr>
          <p:cNvPr id="50" name="Google Shape;50;p8"/>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rmAutofit/>
          </a:bodyPr>
          <a:lstStyle>
            <a:lvl1pPr lvl="0" algn="ctr">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51" name="Google Shape;51;p8"/>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2" name="Google Shape;52;p8"/>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3" name="Google Shape;53;p8"/>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tent with Caption" type="objTx">
  <p:cSld name="OBJECT_WITH_CAPTION_TEXT">
    <p:spTree>
      <p:nvGrpSpPr>
        <p:cNvPr id="54" name="Shape 54"/>
        <p:cNvGrpSpPr/>
        <p:nvPr/>
      </p:nvGrpSpPr>
      <p:grpSpPr>
        <a:xfrm>
          <a:off x="0" y="0"/>
          <a:ext cx="0" cy="0"/>
          <a:chOff x="0" y="0"/>
          <a:chExt cx="0" cy="0"/>
        </a:xfrm>
      </p:grpSpPr>
      <p:sp>
        <p:nvSpPr>
          <p:cNvPr id="55" name="Google Shape;55;p9"/>
          <p:cNvSpPr txBox="1"/>
          <p:nvPr>
            <p:ph type="title"/>
          </p:nvPr>
        </p:nvSpPr>
        <p:spPr>
          <a:xfrm>
            <a:off x="457200" y="273050"/>
            <a:ext cx="3008313" cy="1162050"/>
          </a:xfrm>
          <a:prstGeom prst="rect">
            <a:avLst/>
          </a:prstGeom>
          <a:noFill/>
          <a:ln>
            <a:noFill/>
          </a:ln>
        </p:spPr>
        <p:txBody>
          <a:bodyPr anchorCtr="0" anchor="b" bIns="45700" lIns="91425" spcFirstLastPara="1" rIns="91425" wrap="square" tIns="45700">
            <a:normAutofit/>
          </a:bodyPr>
          <a:lstStyle>
            <a:lvl1pPr lvl="0" algn="l">
              <a:spcBef>
                <a:spcPts val="0"/>
              </a:spcBef>
              <a:spcAft>
                <a:spcPts val="0"/>
              </a:spcAft>
              <a:buClr>
                <a:schemeClr val="dk1"/>
              </a:buClr>
              <a:buSzPts val="2000"/>
              <a:buFont typeface="Calibri"/>
              <a:buNone/>
              <a:defRPr b="1" sz="2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56" name="Google Shape;56;p9"/>
          <p:cNvSpPr txBox="1"/>
          <p:nvPr>
            <p:ph idx="1" type="body"/>
          </p:nvPr>
        </p:nvSpPr>
        <p:spPr>
          <a:xfrm>
            <a:off x="3575050" y="273050"/>
            <a:ext cx="5111750" cy="5853113"/>
          </a:xfrm>
          <a:prstGeom prst="rect">
            <a:avLst/>
          </a:prstGeom>
          <a:noFill/>
          <a:ln>
            <a:noFill/>
          </a:ln>
        </p:spPr>
        <p:txBody>
          <a:bodyPr anchorCtr="0" anchor="t" bIns="45700" lIns="91425" spcFirstLastPara="1" rIns="91425" wrap="square" tIns="45700">
            <a:normAutofit/>
          </a:bodyPr>
          <a:lstStyle>
            <a:lvl1pPr indent="-431800" lvl="0" marL="457200" algn="l">
              <a:spcBef>
                <a:spcPts val="640"/>
              </a:spcBef>
              <a:spcAft>
                <a:spcPts val="0"/>
              </a:spcAft>
              <a:buClr>
                <a:schemeClr val="dk1"/>
              </a:buClr>
              <a:buSzPts val="3200"/>
              <a:buChar char="•"/>
              <a:defRPr sz="3200"/>
            </a:lvl1pPr>
            <a:lvl2pPr indent="-406400" lvl="1" marL="914400" algn="l">
              <a:spcBef>
                <a:spcPts val="560"/>
              </a:spcBef>
              <a:spcAft>
                <a:spcPts val="0"/>
              </a:spcAft>
              <a:buClr>
                <a:schemeClr val="dk1"/>
              </a:buClr>
              <a:buSzPts val="2800"/>
              <a:buChar char="–"/>
              <a:defRPr sz="2800"/>
            </a:lvl2pPr>
            <a:lvl3pPr indent="-381000" lvl="2" marL="1371600" algn="l">
              <a:spcBef>
                <a:spcPts val="480"/>
              </a:spcBef>
              <a:spcAft>
                <a:spcPts val="0"/>
              </a:spcAft>
              <a:buClr>
                <a:schemeClr val="dk1"/>
              </a:buClr>
              <a:buSzPts val="2400"/>
              <a:buChar char="•"/>
              <a:defRPr sz="2400"/>
            </a:lvl3pPr>
            <a:lvl4pPr indent="-355600" lvl="3" marL="1828800" algn="l">
              <a:spcBef>
                <a:spcPts val="400"/>
              </a:spcBef>
              <a:spcAft>
                <a:spcPts val="0"/>
              </a:spcAft>
              <a:buClr>
                <a:schemeClr val="dk1"/>
              </a:buClr>
              <a:buSzPts val="2000"/>
              <a:buChar char="–"/>
              <a:defRPr sz="2000"/>
            </a:lvl4pPr>
            <a:lvl5pPr indent="-355600" lvl="4" marL="2286000" algn="l">
              <a:spcBef>
                <a:spcPts val="400"/>
              </a:spcBef>
              <a:spcAft>
                <a:spcPts val="0"/>
              </a:spcAft>
              <a:buClr>
                <a:schemeClr val="dk1"/>
              </a:buClr>
              <a:buSzPts val="2000"/>
              <a:buChar char="»"/>
              <a:defRPr sz="2000"/>
            </a:lvl5pPr>
            <a:lvl6pPr indent="-355600" lvl="5" marL="2743200" algn="l">
              <a:spcBef>
                <a:spcPts val="400"/>
              </a:spcBef>
              <a:spcAft>
                <a:spcPts val="0"/>
              </a:spcAft>
              <a:buClr>
                <a:schemeClr val="dk1"/>
              </a:buClr>
              <a:buSzPts val="2000"/>
              <a:buChar char="•"/>
              <a:defRPr sz="2000"/>
            </a:lvl6pPr>
            <a:lvl7pPr indent="-355600" lvl="6" marL="3200400" algn="l">
              <a:spcBef>
                <a:spcPts val="400"/>
              </a:spcBef>
              <a:spcAft>
                <a:spcPts val="0"/>
              </a:spcAft>
              <a:buClr>
                <a:schemeClr val="dk1"/>
              </a:buClr>
              <a:buSzPts val="2000"/>
              <a:buChar char="•"/>
              <a:defRPr sz="2000"/>
            </a:lvl7pPr>
            <a:lvl8pPr indent="-355600" lvl="7" marL="3657600" algn="l">
              <a:spcBef>
                <a:spcPts val="400"/>
              </a:spcBef>
              <a:spcAft>
                <a:spcPts val="0"/>
              </a:spcAft>
              <a:buClr>
                <a:schemeClr val="dk1"/>
              </a:buClr>
              <a:buSzPts val="2000"/>
              <a:buChar char="•"/>
              <a:defRPr sz="2000"/>
            </a:lvl8pPr>
            <a:lvl9pPr indent="-355600" lvl="8" marL="4114800" algn="l">
              <a:spcBef>
                <a:spcPts val="400"/>
              </a:spcBef>
              <a:spcAft>
                <a:spcPts val="0"/>
              </a:spcAft>
              <a:buClr>
                <a:schemeClr val="dk1"/>
              </a:buClr>
              <a:buSzPts val="2000"/>
              <a:buChar char="•"/>
              <a:defRPr sz="2000"/>
            </a:lvl9pPr>
          </a:lstStyle>
          <a:p/>
        </p:txBody>
      </p:sp>
      <p:sp>
        <p:nvSpPr>
          <p:cNvPr id="57" name="Google Shape;57;p9"/>
          <p:cNvSpPr txBox="1"/>
          <p:nvPr>
            <p:ph idx="2" type="body"/>
          </p:nvPr>
        </p:nvSpPr>
        <p:spPr>
          <a:xfrm>
            <a:off x="457200" y="1435100"/>
            <a:ext cx="3008313" cy="4691063"/>
          </a:xfrm>
          <a:prstGeom prst="rect">
            <a:avLst/>
          </a:prstGeom>
          <a:noFill/>
          <a:ln>
            <a:noFill/>
          </a:ln>
        </p:spPr>
        <p:txBody>
          <a:bodyPr anchorCtr="0" anchor="t" bIns="45700" lIns="91425" spcFirstLastPara="1" rIns="91425" wrap="square" tIns="45700">
            <a:normAutofit/>
          </a:bodyPr>
          <a:lstStyle>
            <a:lvl1pPr indent="-228600" lvl="0" marL="457200" algn="l">
              <a:spcBef>
                <a:spcPts val="280"/>
              </a:spcBef>
              <a:spcAft>
                <a:spcPts val="0"/>
              </a:spcAft>
              <a:buClr>
                <a:schemeClr val="dk1"/>
              </a:buClr>
              <a:buSzPts val="1400"/>
              <a:buNone/>
              <a:defRPr sz="1400"/>
            </a:lvl1pPr>
            <a:lvl2pPr indent="-228600" lvl="1" marL="914400" algn="l">
              <a:spcBef>
                <a:spcPts val="240"/>
              </a:spcBef>
              <a:spcAft>
                <a:spcPts val="0"/>
              </a:spcAft>
              <a:buClr>
                <a:schemeClr val="dk1"/>
              </a:buClr>
              <a:buSzPts val="1200"/>
              <a:buNone/>
              <a:defRPr sz="1200"/>
            </a:lvl2pPr>
            <a:lvl3pPr indent="-228600" lvl="2" marL="1371600" algn="l">
              <a:spcBef>
                <a:spcPts val="200"/>
              </a:spcBef>
              <a:spcAft>
                <a:spcPts val="0"/>
              </a:spcAft>
              <a:buClr>
                <a:schemeClr val="dk1"/>
              </a:buClr>
              <a:buSzPts val="1000"/>
              <a:buNone/>
              <a:defRPr sz="1000"/>
            </a:lvl3pPr>
            <a:lvl4pPr indent="-228600" lvl="3" marL="1828800" algn="l">
              <a:spcBef>
                <a:spcPts val="180"/>
              </a:spcBef>
              <a:spcAft>
                <a:spcPts val="0"/>
              </a:spcAft>
              <a:buClr>
                <a:schemeClr val="dk1"/>
              </a:buClr>
              <a:buSzPts val="900"/>
              <a:buNone/>
              <a:defRPr sz="900"/>
            </a:lvl4pPr>
            <a:lvl5pPr indent="-228600" lvl="4" marL="2286000" algn="l">
              <a:spcBef>
                <a:spcPts val="180"/>
              </a:spcBef>
              <a:spcAft>
                <a:spcPts val="0"/>
              </a:spcAft>
              <a:buClr>
                <a:schemeClr val="dk1"/>
              </a:buClr>
              <a:buSzPts val="900"/>
              <a:buNone/>
              <a:defRPr sz="900"/>
            </a:lvl5pPr>
            <a:lvl6pPr indent="-228600" lvl="5" marL="2743200" algn="l">
              <a:spcBef>
                <a:spcPts val="180"/>
              </a:spcBef>
              <a:spcAft>
                <a:spcPts val="0"/>
              </a:spcAft>
              <a:buClr>
                <a:schemeClr val="dk1"/>
              </a:buClr>
              <a:buSzPts val="900"/>
              <a:buNone/>
              <a:defRPr sz="900"/>
            </a:lvl6pPr>
            <a:lvl7pPr indent="-228600" lvl="6" marL="3200400" algn="l">
              <a:spcBef>
                <a:spcPts val="180"/>
              </a:spcBef>
              <a:spcAft>
                <a:spcPts val="0"/>
              </a:spcAft>
              <a:buClr>
                <a:schemeClr val="dk1"/>
              </a:buClr>
              <a:buSzPts val="900"/>
              <a:buNone/>
              <a:defRPr sz="900"/>
            </a:lvl7pPr>
            <a:lvl8pPr indent="-228600" lvl="7" marL="3657600" algn="l">
              <a:spcBef>
                <a:spcPts val="180"/>
              </a:spcBef>
              <a:spcAft>
                <a:spcPts val="0"/>
              </a:spcAft>
              <a:buClr>
                <a:schemeClr val="dk1"/>
              </a:buClr>
              <a:buSzPts val="900"/>
              <a:buNone/>
              <a:defRPr sz="900"/>
            </a:lvl8pPr>
            <a:lvl9pPr indent="-228600" lvl="8" marL="4114800" algn="l">
              <a:spcBef>
                <a:spcPts val="180"/>
              </a:spcBef>
              <a:spcAft>
                <a:spcPts val="0"/>
              </a:spcAft>
              <a:buClr>
                <a:schemeClr val="dk1"/>
              </a:buClr>
              <a:buSzPts val="900"/>
              <a:buNone/>
              <a:defRPr sz="900"/>
            </a:lvl9pPr>
          </a:lstStyle>
          <a:p/>
        </p:txBody>
      </p:sp>
      <p:sp>
        <p:nvSpPr>
          <p:cNvPr id="58" name="Google Shape;58;p9"/>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9" name="Google Shape;59;p9"/>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0" name="Google Shape;60;p9"/>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Picture with Caption" type="picTx">
  <p:cSld name="PICTURE_WITH_CAPTION_TEXT">
    <p:spTree>
      <p:nvGrpSpPr>
        <p:cNvPr id="61" name="Shape 61"/>
        <p:cNvGrpSpPr/>
        <p:nvPr/>
      </p:nvGrpSpPr>
      <p:grpSpPr>
        <a:xfrm>
          <a:off x="0" y="0"/>
          <a:ext cx="0" cy="0"/>
          <a:chOff x="0" y="0"/>
          <a:chExt cx="0" cy="0"/>
        </a:xfrm>
      </p:grpSpPr>
      <p:sp>
        <p:nvSpPr>
          <p:cNvPr id="62" name="Google Shape;62;p10"/>
          <p:cNvSpPr txBox="1"/>
          <p:nvPr>
            <p:ph type="title"/>
          </p:nvPr>
        </p:nvSpPr>
        <p:spPr>
          <a:xfrm>
            <a:off x="1792288" y="4800600"/>
            <a:ext cx="5486400" cy="566738"/>
          </a:xfrm>
          <a:prstGeom prst="rect">
            <a:avLst/>
          </a:prstGeom>
          <a:noFill/>
          <a:ln>
            <a:noFill/>
          </a:ln>
        </p:spPr>
        <p:txBody>
          <a:bodyPr anchorCtr="0" anchor="b" bIns="45700" lIns="91425" spcFirstLastPara="1" rIns="91425" wrap="square" tIns="45700">
            <a:normAutofit/>
          </a:bodyPr>
          <a:lstStyle>
            <a:lvl1pPr lvl="0" algn="l">
              <a:spcBef>
                <a:spcPts val="0"/>
              </a:spcBef>
              <a:spcAft>
                <a:spcPts val="0"/>
              </a:spcAft>
              <a:buClr>
                <a:schemeClr val="dk1"/>
              </a:buClr>
              <a:buSzPts val="2000"/>
              <a:buFont typeface="Calibri"/>
              <a:buNone/>
              <a:defRPr b="1" sz="2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63" name="Google Shape;63;p10"/>
          <p:cNvSpPr/>
          <p:nvPr>
            <p:ph idx="2" type="pic"/>
          </p:nvPr>
        </p:nvSpPr>
        <p:spPr>
          <a:xfrm>
            <a:off x="1792288" y="612775"/>
            <a:ext cx="5486400" cy="4114800"/>
          </a:xfrm>
          <a:prstGeom prst="rect">
            <a:avLst/>
          </a:prstGeom>
          <a:noFill/>
          <a:ln>
            <a:noFill/>
          </a:ln>
        </p:spPr>
      </p:sp>
      <p:sp>
        <p:nvSpPr>
          <p:cNvPr id="64" name="Google Shape;64;p10"/>
          <p:cNvSpPr txBox="1"/>
          <p:nvPr>
            <p:ph idx="1" type="body"/>
          </p:nvPr>
        </p:nvSpPr>
        <p:spPr>
          <a:xfrm>
            <a:off x="1792288" y="5367338"/>
            <a:ext cx="5486400" cy="804862"/>
          </a:xfrm>
          <a:prstGeom prst="rect">
            <a:avLst/>
          </a:prstGeom>
          <a:noFill/>
          <a:ln>
            <a:noFill/>
          </a:ln>
        </p:spPr>
        <p:txBody>
          <a:bodyPr anchorCtr="0" anchor="t" bIns="45700" lIns="91425" spcFirstLastPara="1" rIns="91425" wrap="square" tIns="45700">
            <a:normAutofit/>
          </a:bodyPr>
          <a:lstStyle>
            <a:lvl1pPr indent="-228600" lvl="0" marL="457200" algn="l">
              <a:spcBef>
                <a:spcPts val="280"/>
              </a:spcBef>
              <a:spcAft>
                <a:spcPts val="0"/>
              </a:spcAft>
              <a:buClr>
                <a:schemeClr val="dk1"/>
              </a:buClr>
              <a:buSzPts val="1400"/>
              <a:buNone/>
              <a:defRPr sz="1400"/>
            </a:lvl1pPr>
            <a:lvl2pPr indent="-228600" lvl="1" marL="914400" algn="l">
              <a:spcBef>
                <a:spcPts val="240"/>
              </a:spcBef>
              <a:spcAft>
                <a:spcPts val="0"/>
              </a:spcAft>
              <a:buClr>
                <a:schemeClr val="dk1"/>
              </a:buClr>
              <a:buSzPts val="1200"/>
              <a:buNone/>
              <a:defRPr sz="1200"/>
            </a:lvl2pPr>
            <a:lvl3pPr indent="-228600" lvl="2" marL="1371600" algn="l">
              <a:spcBef>
                <a:spcPts val="200"/>
              </a:spcBef>
              <a:spcAft>
                <a:spcPts val="0"/>
              </a:spcAft>
              <a:buClr>
                <a:schemeClr val="dk1"/>
              </a:buClr>
              <a:buSzPts val="1000"/>
              <a:buNone/>
              <a:defRPr sz="1000"/>
            </a:lvl3pPr>
            <a:lvl4pPr indent="-228600" lvl="3" marL="1828800" algn="l">
              <a:spcBef>
                <a:spcPts val="180"/>
              </a:spcBef>
              <a:spcAft>
                <a:spcPts val="0"/>
              </a:spcAft>
              <a:buClr>
                <a:schemeClr val="dk1"/>
              </a:buClr>
              <a:buSzPts val="900"/>
              <a:buNone/>
              <a:defRPr sz="900"/>
            </a:lvl4pPr>
            <a:lvl5pPr indent="-228600" lvl="4" marL="2286000" algn="l">
              <a:spcBef>
                <a:spcPts val="180"/>
              </a:spcBef>
              <a:spcAft>
                <a:spcPts val="0"/>
              </a:spcAft>
              <a:buClr>
                <a:schemeClr val="dk1"/>
              </a:buClr>
              <a:buSzPts val="900"/>
              <a:buNone/>
              <a:defRPr sz="900"/>
            </a:lvl5pPr>
            <a:lvl6pPr indent="-228600" lvl="5" marL="2743200" algn="l">
              <a:spcBef>
                <a:spcPts val="180"/>
              </a:spcBef>
              <a:spcAft>
                <a:spcPts val="0"/>
              </a:spcAft>
              <a:buClr>
                <a:schemeClr val="dk1"/>
              </a:buClr>
              <a:buSzPts val="900"/>
              <a:buNone/>
              <a:defRPr sz="900"/>
            </a:lvl6pPr>
            <a:lvl7pPr indent="-228600" lvl="6" marL="3200400" algn="l">
              <a:spcBef>
                <a:spcPts val="180"/>
              </a:spcBef>
              <a:spcAft>
                <a:spcPts val="0"/>
              </a:spcAft>
              <a:buClr>
                <a:schemeClr val="dk1"/>
              </a:buClr>
              <a:buSzPts val="900"/>
              <a:buNone/>
              <a:defRPr sz="900"/>
            </a:lvl7pPr>
            <a:lvl8pPr indent="-228600" lvl="7" marL="3657600" algn="l">
              <a:spcBef>
                <a:spcPts val="180"/>
              </a:spcBef>
              <a:spcAft>
                <a:spcPts val="0"/>
              </a:spcAft>
              <a:buClr>
                <a:schemeClr val="dk1"/>
              </a:buClr>
              <a:buSzPts val="900"/>
              <a:buNone/>
              <a:defRPr sz="900"/>
            </a:lvl8pPr>
            <a:lvl9pPr indent="-228600" lvl="8" marL="4114800" algn="l">
              <a:spcBef>
                <a:spcPts val="180"/>
              </a:spcBef>
              <a:spcAft>
                <a:spcPts val="0"/>
              </a:spcAft>
              <a:buClr>
                <a:schemeClr val="dk1"/>
              </a:buClr>
              <a:buSzPts val="900"/>
              <a:buNone/>
              <a:defRPr sz="900"/>
            </a:lvl9pPr>
          </a:lstStyle>
          <a:p/>
        </p:txBody>
      </p:sp>
      <p:sp>
        <p:nvSpPr>
          <p:cNvPr id="65" name="Google Shape;65;p10"/>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6" name="Google Shape;66;p10"/>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7" name="Google Shape;67;p10"/>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Vertical Text" type="vertTx">
  <p:cSld name="VERTICAL_TEXT">
    <p:spTree>
      <p:nvGrpSpPr>
        <p:cNvPr id="68" name="Shape 68"/>
        <p:cNvGrpSpPr/>
        <p:nvPr/>
      </p:nvGrpSpPr>
      <p:grpSpPr>
        <a:xfrm>
          <a:off x="0" y="0"/>
          <a:ext cx="0" cy="0"/>
          <a:chOff x="0" y="0"/>
          <a:chExt cx="0" cy="0"/>
        </a:xfrm>
      </p:grpSpPr>
      <p:sp>
        <p:nvSpPr>
          <p:cNvPr id="69" name="Google Shape;69;p11"/>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rmAutofit/>
          </a:bodyPr>
          <a:lstStyle>
            <a:lvl1pPr lvl="0" algn="ctr">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70" name="Google Shape;70;p11"/>
          <p:cNvSpPr txBox="1"/>
          <p:nvPr>
            <p:ph idx="1" type="body"/>
          </p:nvPr>
        </p:nvSpPr>
        <p:spPr>
          <a:xfrm rot="5400000">
            <a:off x="2309019" y="-251618"/>
            <a:ext cx="4525963" cy="8229600"/>
          </a:xfrm>
          <a:prstGeom prst="rect">
            <a:avLst/>
          </a:prstGeom>
          <a:noFill/>
          <a:ln>
            <a:noFill/>
          </a:ln>
        </p:spPr>
        <p:txBody>
          <a:bodyPr anchorCtr="0" anchor="t" bIns="45700" lIns="91425" spcFirstLastPara="1" rIns="91425" wrap="square" tIns="45700">
            <a:normAutofit/>
          </a:bodyPr>
          <a:lstStyle>
            <a:lvl1pPr indent="-342900" lvl="0" marL="457200" algn="l">
              <a:spcBef>
                <a:spcPts val="360"/>
              </a:spcBef>
              <a:spcAft>
                <a:spcPts val="0"/>
              </a:spcAft>
              <a:buClr>
                <a:schemeClr val="dk1"/>
              </a:buClr>
              <a:buSzPts val="1800"/>
              <a:buChar char="•"/>
              <a:defRPr/>
            </a:lvl1pPr>
            <a:lvl2pPr indent="-342900" lvl="1" marL="914400" algn="l">
              <a:spcBef>
                <a:spcPts val="360"/>
              </a:spcBef>
              <a:spcAft>
                <a:spcPts val="0"/>
              </a:spcAft>
              <a:buClr>
                <a:schemeClr val="dk1"/>
              </a:buClr>
              <a:buSzPts val="1800"/>
              <a:buChar char="–"/>
              <a:defRPr/>
            </a:lvl2pPr>
            <a:lvl3pPr indent="-342900" lvl="2" marL="1371600" algn="l">
              <a:spcBef>
                <a:spcPts val="360"/>
              </a:spcBef>
              <a:spcAft>
                <a:spcPts val="0"/>
              </a:spcAft>
              <a:buClr>
                <a:schemeClr val="dk1"/>
              </a:buClr>
              <a:buSzPts val="1800"/>
              <a:buChar char="•"/>
              <a:defRPr/>
            </a:lvl3pPr>
            <a:lvl4pPr indent="-342900" lvl="3" marL="1828800" algn="l">
              <a:spcBef>
                <a:spcPts val="360"/>
              </a:spcBef>
              <a:spcAft>
                <a:spcPts val="0"/>
              </a:spcAft>
              <a:buClr>
                <a:schemeClr val="dk1"/>
              </a:buClr>
              <a:buSzPts val="1800"/>
              <a:buChar char="–"/>
              <a:defRPr/>
            </a:lvl4pPr>
            <a:lvl5pPr indent="-342900" lvl="4" marL="2286000" algn="l">
              <a:spcBef>
                <a:spcPts val="360"/>
              </a:spcBef>
              <a:spcAft>
                <a:spcPts val="0"/>
              </a:spcAft>
              <a:buClr>
                <a:schemeClr val="dk1"/>
              </a:buClr>
              <a:buSzPts val="1800"/>
              <a:buChar char="»"/>
              <a:defRPr/>
            </a:lvl5pPr>
            <a:lvl6pPr indent="-342900" lvl="5" marL="2743200" algn="l">
              <a:spcBef>
                <a:spcPts val="360"/>
              </a:spcBef>
              <a:spcAft>
                <a:spcPts val="0"/>
              </a:spcAft>
              <a:buClr>
                <a:schemeClr val="dk1"/>
              </a:buClr>
              <a:buSzPts val="1800"/>
              <a:buChar char="•"/>
              <a:defRPr/>
            </a:lvl6pPr>
            <a:lvl7pPr indent="-342900" lvl="6" marL="3200400" algn="l">
              <a:spcBef>
                <a:spcPts val="360"/>
              </a:spcBef>
              <a:spcAft>
                <a:spcPts val="0"/>
              </a:spcAft>
              <a:buClr>
                <a:schemeClr val="dk1"/>
              </a:buClr>
              <a:buSzPts val="1800"/>
              <a:buChar char="•"/>
              <a:defRPr/>
            </a:lvl7pPr>
            <a:lvl8pPr indent="-342900" lvl="7" marL="3657600" algn="l">
              <a:spcBef>
                <a:spcPts val="360"/>
              </a:spcBef>
              <a:spcAft>
                <a:spcPts val="0"/>
              </a:spcAft>
              <a:buClr>
                <a:schemeClr val="dk1"/>
              </a:buClr>
              <a:buSzPts val="1800"/>
              <a:buChar char="•"/>
              <a:defRPr/>
            </a:lvl8pPr>
            <a:lvl9pPr indent="-342900" lvl="8" marL="4114800" algn="l">
              <a:spcBef>
                <a:spcPts val="360"/>
              </a:spcBef>
              <a:spcAft>
                <a:spcPts val="0"/>
              </a:spcAft>
              <a:buClr>
                <a:schemeClr val="dk1"/>
              </a:buClr>
              <a:buSzPts val="1800"/>
              <a:buChar char="•"/>
              <a:defRPr/>
            </a:lvl9pPr>
          </a:lstStyle>
          <a:p/>
        </p:txBody>
      </p:sp>
      <p:sp>
        <p:nvSpPr>
          <p:cNvPr id="71" name="Google Shape;71;p11"/>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2" name="Google Shape;72;p11"/>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3" name="Google Shape;73;p11"/>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Vertical Title and Text" type="vertTitleAndTx">
  <p:cSld name="VERTICAL_TITLE_AND_VERTICAL_TEXT">
    <p:spTree>
      <p:nvGrpSpPr>
        <p:cNvPr id="74" name="Shape 74"/>
        <p:cNvGrpSpPr/>
        <p:nvPr/>
      </p:nvGrpSpPr>
      <p:grpSpPr>
        <a:xfrm>
          <a:off x="0" y="0"/>
          <a:ext cx="0" cy="0"/>
          <a:chOff x="0" y="0"/>
          <a:chExt cx="0" cy="0"/>
        </a:xfrm>
      </p:grpSpPr>
      <p:sp>
        <p:nvSpPr>
          <p:cNvPr id="75" name="Google Shape;75;p12"/>
          <p:cNvSpPr txBox="1"/>
          <p:nvPr>
            <p:ph type="title"/>
          </p:nvPr>
        </p:nvSpPr>
        <p:spPr>
          <a:xfrm rot="5400000">
            <a:off x="4732338" y="2171701"/>
            <a:ext cx="5851525" cy="2057400"/>
          </a:xfrm>
          <a:prstGeom prst="rect">
            <a:avLst/>
          </a:prstGeom>
          <a:noFill/>
          <a:ln>
            <a:noFill/>
          </a:ln>
        </p:spPr>
        <p:txBody>
          <a:bodyPr anchorCtr="0" anchor="ctr" bIns="45700" lIns="91425" spcFirstLastPara="1" rIns="91425" wrap="square" tIns="45700">
            <a:normAutofit/>
          </a:bodyPr>
          <a:lstStyle>
            <a:lvl1pPr lvl="0" algn="ctr">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76" name="Google Shape;76;p12"/>
          <p:cNvSpPr txBox="1"/>
          <p:nvPr>
            <p:ph idx="1" type="body"/>
          </p:nvPr>
        </p:nvSpPr>
        <p:spPr>
          <a:xfrm rot="5400000">
            <a:off x="541338" y="190500"/>
            <a:ext cx="5851525" cy="6019800"/>
          </a:xfrm>
          <a:prstGeom prst="rect">
            <a:avLst/>
          </a:prstGeom>
          <a:noFill/>
          <a:ln>
            <a:noFill/>
          </a:ln>
        </p:spPr>
        <p:txBody>
          <a:bodyPr anchorCtr="0" anchor="t" bIns="45700" lIns="91425" spcFirstLastPara="1" rIns="91425" wrap="square" tIns="45700">
            <a:normAutofit/>
          </a:bodyPr>
          <a:lstStyle>
            <a:lvl1pPr indent="-342900" lvl="0" marL="457200" algn="l">
              <a:spcBef>
                <a:spcPts val="360"/>
              </a:spcBef>
              <a:spcAft>
                <a:spcPts val="0"/>
              </a:spcAft>
              <a:buClr>
                <a:schemeClr val="dk1"/>
              </a:buClr>
              <a:buSzPts val="1800"/>
              <a:buChar char="•"/>
              <a:defRPr/>
            </a:lvl1pPr>
            <a:lvl2pPr indent="-342900" lvl="1" marL="914400" algn="l">
              <a:spcBef>
                <a:spcPts val="360"/>
              </a:spcBef>
              <a:spcAft>
                <a:spcPts val="0"/>
              </a:spcAft>
              <a:buClr>
                <a:schemeClr val="dk1"/>
              </a:buClr>
              <a:buSzPts val="1800"/>
              <a:buChar char="–"/>
              <a:defRPr/>
            </a:lvl2pPr>
            <a:lvl3pPr indent="-342900" lvl="2" marL="1371600" algn="l">
              <a:spcBef>
                <a:spcPts val="360"/>
              </a:spcBef>
              <a:spcAft>
                <a:spcPts val="0"/>
              </a:spcAft>
              <a:buClr>
                <a:schemeClr val="dk1"/>
              </a:buClr>
              <a:buSzPts val="1800"/>
              <a:buChar char="•"/>
              <a:defRPr/>
            </a:lvl3pPr>
            <a:lvl4pPr indent="-342900" lvl="3" marL="1828800" algn="l">
              <a:spcBef>
                <a:spcPts val="360"/>
              </a:spcBef>
              <a:spcAft>
                <a:spcPts val="0"/>
              </a:spcAft>
              <a:buClr>
                <a:schemeClr val="dk1"/>
              </a:buClr>
              <a:buSzPts val="1800"/>
              <a:buChar char="–"/>
              <a:defRPr/>
            </a:lvl4pPr>
            <a:lvl5pPr indent="-342900" lvl="4" marL="2286000" algn="l">
              <a:spcBef>
                <a:spcPts val="360"/>
              </a:spcBef>
              <a:spcAft>
                <a:spcPts val="0"/>
              </a:spcAft>
              <a:buClr>
                <a:schemeClr val="dk1"/>
              </a:buClr>
              <a:buSzPts val="1800"/>
              <a:buChar char="»"/>
              <a:defRPr/>
            </a:lvl5pPr>
            <a:lvl6pPr indent="-342900" lvl="5" marL="2743200" algn="l">
              <a:spcBef>
                <a:spcPts val="360"/>
              </a:spcBef>
              <a:spcAft>
                <a:spcPts val="0"/>
              </a:spcAft>
              <a:buClr>
                <a:schemeClr val="dk1"/>
              </a:buClr>
              <a:buSzPts val="1800"/>
              <a:buChar char="•"/>
              <a:defRPr/>
            </a:lvl6pPr>
            <a:lvl7pPr indent="-342900" lvl="6" marL="3200400" algn="l">
              <a:spcBef>
                <a:spcPts val="360"/>
              </a:spcBef>
              <a:spcAft>
                <a:spcPts val="0"/>
              </a:spcAft>
              <a:buClr>
                <a:schemeClr val="dk1"/>
              </a:buClr>
              <a:buSzPts val="1800"/>
              <a:buChar char="•"/>
              <a:defRPr/>
            </a:lvl7pPr>
            <a:lvl8pPr indent="-342900" lvl="7" marL="3657600" algn="l">
              <a:spcBef>
                <a:spcPts val="360"/>
              </a:spcBef>
              <a:spcAft>
                <a:spcPts val="0"/>
              </a:spcAft>
              <a:buClr>
                <a:schemeClr val="dk1"/>
              </a:buClr>
              <a:buSzPts val="1800"/>
              <a:buChar char="•"/>
              <a:defRPr/>
            </a:lvl8pPr>
            <a:lvl9pPr indent="-342900" lvl="8" marL="4114800" algn="l">
              <a:spcBef>
                <a:spcPts val="360"/>
              </a:spcBef>
              <a:spcAft>
                <a:spcPts val="0"/>
              </a:spcAft>
              <a:buClr>
                <a:schemeClr val="dk1"/>
              </a:buClr>
              <a:buSzPts val="1800"/>
              <a:buChar char="•"/>
              <a:defRPr/>
            </a:lvl9pPr>
          </a:lstStyle>
          <a:p/>
        </p:txBody>
      </p:sp>
      <p:sp>
        <p:nvSpPr>
          <p:cNvPr id="77" name="Google Shape;77;p12"/>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8" name="Google Shape;78;p12"/>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9" name="Google Shape;79;p12"/>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2" Type="http://schemas.openxmlformats.org/officeDocument/2006/relationships/theme" Target="../theme/theme1.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rmAutofit/>
          </a:bodyPr>
          <a:lstStyle>
            <a:lvl1pPr lvl="0" marR="0" rtl="0" algn="ctr">
              <a:spcBef>
                <a:spcPts val="0"/>
              </a:spcBef>
              <a:spcAft>
                <a:spcPts val="0"/>
              </a:spcAft>
              <a:buClr>
                <a:schemeClr val="dk1"/>
              </a:buClr>
              <a:buSzPts val="4400"/>
              <a:buFont typeface="Calibri"/>
              <a:buNone/>
              <a:defRPr b="0" i="0" sz="4400" u="none" cap="none" strike="noStrik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7" name="Google Shape;7;p1"/>
          <p:cNvSpPr txBox="1"/>
          <p:nvPr>
            <p:ph idx="1" type="body"/>
          </p:nvPr>
        </p:nvSpPr>
        <p:spPr>
          <a:xfrm>
            <a:off x="457200" y="1600200"/>
            <a:ext cx="8229600" cy="4525963"/>
          </a:xfrm>
          <a:prstGeom prst="rect">
            <a:avLst/>
          </a:prstGeom>
          <a:noFill/>
          <a:ln>
            <a:noFill/>
          </a:ln>
        </p:spPr>
        <p:txBody>
          <a:bodyPr anchorCtr="0" anchor="t" bIns="45700" lIns="91425" spcFirstLastPara="1" rIns="91425" wrap="square" tIns="45700">
            <a:normAutofit/>
          </a:bodyPr>
          <a:lstStyle>
            <a:lvl1pPr indent="-431800" lvl="0" marL="457200" marR="0" rtl="0" algn="l">
              <a:spcBef>
                <a:spcPts val="640"/>
              </a:spcBef>
              <a:spcAft>
                <a:spcPts val="0"/>
              </a:spcAft>
              <a:buClr>
                <a:schemeClr val="dk1"/>
              </a:buClr>
              <a:buSzPts val="3200"/>
              <a:buFont typeface="Arial"/>
              <a:buChar char="•"/>
              <a:defRPr b="0" i="0" sz="3200" u="none" cap="none" strike="noStrike">
                <a:solidFill>
                  <a:schemeClr val="dk1"/>
                </a:solidFill>
                <a:latin typeface="Calibri"/>
                <a:ea typeface="Calibri"/>
                <a:cs typeface="Calibri"/>
                <a:sym typeface="Calibri"/>
              </a:defRPr>
            </a:lvl1pPr>
            <a:lvl2pPr indent="-406400" lvl="1" marL="914400" marR="0" rtl="0" algn="l">
              <a:spcBef>
                <a:spcPts val="56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2pPr>
            <a:lvl3pPr indent="-381000" lvl="2" marL="1371600" marR="0" rtl="0" algn="l">
              <a:spcBef>
                <a:spcPts val="48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3pPr>
            <a:lvl4pPr indent="-355600" lvl="3" marL="18288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4pPr>
            <a:lvl5pPr indent="-355600" lvl="4" marL="22860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5pPr>
            <a:lvl6pPr indent="-355600" lvl="5" marL="27432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6pPr>
            <a:lvl7pPr indent="-355600" lvl="6" marL="32004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7pPr>
            <a:lvl8pPr indent="-355600" lvl="7" marL="36576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8pPr>
            <a:lvl9pPr indent="-355600" lvl="8" marL="41148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9pPr>
          </a:lstStyle>
          <a:p/>
        </p:txBody>
      </p:sp>
      <p:sp>
        <p:nvSpPr>
          <p:cNvPr id="8" name="Google Shape;8;p1"/>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marR="0" rtl="0" algn="l">
              <a:spcBef>
                <a:spcPts val="0"/>
              </a:spcBef>
              <a:spcAft>
                <a:spcPts val="0"/>
              </a:spcAft>
              <a:buSzPts val="1400"/>
              <a:buNone/>
              <a:defRPr b="0" i="0" sz="1200" u="none" cap="none" strike="noStrike">
                <a:solidFill>
                  <a:srgbClr val="888888"/>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9" name="Google Shape;9;p1"/>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marR="0" rtl="0" algn="ctr">
              <a:spcBef>
                <a:spcPts val="0"/>
              </a:spcBef>
              <a:spcAft>
                <a:spcPts val="0"/>
              </a:spcAft>
              <a:buSzPts val="1400"/>
              <a:buNone/>
              <a:defRPr b="0" i="0" sz="1200" u="none" cap="none" strike="noStrike">
                <a:solidFill>
                  <a:srgbClr val="888888"/>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10" name="Google Shape;10;p1"/>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rtl="0" algn="r">
              <a:spcBef>
                <a:spcPts val="0"/>
              </a:spcBef>
              <a:buNone/>
              <a:defRPr b="0" i="0" sz="1200" u="none" cap="none" strike="noStrike">
                <a:solidFill>
                  <a:srgbClr val="888888"/>
                </a:solidFill>
                <a:latin typeface="Calibri"/>
                <a:ea typeface="Calibri"/>
                <a:cs typeface="Calibri"/>
                <a:sym typeface="Calibri"/>
              </a:defRPr>
            </a:lvl1pPr>
            <a:lvl2pPr indent="0" lvl="1" marL="0" marR="0" rtl="0" algn="r">
              <a:spcBef>
                <a:spcPts val="0"/>
              </a:spcBef>
              <a:buNone/>
              <a:defRPr b="0" i="0" sz="1200" u="none" cap="none" strike="noStrike">
                <a:solidFill>
                  <a:srgbClr val="888888"/>
                </a:solidFill>
                <a:latin typeface="Calibri"/>
                <a:ea typeface="Calibri"/>
                <a:cs typeface="Calibri"/>
                <a:sym typeface="Calibri"/>
              </a:defRPr>
            </a:lvl2pPr>
            <a:lvl3pPr indent="0" lvl="2" marL="0" marR="0" rtl="0" algn="r">
              <a:spcBef>
                <a:spcPts val="0"/>
              </a:spcBef>
              <a:buNone/>
              <a:defRPr b="0" i="0" sz="1200" u="none" cap="none" strike="noStrike">
                <a:solidFill>
                  <a:srgbClr val="888888"/>
                </a:solidFill>
                <a:latin typeface="Calibri"/>
                <a:ea typeface="Calibri"/>
                <a:cs typeface="Calibri"/>
                <a:sym typeface="Calibri"/>
              </a:defRPr>
            </a:lvl3pPr>
            <a:lvl4pPr indent="0" lvl="3" marL="0" marR="0" rtl="0" algn="r">
              <a:spcBef>
                <a:spcPts val="0"/>
              </a:spcBef>
              <a:buNone/>
              <a:defRPr b="0" i="0" sz="1200" u="none" cap="none" strike="noStrike">
                <a:solidFill>
                  <a:srgbClr val="888888"/>
                </a:solidFill>
                <a:latin typeface="Calibri"/>
                <a:ea typeface="Calibri"/>
                <a:cs typeface="Calibri"/>
                <a:sym typeface="Calibri"/>
              </a:defRPr>
            </a:lvl4pPr>
            <a:lvl5pPr indent="0" lvl="4" marL="0" marR="0" rtl="0" algn="r">
              <a:spcBef>
                <a:spcPts val="0"/>
              </a:spcBef>
              <a:buNone/>
              <a:defRPr b="0" i="0" sz="1200" u="none" cap="none" strike="noStrike">
                <a:solidFill>
                  <a:srgbClr val="888888"/>
                </a:solidFill>
                <a:latin typeface="Calibri"/>
                <a:ea typeface="Calibri"/>
                <a:cs typeface="Calibri"/>
                <a:sym typeface="Calibri"/>
              </a:defRPr>
            </a:lvl5pPr>
            <a:lvl6pPr indent="0" lvl="5" marL="0" marR="0" rtl="0" algn="r">
              <a:spcBef>
                <a:spcPts val="0"/>
              </a:spcBef>
              <a:buNone/>
              <a:defRPr b="0" i="0" sz="1200" u="none" cap="none" strike="noStrike">
                <a:solidFill>
                  <a:srgbClr val="888888"/>
                </a:solidFill>
                <a:latin typeface="Calibri"/>
                <a:ea typeface="Calibri"/>
                <a:cs typeface="Calibri"/>
                <a:sym typeface="Calibri"/>
              </a:defRPr>
            </a:lvl6pPr>
            <a:lvl7pPr indent="0" lvl="6" marL="0" marR="0" rtl="0" algn="r">
              <a:spcBef>
                <a:spcPts val="0"/>
              </a:spcBef>
              <a:buNone/>
              <a:defRPr b="0" i="0" sz="1200" u="none" cap="none" strike="noStrike">
                <a:solidFill>
                  <a:srgbClr val="888888"/>
                </a:solidFill>
                <a:latin typeface="Calibri"/>
                <a:ea typeface="Calibri"/>
                <a:cs typeface="Calibri"/>
                <a:sym typeface="Calibri"/>
              </a:defRPr>
            </a:lvl7pPr>
            <a:lvl8pPr indent="0" lvl="7" marL="0" marR="0" rtl="0" algn="r">
              <a:spcBef>
                <a:spcPts val="0"/>
              </a:spcBef>
              <a:buNone/>
              <a:defRPr b="0" i="0" sz="1200" u="none" cap="none" strike="noStrike">
                <a:solidFill>
                  <a:srgbClr val="888888"/>
                </a:solidFill>
                <a:latin typeface="Calibri"/>
                <a:ea typeface="Calibri"/>
                <a:cs typeface="Calibri"/>
                <a:sym typeface="Calibri"/>
              </a:defRPr>
            </a:lvl8pPr>
            <a:lvl9pPr indent="0" lvl="8" marL="0" marR="0" rtl="0" algn="r">
              <a:spcBef>
                <a:spcPts val="0"/>
              </a:spcBef>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41.jpg"/><Relationship Id="rId4" Type="http://schemas.openxmlformats.org/officeDocument/2006/relationships/image" Target="../media/image7.png"/><Relationship Id="rId5" Type="http://schemas.openxmlformats.org/officeDocument/2006/relationships/image" Target="../media/image8.png"/><Relationship Id="rId6" Type="http://schemas.openxmlformats.org/officeDocument/2006/relationships/image" Target="../media/image3.png"/><Relationship Id="rId7" Type="http://schemas.openxmlformats.org/officeDocument/2006/relationships/image" Target="../media/image26.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 Id="rId3" Type="http://schemas.openxmlformats.org/officeDocument/2006/relationships/image" Target="../media/image17.jpg"/><Relationship Id="rId4" Type="http://schemas.openxmlformats.org/officeDocument/2006/relationships/image" Target="../media/image12.png"/><Relationship Id="rId9" Type="http://schemas.openxmlformats.org/officeDocument/2006/relationships/image" Target="../media/image25.png"/><Relationship Id="rId5" Type="http://schemas.openxmlformats.org/officeDocument/2006/relationships/image" Target="../media/image9.png"/><Relationship Id="rId6" Type="http://schemas.openxmlformats.org/officeDocument/2006/relationships/image" Target="../media/image39.png"/><Relationship Id="rId7" Type="http://schemas.openxmlformats.org/officeDocument/2006/relationships/image" Target="../media/image10.png"/><Relationship Id="rId8" Type="http://schemas.openxmlformats.org/officeDocument/2006/relationships/image" Target="../media/image18.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xml"/><Relationship Id="rId3" Type="http://schemas.openxmlformats.org/officeDocument/2006/relationships/image" Target="../media/image17.jpg"/><Relationship Id="rId4" Type="http://schemas.openxmlformats.org/officeDocument/2006/relationships/image" Target="../media/image1.png"/><Relationship Id="rId5" Type="http://schemas.openxmlformats.org/officeDocument/2006/relationships/image" Target="../media/image6.png"/><Relationship Id="rId6" Type="http://schemas.openxmlformats.org/officeDocument/2006/relationships/image" Target="../media/image4.png"/><Relationship Id="rId7" Type="http://schemas.openxmlformats.org/officeDocument/2006/relationships/image" Target="../media/image25.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xml"/><Relationship Id="rId3" Type="http://schemas.openxmlformats.org/officeDocument/2006/relationships/image" Target="../media/image17.jpg"/><Relationship Id="rId4" Type="http://schemas.openxmlformats.org/officeDocument/2006/relationships/image" Target="../media/image5.png"/><Relationship Id="rId9" Type="http://schemas.openxmlformats.org/officeDocument/2006/relationships/image" Target="../media/image25.png"/><Relationship Id="rId5" Type="http://schemas.openxmlformats.org/officeDocument/2006/relationships/image" Target="../media/image11.png"/><Relationship Id="rId6" Type="http://schemas.openxmlformats.org/officeDocument/2006/relationships/image" Target="../media/image24.png"/><Relationship Id="rId7" Type="http://schemas.openxmlformats.org/officeDocument/2006/relationships/image" Target="../media/image19.png"/><Relationship Id="rId8" Type="http://schemas.openxmlformats.org/officeDocument/2006/relationships/image" Target="../media/image16.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xml"/><Relationship Id="rId3" Type="http://schemas.openxmlformats.org/officeDocument/2006/relationships/image" Target="../media/image17.jpg"/><Relationship Id="rId4" Type="http://schemas.openxmlformats.org/officeDocument/2006/relationships/image" Target="../media/image32.png"/><Relationship Id="rId5" Type="http://schemas.openxmlformats.org/officeDocument/2006/relationships/image" Target="../media/image13.png"/><Relationship Id="rId6" Type="http://schemas.openxmlformats.org/officeDocument/2006/relationships/image" Target="../media/image16.png"/><Relationship Id="rId7" Type="http://schemas.openxmlformats.org/officeDocument/2006/relationships/image" Target="../media/image24.png"/><Relationship Id="rId8" Type="http://schemas.openxmlformats.org/officeDocument/2006/relationships/image" Target="../media/image25.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xml"/><Relationship Id="rId3" Type="http://schemas.openxmlformats.org/officeDocument/2006/relationships/image" Target="../media/image17.jpg"/><Relationship Id="rId4" Type="http://schemas.openxmlformats.org/officeDocument/2006/relationships/image" Target="../media/image20.png"/><Relationship Id="rId5" Type="http://schemas.openxmlformats.org/officeDocument/2006/relationships/image" Target="../media/image24.png"/><Relationship Id="rId6" Type="http://schemas.openxmlformats.org/officeDocument/2006/relationships/image" Target="../media/image25.png"/><Relationship Id="rId7" Type="http://schemas.openxmlformats.org/officeDocument/2006/relationships/hyperlink" Target="http://www.youtube.com/watch?v=rmdgEJtFjaE" TargetMode="External"/><Relationship Id="rId8" Type="http://schemas.openxmlformats.org/officeDocument/2006/relationships/image" Target="../media/image30.jp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xml"/><Relationship Id="rId3" Type="http://schemas.openxmlformats.org/officeDocument/2006/relationships/image" Target="../media/image17.jpg"/><Relationship Id="rId4" Type="http://schemas.openxmlformats.org/officeDocument/2006/relationships/image" Target="../media/image1.png"/><Relationship Id="rId5" Type="http://schemas.openxmlformats.org/officeDocument/2006/relationships/image" Target="../media/image36.png"/><Relationship Id="rId6" Type="http://schemas.openxmlformats.org/officeDocument/2006/relationships/image" Target="../media/image22.png"/><Relationship Id="rId7" Type="http://schemas.openxmlformats.org/officeDocument/2006/relationships/image" Target="../media/image25.png"/><Relationship Id="rId8" Type="http://schemas.openxmlformats.org/officeDocument/2006/relationships/image" Target="../media/image4.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8.xml"/><Relationship Id="rId3" Type="http://schemas.openxmlformats.org/officeDocument/2006/relationships/image" Target="../media/image17.jpg"/><Relationship Id="rId4" Type="http://schemas.openxmlformats.org/officeDocument/2006/relationships/image" Target="../media/image1.png"/><Relationship Id="rId9" Type="http://schemas.openxmlformats.org/officeDocument/2006/relationships/image" Target="../media/image25.png"/><Relationship Id="rId5" Type="http://schemas.openxmlformats.org/officeDocument/2006/relationships/image" Target="../media/image36.png"/><Relationship Id="rId6" Type="http://schemas.openxmlformats.org/officeDocument/2006/relationships/image" Target="../media/image22.png"/><Relationship Id="rId7" Type="http://schemas.openxmlformats.org/officeDocument/2006/relationships/image" Target="../media/image4.png"/><Relationship Id="rId8" Type="http://schemas.openxmlformats.org/officeDocument/2006/relationships/image" Target="../media/image16.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9.xml"/><Relationship Id="rId3" Type="http://schemas.openxmlformats.org/officeDocument/2006/relationships/image" Target="../media/image17.jpg"/><Relationship Id="rId4" Type="http://schemas.openxmlformats.org/officeDocument/2006/relationships/image" Target="../media/image32.png"/><Relationship Id="rId5" Type="http://schemas.openxmlformats.org/officeDocument/2006/relationships/image" Target="../media/image24.png"/><Relationship Id="rId6" Type="http://schemas.openxmlformats.org/officeDocument/2006/relationships/image" Target="../media/image25.png"/><Relationship Id="rId7" Type="http://schemas.openxmlformats.org/officeDocument/2006/relationships/image" Target="../media/image42.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0.xml"/><Relationship Id="rId3" Type="http://schemas.openxmlformats.org/officeDocument/2006/relationships/image" Target="../media/image17.jpg"/><Relationship Id="rId4" Type="http://schemas.openxmlformats.org/officeDocument/2006/relationships/image" Target="../media/image32.png"/><Relationship Id="rId5" Type="http://schemas.openxmlformats.org/officeDocument/2006/relationships/image" Target="../media/image16.png"/><Relationship Id="rId6" Type="http://schemas.openxmlformats.org/officeDocument/2006/relationships/image" Target="../media/image24.png"/><Relationship Id="rId7" Type="http://schemas.openxmlformats.org/officeDocument/2006/relationships/image" Target="../media/image25.png"/><Relationship Id="rId8" Type="http://schemas.openxmlformats.org/officeDocument/2006/relationships/image" Target="../media/image29.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1.xml"/><Relationship Id="rId3" Type="http://schemas.openxmlformats.org/officeDocument/2006/relationships/image" Target="../media/image17.jpg"/><Relationship Id="rId4" Type="http://schemas.openxmlformats.org/officeDocument/2006/relationships/image" Target="../media/image32.png"/><Relationship Id="rId5" Type="http://schemas.openxmlformats.org/officeDocument/2006/relationships/image" Target="../media/image24.png"/><Relationship Id="rId6" Type="http://schemas.openxmlformats.org/officeDocument/2006/relationships/image" Target="../media/image25.png"/><Relationship Id="rId7" Type="http://schemas.openxmlformats.org/officeDocument/2006/relationships/image" Target="../media/image42.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2.xml"/><Relationship Id="rId3" Type="http://schemas.openxmlformats.org/officeDocument/2006/relationships/image" Target="../media/image17.jpg"/><Relationship Id="rId4" Type="http://schemas.openxmlformats.org/officeDocument/2006/relationships/image" Target="../media/image5.png"/><Relationship Id="rId5" Type="http://schemas.openxmlformats.org/officeDocument/2006/relationships/image" Target="../media/image11.png"/><Relationship Id="rId6" Type="http://schemas.openxmlformats.org/officeDocument/2006/relationships/image" Target="../media/image24.png"/><Relationship Id="rId7" Type="http://schemas.openxmlformats.org/officeDocument/2006/relationships/image" Target="../media/image25.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3.xml"/><Relationship Id="rId3" Type="http://schemas.openxmlformats.org/officeDocument/2006/relationships/image" Target="../media/image41.jpg"/><Relationship Id="rId4" Type="http://schemas.openxmlformats.org/officeDocument/2006/relationships/image" Target="../media/image7.png"/><Relationship Id="rId11" Type="http://schemas.openxmlformats.org/officeDocument/2006/relationships/image" Target="../media/image46.jpg"/><Relationship Id="rId10" Type="http://schemas.openxmlformats.org/officeDocument/2006/relationships/hyperlink" Target="http://www.youtube.com/watch?v=BZr4-M1Jzjs" TargetMode="External"/><Relationship Id="rId9" Type="http://schemas.openxmlformats.org/officeDocument/2006/relationships/image" Target="../media/image40.png"/><Relationship Id="rId5" Type="http://schemas.openxmlformats.org/officeDocument/2006/relationships/image" Target="../media/image8.png"/><Relationship Id="rId6" Type="http://schemas.openxmlformats.org/officeDocument/2006/relationships/image" Target="../media/image3.png"/><Relationship Id="rId7" Type="http://schemas.openxmlformats.org/officeDocument/2006/relationships/image" Target="../media/image25.png"/><Relationship Id="rId8" Type="http://schemas.openxmlformats.org/officeDocument/2006/relationships/hyperlink" Target="https://quandarygame.org/educators" TargetMode="Externa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3" name="Shape 83"/>
        <p:cNvGrpSpPr/>
        <p:nvPr/>
      </p:nvGrpSpPr>
      <p:grpSpPr>
        <a:xfrm>
          <a:off x="0" y="0"/>
          <a:ext cx="0" cy="0"/>
          <a:chOff x="0" y="0"/>
          <a:chExt cx="0" cy="0"/>
        </a:xfrm>
      </p:grpSpPr>
      <p:sp>
        <p:nvSpPr>
          <p:cNvPr id="84" name="Google Shape;84;p13"/>
          <p:cNvSpPr/>
          <p:nvPr/>
        </p:nvSpPr>
        <p:spPr>
          <a:xfrm>
            <a:off x="0" y="0"/>
            <a:ext cx="18288000" cy="10287000"/>
          </a:xfrm>
          <a:custGeom>
            <a:rect b="b" l="l" r="r" t="t"/>
            <a:pathLst>
              <a:path extrusionOk="0" h="10287000" w="18288000">
                <a:moveTo>
                  <a:pt x="0" y="0"/>
                </a:moveTo>
                <a:lnTo>
                  <a:pt x="18288000" y="0"/>
                </a:lnTo>
                <a:lnTo>
                  <a:pt x="18288000" y="10287000"/>
                </a:lnTo>
                <a:lnTo>
                  <a:pt x="0" y="10287000"/>
                </a:lnTo>
                <a:lnTo>
                  <a:pt x="0" y="0"/>
                </a:lnTo>
                <a:close/>
              </a:path>
            </a:pathLst>
          </a:custGeom>
          <a:blipFill rotWithShape="1">
            <a:blip r:embed="rId3">
              <a:alphaModFix/>
            </a:blip>
            <a:stretch>
              <a:fillRect b="-5553" l="0" r="0" t="-5554"/>
            </a:stretch>
          </a:blipFill>
          <a:ln>
            <a:noFill/>
          </a:ln>
        </p:spPr>
      </p:sp>
      <p:sp>
        <p:nvSpPr>
          <p:cNvPr id="85" name="Google Shape;85;p13"/>
          <p:cNvSpPr/>
          <p:nvPr/>
        </p:nvSpPr>
        <p:spPr>
          <a:xfrm>
            <a:off x="2245094" y="392819"/>
            <a:ext cx="13797812" cy="9894181"/>
          </a:xfrm>
          <a:custGeom>
            <a:rect b="b" l="l" r="r" t="t"/>
            <a:pathLst>
              <a:path extrusionOk="0" h="9894181" w="13797812">
                <a:moveTo>
                  <a:pt x="0" y="0"/>
                </a:moveTo>
                <a:lnTo>
                  <a:pt x="13797812" y="0"/>
                </a:lnTo>
                <a:lnTo>
                  <a:pt x="13797812" y="9894181"/>
                </a:lnTo>
                <a:lnTo>
                  <a:pt x="0" y="9894181"/>
                </a:lnTo>
                <a:lnTo>
                  <a:pt x="0" y="0"/>
                </a:lnTo>
                <a:close/>
              </a:path>
            </a:pathLst>
          </a:custGeom>
          <a:blipFill rotWithShape="1">
            <a:blip r:embed="rId4">
              <a:alphaModFix/>
            </a:blip>
            <a:stretch>
              <a:fillRect b="0" l="0" r="0" t="0"/>
            </a:stretch>
          </a:blipFill>
          <a:ln>
            <a:noFill/>
          </a:ln>
        </p:spPr>
      </p:sp>
      <p:sp>
        <p:nvSpPr>
          <p:cNvPr id="86" name="Google Shape;86;p13"/>
          <p:cNvSpPr/>
          <p:nvPr/>
        </p:nvSpPr>
        <p:spPr>
          <a:xfrm>
            <a:off x="13844828" y="392819"/>
            <a:ext cx="2187754" cy="2057400"/>
          </a:xfrm>
          <a:custGeom>
            <a:rect b="b" l="l" r="r" t="t"/>
            <a:pathLst>
              <a:path extrusionOk="0" h="2057400" w="2187754">
                <a:moveTo>
                  <a:pt x="0" y="0"/>
                </a:moveTo>
                <a:lnTo>
                  <a:pt x="2187753" y="0"/>
                </a:lnTo>
                <a:lnTo>
                  <a:pt x="2187753" y="2057400"/>
                </a:lnTo>
                <a:lnTo>
                  <a:pt x="0" y="2057400"/>
                </a:lnTo>
                <a:lnTo>
                  <a:pt x="0" y="0"/>
                </a:lnTo>
                <a:close/>
              </a:path>
            </a:pathLst>
          </a:custGeom>
          <a:blipFill rotWithShape="1">
            <a:blip r:embed="rId5">
              <a:alphaModFix/>
            </a:blip>
            <a:stretch>
              <a:fillRect b="0" l="0" r="0" t="0"/>
            </a:stretch>
          </a:blipFill>
          <a:ln>
            <a:noFill/>
          </a:ln>
        </p:spPr>
      </p:sp>
      <p:sp>
        <p:nvSpPr>
          <p:cNvPr id="87" name="Google Shape;87;p13"/>
          <p:cNvSpPr/>
          <p:nvPr/>
        </p:nvSpPr>
        <p:spPr>
          <a:xfrm>
            <a:off x="14266905" y="5348401"/>
            <a:ext cx="4021095" cy="4335412"/>
          </a:xfrm>
          <a:custGeom>
            <a:rect b="b" l="l" r="r" t="t"/>
            <a:pathLst>
              <a:path extrusionOk="0" h="4335412" w="4021095">
                <a:moveTo>
                  <a:pt x="0" y="0"/>
                </a:moveTo>
                <a:lnTo>
                  <a:pt x="4021095" y="0"/>
                </a:lnTo>
                <a:lnTo>
                  <a:pt x="4021095" y="4335412"/>
                </a:lnTo>
                <a:lnTo>
                  <a:pt x="0" y="4335412"/>
                </a:lnTo>
                <a:lnTo>
                  <a:pt x="0" y="0"/>
                </a:lnTo>
                <a:close/>
              </a:path>
            </a:pathLst>
          </a:custGeom>
          <a:blipFill rotWithShape="1">
            <a:blip r:embed="rId6">
              <a:alphaModFix/>
            </a:blip>
            <a:stretch>
              <a:fillRect b="0" l="0" r="0" t="0"/>
            </a:stretch>
          </a:blipFill>
          <a:ln>
            <a:noFill/>
          </a:ln>
        </p:spPr>
      </p:sp>
      <p:sp>
        <p:nvSpPr>
          <p:cNvPr id="88" name="Google Shape;88;p13"/>
          <p:cNvSpPr/>
          <p:nvPr/>
        </p:nvSpPr>
        <p:spPr>
          <a:xfrm rot="-3113696">
            <a:off x="-58035" y="516948"/>
            <a:ext cx="2764015" cy="2980070"/>
          </a:xfrm>
          <a:custGeom>
            <a:rect b="b" l="l" r="r" t="t"/>
            <a:pathLst>
              <a:path extrusionOk="0" h="2980070" w="2764015">
                <a:moveTo>
                  <a:pt x="0" y="0"/>
                </a:moveTo>
                <a:lnTo>
                  <a:pt x="2764014" y="0"/>
                </a:lnTo>
                <a:lnTo>
                  <a:pt x="2764014" y="2980070"/>
                </a:lnTo>
                <a:lnTo>
                  <a:pt x="0" y="2980070"/>
                </a:lnTo>
                <a:lnTo>
                  <a:pt x="0" y="0"/>
                </a:lnTo>
                <a:close/>
              </a:path>
            </a:pathLst>
          </a:custGeom>
          <a:blipFill rotWithShape="1">
            <a:blip r:embed="rId6">
              <a:alphaModFix/>
            </a:blip>
            <a:stretch>
              <a:fillRect b="0" l="0" r="0" t="0"/>
            </a:stretch>
          </a:blipFill>
          <a:ln>
            <a:noFill/>
          </a:ln>
        </p:spPr>
      </p:sp>
      <p:sp>
        <p:nvSpPr>
          <p:cNvPr id="89" name="Google Shape;89;p13"/>
          <p:cNvSpPr txBox="1"/>
          <p:nvPr/>
        </p:nvSpPr>
        <p:spPr>
          <a:xfrm>
            <a:off x="4233900" y="2199388"/>
            <a:ext cx="9667800" cy="4113600"/>
          </a:xfrm>
          <a:prstGeom prst="rect">
            <a:avLst/>
          </a:prstGeom>
          <a:noFill/>
          <a:ln>
            <a:noFill/>
          </a:ln>
        </p:spPr>
        <p:txBody>
          <a:bodyPr anchorCtr="0" anchor="ctr" bIns="0" lIns="0" spcFirstLastPara="1" rIns="0" wrap="square" tIns="0">
            <a:noAutofit/>
          </a:bodyPr>
          <a:lstStyle/>
          <a:p>
            <a:pPr indent="0" lvl="0" marL="0" marR="0" rtl="0" algn="ctr">
              <a:lnSpc>
                <a:spcPct val="140000"/>
              </a:lnSpc>
              <a:spcBef>
                <a:spcPts val="0"/>
              </a:spcBef>
              <a:spcAft>
                <a:spcPts val="0"/>
              </a:spcAft>
              <a:buNone/>
            </a:pPr>
            <a:r>
              <a:rPr b="1" lang="en-US" sz="8000">
                <a:latin typeface="Skranji"/>
                <a:ea typeface="Skranji"/>
                <a:cs typeface="Skranji"/>
                <a:sym typeface="Skranji"/>
              </a:rPr>
              <a:t>October </a:t>
            </a:r>
            <a:endParaRPr b="1" sz="8000">
              <a:latin typeface="Skranji"/>
              <a:ea typeface="Skranji"/>
              <a:cs typeface="Skranji"/>
              <a:sym typeface="Skranji"/>
            </a:endParaRPr>
          </a:p>
          <a:p>
            <a:pPr indent="0" lvl="0" marL="0" marR="0" rtl="0" algn="ctr">
              <a:lnSpc>
                <a:spcPct val="140000"/>
              </a:lnSpc>
              <a:spcBef>
                <a:spcPts val="0"/>
              </a:spcBef>
              <a:spcAft>
                <a:spcPts val="0"/>
              </a:spcAft>
              <a:buNone/>
            </a:pPr>
            <a:r>
              <a:rPr b="1" lang="en-US" sz="8000">
                <a:latin typeface="Skranji"/>
                <a:ea typeface="Skranji"/>
                <a:cs typeface="Skranji"/>
                <a:sym typeface="Skranji"/>
              </a:rPr>
              <a:t>Character Trait</a:t>
            </a:r>
            <a:r>
              <a:rPr b="1" lang="en-US" sz="8000">
                <a:latin typeface="Tahoma"/>
                <a:ea typeface="Tahoma"/>
                <a:cs typeface="Tahoma"/>
                <a:sym typeface="Tahoma"/>
              </a:rPr>
              <a:t> </a:t>
            </a:r>
            <a:r>
              <a:rPr b="1" lang="en-US" sz="6365">
                <a:latin typeface="Tahoma"/>
                <a:ea typeface="Tahoma"/>
                <a:cs typeface="Tahoma"/>
                <a:sym typeface="Tahoma"/>
              </a:rPr>
              <a:t> </a:t>
            </a:r>
            <a:endParaRPr sz="3700">
              <a:latin typeface="Righteous"/>
              <a:ea typeface="Righteous"/>
              <a:cs typeface="Righteous"/>
              <a:sym typeface="Righteous"/>
            </a:endParaRPr>
          </a:p>
        </p:txBody>
      </p:sp>
      <p:sp>
        <p:nvSpPr>
          <p:cNvPr id="90" name="Google Shape;90;p13"/>
          <p:cNvSpPr txBox="1"/>
          <p:nvPr/>
        </p:nvSpPr>
        <p:spPr>
          <a:xfrm>
            <a:off x="5399550" y="6053300"/>
            <a:ext cx="7336500" cy="1564500"/>
          </a:xfrm>
          <a:prstGeom prst="rect">
            <a:avLst/>
          </a:prstGeom>
          <a:noFill/>
          <a:ln>
            <a:noFill/>
          </a:ln>
        </p:spPr>
        <p:txBody>
          <a:bodyPr anchorCtr="0" anchor="t" bIns="0" lIns="0" spcFirstLastPara="1" rIns="0" wrap="square" tIns="0">
            <a:spAutoFit/>
          </a:bodyPr>
          <a:lstStyle/>
          <a:p>
            <a:pPr indent="0" lvl="0" marL="0" rtl="0" algn="ctr">
              <a:lnSpc>
                <a:spcPct val="140000"/>
              </a:lnSpc>
              <a:spcBef>
                <a:spcPts val="0"/>
              </a:spcBef>
              <a:spcAft>
                <a:spcPts val="0"/>
              </a:spcAft>
              <a:buClr>
                <a:schemeClr val="dk1"/>
              </a:buClr>
              <a:buFont typeface="Arial"/>
              <a:buNone/>
            </a:pPr>
            <a:r>
              <a:rPr b="1" lang="en-US" sz="10165">
                <a:solidFill>
                  <a:schemeClr val="dk1"/>
                </a:solidFill>
                <a:latin typeface="Righteous"/>
                <a:ea typeface="Righteous"/>
                <a:cs typeface="Righteous"/>
                <a:sym typeface="Righteous"/>
              </a:rPr>
              <a:t>INTEGRITY</a:t>
            </a:r>
            <a:endParaRPr>
              <a:solidFill>
                <a:schemeClr val="dk1"/>
              </a:solidFill>
            </a:endParaRPr>
          </a:p>
        </p:txBody>
      </p:sp>
      <p:pic>
        <p:nvPicPr>
          <p:cNvPr id="91" name="Google Shape;91;p13"/>
          <p:cNvPicPr preferRelativeResize="0"/>
          <p:nvPr/>
        </p:nvPicPr>
        <p:blipFill>
          <a:blip r:embed="rId7">
            <a:alphaModFix/>
          </a:blip>
          <a:stretch>
            <a:fillRect/>
          </a:stretch>
        </p:blipFill>
        <p:spPr>
          <a:xfrm>
            <a:off x="1959125" y="88025"/>
            <a:ext cx="14674550" cy="2621225"/>
          </a:xfrm>
          <a:prstGeom prst="rect">
            <a:avLst/>
          </a:prstGeom>
          <a:noFill/>
          <a:ln>
            <a:noFill/>
          </a:ln>
        </p:spPr>
      </p:pic>
      <p:sp>
        <p:nvSpPr>
          <p:cNvPr id="92" name="Google Shape;92;p13"/>
          <p:cNvSpPr txBox="1"/>
          <p:nvPr/>
        </p:nvSpPr>
        <p:spPr>
          <a:xfrm>
            <a:off x="5475750" y="6084400"/>
            <a:ext cx="7336500" cy="1564500"/>
          </a:xfrm>
          <a:prstGeom prst="rect">
            <a:avLst/>
          </a:prstGeom>
          <a:noFill/>
          <a:ln>
            <a:noFill/>
          </a:ln>
        </p:spPr>
        <p:txBody>
          <a:bodyPr anchorCtr="0" anchor="t" bIns="0" lIns="0" spcFirstLastPara="1" rIns="0" wrap="square" tIns="0">
            <a:spAutoFit/>
          </a:bodyPr>
          <a:lstStyle/>
          <a:p>
            <a:pPr indent="0" lvl="0" marL="0" rtl="0" algn="ctr">
              <a:lnSpc>
                <a:spcPct val="140000"/>
              </a:lnSpc>
              <a:spcBef>
                <a:spcPts val="0"/>
              </a:spcBef>
              <a:spcAft>
                <a:spcPts val="0"/>
              </a:spcAft>
              <a:buNone/>
            </a:pPr>
            <a:r>
              <a:rPr b="1" lang="en-US" sz="10165">
                <a:solidFill>
                  <a:srgbClr val="6AA84F"/>
                </a:solidFill>
                <a:latin typeface="Righteous"/>
                <a:ea typeface="Righteous"/>
                <a:cs typeface="Righteous"/>
                <a:sym typeface="Righteous"/>
              </a:rPr>
              <a:t>INTEGRITY</a:t>
            </a:r>
            <a:endParaRPr>
              <a:solidFill>
                <a:srgbClr val="6AA84F"/>
              </a:solidFill>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6" name="Shape 96"/>
        <p:cNvGrpSpPr/>
        <p:nvPr/>
      </p:nvGrpSpPr>
      <p:grpSpPr>
        <a:xfrm>
          <a:off x="0" y="0"/>
          <a:ext cx="0" cy="0"/>
          <a:chOff x="0" y="0"/>
          <a:chExt cx="0" cy="0"/>
        </a:xfrm>
      </p:grpSpPr>
      <p:sp>
        <p:nvSpPr>
          <p:cNvPr id="97" name="Google Shape;97;p14"/>
          <p:cNvSpPr/>
          <p:nvPr/>
        </p:nvSpPr>
        <p:spPr>
          <a:xfrm>
            <a:off x="0" y="0"/>
            <a:ext cx="18288000" cy="10287000"/>
          </a:xfrm>
          <a:custGeom>
            <a:rect b="b" l="l" r="r" t="t"/>
            <a:pathLst>
              <a:path extrusionOk="0" h="10287000" w="18288000">
                <a:moveTo>
                  <a:pt x="0" y="0"/>
                </a:moveTo>
                <a:lnTo>
                  <a:pt x="18288000" y="0"/>
                </a:lnTo>
                <a:lnTo>
                  <a:pt x="18288000" y="10287000"/>
                </a:lnTo>
                <a:lnTo>
                  <a:pt x="0" y="10287000"/>
                </a:lnTo>
                <a:lnTo>
                  <a:pt x="0" y="0"/>
                </a:lnTo>
                <a:close/>
              </a:path>
            </a:pathLst>
          </a:custGeom>
          <a:blipFill rotWithShape="1">
            <a:blip r:embed="rId3">
              <a:alphaModFix/>
            </a:blip>
            <a:stretch>
              <a:fillRect b="-38877" l="0" r="0" t="-38887"/>
            </a:stretch>
          </a:blipFill>
          <a:ln>
            <a:noFill/>
          </a:ln>
        </p:spPr>
      </p:sp>
      <p:sp>
        <p:nvSpPr>
          <p:cNvPr id="98" name="Google Shape;98;p14"/>
          <p:cNvSpPr/>
          <p:nvPr/>
        </p:nvSpPr>
        <p:spPr>
          <a:xfrm flipH="1" rot="10800000">
            <a:off x="-796357" y="-308703"/>
            <a:ext cx="5598410" cy="2904175"/>
          </a:xfrm>
          <a:custGeom>
            <a:rect b="b" l="l" r="r" t="t"/>
            <a:pathLst>
              <a:path extrusionOk="0" h="2904175" w="5598410">
                <a:moveTo>
                  <a:pt x="0" y="2904175"/>
                </a:moveTo>
                <a:lnTo>
                  <a:pt x="5598410" y="2904175"/>
                </a:lnTo>
                <a:lnTo>
                  <a:pt x="5598410" y="0"/>
                </a:lnTo>
                <a:lnTo>
                  <a:pt x="0" y="0"/>
                </a:lnTo>
                <a:lnTo>
                  <a:pt x="0" y="2904175"/>
                </a:lnTo>
                <a:close/>
              </a:path>
            </a:pathLst>
          </a:custGeom>
          <a:blipFill rotWithShape="1">
            <a:blip r:embed="rId4">
              <a:alphaModFix/>
            </a:blip>
            <a:stretch>
              <a:fillRect b="0" l="0" r="0" t="0"/>
            </a:stretch>
          </a:blipFill>
          <a:ln>
            <a:noFill/>
          </a:ln>
        </p:spPr>
      </p:sp>
      <p:sp>
        <p:nvSpPr>
          <p:cNvPr id="99" name="Google Shape;99;p14"/>
          <p:cNvSpPr/>
          <p:nvPr/>
        </p:nvSpPr>
        <p:spPr>
          <a:xfrm>
            <a:off x="8486589" y="743367"/>
            <a:ext cx="7315200" cy="1682496"/>
          </a:xfrm>
          <a:custGeom>
            <a:rect b="b" l="l" r="r" t="t"/>
            <a:pathLst>
              <a:path extrusionOk="0" h="1682496" w="7315200">
                <a:moveTo>
                  <a:pt x="0" y="0"/>
                </a:moveTo>
                <a:lnTo>
                  <a:pt x="7315200" y="0"/>
                </a:lnTo>
                <a:lnTo>
                  <a:pt x="7315200" y="1682496"/>
                </a:lnTo>
                <a:lnTo>
                  <a:pt x="0" y="1682496"/>
                </a:lnTo>
                <a:lnTo>
                  <a:pt x="0" y="0"/>
                </a:lnTo>
                <a:close/>
              </a:path>
            </a:pathLst>
          </a:custGeom>
          <a:solidFill>
            <a:srgbClr val="FFD966"/>
          </a:solidFill>
          <a:ln>
            <a:noFill/>
          </a:ln>
        </p:spPr>
      </p:sp>
      <p:sp>
        <p:nvSpPr>
          <p:cNvPr id="100" name="Google Shape;100;p14"/>
          <p:cNvSpPr txBox="1"/>
          <p:nvPr/>
        </p:nvSpPr>
        <p:spPr>
          <a:xfrm>
            <a:off x="6209375" y="2600020"/>
            <a:ext cx="11511600" cy="6511500"/>
          </a:xfrm>
          <a:prstGeom prst="rect">
            <a:avLst/>
          </a:prstGeom>
          <a:solidFill>
            <a:srgbClr val="FFF0CE">
              <a:alpha val="67300"/>
            </a:srgbClr>
          </a:solidFill>
          <a:ln>
            <a:noFill/>
          </a:ln>
        </p:spPr>
        <p:txBody>
          <a:bodyPr anchorCtr="0" anchor="t" bIns="0" lIns="0" spcFirstLastPara="1" rIns="0" wrap="square" tIns="0">
            <a:spAutoFit/>
          </a:bodyPr>
          <a:lstStyle/>
          <a:p>
            <a:pPr indent="0" lvl="0" marL="0" rtl="0" algn="ctr">
              <a:lnSpc>
                <a:spcPct val="140010"/>
              </a:lnSpc>
              <a:spcBef>
                <a:spcPts val="0"/>
              </a:spcBef>
              <a:spcAft>
                <a:spcPts val="0"/>
              </a:spcAft>
              <a:buClr>
                <a:schemeClr val="dk1"/>
              </a:buClr>
              <a:buFont typeface="Arial"/>
              <a:buNone/>
            </a:pPr>
            <a:r>
              <a:rPr lang="en-US" sz="4500">
                <a:solidFill>
                  <a:schemeClr val="dk1"/>
                </a:solidFill>
                <a:latin typeface="Andika"/>
                <a:ea typeface="Andika"/>
                <a:cs typeface="Andika"/>
                <a:sym typeface="Andika"/>
              </a:rPr>
              <a:t>In the presentation, students will learn what it means to have </a:t>
            </a:r>
            <a:r>
              <a:rPr lang="en-US" sz="4500">
                <a:solidFill>
                  <a:srgbClr val="38761D"/>
                </a:solidFill>
                <a:latin typeface="Skranji"/>
                <a:ea typeface="Skranji"/>
                <a:cs typeface="Skranji"/>
                <a:sym typeface="Skranji"/>
              </a:rPr>
              <a:t>INTEGRITY</a:t>
            </a:r>
            <a:r>
              <a:rPr lang="en-US" sz="4500">
                <a:solidFill>
                  <a:srgbClr val="38761D"/>
                </a:solidFill>
                <a:latin typeface="Andika"/>
                <a:ea typeface="Andika"/>
                <a:cs typeface="Andika"/>
                <a:sym typeface="Andika"/>
              </a:rPr>
              <a:t> </a:t>
            </a:r>
            <a:r>
              <a:rPr lang="en-US" sz="4500">
                <a:solidFill>
                  <a:schemeClr val="dk1"/>
                </a:solidFill>
                <a:latin typeface="Andika"/>
                <a:ea typeface="Andika"/>
                <a:cs typeface="Andika"/>
                <a:sym typeface="Andika"/>
              </a:rPr>
              <a:t>in different situations. </a:t>
            </a:r>
            <a:endParaRPr sz="4500">
              <a:solidFill>
                <a:schemeClr val="dk1"/>
              </a:solidFill>
              <a:latin typeface="Andika"/>
              <a:ea typeface="Andika"/>
              <a:cs typeface="Andika"/>
              <a:sym typeface="Andika"/>
            </a:endParaRPr>
          </a:p>
          <a:p>
            <a:pPr indent="0" lvl="0" marL="0" rtl="0" algn="ctr">
              <a:lnSpc>
                <a:spcPct val="140010"/>
              </a:lnSpc>
              <a:spcBef>
                <a:spcPts val="0"/>
              </a:spcBef>
              <a:spcAft>
                <a:spcPts val="0"/>
              </a:spcAft>
              <a:buNone/>
            </a:pPr>
            <a:r>
              <a:rPr lang="en-US" sz="4500">
                <a:solidFill>
                  <a:schemeClr val="dk1"/>
                </a:solidFill>
                <a:latin typeface="Andika"/>
                <a:ea typeface="Andika"/>
                <a:cs typeface="Andika"/>
                <a:sym typeface="Andika"/>
              </a:rPr>
              <a:t>Each slide will contain interactive activities and guided questions for “Bringing Out The Best” </a:t>
            </a:r>
            <a:r>
              <a:rPr lang="en-US" sz="4500">
                <a:solidFill>
                  <a:srgbClr val="38761D"/>
                </a:solidFill>
                <a:latin typeface="Skranji"/>
                <a:ea typeface="Skranji"/>
                <a:cs typeface="Skranji"/>
                <a:sym typeface="Skranji"/>
              </a:rPr>
              <a:t>INTEGRITY</a:t>
            </a:r>
            <a:r>
              <a:rPr lang="en-US" sz="4500">
                <a:solidFill>
                  <a:srgbClr val="0000FF"/>
                </a:solidFill>
                <a:latin typeface="Andika"/>
                <a:ea typeface="Andika"/>
                <a:cs typeface="Andika"/>
                <a:sym typeface="Andika"/>
              </a:rPr>
              <a:t> </a:t>
            </a:r>
            <a:r>
              <a:rPr lang="en-US" sz="4500">
                <a:solidFill>
                  <a:schemeClr val="dk1"/>
                </a:solidFill>
                <a:latin typeface="Andika"/>
                <a:ea typeface="Andika"/>
                <a:cs typeface="Andika"/>
                <a:sym typeface="Andika"/>
              </a:rPr>
              <a:t>Character Trait </a:t>
            </a:r>
            <a:endParaRPr sz="4500">
              <a:solidFill>
                <a:schemeClr val="dk1"/>
              </a:solidFill>
              <a:latin typeface="Andika"/>
              <a:ea typeface="Andika"/>
              <a:cs typeface="Andika"/>
              <a:sym typeface="Andika"/>
            </a:endParaRPr>
          </a:p>
          <a:p>
            <a:pPr indent="0" lvl="0" marL="0" rtl="0" algn="ctr">
              <a:lnSpc>
                <a:spcPct val="140010"/>
              </a:lnSpc>
              <a:spcBef>
                <a:spcPts val="0"/>
              </a:spcBef>
              <a:spcAft>
                <a:spcPts val="0"/>
              </a:spcAft>
              <a:buClr>
                <a:schemeClr val="dk1"/>
              </a:buClr>
              <a:buFont typeface="Arial"/>
              <a:buNone/>
            </a:pPr>
            <a:r>
              <a:rPr lang="en-US" sz="4500">
                <a:solidFill>
                  <a:schemeClr val="dk1"/>
                </a:solidFill>
                <a:latin typeface="Andika"/>
                <a:ea typeface="Andika"/>
                <a:cs typeface="Andika"/>
                <a:sym typeface="Andika"/>
              </a:rPr>
              <a:t>for </a:t>
            </a:r>
            <a:r>
              <a:rPr b="1" lang="en-US" sz="4500">
                <a:solidFill>
                  <a:srgbClr val="FF0000"/>
                </a:solidFill>
                <a:latin typeface="Andika"/>
                <a:ea typeface="Andika"/>
                <a:cs typeface="Andika"/>
                <a:sym typeface="Andika"/>
              </a:rPr>
              <a:t>grades 6-8.</a:t>
            </a:r>
            <a:endParaRPr b="1">
              <a:solidFill>
                <a:srgbClr val="FF0000"/>
              </a:solidFill>
              <a:latin typeface="Andika"/>
              <a:ea typeface="Andika"/>
              <a:cs typeface="Andika"/>
              <a:sym typeface="Andika"/>
            </a:endParaRPr>
          </a:p>
        </p:txBody>
      </p:sp>
      <p:sp>
        <p:nvSpPr>
          <p:cNvPr id="101" name="Google Shape;101;p14"/>
          <p:cNvSpPr/>
          <p:nvPr/>
        </p:nvSpPr>
        <p:spPr>
          <a:xfrm>
            <a:off x="16287776" y="6600974"/>
            <a:ext cx="5422185" cy="5314663"/>
          </a:xfrm>
          <a:custGeom>
            <a:rect b="b" l="l" r="r" t="t"/>
            <a:pathLst>
              <a:path extrusionOk="0" h="6144119" w="6144119">
                <a:moveTo>
                  <a:pt x="0" y="0"/>
                </a:moveTo>
                <a:lnTo>
                  <a:pt x="6144119" y="0"/>
                </a:lnTo>
                <a:lnTo>
                  <a:pt x="6144119" y="6144118"/>
                </a:lnTo>
                <a:lnTo>
                  <a:pt x="0" y="6144118"/>
                </a:lnTo>
                <a:lnTo>
                  <a:pt x="0" y="0"/>
                </a:lnTo>
                <a:close/>
              </a:path>
            </a:pathLst>
          </a:custGeom>
          <a:blipFill rotWithShape="1">
            <a:blip r:embed="rId5">
              <a:alphaModFix/>
            </a:blip>
            <a:stretch>
              <a:fillRect b="0" l="0" r="0" t="0"/>
            </a:stretch>
          </a:blipFill>
          <a:ln>
            <a:noFill/>
          </a:ln>
        </p:spPr>
      </p:sp>
      <p:sp>
        <p:nvSpPr>
          <p:cNvPr id="102" name="Google Shape;102;p14"/>
          <p:cNvSpPr/>
          <p:nvPr/>
        </p:nvSpPr>
        <p:spPr>
          <a:xfrm>
            <a:off x="2342470" y="-3951491"/>
            <a:ext cx="6144119" cy="6144119"/>
          </a:xfrm>
          <a:custGeom>
            <a:rect b="b" l="l" r="r" t="t"/>
            <a:pathLst>
              <a:path extrusionOk="0" h="6144119" w="6144119">
                <a:moveTo>
                  <a:pt x="0" y="0"/>
                </a:moveTo>
                <a:lnTo>
                  <a:pt x="6144119" y="0"/>
                </a:lnTo>
                <a:lnTo>
                  <a:pt x="6144119" y="6144118"/>
                </a:lnTo>
                <a:lnTo>
                  <a:pt x="0" y="6144118"/>
                </a:lnTo>
                <a:lnTo>
                  <a:pt x="0" y="0"/>
                </a:lnTo>
                <a:close/>
              </a:path>
            </a:pathLst>
          </a:custGeom>
          <a:blipFill rotWithShape="1">
            <a:blip r:embed="rId5">
              <a:alphaModFix/>
            </a:blip>
            <a:stretch>
              <a:fillRect b="0" l="0" r="0" t="0"/>
            </a:stretch>
          </a:blipFill>
          <a:ln>
            <a:noFill/>
          </a:ln>
        </p:spPr>
      </p:sp>
      <p:sp>
        <p:nvSpPr>
          <p:cNvPr id="103" name="Google Shape;103;p14"/>
          <p:cNvSpPr/>
          <p:nvPr/>
        </p:nvSpPr>
        <p:spPr>
          <a:xfrm rot="-1178326">
            <a:off x="1115339" y="7268157"/>
            <a:ext cx="2438156" cy="2687645"/>
          </a:xfrm>
          <a:custGeom>
            <a:rect b="b" l="l" r="r" t="t"/>
            <a:pathLst>
              <a:path extrusionOk="0" h="4114800" w="3811334">
                <a:moveTo>
                  <a:pt x="0" y="0"/>
                </a:moveTo>
                <a:lnTo>
                  <a:pt x="3811333" y="0"/>
                </a:lnTo>
                <a:lnTo>
                  <a:pt x="3811333" y="4114800"/>
                </a:lnTo>
                <a:lnTo>
                  <a:pt x="0" y="4114800"/>
                </a:lnTo>
                <a:lnTo>
                  <a:pt x="0" y="0"/>
                </a:lnTo>
                <a:close/>
              </a:path>
            </a:pathLst>
          </a:custGeom>
          <a:blipFill rotWithShape="1">
            <a:blip r:embed="rId6">
              <a:alphaModFix/>
            </a:blip>
            <a:stretch>
              <a:fillRect b="0" l="0" r="0" t="0"/>
            </a:stretch>
          </a:blipFill>
          <a:ln>
            <a:noFill/>
          </a:ln>
        </p:spPr>
      </p:sp>
      <p:sp>
        <p:nvSpPr>
          <p:cNvPr id="104" name="Google Shape;104;p14"/>
          <p:cNvSpPr txBox="1"/>
          <p:nvPr/>
        </p:nvSpPr>
        <p:spPr>
          <a:xfrm>
            <a:off x="8824411" y="814678"/>
            <a:ext cx="6587700" cy="1231500"/>
          </a:xfrm>
          <a:prstGeom prst="rect">
            <a:avLst/>
          </a:prstGeom>
          <a:noFill/>
          <a:ln>
            <a:noFill/>
          </a:ln>
        </p:spPr>
        <p:txBody>
          <a:bodyPr anchorCtr="0" anchor="t" bIns="0" lIns="0" spcFirstLastPara="1" rIns="0" wrap="square" tIns="0">
            <a:spAutoFit/>
          </a:bodyPr>
          <a:lstStyle/>
          <a:p>
            <a:pPr indent="0" lvl="0" marL="0" marR="0" rtl="0" algn="ctr">
              <a:lnSpc>
                <a:spcPct val="140000"/>
              </a:lnSpc>
              <a:spcBef>
                <a:spcPts val="0"/>
              </a:spcBef>
              <a:spcAft>
                <a:spcPts val="0"/>
              </a:spcAft>
              <a:buNone/>
            </a:pPr>
            <a:r>
              <a:rPr lang="en-US" sz="8000">
                <a:solidFill>
                  <a:schemeClr val="dk1"/>
                </a:solidFill>
                <a:latin typeface="Skranji"/>
                <a:ea typeface="Skranji"/>
                <a:cs typeface="Skranji"/>
                <a:sym typeface="Skranji"/>
              </a:rPr>
              <a:t>Teachers</a:t>
            </a:r>
            <a:endParaRPr>
              <a:solidFill>
                <a:schemeClr val="dk1"/>
              </a:solidFill>
              <a:latin typeface="Skranji"/>
              <a:ea typeface="Skranji"/>
              <a:cs typeface="Skranji"/>
              <a:sym typeface="Skranji"/>
            </a:endParaRPr>
          </a:p>
        </p:txBody>
      </p:sp>
      <p:sp>
        <p:nvSpPr>
          <p:cNvPr id="105" name="Google Shape;105;p14"/>
          <p:cNvSpPr txBox="1"/>
          <p:nvPr/>
        </p:nvSpPr>
        <p:spPr>
          <a:xfrm>
            <a:off x="0" y="9111525"/>
            <a:ext cx="8496000" cy="990600"/>
          </a:xfrm>
          <a:prstGeom prst="rect">
            <a:avLst/>
          </a:prstGeom>
          <a:solidFill>
            <a:srgbClr val="FFF0CE">
              <a:alpha val="67300"/>
            </a:srgbClr>
          </a:solidFill>
          <a:ln>
            <a:noFill/>
          </a:ln>
        </p:spPr>
        <p:txBody>
          <a:bodyPr anchorCtr="0" anchor="t" bIns="0" lIns="0" spcFirstLastPara="1" rIns="0" wrap="square" tIns="0">
            <a:spAutoFit/>
          </a:bodyPr>
          <a:lstStyle/>
          <a:p>
            <a:pPr indent="0" lvl="0" marL="0" marR="0" rtl="0" algn="ctr">
              <a:lnSpc>
                <a:spcPct val="90001"/>
              </a:lnSpc>
              <a:spcBef>
                <a:spcPts val="0"/>
              </a:spcBef>
              <a:spcAft>
                <a:spcPts val="0"/>
              </a:spcAft>
              <a:buNone/>
            </a:pPr>
            <a:r>
              <a:rPr lang="en-US" sz="7151">
                <a:solidFill>
                  <a:schemeClr val="dk1"/>
                </a:solidFill>
                <a:latin typeface="Righteous"/>
                <a:ea typeface="Righteous"/>
                <a:cs typeface="Righteous"/>
                <a:sym typeface="Righteous"/>
              </a:rPr>
              <a:t>INTEGRITY</a:t>
            </a:r>
            <a:endParaRPr sz="100">
              <a:solidFill>
                <a:schemeClr val="dk1"/>
              </a:solidFill>
              <a:latin typeface="Righteous"/>
              <a:ea typeface="Righteous"/>
              <a:cs typeface="Righteous"/>
              <a:sym typeface="Righteous"/>
            </a:endParaRPr>
          </a:p>
        </p:txBody>
      </p:sp>
      <p:pic>
        <p:nvPicPr>
          <p:cNvPr id="106" name="Google Shape;106;p14"/>
          <p:cNvPicPr preferRelativeResize="0"/>
          <p:nvPr/>
        </p:nvPicPr>
        <p:blipFill>
          <a:blip r:embed="rId7">
            <a:alphaModFix/>
          </a:blip>
          <a:stretch>
            <a:fillRect/>
          </a:stretch>
        </p:blipFill>
        <p:spPr>
          <a:xfrm>
            <a:off x="295825" y="2600025"/>
            <a:ext cx="5324400" cy="5849775"/>
          </a:xfrm>
          <a:prstGeom prst="rect">
            <a:avLst/>
          </a:prstGeom>
          <a:noFill/>
          <a:ln>
            <a:noFill/>
          </a:ln>
        </p:spPr>
      </p:pic>
      <p:sp>
        <p:nvSpPr>
          <p:cNvPr id="107" name="Google Shape;107;p14"/>
          <p:cNvSpPr/>
          <p:nvPr/>
        </p:nvSpPr>
        <p:spPr>
          <a:xfrm>
            <a:off x="14236475" y="7938427"/>
            <a:ext cx="5111134" cy="2678310"/>
          </a:xfrm>
          <a:custGeom>
            <a:rect b="b" l="l" r="r" t="t"/>
            <a:pathLst>
              <a:path extrusionOk="0" h="3226880" w="6102847">
                <a:moveTo>
                  <a:pt x="0" y="0"/>
                </a:moveTo>
                <a:lnTo>
                  <a:pt x="6102847" y="0"/>
                </a:lnTo>
                <a:lnTo>
                  <a:pt x="6102847" y="3226880"/>
                </a:lnTo>
                <a:lnTo>
                  <a:pt x="0" y="3226880"/>
                </a:lnTo>
                <a:lnTo>
                  <a:pt x="0" y="0"/>
                </a:lnTo>
                <a:close/>
              </a:path>
            </a:pathLst>
          </a:custGeom>
          <a:blipFill rotWithShape="1">
            <a:blip r:embed="rId8">
              <a:alphaModFix/>
            </a:blip>
            <a:stretch>
              <a:fillRect b="0" l="0" r="0" t="0"/>
            </a:stretch>
          </a:blipFill>
          <a:ln>
            <a:noFill/>
          </a:ln>
        </p:spPr>
      </p:sp>
      <p:sp>
        <p:nvSpPr>
          <p:cNvPr id="108" name="Google Shape;108;p14"/>
          <p:cNvSpPr/>
          <p:nvPr/>
        </p:nvSpPr>
        <p:spPr>
          <a:xfrm>
            <a:off x="-6" y="9206165"/>
            <a:ext cx="1989279" cy="801316"/>
          </a:xfrm>
          <a:custGeom>
            <a:rect b="b" l="l" r="r" t="t"/>
            <a:pathLst>
              <a:path extrusionOk="0" h="801316" w="1989279">
                <a:moveTo>
                  <a:pt x="0" y="0"/>
                </a:moveTo>
                <a:lnTo>
                  <a:pt x="1989278" y="0"/>
                </a:lnTo>
                <a:lnTo>
                  <a:pt x="1989278" y="801316"/>
                </a:lnTo>
                <a:lnTo>
                  <a:pt x="0" y="801316"/>
                </a:lnTo>
                <a:lnTo>
                  <a:pt x="0" y="0"/>
                </a:lnTo>
                <a:close/>
              </a:path>
            </a:pathLst>
          </a:custGeom>
          <a:blipFill rotWithShape="1">
            <a:blip r:embed="rId9">
              <a:alphaModFix amt="48000"/>
            </a:blip>
            <a:stretch>
              <a:fillRect b="-10259" l="-76895" r="-63998" t="0"/>
            </a:stretch>
          </a:blipFill>
          <a:ln>
            <a:noFill/>
          </a:ln>
        </p:spPr>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2" name="Shape 112"/>
        <p:cNvGrpSpPr/>
        <p:nvPr/>
      </p:nvGrpSpPr>
      <p:grpSpPr>
        <a:xfrm>
          <a:off x="0" y="0"/>
          <a:ext cx="0" cy="0"/>
          <a:chOff x="0" y="0"/>
          <a:chExt cx="0" cy="0"/>
        </a:xfrm>
      </p:grpSpPr>
      <p:sp>
        <p:nvSpPr>
          <p:cNvPr id="113" name="Google Shape;113;p15"/>
          <p:cNvSpPr/>
          <p:nvPr/>
        </p:nvSpPr>
        <p:spPr>
          <a:xfrm>
            <a:off x="0" y="0"/>
            <a:ext cx="18288000" cy="10287000"/>
          </a:xfrm>
          <a:custGeom>
            <a:rect b="b" l="l" r="r" t="t"/>
            <a:pathLst>
              <a:path extrusionOk="0" h="10287000" w="18288000">
                <a:moveTo>
                  <a:pt x="0" y="0"/>
                </a:moveTo>
                <a:lnTo>
                  <a:pt x="18288000" y="0"/>
                </a:lnTo>
                <a:lnTo>
                  <a:pt x="18288000" y="10287000"/>
                </a:lnTo>
                <a:lnTo>
                  <a:pt x="0" y="10287000"/>
                </a:lnTo>
                <a:lnTo>
                  <a:pt x="0" y="0"/>
                </a:lnTo>
                <a:close/>
              </a:path>
            </a:pathLst>
          </a:custGeom>
          <a:blipFill rotWithShape="1">
            <a:blip r:embed="rId3">
              <a:alphaModFix/>
            </a:blip>
            <a:stretch>
              <a:fillRect b="-38877" l="0" r="0" t="-38887"/>
            </a:stretch>
          </a:blipFill>
          <a:ln>
            <a:noFill/>
          </a:ln>
        </p:spPr>
      </p:sp>
      <p:sp>
        <p:nvSpPr>
          <p:cNvPr id="114" name="Google Shape;114;p15"/>
          <p:cNvSpPr/>
          <p:nvPr/>
        </p:nvSpPr>
        <p:spPr>
          <a:xfrm>
            <a:off x="14003610" y="6172200"/>
            <a:ext cx="4284390" cy="4114800"/>
          </a:xfrm>
          <a:custGeom>
            <a:rect b="b" l="l" r="r" t="t"/>
            <a:pathLst>
              <a:path extrusionOk="0" h="4114800" w="4284390">
                <a:moveTo>
                  <a:pt x="0" y="0"/>
                </a:moveTo>
                <a:lnTo>
                  <a:pt x="4284390" y="0"/>
                </a:lnTo>
                <a:lnTo>
                  <a:pt x="4284390" y="4114800"/>
                </a:lnTo>
                <a:lnTo>
                  <a:pt x="0" y="4114800"/>
                </a:lnTo>
                <a:lnTo>
                  <a:pt x="0" y="0"/>
                </a:lnTo>
                <a:close/>
              </a:path>
            </a:pathLst>
          </a:custGeom>
          <a:blipFill rotWithShape="1">
            <a:blip r:embed="rId4">
              <a:alphaModFix/>
            </a:blip>
            <a:stretch>
              <a:fillRect b="0" l="0" r="0" t="0"/>
            </a:stretch>
          </a:blipFill>
          <a:ln>
            <a:noFill/>
          </a:ln>
        </p:spPr>
      </p:sp>
      <p:sp>
        <p:nvSpPr>
          <p:cNvPr id="115" name="Google Shape;115;p15"/>
          <p:cNvSpPr/>
          <p:nvPr/>
        </p:nvSpPr>
        <p:spPr>
          <a:xfrm>
            <a:off x="9719219" y="6172200"/>
            <a:ext cx="4284390" cy="4114800"/>
          </a:xfrm>
          <a:custGeom>
            <a:rect b="b" l="l" r="r" t="t"/>
            <a:pathLst>
              <a:path extrusionOk="0" h="4114800" w="4284390">
                <a:moveTo>
                  <a:pt x="0" y="0"/>
                </a:moveTo>
                <a:lnTo>
                  <a:pt x="4284391" y="0"/>
                </a:lnTo>
                <a:lnTo>
                  <a:pt x="4284391" y="4114800"/>
                </a:lnTo>
                <a:lnTo>
                  <a:pt x="0" y="4114800"/>
                </a:lnTo>
                <a:lnTo>
                  <a:pt x="0" y="0"/>
                </a:lnTo>
                <a:close/>
              </a:path>
            </a:pathLst>
          </a:custGeom>
          <a:blipFill rotWithShape="1">
            <a:blip r:embed="rId4">
              <a:alphaModFix/>
            </a:blip>
            <a:stretch>
              <a:fillRect b="0" l="0" r="0" t="0"/>
            </a:stretch>
          </a:blipFill>
          <a:ln>
            <a:noFill/>
          </a:ln>
        </p:spPr>
      </p:sp>
      <p:sp>
        <p:nvSpPr>
          <p:cNvPr id="116" name="Google Shape;116;p15"/>
          <p:cNvSpPr/>
          <p:nvPr/>
        </p:nvSpPr>
        <p:spPr>
          <a:xfrm>
            <a:off x="5434829" y="6172200"/>
            <a:ext cx="4284390" cy="4114800"/>
          </a:xfrm>
          <a:custGeom>
            <a:rect b="b" l="l" r="r" t="t"/>
            <a:pathLst>
              <a:path extrusionOk="0" h="4114800" w="4284390">
                <a:moveTo>
                  <a:pt x="0" y="0"/>
                </a:moveTo>
                <a:lnTo>
                  <a:pt x="4284390" y="0"/>
                </a:lnTo>
                <a:lnTo>
                  <a:pt x="4284390" y="4114800"/>
                </a:lnTo>
                <a:lnTo>
                  <a:pt x="0" y="4114800"/>
                </a:lnTo>
                <a:lnTo>
                  <a:pt x="0" y="0"/>
                </a:lnTo>
                <a:close/>
              </a:path>
            </a:pathLst>
          </a:custGeom>
          <a:blipFill rotWithShape="1">
            <a:blip r:embed="rId4">
              <a:alphaModFix/>
            </a:blip>
            <a:stretch>
              <a:fillRect b="0" l="0" r="0" t="0"/>
            </a:stretch>
          </a:blipFill>
          <a:ln>
            <a:noFill/>
          </a:ln>
        </p:spPr>
      </p:sp>
      <p:sp>
        <p:nvSpPr>
          <p:cNvPr id="117" name="Google Shape;117;p15"/>
          <p:cNvSpPr/>
          <p:nvPr/>
        </p:nvSpPr>
        <p:spPr>
          <a:xfrm>
            <a:off x="1150438" y="6172200"/>
            <a:ext cx="4284390" cy="4114800"/>
          </a:xfrm>
          <a:custGeom>
            <a:rect b="b" l="l" r="r" t="t"/>
            <a:pathLst>
              <a:path extrusionOk="0" h="4114800" w="4284390">
                <a:moveTo>
                  <a:pt x="0" y="0"/>
                </a:moveTo>
                <a:lnTo>
                  <a:pt x="4284391" y="0"/>
                </a:lnTo>
                <a:lnTo>
                  <a:pt x="4284391" y="4114800"/>
                </a:lnTo>
                <a:lnTo>
                  <a:pt x="0" y="4114800"/>
                </a:lnTo>
                <a:lnTo>
                  <a:pt x="0" y="0"/>
                </a:lnTo>
                <a:close/>
              </a:path>
            </a:pathLst>
          </a:custGeom>
          <a:blipFill rotWithShape="1">
            <a:blip r:embed="rId4">
              <a:alphaModFix/>
            </a:blip>
            <a:stretch>
              <a:fillRect b="0" l="0" r="0" t="0"/>
            </a:stretch>
          </a:blipFill>
          <a:ln>
            <a:noFill/>
          </a:ln>
        </p:spPr>
      </p:sp>
      <p:sp>
        <p:nvSpPr>
          <p:cNvPr id="118" name="Google Shape;118;p15"/>
          <p:cNvSpPr/>
          <p:nvPr/>
        </p:nvSpPr>
        <p:spPr>
          <a:xfrm>
            <a:off x="-3133952" y="6172200"/>
            <a:ext cx="4284390" cy="4114800"/>
          </a:xfrm>
          <a:custGeom>
            <a:rect b="b" l="l" r="r" t="t"/>
            <a:pathLst>
              <a:path extrusionOk="0" h="4114800" w="4284390">
                <a:moveTo>
                  <a:pt x="0" y="0"/>
                </a:moveTo>
                <a:lnTo>
                  <a:pt x="4284390" y="0"/>
                </a:lnTo>
                <a:lnTo>
                  <a:pt x="4284390" y="4114800"/>
                </a:lnTo>
                <a:lnTo>
                  <a:pt x="0" y="4114800"/>
                </a:lnTo>
                <a:lnTo>
                  <a:pt x="0" y="0"/>
                </a:lnTo>
                <a:close/>
              </a:path>
            </a:pathLst>
          </a:custGeom>
          <a:blipFill rotWithShape="1">
            <a:blip r:embed="rId4">
              <a:alphaModFix/>
            </a:blip>
            <a:stretch>
              <a:fillRect b="0" l="0" r="0" t="0"/>
            </a:stretch>
          </a:blipFill>
          <a:ln>
            <a:noFill/>
          </a:ln>
        </p:spPr>
      </p:sp>
      <p:sp>
        <p:nvSpPr>
          <p:cNvPr id="119" name="Google Shape;119;p15"/>
          <p:cNvSpPr/>
          <p:nvPr/>
        </p:nvSpPr>
        <p:spPr>
          <a:xfrm rot="762920">
            <a:off x="2990907" y="-91789"/>
            <a:ext cx="12316086" cy="10453277"/>
          </a:xfrm>
          <a:custGeom>
            <a:rect b="b" l="l" r="r" t="t"/>
            <a:pathLst>
              <a:path extrusionOk="0" h="10458377" w="12322094">
                <a:moveTo>
                  <a:pt x="0" y="0"/>
                </a:moveTo>
                <a:lnTo>
                  <a:pt x="12322094" y="0"/>
                </a:lnTo>
                <a:lnTo>
                  <a:pt x="12322094" y="10458378"/>
                </a:lnTo>
                <a:lnTo>
                  <a:pt x="0" y="10458378"/>
                </a:lnTo>
                <a:lnTo>
                  <a:pt x="0" y="0"/>
                </a:lnTo>
                <a:close/>
              </a:path>
            </a:pathLst>
          </a:custGeom>
          <a:blipFill rotWithShape="1">
            <a:blip r:embed="rId5">
              <a:alphaModFix/>
            </a:blip>
            <a:stretch>
              <a:fillRect b="0" l="0" r="0" t="0"/>
            </a:stretch>
          </a:blipFill>
          <a:ln>
            <a:noFill/>
          </a:ln>
        </p:spPr>
      </p:sp>
      <p:sp>
        <p:nvSpPr>
          <p:cNvPr id="120" name="Google Shape;120;p15"/>
          <p:cNvSpPr/>
          <p:nvPr/>
        </p:nvSpPr>
        <p:spPr>
          <a:xfrm>
            <a:off x="5081754" y="-663867"/>
            <a:ext cx="11064051" cy="5232374"/>
          </a:xfrm>
          <a:custGeom>
            <a:rect b="b" l="l" r="r" t="t"/>
            <a:pathLst>
              <a:path extrusionOk="0" h="5232374" w="11064051">
                <a:moveTo>
                  <a:pt x="0" y="0"/>
                </a:moveTo>
                <a:lnTo>
                  <a:pt x="11064051" y="0"/>
                </a:lnTo>
                <a:lnTo>
                  <a:pt x="11064051" y="5232374"/>
                </a:lnTo>
                <a:lnTo>
                  <a:pt x="0" y="5232374"/>
                </a:lnTo>
                <a:lnTo>
                  <a:pt x="0" y="0"/>
                </a:lnTo>
                <a:close/>
              </a:path>
            </a:pathLst>
          </a:custGeom>
          <a:blipFill rotWithShape="1">
            <a:blip r:embed="rId6">
              <a:alphaModFix/>
            </a:blip>
            <a:stretch>
              <a:fillRect b="0" l="0" r="0" t="0"/>
            </a:stretch>
          </a:blipFill>
          <a:ln>
            <a:noFill/>
          </a:ln>
        </p:spPr>
      </p:sp>
      <p:sp>
        <p:nvSpPr>
          <p:cNvPr id="121" name="Google Shape;121;p15"/>
          <p:cNvSpPr txBox="1"/>
          <p:nvPr/>
        </p:nvSpPr>
        <p:spPr>
          <a:xfrm rot="-235038">
            <a:off x="4480417" y="4170263"/>
            <a:ext cx="9327191" cy="1345934"/>
          </a:xfrm>
          <a:prstGeom prst="rect">
            <a:avLst/>
          </a:prstGeom>
          <a:noFill/>
          <a:ln>
            <a:noFill/>
          </a:ln>
        </p:spPr>
        <p:txBody>
          <a:bodyPr anchorCtr="0" anchor="t" bIns="0" lIns="0" spcFirstLastPara="1" rIns="0" wrap="square" tIns="0">
            <a:spAutoFit/>
          </a:bodyPr>
          <a:lstStyle/>
          <a:p>
            <a:pPr indent="0" lvl="0" marL="0" marR="0" rtl="0" algn="ctr">
              <a:lnSpc>
                <a:spcPct val="140004"/>
              </a:lnSpc>
              <a:spcBef>
                <a:spcPts val="0"/>
              </a:spcBef>
              <a:spcAft>
                <a:spcPts val="0"/>
              </a:spcAft>
              <a:buNone/>
            </a:pPr>
            <a:r>
              <a:rPr b="1" lang="en-US" sz="8744">
                <a:latin typeface="Skranji"/>
                <a:ea typeface="Skranji"/>
                <a:cs typeface="Skranji"/>
                <a:sym typeface="Skranji"/>
              </a:rPr>
              <a:t>Campus Matrix</a:t>
            </a:r>
            <a:endParaRPr>
              <a:latin typeface="Skranji"/>
              <a:ea typeface="Skranji"/>
              <a:cs typeface="Skranji"/>
              <a:sym typeface="Skranji"/>
            </a:endParaRPr>
          </a:p>
        </p:txBody>
      </p:sp>
      <p:sp>
        <p:nvSpPr>
          <p:cNvPr id="122" name="Google Shape;122;p15"/>
          <p:cNvSpPr/>
          <p:nvPr/>
        </p:nvSpPr>
        <p:spPr>
          <a:xfrm>
            <a:off x="211500" y="9048450"/>
            <a:ext cx="5875500" cy="1169700"/>
          </a:xfrm>
          <a:prstGeom prst="rect">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Calibri"/>
              <a:ea typeface="Calibri"/>
              <a:cs typeface="Calibri"/>
              <a:sym typeface="Calibri"/>
            </a:endParaRPr>
          </a:p>
        </p:txBody>
      </p:sp>
      <p:sp>
        <p:nvSpPr>
          <p:cNvPr id="123" name="Google Shape;123;p15"/>
          <p:cNvSpPr/>
          <p:nvPr/>
        </p:nvSpPr>
        <p:spPr>
          <a:xfrm>
            <a:off x="211494" y="9232640"/>
            <a:ext cx="1989279" cy="801316"/>
          </a:xfrm>
          <a:custGeom>
            <a:rect b="b" l="l" r="r" t="t"/>
            <a:pathLst>
              <a:path extrusionOk="0" h="801316" w="1989279">
                <a:moveTo>
                  <a:pt x="0" y="0"/>
                </a:moveTo>
                <a:lnTo>
                  <a:pt x="1989278" y="0"/>
                </a:lnTo>
                <a:lnTo>
                  <a:pt x="1989278" y="801316"/>
                </a:lnTo>
                <a:lnTo>
                  <a:pt x="0" y="801316"/>
                </a:lnTo>
                <a:lnTo>
                  <a:pt x="0" y="0"/>
                </a:lnTo>
                <a:close/>
              </a:path>
            </a:pathLst>
          </a:custGeom>
          <a:blipFill rotWithShape="1">
            <a:blip r:embed="rId7">
              <a:alphaModFix amt="48000"/>
            </a:blip>
            <a:stretch>
              <a:fillRect b="-10259" l="-76895" r="-63998" t="0"/>
            </a:stretch>
          </a:blipFill>
          <a:ln>
            <a:noFill/>
          </a:ln>
        </p:spPr>
      </p:sp>
      <p:sp>
        <p:nvSpPr>
          <p:cNvPr id="124" name="Google Shape;124;p15"/>
          <p:cNvSpPr txBox="1"/>
          <p:nvPr/>
        </p:nvSpPr>
        <p:spPr>
          <a:xfrm>
            <a:off x="2177949" y="9138000"/>
            <a:ext cx="6060600" cy="990600"/>
          </a:xfrm>
          <a:prstGeom prst="rect">
            <a:avLst/>
          </a:prstGeom>
          <a:noFill/>
          <a:ln>
            <a:noFill/>
          </a:ln>
        </p:spPr>
        <p:txBody>
          <a:bodyPr anchorCtr="0" anchor="t" bIns="0" lIns="0" spcFirstLastPara="1" rIns="0" wrap="square" tIns="0">
            <a:spAutoFit/>
          </a:bodyPr>
          <a:lstStyle/>
          <a:p>
            <a:pPr indent="0" lvl="0" marL="0" marR="0" rtl="0" algn="l">
              <a:lnSpc>
                <a:spcPct val="90001"/>
              </a:lnSpc>
              <a:spcBef>
                <a:spcPts val="0"/>
              </a:spcBef>
              <a:spcAft>
                <a:spcPts val="0"/>
              </a:spcAft>
              <a:buNone/>
            </a:pPr>
            <a:r>
              <a:rPr lang="en-US" sz="7151">
                <a:solidFill>
                  <a:schemeClr val="dk1"/>
                </a:solidFill>
                <a:latin typeface="Righteous"/>
                <a:ea typeface="Righteous"/>
                <a:cs typeface="Righteous"/>
                <a:sym typeface="Righteous"/>
              </a:rPr>
              <a:t>Integrity</a:t>
            </a:r>
            <a:endParaRPr sz="100">
              <a:solidFill>
                <a:schemeClr val="dk1"/>
              </a:solidFill>
              <a:latin typeface="Righteous"/>
              <a:ea typeface="Righteous"/>
              <a:cs typeface="Righteous"/>
              <a:sym typeface="Righteous"/>
            </a:endParaRPr>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8" name="Shape 128"/>
        <p:cNvGrpSpPr/>
        <p:nvPr/>
      </p:nvGrpSpPr>
      <p:grpSpPr>
        <a:xfrm>
          <a:off x="0" y="0"/>
          <a:ext cx="0" cy="0"/>
          <a:chOff x="0" y="0"/>
          <a:chExt cx="0" cy="0"/>
        </a:xfrm>
      </p:grpSpPr>
      <p:sp>
        <p:nvSpPr>
          <p:cNvPr id="129" name="Google Shape;129;p16"/>
          <p:cNvSpPr/>
          <p:nvPr/>
        </p:nvSpPr>
        <p:spPr>
          <a:xfrm>
            <a:off x="0" y="0"/>
            <a:ext cx="18288000" cy="10287000"/>
          </a:xfrm>
          <a:custGeom>
            <a:rect b="b" l="l" r="r" t="t"/>
            <a:pathLst>
              <a:path extrusionOk="0" h="10287000" w="18288000">
                <a:moveTo>
                  <a:pt x="0" y="0"/>
                </a:moveTo>
                <a:lnTo>
                  <a:pt x="18288000" y="0"/>
                </a:lnTo>
                <a:lnTo>
                  <a:pt x="18288000" y="10287000"/>
                </a:lnTo>
                <a:lnTo>
                  <a:pt x="0" y="10287000"/>
                </a:lnTo>
                <a:lnTo>
                  <a:pt x="0" y="0"/>
                </a:lnTo>
                <a:close/>
              </a:path>
            </a:pathLst>
          </a:custGeom>
          <a:blipFill rotWithShape="1">
            <a:blip r:embed="rId3">
              <a:alphaModFix/>
            </a:blip>
            <a:stretch>
              <a:fillRect b="-38883" l="0" r="0" t="-38885"/>
            </a:stretch>
          </a:blipFill>
          <a:ln>
            <a:noFill/>
          </a:ln>
        </p:spPr>
      </p:sp>
      <p:sp>
        <p:nvSpPr>
          <p:cNvPr id="130" name="Google Shape;130;p16"/>
          <p:cNvSpPr/>
          <p:nvPr/>
        </p:nvSpPr>
        <p:spPr>
          <a:xfrm flipH="1" rot="10800000">
            <a:off x="1229848" y="856252"/>
            <a:ext cx="13547320" cy="10425791"/>
          </a:xfrm>
          <a:custGeom>
            <a:rect b="b" l="l" r="r" t="t"/>
            <a:pathLst>
              <a:path extrusionOk="0" h="10425791" w="13547320">
                <a:moveTo>
                  <a:pt x="0" y="10425792"/>
                </a:moveTo>
                <a:lnTo>
                  <a:pt x="13547320" y="10425792"/>
                </a:lnTo>
                <a:lnTo>
                  <a:pt x="13547320" y="0"/>
                </a:lnTo>
                <a:lnTo>
                  <a:pt x="0" y="0"/>
                </a:lnTo>
                <a:lnTo>
                  <a:pt x="0" y="10425792"/>
                </a:lnTo>
                <a:close/>
              </a:path>
            </a:pathLst>
          </a:custGeom>
          <a:blipFill rotWithShape="1">
            <a:blip r:embed="rId4">
              <a:alphaModFix/>
            </a:blip>
            <a:stretch>
              <a:fillRect b="0" l="0" r="0" t="0"/>
            </a:stretch>
          </a:blipFill>
          <a:ln>
            <a:noFill/>
          </a:ln>
        </p:spPr>
      </p:sp>
      <p:sp>
        <p:nvSpPr>
          <p:cNvPr id="131" name="Google Shape;131;p16"/>
          <p:cNvSpPr/>
          <p:nvPr/>
        </p:nvSpPr>
        <p:spPr>
          <a:xfrm>
            <a:off x="3399189" y="-577260"/>
            <a:ext cx="11064051" cy="5232374"/>
          </a:xfrm>
          <a:custGeom>
            <a:rect b="b" l="l" r="r" t="t"/>
            <a:pathLst>
              <a:path extrusionOk="0" h="5232374" w="11064051">
                <a:moveTo>
                  <a:pt x="0" y="0"/>
                </a:moveTo>
                <a:lnTo>
                  <a:pt x="11064051" y="0"/>
                </a:lnTo>
                <a:lnTo>
                  <a:pt x="11064051" y="5232374"/>
                </a:lnTo>
                <a:lnTo>
                  <a:pt x="0" y="5232374"/>
                </a:lnTo>
                <a:lnTo>
                  <a:pt x="0" y="0"/>
                </a:lnTo>
                <a:close/>
              </a:path>
            </a:pathLst>
          </a:custGeom>
          <a:blipFill rotWithShape="1">
            <a:blip r:embed="rId5">
              <a:alphaModFix/>
            </a:blip>
            <a:stretch>
              <a:fillRect b="0" l="0" r="0" t="0"/>
            </a:stretch>
          </a:blipFill>
          <a:ln>
            <a:noFill/>
          </a:ln>
        </p:spPr>
      </p:sp>
      <p:sp>
        <p:nvSpPr>
          <p:cNvPr id="132" name="Google Shape;132;p16"/>
          <p:cNvSpPr/>
          <p:nvPr/>
        </p:nvSpPr>
        <p:spPr>
          <a:xfrm>
            <a:off x="-577537" y="5568084"/>
            <a:ext cx="6666749" cy="5713959"/>
          </a:xfrm>
          <a:custGeom>
            <a:rect b="b" l="l" r="r" t="t"/>
            <a:pathLst>
              <a:path extrusionOk="0" h="5713959" w="6666749">
                <a:moveTo>
                  <a:pt x="0" y="0"/>
                </a:moveTo>
                <a:lnTo>
                  <a:pt x="6666749" y="0"/>
                </a:lnTo>
                <a:lnTo>
                  <a:pt x="6666749" y="5713960"/>
                </a:lnTo>
                <a:lnTo>
                  <a:pt x="0" y="5713960"/>
                </a:lnTo>
                <a:lnTo>
                  <a:pt x="0" y="0"/>
                </a:lnTo>
                <a:close/>
              </a:path>
            </a:pathLst>
          </a:custGeom>
          <a:blipFill rotWithShape="1">
            <a:blip r:embed="rId6">
              <a:alphaModFix/>
            </a:blip>
            <a:stretch>
              <a:fillRect b="0" l="0" r="0" t="0"/>
            </a:stretch>
          </a:blipFill>
          <a:ln>
            <a:noFill/>
          </a:ln>
        </p:spPr>
      </p:sp>
      <p:sp>
        <p:nvSpPr>
          <p:cNvPr id="133" name="Google Shape;133;p16"/>
          <p:cNvSpPr/>
          <p:nvPr/>
        </p:nvSpPr>
        <p:spPr>
          <a:xfrm rot="10800000">
            <a:off x="12780181" y="-2916396"/>
            <a:ext cx="11015639" cy="8229600"/>
          </a:xfrm>
          <a:custGeom>
            <a:rect b="b" l="l" r="r" t="t"/>
            <a:pathLst>
              <a:path extrusionOk="0" h="8229600" w="11015639">
                <a:moveTo>
                  <a:pt x="11015638" y="8229600"/>
                </a:moveTo>
                <a:lnTo>
                  <a:pt x="0" y="8229600"/>
                </a:lnTo>
                <a:lnTo>
                  <a:pt x="0" y="0"/>
                </a:lnTo>
                <a:lnTo>
                  <a:pt x="11015638" y="0"/>
                </a:lnTo>
                <a:lnTo>
                  <a:pt x="11015638" y="8229600"/>
                </a:lnTo>
                <a:close/>
              </a:path>
            </a:pathLst>
          </a:custGeom>
          <a:blipFill rotWithShape="1">
            <a:blip r:embed="rId7">
              <a:alphaModFix/>
            </a:blip>
            <a:stretch>
              <a:fillRect b="0" l="0" r="0" t="0"/>
            </a:stretch>
          </a:blipFill>
          <a:ln>
            <a:noFill/>
          </a:ln>
        </p:spPr>
      </p:sp>
      <p:sp>
        <p:nvSpPr>
          <p:cNvPr id="134" name="Google Shape;134;p16"/>
          <p:cNvSpPr/>
          <p:nvPr/>
        </p:nvSpPr>
        <p:spPr>
          <a:xfrm>
            <a:off x="15417641" y="4655114"/>
            <a:ext cx="1694164" cy="4284504"/>
          </a:xfrm>
          <a:custGeom>
            <a:rect b="b" l="l" r="r" t="t"/>
            <a:pathLst>
              <a:path extrusionOk="0" h="4284504" w="1694164">
                <a:moveTo>
                  <a:pt x="0" y="0"/>
                </a:moveTo>
                <a:lnTo>
                  <a:pt x="1694165" y="0"/>
                </a:lnTo>
                <a:lnTo>
                  <a:pt x="1694165" y="4284505"/>
                </a:lnTo>
                <a:lnTo>
                  <a:pt x="0" y="4284505"/>
                </a:lnTo>
                <a:lnTo>
                  <a:pt x="0" y="0"/>
                </a:lnTo>
                <a:close/>
              </a:path>
            </a:pathLst>
          </a:custGeom>
          <a:blipFill rotWithShape="1">
            <a:blip r:embed="rId8">
              <a:alphaModFix/>
            </a:blip>
            <a:stretch>
              <a:fillRect b="0" l="0" r="0" t="0"/>
            </a:stretch>
          </a:blipFill>
          <a:ln>
            <a:noFill/>
          </a:ln>
        </p:spPr>
      </p:sp>
      <p:sp>
        <p:nvSpPr>
          <p:cNvPr id="135" name="Google Shape;135;p16"/>
          <p:cNvSpPr txBox="1"/>
          <p:nvPr/>
        </p:nvSpPr>
        <p:spPr>
          <a:xfrm rot="-235038">
            <a:off x="4200596" y="23563"/>
            <a:ext cx="9327191" cy="1345934"/>
          </a:xfrm>
          <a:prstGeom prst="rect">
            <a:avLst/>
          </a:prstGeom>
          <a:noFill/>
          <a:ln>
            <a:noFill/>
          </a:ln>
        </p:spPr>
        <p:txBody>
          <a:bodyPr anchorCtr="0" anchor="t" bIns="0" lIns="0" spcFirstLastPara="1" rIns="0" wrap="square" tIns="0">
            <a:spAutoFit/>
          </a:bodyPr>
          <a:lstStyle/>
          <a:p>
            <a:pPr indent="0" lvl="0" marL="0" marR="0" rtl="0" algn="ctr">
              <a:lnSpc>
                <a:spcPct val="140004"/>
              </a:lnSpc>
              <a:spcBef>
                <a:spcPts val="0"/>
              </a:spcBef>
              <a:spcAft>
                <a:spcPts val="0"/>
              </a:spcAft>
              <a:buNone/>
            </a:pPr>
            <a:r>
              <a:rPr b="1" i="0" lang="en-US" sz="8744" u="none" cap="none" strike="noStrike">
                <a:solidFill>
                  <a:srgbClr val="000000"/>
                </a:solidFill>
                <a:latin typeface="Arial"/>
                <a:ea typeface="Arial"/>
                <a:cs typeface="Arial"/>
                <a:sym typeface="Arial"/>
              </a:rPr>
              <a:t> </a:t>
            </a:r>
            <a:endParaRPr/>
          </a:p>
        </p:txBody>
      </p:sp>
      <p:sp>
        <p:nvSpPr>
          <p:cNvPr id="136" name="Google Shape;136;p16"/>
          <p:cNvSpPr/>
          <p:nvPr/>
        </p:nvSpPr>
        <p:spPr>
          <a:xfrm>
            <a:off x="211500" y="9048450"/>
            <a:ext cx="5875500" cy="1169700"/>
          </a:xfrm>
          <a:prstGeom prst="rect">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Calibri"/>
              <a:ea typeface="Calibri"/>
              <a:cs typeface="Calibri"/>
              <a:sym typeface="Calibri"/>
            </a:endParaRPr>
          </a:p>
        </p:txBody>
      </p:sp>
      <p:sp>
        <p:nvSpPr>
          <p:cNvPr id="137" name="Google Shape;137;p16"/>
          <p:cNvSpPr/>
          <p:nvPr/>
        </p:nvSpPr>
        <p:spPr>
          <a:xfrm>
            <a:off x="211494" y="9232640"/>
            <a:ext cx="1989279" cy="801316"/>
          </a:xfrm>
          <a:custGeom>
            <a:rect b="b" l="l" r="r" t="t"/>
            <a:pathLst>
              <a:path extrusionOk="0" h="801316" w="1989279">
                <a:moveTo>
                  <a:pt x="0" y="0"/>
                </a:moveTo>
                <a:lnTo>
                  <a:pt x="1989278" y="0"/>
                </a:lnTo>
                <a:lnTo>
                  <a:pt x="1989278" y="801316"/>
                </a:lnTo>
                <a:lnTo>
                  <a:pt x="0" y="801316"/>
                </a:lnTo>
                <a:lnTo>
                  <a:pt x="0" y="0"/>
                </a:lnTo>
                <a:close/>
              </a:path>
            </a:pathLst>
          </a:custGeom>
          <a:blipFill rotWithShape="1">
            <a:blip r:embed="rId9">
              <a:alphaModFix amt="48000"/>
            </a:blip>
            <a:stretch>
              <a:fillRect b="-10259" l="-76895" r="-63998" t="0"/>
            </a:stretch>
          </a:blipFill>
          <a:ln>
            <a:noFill/>
          </a:ln>
        </p:spPr>
      </p:sp>
      <p:sp>
        <p:nvSpPr>
          <p:cNvPr id="138" name="Google Shape;138;p16"/>
          <p:cNvSpPr txBox="1"/>
          <p:nvPr/>
        </p:nvSpPr>
        <p:spPr>
          <a:xfrm>
            <a:off x="2177949" y="9138000"/>
            <a:ext cx="6060600" cy="990600"/>
          </a:xfrm>
          <a:prstGeom prst="rect">
            <a:avLst/>
          </a:prstGeom>
          <a:noFill/>
          <a:ln>
            <a:noFill/>
          </a:ln>
        </p:spPr>
        <p:txBody>
          <a:bodyPr anchorCtr="0" anchor="t" bIns="0" lIns="0" spcFirstLastPara="1" rIns="0" wrap="square" tIns="0">
            <a:spAutoFit/>
          </a:bodyPr>
          <a:lstStyle/>
          <a:p>
            <a:pPr indent="0" lvl="0" marL="0" marR="0" rtl="0" algn="l">
              <a:lnSpc>
                <a:spcPct val="90001"/>
              </a:lnSpc>
              <a:spcBef>
                <a:spcPts val="0"/>
              </a:spcBef>
              <a:spcAft>
                <a:spcPts val="0"/>
              </a:spcAft>
              <a:buNone/>
            </a:pPr>
            <a:r>
              <a:rPr lang="en-US" sz="7151">
                <a:solidFill>
                  <a:schemeClr val="dk1"/>
                </a:solidFill>
                <a:latin typeface="Righteous"/>
                <a:ea typeface="Righteous"/>
                <a:cs typeface="Righteous"/>
                <a:sym typeface="Righteous"/>
              </a:rPr>
              <a:t>Integrity</a:t>
            </a:r>
            <a:endParaRPr sz="100">
              <a:solidFill>
                <a:schemeClr val="dk1"/>
              </a:solidFill>
              <a:latin typeface="Righteous"/>
              <a:ea typeface="Righteous"/>
              <a:cs typeface="Righteous"/>
              <a:sym typeface="Righteous"/>
            </a:endParaRPr>
          </a:p>
        </p:txBody>
      </p:sp>
      <p:sp>
        <p:nvSpPr>
          <p:cNvPr id="139" name="Google Shape;139;p16"/>
          <p:cNvSpPr txBox="1"/>
          <p:nvPr/>
        </p:nvSpPr>
        <p:spPr>
          <a:xfrm rot="-235025">
            <a:off x="3478436" y="690534"/>
            <a:ext cx="10754924" cy="2691869"/>
          </a:xfrm>
          <a:prstGeom prst="rect">
            <a:avLst/>
          </a:prstGeom>
          <a:noFill/>
          <a:ln>
            <a:noFill/>
          </a:ln>
        </p:spPr>
        <p:txBody>
          <a:bodyPr anchorCtr="0" anchor="t" bIns="0" lIns="0" spcFirstLastPara="1" rIns="0" wrap="square" tIns="0">
            <a:spAutoFit/>
          </a:bodyPr>
          <a:lstStyle/>
          <a:p>
            <a:pPr indent="0" lvl="0" marL="0" marR="0" rtl="0" algn="ctr">
              <a:lnSpc>
                <a:spcPct val="100000"/>
              </a:lnSpc>
              <a:spcBef>
                <a:spcPts val="0"/>
              </a:spcBef>
              <a:spcAft>
                <a:spcPts val="0"/>
              </a:spcAft>
              <a:buNone/>
            </a:pPr>
            <a:r>
              <a:rPr b="1" lang="en-US" sz="8744">
                <a:latin typeface="Skranji"/>
                <a:ea typeface="Skranji"/>
                <a:cs typeface="Skranji"/>
                <a:sym typeface="Skranji"/>
              </a:rPr>
              <a:t>Learning Objectives</a:t>
            </a:r>
            <a:endParaRPr>
              <a:latin typeface="Skranji"/>
              <a:ea typeface="Skranji"/>
              <a:cs typeface="Skranji"/>
              <a:sym typeface="Skranji"/>
            </a:endParaRPr>
          </a:p>
        </p:txBody>
      </p:sp>
      <p:sp>
        <p:nvSpPr>
          <p:cNvPr id="140" name="Google Shape;140;p16"/>
          <p:cNvSpPr txBox="1"/>
          <p:nvPr/>
        </p:nvSpPr>
        <p:spPr>
          <a:xfrm>
            <a:off x="4572000" y="4476750"/>
            <a:ext cx="9256500" cy="37593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US" sz="4700">
                <a:solidFill>
                  <a:schemeClr val="dk1"/>
                </a:solidFill>
                <a:latin typeface="Andika"/>
                <a:ea typeface="Andika"/>
                <a:cs typeface="Andika"/>
                <a:sym typeface="Andika"/>
              </a:rPr>
              <a:t>The learner will be able to: </a:t>
            </a:r>
            <a:endParaRPr sz="4700">
              <a:solidFill>
                <a:schemeClr val="dk1"/>
              </a:solidFill>
              <a:latin typeface="Andika"/>
              <a:ea typeface="Andika"/>
              <a:cs typeface="Andika"/>
              <a:sym typeface="Andika"/>
            </a:endParaRPr>
          </a:p>
          <a:p>
            <a:pPr indent="0" lvl="0" marL="0" rtl="0" algn="l">
              <a:spcBef>
                <a:spcPts val="0"/>
              </a:spcBef>
              <a:spcAft>
                <a:spcPts val="0"/>
              </a:spcAft>
              <a:buNone/>
            </a:pPr>
            <a:r>
              <a:t/>
            </a:r>
            <a:endParaRPr sz="4700">
              <a:solidFill>
                <a:schemeClr val="dk1"/>
              </a:solidFill>
              <a:latin typeface="Andika"/>
              <a:ea typeface="Andika"/>
              <a:cs typeface="Andika"/>
              <a:sym typeface="Andika"/>
            </a:endParaRPr>
          </a:p>
          <a:p>
            <a:pPr indent="-527050" lvl="0" marL="457200" rtl="0" algn="l">
              <a:spcBef>
                <a:spcPts val="0"/>
              </a:spcBef>
              <a:spcAft>
                <a:spcPts val="0"/>
              </a:spcAft>
              <a:buClr>
                <a:schemeClr val="dk1"/>
              </a:buClr>
              <a:buSzPts val="4700"/>
              <a:buFont typeface="Andika"/>
              <a:buChar char="●"/>
            </a:pPr>
            <a:r>
              <a:rPr lang="en-US" sz="4700">
                <a:solidFill>
                  <a:schemeClr val="dk1"/>
                </a:solidFill>
                <a:latin typeface="Andika"/>
                <a:ea typeface="Andika"/>
                <a:cs typeface="Andika"/>
                <a:sym typeface="Andika"/>
              </a:rPr>
              <a:t>Define </a:t>
            </a:r>
            <a:r>
              <a:rPr lang="en-US" sz="4700">
                <a:solidFill>
                  <a:srgbClr val="38761D"/>
                </a:solidFill>
                <a:latin typeface="Skranji"/>
                <a:ea typeface="Skranji"/>
                <a:cs typeface="Skranji"/>
                <a:sym typeface="Skranji"/>
              </a:rPr>
              <a:t>Integrity</a:t>
            </a:r>
            <a:endParaRPr sz="4700">
              <a:solidFill>
                <a:srgbClr val="38761D"/>
              </a:solidFill>
              <a:latin typeface="Skranji"/>
              <a:ea typeface="Skranji"/>
              <a:cs typeface="Skranji"/>
              <a:sym typeface="Skranji"/>
            </a:endParaRPr>
          </a:p>
          <a:p>
            <a:pPr indent="-527050" lvl="0" marL="457200" rtl="0" algn="l">
              <a:spcBef>
                <a:spcPts val="0"/>
              </a:spcBef>
              <a:spcAft>
                <a:spcPts val="0"/>
              </a:spcAft>
              <a:buClr>
                <a:schemeClr val="dk1"/>
              </a:buClr>
              <a:buSzPts val="4700"/>
              <a:buFont typeface="Andika"/>
              <a:buChar char="●"/>
            </a:pPr>
            <a:r>
              <a:rPr lang="en-US" sz="4700">
                <a:solidFill>
                  <a:schemeClr val="dk1"/>
                </a:solidFill>
                <a:latin typeface="Andika"/>
                <a:ea typeface="Andika"/>
                <a:cs typeface="Andika"/>
                <a:sym typeface="Andika"/>
              </a:rPr>
              <a:t>Apply the concept of </a:t>
            </a:r>
            <a:r>
              <a:rPr lang="en-US" sz="4700">
                <a:solidFill>
                  <a:srgbClr val="38761D"/>
                </a:solidFill>
                <a:latin typeface="Skranji"/>
                <a:ea typeface="Skranji"/>
                <a:cs typeface="Skranji"/>
                <a:sym typeface="Skranji"/>
              </a:rPr>
              <a:t>Integrity</a:t>
            </a:r>
            <a:r>
              <a:rPr lang="en-US" sz="4700">
                <a:solidFill>
                  <a:schemeClr val="dk1"/>
                </a:solidFill>
                <a:latin typeface="Andika"/>
                <a:ea typeface="Andika"/>
                <a:cs typeface="Andika"/>
                <a:sym typeface="Andika"/>
              </a:rPr>
              <a:t> to real life scenarios.</a:t>
            </a:r>
            <a:endParaRPr sz="4700">
              <a:solidFill>
                <a:schemeClr val="dk1"/>
              </a:solidFill>
              <a:latin typeface="Andika"/>
              <a:ea typeface="Andika"/>
              <a:cs typeface="Andika"/>
              <a:sym typeface="Andika"/>
            </a:endParaRPr>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4" name="Shape 144"/>
        <p:cNvGrpSpPr/>
        <p:nvPr/>
      </p:nvGrpSpPr>
      <p:grpSpPr>
        <a:xfrm>
          <a:off x="0" y="0"/>
          <a:ext cx="0" cy="0"/>
          <a:chOff x="0" y="0"/>
          <a:chExt cx="0" cy="0"/>
        </a:xfrm>
      </p:grpSpPr>
      <p:sp>
        <p:nvSpPr>
          <p:cNvPr id="145" name="Google Shape;145;p17"/>
          <p:cNvSpPr/>
          <p:nvPr/>
        </p:nvSpPr>
        <p:spPr>
          <a:xfrm>
            <a:off x="0" y="0"/>
            <a:ext cx="18288000" cy="10287000"/>
          </a:xfrm>
          <a:custGeom>
            <a:rect b="b" l="l" r="r" t="t"/>
            <a:pathLst>
              <a:path extrusionOk="0" h="10287000" w="18288000">
                <a:moveTo>
                  <a:pt x="0" y="0"/>
                </a:moveTo>
                <a:lnTo>
                  <a:pt x="18288000" y="0"/>
                </a:lnTo>
                <a:lnTo>
                  <a:pt x="18288000" y="10287000"/>
                </a:lnTo>
                <a:lnTo>
                  <a:pt x="0" y="10287000"/>
                </a:lnTo>
                <a:lnTo>
                  <a:pt x="0" y="0"/>
                </a:lnTo>
                <a:close/>
              </a:path>
            </a:pathLst>
          </a:custGeom>
          <a:blipFill rotWithShape="1">
            <a:blip r:embed="rId3">
              <a:alphaModFix/>
            </a:blip>
            <a:stretch>
              <a:fillRect b="-38883" l="0" r="0" t="-38885"/>
            </a:stretch>
          </a:blipFill>
          <a:ln>
            <a:noFill/>
          </a:ln>
        </p:spPr>
      </p:sp>
      <p:sp>
        <p:nvSpPr>
          <p:cNvPr id="146" name="Google Shape;146;p17"/>
          <p:cNvSpPr/>
          <p:nvPr/>
        </p:nvSpPr>
        <p:spPr>
          <a:xfrm>
            <a:off x="-90272" y="-809694"/>
            <a:ext cx="11064051" cy="5232374"/>
          </a:xfrm>
          <a:custGeom>
            <a:rect b="b" l="l" r="r" t="t"/>
            <a:pathLst>
              <a:path extrusionOk="0" h="5232374" w="11064051">
                <a:moveTo>
                  <a:pt x="0" y="0"/>
                </a:moveTo>
                <a:lnTo>
                  <a:pt x="11064051" y="0"/>
                </a:lnTo>
                <a:lnTo>
                  <a:pt x="11064051" y="5232374"/>
                </a:lnTo>
                <a:lnTo>
                  <a:pt x="0" y="5232374"/>
                </a:lnTo>
                <a:lnTo>
                  <a:pt x="0" y="0"/>
                </a:lnTo>
                <a:close/>
              </a:path>
            </a:pathLst>
          </a:custGeom>
          <a:blipFill rotWithShape="1">
            <a:blip r:embed="rId4">
              <a:alphaModFix/>
            </a:blip>
            <a:stretch>
              <a:fillRect b="0" l="0" r="0" t="0"/>
            </a:stretch>
          </a:blipFill>
          <a:ln>
            <a:noFill/>
          </a:ln>
        </p:spPr>
      </p:sp>
      <p:sp>
        <p:nvSpPr>
          <p:cNvPr id="147" name="Google Shape;147;p17"/>
          <p:cNvSpPr/>
          <p:nvPr/>
        </p:nvSpPr>
        <p:spPr>
          <a:xfrm>
            <a:off x="49025" y="2203100"/>
            <a:ext cx="11216875" cy="2302965"/>
          </a:xfrm>
          <a:custGeom>
            <a:rect b="b" l="l" r="r" t="t"/>
            <a:pathLst>
              <a:path extrusionOk="0" h="2047080" w="11216875">
                <a:moveTo>
                  <a:pt x="0" y="0"/>
                </a:moveTo>
                <a:lnTo>
                  <a:pt x="11216875" y="0"/>
                </a:lnTo>
                <a:lnTo>
                  <a:pt x="11216875" y="2047080"/>
                </a:lnTo>
                <a:lnTo>
                  <a:pt x="0" y="2047080"/>
                </a:lnTo>
                <a:lnTo>
                  <a:pt x="0" y="0"/>
                </a:lnTo>
                <a:close/>
              </a:path>
            </a:pathLst>
          </a:custGeom>
          <a:blipFill rotWithShape="1">
            <a:blip r:embed="rId5">
              <a:alphaModFix/>
            </a:blip>
            <a:stretch>
              <a:fillRect b="0" l="0" r="0" t="0"/>
            </a:stretch>
          </a:blipFill>
          <a:ln>
            <a:noFill/>
          </a:ln>
        </p:spPr>
      </p:sp>
      <p:sp>
        <p:nvSpPr>
          <p:cNvPr id="148" name="Google Shape;148;p17"/>
          <p:cNvSpPr/>
          <p:nvPr/>
        </p:nvSpPr>
        <p:spPr>
          <a:xfrm>
            <a:off x="4579400" y="4949498"/>
            <a:ext cx="11216875" cy="2302965"/>
          </a:xfrm>
          <a:custGeom>
            <a:rect b="b" l="l" r="r" t="t"/>
            <a:pathLst>
              <a:path extrusionOk="0" h="2047080" w="11216875">
                <a:moveTo>
                  <a:pt x="0" y="0"/>
                </a:moveTo>
                <a:lnTo>
                  <a:pt x="11216875" y="0"/>
                </a:lnTo>
                <a:lnTo>
                  <a:pt x="11216875" y="2047080"/>
                </a:lnTo>
                <a:lnTo>
                  <a:pt x="0" y="2047080"/>
                </a:lnTo>
                <a:lnTo>
                  <a:pt x="0" y="0"/>
                </a:lnTo>
                <a:close/>
              </a:path>
            </a:pathLst>
          </a:custGeom>
          <a:blipFill rotWithShape="1">
            <a:blip r:embed="rId5">
              <a:alphaModFix/>
            </a:blip>
            <a:stretch>
              <a:fillRect b="0" l="0" r="0" t="0"/>
            </a:stretch>
          </a:blipFill>
          <a:ln>
            <a:noFill/>
          </a:ln>
        </p:spPr>
      </p:sp>
      <p:sp>
        <p:nvSpPr>
          <p:cNvPr id="149" name="Google Shape;149;p17"/>
          <p:cNvSpPr/>
          <p:nvPr/>
        </p:nvSpPr>
        <p:spPr>
          <a:xfrm>
            <a:off x="2351050" y="6906150"/>
            <a:ext cx="13712630" cy="3198563"/>
          </a:xfrm>
          <a:custGeom>
            <a:rect b="b" l="l" r="r" t="t"/>
            <a:pathLst>
              <a:path extrusionOk="0" h="2047080" w="11216875">
                <a:moveTo>
                  <a:pt x="0" y="0"/>
                </a:moveTo>
                <a:lnTo>
                  <a:pt x="11216875" y="0"/>
                </a:lnTo>
                <a:lnTo>
                  <a:pt x="11216875" y="2047080"/>
                </a:lnTo>
                <a:lnTo>
                  <a:pt x="0" y="2047080"/>
                </a:lnTo>
                <a:lnTo>
                  <a:pt x="0" y="0"/>
                </a:lnTo>
                <a:close/>
              </a:path>
            </a:pathLst>
          </a:custGeom>
          <a:blipFill rotWithShape="1">
            <a:blip r:embed="rId5">
              <a:alphaModFix/>
            </a:blip>
            <a:stretch>
              <a:fillRect b="0" l="0" r="0" t="0"/>
            </a:stretch>
          </a:blipFill>
          <a:ln>
            <a:noFill/>
          </a:ln>
        </p:spPr>
      </p:sp>
      <p:sp>
        <p:nvSpPr>
          <p:cNvPr id="150" name="Google Shape;150;p17"/>
          <p:cNvSpPr txBox="1"/>
          <p:nvPr/>
        </p:nvSpPr>
        <p:spPr>
          <a:xfrm rot="-235038">
            <a:off x="522785" y="539572"/>
            <a:ext cx="9327191" cy="1345955"/>
          </a:xfrm>
          <a:prstGeom prst="rect">
            <a:avLst/>
          </a:prstGeom>
          <a:noFill/>
          <a:ln>
            <a:noFill/>
          </a:ln>
        </p:spPr>
        <p:txBody>
          <a:bodyPr anchorCtr="0" anchor="t" bIns="0" lIns="0" spcFirstLastPara="1" rIns="0" wrap="square" tIns="0">
            <a:spAutoFit/>
          </a:bodyPr>
          <a:lstStyle/>
          <a:p>
            <a:pPr indent="0" lvl="0" marL="0" marR="0" rtl="0" algn="ctr">
              <a:lnSpc>
                <a:spcPct val="140004"/>
              </a:lnSpc>
              <a:spcBef>
                <a:spcPts val="0"/>
              </a:spcBef>
              <a:spcAft>
                <a:spcPts val="0"/>
              </a:spcAft>
              <a:buNone/>
            </a:pPr>
            <a:r>
              <a:rPr b="1" lang="en-US" sz="8744">
                <a:latin typeface="Skranji"/>
                <a:ea typeface="Skranji"/>
                <a:cs typeface="Skranji"/>
                <a:sym typeface="Skranji"/>
              </a:rPr>
              <a:t>Definition</a:t>
            </a:r>
            <a:endParaRPr>
              <a:latin typeface="Skranji"/>
              <a:ea typeface="Skranji"/>
              <a:cs typeface="Skranji"/>
              <a:sym typeface="Skranji"/>
            </a:endParaRPr>
          </a:p>
        </p:txBody>
      </p:sp>
      <p:sp>
        <p:nvSpPr>
          <p:cNvPr id="151" name="Google Shape;151;p17"/>
          <p:cNvSpPr txBox="1"/>
          <p:nvPr/>
        </p:nvSpPr>
        <p:spPr>
          <a:xfrm rot="-163750">
            <a:off x="855661" y="2938378"/>
            <a:ext cx="10043091" cy="1251013"/>
          </a:xfrm>
          <a:prstGeom prst="rect">
            <a:avLst/>
          </a:prstGeom>
          <a:noFill/>
          <a:ln>
            <a:noFill/>
          </a:ln>
        </p:spPr>
        <p:txBody>
          <a:bodyPr anchorCtr="0" anchor="t" bIns="0" lIns="0" spcFirstLastPara="1" rIns="0" wrap="square" tIns="0">
            <a:spAutoFit/>
          </a:bodyPr>
          <a:lstStyle/>
          <a:p>
            <a:pPr indent="0" lvl="0" marL="0" marR="0" rtl="0" algn="ctr">
              <a:lnSpc>
                <a:spcPct val="100000"/>
              </a:lnSpc>
              <a:spcBef>
                <a:spcPts val="0"/>
              </a:spcBef>
              <a:spcAft>
                <a:spcPts val="0"/>
              </a:spcAft>
              <a:buNone/>
            </a:pPr>
            <a:r>
              <a:rPr lang="en-US" sz="4014">
                <a:latin typeface="Andika"/>
                <a:ea typeface="Andika"/>
                <a:cs typeface="Andika"/>
                <a:sym typeface="Andika"/>
              </a:rPr>
              <a:t>Choosing to do the right thing even when no one is watching</a:t>
            </a:r>
            <a:r>
              <a:rPr lang="en-US" sz="4114">
                <a:latin typeface="Andika"/>
                <a:ea typeface="Andika"/>
                <a:cs typeface="Andika"/>
                <a:sym typeface="Andika"/>
              </a:rPr>
              <a:t>.</a:t>
            </a:r>
            <a:endParaRPr sz="3200">
              <a:latin typeface="Andika"/>
              <a:ea typeface="Andika"/>
              <a:cs typeface="Andika"/>
              <a:sym typeface="Andika"/>
            </a:endParaRPr>
          </a:p>
        </p:txBody>
      </p:sp>
      <p:sp>
        <p:nvSpPr>
          <p:cNvPr id="152" name="Google Shape;152;p17"/>
          <p:cNvSpPr txBox="1"/>
          <p:nvPr/>
        </p:nvSpPr>
        <p:spPr>
          <a:xfrm rot="-155057">
            <a:off x="5216759" y="5674615"/>
            <a:ext cx="10206480" cy="1231320"/>
          </a:xfrm>
          <a:prstGeom prst="rect">
            <a:avLst/>
          </a:prstGeom>
          <a:noFill/>
          <a:ln>
            <a:noFill/>
          </a:ln>
        </p:spPr>
        <p:txBody>
          <a:bodyPr anchorCtr="0" anchor="t" bIns="0" lIns="0" spcFirstLastPara="1" rIns="0" wrap="square" tIns="0">
            <a:spAutoFit/>
          </a:bodyPr>
          <a:lstStyle/>
          <a:p>
            <a:pPr indent="0" lvl="0" marL="0" marR="0" rtl="0" algn="ctr">
              <a:lnSpc>
                <a:spcPct val="100000"/>
              </a:lnSpc>
              <a:spcBef>
                <a:spcPts val="0"/>
              </a:spcBef>
              <a:spcAft>
                <a:spcPts val="0"/>
              </a:spcAft>
              <a:buNone/>
            </a:pPr>
            <a:r>
              <a:rPr lang="en-US" sz="4000">
                <a:latin typeface="Andika"/>
                <a:ea typeface="Andika"/>
                <a:cs typeface="Andika"/>
                <a:sym typeface="Andika"/>
              </a:rPr>
              <a:t>Quality of being honest and having strong moral principles.</a:t>
            </a:r>
            <a:endParaRPr sz="4000">
              <a:latin typeface="Andika"/>
              <a:ea typeface="Andika"/>
              <a:cs typeface="Andika"/>
              <a:sym typeface="Andika"/>
            </a:endParaRPr>
          </a:p>
        </p:txBody>
      </p:sp>
      <p:sp>
        <p:nvSpPr>
          <p:cNvPr id="153" name="Google Shape;153;p17"/>
          <p:cNvSpPr txBox="1"/>
          <p:nvPr/>
        </p:nvSpPr>
        <p:spPr>
          <a:xfrm rot="-244492">
            <a:off x="3046249" y="7966876"/>
            <a:ext cx="12758252" cy="1231277"/>
          </a:xfrm>
          <a:prstGeom prst="rect">
            <a:avLst/>
          </a:prstGeom>
          <a:noFill/>
          <a:ln>
            <a:noFill/>
          </a:ln>
        </p:spPr>
        <p:txBody>
          <a:bodyPr anchorCtr="0" anchor="t" bIns="0" lIns="0" spcFirstLastPara="1" rIns="0" wrap="square" tIns="0">
            <a:spAutoFit/>
          </a:bodyPr>
          <a:lstStyle/>
          <a:p>
            <a:pPr indent="0" lvl="0" marL="0" marR="0" rtl="0" algn="ctr">
              <a:lnSpc>
                <a:spcPct val="100000"/>
              </a:lnSpc>
              <a:spcBef>
                <a:spcPts val="0"/>
              </a:spcBef>
              <a:spcAft>
                <a:spcPts val="0"/>
              </a:spcAft>
              <a:buNone/>
            </a:pPr>
            <a:r>
              <a:rPr lang="en-US" sz="4000">
                <a:latin typeface="Andika"/>
                <a:ea typeface="Andika"/>
                <a:cs typeface="Andika"/>
                <a:sym typeface="Andika"/>
              </a:rPr>
              <a:t>It involves being trustworthy, reliable and acting with strong moral principles in all aspects of life. </a:t>
            </a:r>
            <a:endParaRPr sz="4000">
              <a:latin typeface="Andika"/>
              <a:ea typeface="Andika"/>
              <a:cs typeface="Andika"/>
              <a:sym typeface="Andika"/>
            </a:endParaRPr>
          </a:p>
        </p:txBody>
      </p:sp>
      <p:sp>
        <p:nvSpPr>
          <p:cNvPr id="154" name="Google Shape;154;p17"/>
          <p:cNvSpPr/>
          <p:nvPr/>
        </p:nvSpPr>
        <p:spPr>
          <a:xfrm>
            <a:off x="487617" y="359551"/>
            <a:ext cx="909751" cy="2300739"/>
          </a:xfrm>
          <a:custGeom>
            <a:rect b="b" l="l" r="r" t="t"/>
            <a:pathLst>
              <a:path extrusionOk="0" h="2300739" w="909751">
                <a:moveTo>
                  <a:pt x="0" y="0"/>
                </a:moveTo>
                <a:lnTo>
                  <a:pt x="909750" y="0"/>
                </a:lnTo>
                <a:lnTo>
                  <a:pt x="909750" y="2300739"/>
                </a:lnTo>
                <a:lnTo>
                  <a:pt x="0" y="2300739"/>
                </a:lnTo>
                <a:lnTo>
                  <a:pt x="0" y="0"/>
                </a:lnTo>
                <a:close/>
              </a:path>
            </a:pathLst>
          </a:custGeom>
          <a:blipFill rotWithShape="1">
            <a:blip r:embed="rId6">
              <a:alphaModFix/>
            </a:blip>
            <a:stretch>
              <a:fillRect b="0" l="0" r="0" t="0"/>
            </a:stretch>
          </a:blipFill>
          <a:ln>
            <a:noFill/>
          </a:ln>
        </p:spPr>
      </p:sp>
      <p:sp>
        <p:nvSpPr>
          <p:cNvPr id="155" name="Google Shape;155;p17"/>
          <p:cNvSpPr/>
          <p:nvPr/>
        </p:nvSpPr>
        <p:spPr>
          <a:xfrm>
            <a:off x="9406298" y="-266899"/>
            <a:ext cx="909751" cy="2300739"/>
          </a:xfrm>
          <a:custGeom>
            <a:rect b="b" l="l" r="r" t="t"/>
            <a:pathLst>
              <a:path extrusionOk="0" h="2300739" w="909751">
                <a:moveTo>
                  <a:pt x="0" y="0"/>
                </a:moveTo>
                <a:lnTo>
                  <a:pt x="909750" y="0"/>
                </a:lnTo>
                <a:lnTo>
                  <a:pt x="909750" y="2300739"/>
                </a:lnTo>
                <a:lnTo>
                  <a:pt x="0" y="2300739"/>
                </a:lnTo>
                <a:lnTo>
                  <a:pt x="0" y="0"/>
                </a:lnTo>
                <a:close/>
              </a:path>
            </a:pathLst>
          </a:custGeom>
          <a:blipFill rotWithShape="1">
            <a:blip r:embed="rId6">
              <a:alphaModFix/>
            </a:blip>
            <a:stretch>
              <a:fillRect b="0" l="0" r="0" t="0"/>
            </a:stretch>
          </a:blipFill>
          <a:ln>
            <a:noFill/>
          </a:ln>
        </p:spPr>
      </p:sp>
      <p:sp>
        <p:nvSpPr>
          <p:cNvPr id="156" name="Google Shape;156;p17"/>
          <p:cNvSpPr/>
          <p:nvPr/>
        </p:nvSpPr>
        <p:spPr>
          <a:xfrm>
            <a:off x="-521476" y="6717959"/>
            <a:ext cx="4366457" cy="3742417"/>
          </a:xfrm>
          <a:custGeom>
            <a:rect b="b" l="l" r="r" t="t"/>
            <a:pathLst>
              <a:path extrusionOk="0" h="3742417" w="4366457">
                <a:moveTo>
                  <a:pt x="0" y="0"/>
                </a:moveTo>
                <a:lnTo>
                  <a:pt x="4366457" y="0"/>
                </a:lnTo>
                <a:lnTo>
                  <a:pt x="4366457" y="3742417"/>
                </a:lnTo>
                <a:lnTo>
                  <a:pt x="0" y="3742417"/>
                </a:lnTo>
                <a:lnTo>
                  <a:pt x="0" y="0"/>
                </a:lnTo>
                <a:close/>
              </a:path>
            </a:pathLst>
          </a:custGeom>
          <a:blipFill rotWithShape="1">
            <a:blip r:embed="rId7">
              <a:alphaModFix/>
            </a:blip>
            <a:stretch>
              <a:fillRect b="0" l="0" r="0" t="0"/>
            </a:stretch>
          </a:blipFill>
          <a:ln>
            <a:noFill/>
          </a:ln>
        </p:spPr>
      </p:sp>
      <p:sp>
        <p:nvSpPr>
          <p:cNvPr id="157" name="Google Shape;157;p17"/>
          <p:cNvSpPr/>
          <p:nvPr/>
        </p:nvSpPr>
        <p:spPr>
          <a:xfrm rot="10800000">
            <a:off x="15446554" y="-581103"/>
            <a:ext cx="4366457" cy="3742417"/>
          </a:xfrm>
          <a:custGeom>
            <a:rect b="b" l="l" r="r" t="t"/>
            <a:pathLst>
              <a:path extrusionOk="0" h="3742417" w="4366457">
                <a:moveTo>
                  <a:pt x="4366456" y="3742418"/>
                </a:moveTo>
                <a:lnTo>
                  <a:pt x="0" y="3742418"/>
                </a:lnTo>
                <a:lnTo>
                  <a:pt x="0" y="0"/>
                </a:lnTo>
                <a:lnTo>
                  <a:pt x="4366456" y="0"/>
                </a:lnTo>
                <a:lnTo>
                  <a:pt x="4366456" y="3742418"/>
                </a:lnTo>
                <a:close/>
              </a:path>
            </a:pathLst>
          </a:custGeom>
          <a:blipFill rotWithShape="1">
            <a:blip r:embed="rId7">
              <a:alphaModFix/>
            </a:blip>
            <a:stretch>
              <a:fillRect b="0" l="0" r="0" t="0"/>
            </a:stretch>
          </a:blipFill>
          <a:ln>
            <a:noFill/>
          </a:ln>
        </p:spPr>
      </p:sp>
      <p:sp>
        <p:nvSpPr>
          <p:cNvPr id="158" name="Google Shape;158;p17"/>
          <p:cNvSpPr/>
          <p:nvPr/>
        </p:nvSpPr>
        <p:spPr>
          <a:xfrm>
            <a:off x="12424744" y="9303390"/>
            <a:ext cx="1989279" cy="801316"/>
          </a:xfrm>
          <a:custGeom>
            <a:rect b="b" l="l" r="r" t="t"/>
            <a:pathLst>
              <a:path extrusionOk="0" h="801316" w="1989279">
                <a:moveTo>
                  <a:pt x="0" y="0"/>
                </a:moveTo>
                <a:lnTo>
                  <a:pt x="1989278" y="0"/>
                </a:lnTo>
                <a:lnTo>
                  <a:pt x="1989278" y="801316"/>
                </a:lnTo>
                <a:lnTo>
                  <a:pt x="0" y="801316"/>
                </a:lnTo>
                <a:lnTo>
                  <a:pt x="0" y="0"/>
                </a:lnTo>
                <a:close/>
              </a:path>
            </a:pathLst>
          </a:custGeom>
          <a:blipFill rotWithShape="1">
            <a:blip r:embed="rId8">
              <a:alphaModFix amt="48000"/>
            </a:blip>
            <a:stretch>
              <a:fillRect b="-10259" l="-76895" r="-63998" t="0"/>
            </a:stretch>
          </a:blipFill>
          <a:ln>
            <a:noFill/>
          </a:ln>
        </p:spPr>
      </p:sp>
      <p:sp>
        <p:nvSpPr>
          <p:cNvPr id="159" name="Google Shape;159;p17"/>
          <p:cNvSpPr txBox="1"/>
          <p:nvPr/>
        </p:nvSpPr>
        <p:spPr>
          <a:xfrm>
            <a:off x="14391199" y="9208750"/>
            <a:ext cx="6060600" cy="990600"/>
          </a:xfrm>
          <a:prstGeom prst="rect">
            <a:avLst/>
          </a:prstGeom>
          <a:noFill/>
          <a:ln>
            <a:noFill/>
          </a:ln>
        </p:spPr>
        <p:txBody>
          <a:bodyPr anchorCtr="0" anchor="t" bIns="0" lIns="0" spcFirstLastPara="1" rIns="0" wrap="square" tIns="0">
            <a:spAutoFit/>
          </a:bodyPr>
          <a:lstStyle/>
          <a:p>
            <a:pPr indent="0" lvl="0" marL="0" marR="0" rtl="0" algn="l">
              <a:lnSpc>
                <a:spcPct val="90001"/>
              </a:lnSpc>
              <a:spcBef>
                <a:spcPts val="0"/>
              </a:spcBef>
              <a:spcAft>
                <a:spcPts val="0"/>
              </a:spcAft>
              <a:buNone/>
            </a:pPr>
            <a:r>
              <a:rPr lang="en-US" sz="7151">
                <a:solidFill>
                  <a:schemeClr val="lt1"/>
                </a:solidFill>
                <a:latin typeface="Righteous"/>
                <a:ea typeface="Righteous"/>
                <a:cs typeface="Righteous"/>
                <a:sym typeface="Righteous"/>
              </a:rPr>
              <a:t>Integrity</a:t>
            </a:r>
            <a:endParaRPr sz="100">
              <a:solidFill>
                <a:schemeClr val="lt1"/>
              </a:solidFill>
              <a:latin typeface="Righteous"/>
              <a:ea typeface="Righteous"/>
              <a:cs typeface="Righteous"/>
              <a:sym typeface="Righteous"/>
            </a:endParaRPr>
          </a:p>
        </p:txBody>
      </p:sp>
      <p:sp>
        <p:nvSpPr>
          <p:cNvPr id="160" name="Google Shape;160;p17"/>
          <p:cNvSpPr/>
          <p:nvPr/>
        </p:nvSpPr>
        <p:spPr>
          <a:xfrm rot="7880145">
            <a:off x="9724273" y="936450"/>
            <a:ext cx="1974956" cy="1740067"/>
          </a:xfrm>
          <a:prstGeom prst="bentArrow">
            <a:avLst>
              <a:gd fmla="val 25000" name="adj1"/>
              <a:gd fmla="val 25000" name="adj2"/>
              <a:gd fmla="val 25000" name="adj3"/>
              <a:gd fmla="val 43750" name="adj4"/>
            </a:avLst>
          </a:prstGeom>
          <a:solidFill>
            <a:srgbClr val="FF0000"/>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Calibri"/>
              <a:ea typeface="Calibri"/>
              <a:cs typeface="Calibri"/>
              <a:sym typeface="Calibri"/>
            </a:endParaRPr>
          </a:p>
        </p:txBody>
      </p:sp>
      <p:sp>
        <p:nvSpPr>
          <p:cNvPr id="161" name="Google Shape;161;p17"/>
          <p:cNvSpPr txBox="1"/>
          <p:nvPr/>
        </p:nvSpPr>
        <p:spPr>
          <a:xfrm rot="-235006">
            <a:off x="1924994" y="4769026"/>
            <a:ext cx="9552411" cy="1099661"/>
          </a:xfrm>
          <a:prstGeom prst="rect">
            <a:avLst/>
          </a:prstGeom>
          <a:solidFill>
            <a:schemeClr val="lt1"/>
          </a:solidFill>
          <a:ln>
            <a:noFill/>
          </a:ln>
        </p:spPr>
        <p:txBody>
          <a:bodyPr anchorCtr="0" anchor="t" bIns="0" lIns="0" spcFirstLastPara="1" rIns="0" wrap="square" tIns="0">
            <a:spAutoFit/>
          </a:bodyPr>
          <a:lstStyle/>
          <a:p>
            <a:pPr indent="0" lvl="0" marL="0" marR="0" rtl="0" algn="ctr">
              <a:lnSpc>
                <a:spcPct val="140004"/>
              </a:lnSpc>
              <a:spcBef>
                <a:spcPts val="0"/>
              </a:spcBef>
              <a:spcAft>
                <a:spcPts val="0"/>
              </a:spcAft>
              <a:buNone/>
            </a:pPr>
            <a:r>
              <a:rPr b="1" lang="en-US" sz="7144">
                <a:latin typeface="Skranji"/>
                <a:ea typeface="Skranji"/>
                <a:cs typeface="Skranji"/>
                <a:sym typeface="Skranji"/>
              </a:rPr>
              <a:t>it can also look like:</a:t>
            </a:r>
            <a:endParaRPr sz="100">
              <a:latin typeface="Skranji"/>
              <a:ea typeface="Skranji"/>
              <a:cs typeface="Skranji"/>
              <a:sym typeface="Skranji"/>
            </a:endParaRPr>
          </a:p>
        </p:txBody>
      </p:sp>
      <p:sp>
        <p:nvSpPr>
          <p:cNvPr id="162" name="Google Shape;162;p17"/>
          <p:cNvSpPr/>
          <p:nvPr/>
        </p:nvSpPr>
        <p:spPr>
          <a:xfrm rot="3844993">
            <a:off x="11578130" y="4501277"/>
            <a:ext cx="1375538" cy="1026156"/>
          </a:xfrm>
          <a:prstGeom prst="bentArrow">
            <a:avLst>
              <a:gd fmla="val 25000" name="adj1"/>
              <a:gd fmla="val 25000" name="adj2"/>
              <a:gd fmla="val 25000" name="adj3"/>
              <a:gd fmla="val 43750" name="adj4"/>
            </a:avLst>
          </a:prstGeom>
          <a:solidFill>
            <a:srgbClr val="FF0000"/>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Calibri"/>
              <a:ea typeface="Calibri"/>
              <a:cs typeface="Calibri"/>
              <a:sym typeface="Calibri"/>
            </a:endParaRPr>
          </a:p>
        </p:txBody>
      </p:sp>
      <p:sp>
        <p:nvSpPr>
          <p:cNvPr id="163" name="Google Shape;163;p17"/>
          <p:cNvSpPr/>
          <p:nvPr/>
        </p:nvSpPr>
        <p:spPr>
          <a:xfrm rot="3844993">
            <a:off x="14613755" y="6328302"/>
            <a:ext cx="1375538" cy="1026156"/>
          </a:xfrm>
          <a:prstGeom prst="bentArrow">
            <a:avLst>
              <a:gd fmla="val 25000" name="adj1"/>
              <a:gd fmla="val 25000" name="adj2"/>
              <a:gd fmla="val 25000" name="adj3"/>
              <a:gd fmla="val 43750" name="adj4"/>
            </a:avLst>
          </a:prstGeom>
          <a:solidFill>
            <a:srgbClr val="FF0000"/>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Calibri"/>
              <a:ea typeface="Calibri"/>
              <a:cs typeface="Calibri"/>
              <a:sym typeface="Calibri"/>
            </a:endParaRPr>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7" name="Shape 167"/>
        <p:cNvGrpSpPr/>
        <p:nvPr/>
      </p:nvGrpSpPr>
      <p:grpSpPr>
        <a:xfrm>
          <a:off x="0" y="0"/>
          <a:ext cx="0" cy="0"/>
          <a:chOff x="0" y="0"/>
          <a:chExt cx="0" cy="0"/>
        </a:xfrm>
      </p:grpSpPr>
      <p:sp>
        <p:nvSpPr>
          <p:cNvPr id="168" name="Google Shape;168;p18"/>
          <p:cNvSpPr/>
          <p:nvPr/>
        </p:nvSpPr>
        <p:spPr>
          <a:xfrm>
            <a:off x="0" y="0"/>
            <a:ext cx="18288000" cy="10287000"/>
          </a:xfrm>
          <a:custGeom>
            <a:rect b="b" l="l" r="r" t="t"/>
            <a:pathLst>
              <a:path extrusionOk="0" h="10287000" w="18288000">
                <a:moveTo>
                  <a:pt x="0" y="0"/>
                </a:moveTo>
                <a:lnTo>
                  <a:pt x="18288000" y="0"/>
                </a:lnTo>
                <a:lnTo>
                  <a:pt x="18288000" y="10287000"/>
                </a:lnTo>
                <a:lnTo>
                  <a:pt x="0" y="10287000"/>
                </a:lnTo>
                <a:lnTo>
                  <a:pt x="0" y="0"/>
                </a:lnTo>
                <a:close/>
              </a:path>
            </a:pathLst>
          </a:custGeom>
          <a:blipFill rotWithShape="1">
            <a:blip r:embed="rId3">
              <a:alphaModFix/>
            </a:blip>
            <a:stretch>
              <a:fillRect b="-38883" l="0" r="0" t="-38885"/>
            </a:stretch>
          </a:blipFill>
          <a:ln>
            <a:noFill/>
          </a:ln>
        </p:spPr>
      </p:sp>
      <p:sp>
        <p:nvSpPr>
          <p:cNvPr id="169" name="Google Shape;169;p18"/>
          <p:cNvSpPr/>
          <p:nvPr/>
        </p:nvSpPr>
        <p:spPr>
          <a:xfrm rot="2091314">
            <a:off x="15255311" y="254573"/>
            <a:ext cx="1903741" cy="3566728"/>
          </a:xfrm>
          <a:custGeom>
            <a:rect b="b" l="l" r="r" t="t"/>
            <a:pathLst>
              <a:path extrusionOk="0" h="3566728" w="1903741">
                <a:moveTo>
                  <a:pt x="0" y="0"/>
                </a:moveTo>
                <a:lnTo>
                  <a:pt x="1903741" y="0"/>
                </a:lnTo>
                <a:lnTo>
                  <a:pt x="1903741" y="3566728"/>
                </a:lnTo>
                <a:lnTo>
                  <a:pt x="0" y="3566728"/>
                </a:lnTo>
                <a:lnTo>
                  <a:pt x="0" y="0"/>
                </a:lnTo>
                <a:close/>
              </a:path>
            </a:pathLst>
          </a:custGeom>
          <a:blipFill rotWithShape="1">
            <a:blip r:embed="rId4">
              <a:alphaModFix/>
            </a:blip>
            <a:stretch>
              <a:fillRect b="0" l="0" r="0" t="0"/>
            </a:stretch>
          </a:blipFill>
          <a:ln>
            <a:noFill/>
          </a:ln>
        </p:spPr>
      </p:sp>
      <p:sp>
        <p:nvSpPr>
          <p:cNvPr id="170" name="Google Shape;170;p18"/>
          <p:cNvSpPr/>
          <p:nvPr/>
        </p:nvSpPr>
        <p:spPr>
          <a:xfrm>
            <a:off x="-228932" y="4627120"/>
            <a:ext cx="9601867" cy="8229600"/>
          </a:xfrm>
          <a:custGeom>
            <a:rect b="b" l="l" r="r" t="t"/>
            <a:pathLst>
              <a:path extrusionOk="0" h="8229600" w="9601867">
                <a:moveTo>
                  <a:pt x="0" y="0"/>
                </a:moveTo>
                <a:lnTo>
                  <a:pt x="9601867" y="0"/>
                </a:lnTo>
                <a:lnTo>
                  <a:pt x="9601867" y="8229600"/>
                </a:lnTo>
                <a:lnTo>
                  <a:pt x="0" y="8229600"/>
                </a:lnTo>
                <a:lnTo>
                  <a:pt x="0" y="0"/>
                </a:lnTo>
                <a:close/>
              </a:path>
            </a:pathLst>
          </a:custGeom>
          <a:blipFill rotWithShape="1">
            <a:blip r:embed="rId5">
              <a:alphaModFix/>
            </a:blip>
            <a:stretch>
              <a:fillRect b="0" l="0" r="0" t="0"/>
            </a:stretch>
          </a:blipFill>
          <a:ln>
            <a:noFill/>
          </a:ln>
        </p:spPr>
      </p:sp>
      <p:sp>
        <p:nvSpPr>
          <p:cNvPr id="171" name="Google Shape;171;p18"/>
          <p:cNvSpPr/>
          <p:nvPr/>
        </p:nvSpPr>
        <p:spPr>
          <a:xfrm rot="6049943">
            <a:off x="15087311" y="6951630"/>
            <a:ext cx="1032449" cy="1934330"/>
          </a:xfrm>
          <a:custGeom>
            <a:rect b="b" l="l" r="r" t="t"/>
            <a:pathLst>
              <a:path extrusionOk="0" h="1934330" w="1032449">
                <a:moveTo>
                  <a:pt x="0" y="0"/>
                </a:moveTo>
                <a:lnTo>
                  <a:pt x="1032449" y="0"/>
                </a:lnTo>
                <a:lnTo>
                  <a:pt x="1032449" y="1934330"/>
                </a:lnTo>
                <a:lnTo>
                  <a:pt x="0" y="1934330"/>
                </a:lnTo>
                <a:lnTo>
                  <a:pt x="0" y="0"/>
                </a:lnTo>
                <a:close/>
              </a:path>
            </a:pathLst>
          </a:custGeom>
          <a:blipFill rotWithShape="1">
            <a:blip r:embed="rId4">
              <a:alphaModFix/>
            </a:blip>
            <a:stretch>
              <a:fillRect b="0" l="0" r="0" t="0"/>
            </a:stretch>
          </a:blipFill>
          <a:ln>
            <a:noFill/>
          </a:ln>
        </p:spPr>
      </p:sp>
      <p:sp>
        <p:nvSpPr>
          <p:cNvPr id="172" name="Google Shape;172;p18"/>
          <p:cNvSpPr/>
          <p:nvPr/>
        </p:nvSpPr>
        <p:spPr>
          <a:xfrm>
            <a:off x="12424744" y="9303390"/>
            <a:ext cx="1989279" cy="801316"/>
          </a:xfrm>
          <a:custGeom>
            <a:rect b="b" l="l" r="r" t="t"/>
            <a:pathLst>
              <a:path extrusionOk="0" h="801316" w="1989279">
                <a:moveTo>
                  <a:pt x="0" y="0"/>
                </a:moveTo>
                <a:lnTo>
                  <a:pt x="1989278" y="0"/>
                </a:lnTo>
                <a:lnTo>
                  <a:pt x="1989278" y="801316"/>
                </a:lnTo>
                <a:lnTo>
                  <a:pt x="0" y="801316"/>
                </a:lnTo>
                <a:lnTo>
                  <a:pt x="0" y="0"/>
                </a:lnTo>
                <a:close/>
              </a:path>
            </a:pathLst>
          </a:custGeom>
          <a:blipFill rotWithShape="1">
            <a:blip r:embed="rId6">
              <a:alphaModFix amt="48000"/>
            </a:blip>
            <a:stretch>
              <a:fillRect b="-10259" l="-76895" r="-63998" t="0"/>
            </a:stretch>
          </a:blipFill>
          <a:ln>
            <a:noFill/>
          </a:ln>
        </p:spPr>
      </p:sp>
      <p:sp>
        <p:nvSpPr>
          <p:cNvPr id="173" name="Google Shape;173;p18"/>
          <p:cNvSpPr txBox="1"/>
          <p:nvPr/>
        </p:nvSpPr>
        <p:spPr>
          <a:xfrm>
            <a:off x="14391199" y="9208750"/>
            <a:ext cx="6060600" cy="990600"/>
          </a:xfrm>
          <a:prstGeom prst="rect">
            <a:avLst/>
          </a:prstGeom>
          <a:noFill/>
          <a:ln>
            <a:noFill/>
          </a:ln>
        </p:spPr>
        <p:txBody>
          <a:bodyPr anchorCtr="0" anchor="t" bIns="0" lIns="0" spcFirstLastPara="1" rIns="0" wrap="square" tIns="0">
            <a:spAutoFit/>
          </a:bodyPr>
          <a:lstStyle/>
          <a:p>
            <a:pPr indent="0" lvl="0" marL="0" marR="0" rtl="0" algn="l">
              <a:lnSpc>
                <a:spcPct val="90001"/>
              </a:lnSpc>
              <a:spcBef>
                <a:spcPts val="0"/>
              </a:spcBef>
              <a:spcAft>
                <a:spcPts val="0"/>
              </a:spcAft>
              <a:buNone/>
            </a:pPr>
            <a:r>
              <a:rPr lang="en-US" sz="7151">
                <a:solidFill>
                  <a:schemeClr val="lt1"/>
                </a:solidFill>
                <a:latin typeface="Righteous"/>
                <a:ea typeface="Righteous"/>
                <a:cs typeface="Righteous"/>
                <a:sym typeface="Righteous"/>
              </a:rPr>
              <a:t>Integrity</a:t>
            </a:r>
            <a:endParaRPr sz="100">
              <a:solidFill>
                <a:schemeClr val="lt1"/>
              </a:solidFill>
              <a:latin typeface="Righteous"/>
              <a:ea typeface="Righteous"/>
              <a:cs typeface="Righteous"/>
              <a:sym typeface="Righteous"/>
            </a:endParaRPr>
          </a:p>
        </p:txBody>
      </p:sp>
      <p:pic>
        <p:nvPicPr>
          <p:cNvPr id="174" name="Google Shape;174;p18" title="October | Integrity | Secondary">
            <a:hlinkClick r:id="rId7"/>
          </p:cNvPr>
          <p:cNvPicPr preferRelativeResize="0"/>
          <p:nvPr/>
        </p:nvPicPr>
        <p:blipFill>
          <a:blip r:embed="rId8">
            <a:alphaModFix/>
          </a:blip>
          <a:stretch>
            <a:fillRect/>
          </a:stretch>
        </p:blipFill>
        <p:spPr>
          <a:xfrm>
            <a:off x="0" y="0"/>
            <a:ext cx="18288000" cy="10287000"/>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74"/>
                                        </p:tgtEl>
                                        <p:attrNameLst>
                                          <p:attrName>style.visibility</p:attrName>
                                        </p:attrNameLst>
                                      </p:cBhvr>
                                      <p:to>
                                        <p:strVal val="visible"/>
                                      </p:to>
                                    </p:set>
                                    <p:animEffect filter="fade" transition="in">
                                      <p:cBhvr>
                                        <p:cTn dur="1000"/>
                                        <p:tgtEl>
                                          <p:spTgt spid="174"/>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8" name="Shape 178"/>
        <p:cNvGrpSpPr/>
        <p:nvPr/>
      </p:nvGrpSpPr>
      <p:grpSpPr>
        <a:xfrm>
          <a:off x="0" y="0"/>
          <a:ext cx="0" cy="0"/>
          <a:chOff x="0" y="0"/>
          <a:chExt cx="0" cy="0"/>
        </a:xfrm>
      </p:grpSpPr>
      <p:sp>
        <p:nvSpPr>
          <p:cNvPr id="179" name="Google Shape;179;p19"/>
          <p:cNvSpPr/>
          <p:nvPr/>
        </p:nvSpPr>
        <p:spPr>
          <a:xfrm>
            <a:off x="0" y="0"/>
            <a:ext cx="18288000" cy="10287000"/>
          </a:xfrm>
          <a:custGeom>
            <a:rect b="b" l="l" r="r" t="t"/>
            <a:pathLst>
              <a:path extrusionOk="0" h="10287000" w="18288000">
                <a:moveTo>
                  <a:pt x="0" y="0"/>
                </a:moveTo>
                <a:lnTo>
                  <a:pt x="18288000" y="0"/>
                </a:lnTo>
                <a:lnTo>
                  <a:pt x="18288000" y="10287000"/>
                </a:lnTo>
                <a:lnTo>
                  <a:pt x="0" y="10287000"/>
                </a:lnTo>
                <a:lnTo>
                  <a:pt x="0" y="0"/>
                </a:lnTo>
                <a:close/>
              </a:path>
            </a:pathLst>
          </a:custGeom>
          <a:blipFill rotWithShape="1">
            <a:blip r:embed="rId3">
              <a:alphaModFix/>
            </a:blip>
            <a:stretch>
              <a:fillRect b="-38883" l="0" r="0" t="-38885"/>
            </a:stretch>
          </a:blipFill>
          <a:ln>
            <a:noFill/>
          </a:ln>
        </p:spPr>
      </p:sp>
      <p:sp>
        <p:nvSpPr>
          <p:cNvPr id="180" name="Google Shape;180;p19"/>
          <p:cNvSpPr/>
          <p:nvPr/>
        </p:nvSpPr>
        <p:spPr>
          <a:xfrm>
            <a:off x="7266677" y="7673150"/>
            <a:ext cx="4059460" cy="3425571"/>
          </a:xfrm>
          <a:custGeom>
            <a:rect b="b" l="l" r="r" t="t"/>
            <a:pathLst>
              <a:path extrusionOk="0" h="4114800" w="4284390">
                <a:moveTo>
                  <a:pt x="0" y="0"/>
                </a:moveTo>
                <a:lnTo>
                  <a:pt x="4284390" y="0"/>
                </a:lnTo>
                <a:lnTo>
                  <a:pt x="4284390" y="4114800"/>
                </a:lnTo>
                <a:lnTo>
                  <a:pt x="0" y="4114800"/>
                </a:lnTo>
                <a:lnTo>
                  <a:pt x="0" y="0"/>
                </a:lnTo>
                <a:close/>
              </a:path>
            </a:pathLst>
          </a:custGeom>
          <a:blipFill rotWithShape="1">
            <a:blip r:embed="rId4">
              <a:alphaModFix/>
            </a:blip>
            <a:stretch>
              <a:fillRect b="0" l="0" r="0" t="0"/>
            </a:stretch>
          </a:blipFill>
          <a:ln>
            <a:noFill/>
          </a:ln>
        </p:spPr>
      </p:sp>
      <p:sp>
        <p:nvSpPr>
          <p:cNvPr id="181" name="Google Shape;181;p19"/>
          <p:cNvSpPr/>
          <p:nvPr/>
        </p:nvSpPr>
        <p:spPr>
          <a:xfrm>
            <a:off x="3211201" y="7673150"/>
            <a:ext cx="4059460" cy="3425571"/>
          </a:xfrm>
          <a:custGeom>
            <a:rect b="b" l="l" r="r" t="t"/>
            <a:pathLst>
              <a:path extrusionOk="0" h="4114800" w="4284390">
                <a:moveTo>
                  <a:pt x="0" y="0"/>
                </a:moveTo>
                <a:lnTo>
                  <a:pt x="4284390" y="0"/>
                </a:lnTo>
                <a:lnTo>
                  <a:pt x="4284390" y="4114800"/>
                </a:lnTo>
                <a:lnTo>
                  <a:pt x="0" y="4114800"/>
                </a:lnTo>
                <a:lnTo>
                  <a:pt x="0" y="0"/>
                </a:lnTo>
                <a:close/>
              </a:path>
            </a:pathLst>
          </a:custGeom>
          <a:blipFill rotWithShape="1">
            <a:blip r:embed="rId4">
              <a:alphaModFix/>
            </a:blip>
            <a:stretch>
              <a:fillRect b="0" l="0" r="0" t="0"/>
            </a:stretch>
          </a:blipFill>
          <a:ln>
            <a:noFill/>
          </a:ln>
        </p:spPr>
      </p:sp>
      <p:sp>
        <p:nvSpPr>
          <p:cNvPr id="182" name="Google Shape;182;p19"/>
          <p:cNvSpPr/>
          <p:nvPr/>
        </p:nvSpPr>
        <p:spPr>
          <a:xfrm>
            <a:off x="11322152" y="7673150"/>
            <a:ext cx="4059460" cy="3425571"/>
          </a:xfrm>
          <a:custGeom>
            <a:rect b="b" l="l" r="r" t="t"/>
            <a:pathLst>
              <a:path extrusionOk="0" h="4114800" w="4284390">
                <a:moveTo>
                  <a:pt x="0" y="0"/>
                </a:moveTo>
                <a:lnTo>
                  <a:pt x="4284391" y="0"/>
                </a:lnTo>
                <a:lnTo>
                  <a:pt x="4284391" y="4114800"/>
                </a:lnTo>
                <a:lnTo>
                  <a:pt x="0" y="4114800"/>
                </a:lnTo>
                <a:lnTo>
                  <a:pt x="0" y="0"/>
                </a:lnTo>
                <a:close/>
              </a:path>
            </a:pathLst>
          </a:custGeom>
          <a:blipFill rotWithShape="1">
            <a:blip r:embed="rId4">
              <a:alphaModFix/>
            </a:blip>
            <a:stretch>
              <a:fillRect b="0" l="0" r="0" t="0"/>
            </a:stretch>
          </a:blipFill>
          <a:ln>
            <a:noFill/>
          </a:ln>
        </p:spPr>
      </p:sp>
      <p:sp>
        <p:nvSpPr>
          <p:cNvPr id="183" name="Google Shape;183;p19"/>
          <p:cNvSpPr/>
          <p:nvPr/>
        </p:nvSpPr>
        <p:spPr>
          <a:xfrm>
            <a:off x="2660115" y="1390952"/>
            <a:ext cx="12967769" cy="7505097"/>
          </a:xfrm>
          <a:custGeom>
            <a:rect b="b" l="l" r="r" t="t"/>
            <a:pathLst>
              <a:path extrusionOk="0" h="7505097" w="12967769">
                <a:moveTo>
                  <a:pt x="0" y="0"/>
                </a:moveTo>
                <a:lnTo>
                  <a:pt x="12967770" y="0"/>
                </a:lnTo>
                <a:lnTo>
                  <a:pt x="12967770" y="7505096"/>
                </a:lnTo>
                <a:lnTo>
                  <a:pt x="0" y="7505096"/>
                </a:lnTo>
                <a:lnTo>
                  <a:pt x="0" y="0"/>
                </a:lnTo>
                <a:close/>
              </a:path>
            </a:pathLst>
          </a:custGeom>
          <a:blipFill rotWithShape="1">
            <a:blip r:embed="rId5">
              <a:alphaModFix/>
            </a:blip>
            <a:stretch>
              <a:fillRect b="0" l="0" r="0" t="0"/>
            </a:stretch>
          </a:blipFill>
          <a:ln>
            <a:noFill/>
          </a:ln>
        </p:spPr>
      </p:sp>
      <p:sp>
        <p:nvSpPr>
          <p:cNvPr id="184" name="Google Shape;184;p19"/>
          <p:cNvSpPr/>
          <p:nvPr/>
        </p:nvSpPr>
        <p:spPr>
          <a:xfrm>
            <a:off x="2812515" y="1543352"/>
            <a:ext cx="12967769" cy="7505097"/>
          </a:xfrm>
          <a:custGeom>
            <a:rect b="b" l="l" r="r" t="t"/>
            <a:pathLst>
              <a:path extrusionOk="0" h="7505097" w="12967769">
                <a:moveTo>
                  <a:pt x="0" y="0"/>
                </a:moveTo>
                <a:lnTo>
                  <a:pt x="12967770" y="0"/>
                </a:lnTo>
                <a:lnTo>
                  <a:pt x="12967770" y="7505096"/>
                </a:lnTo>
                <a:lnTo>
                  <a:pt x="0" y="7505096"/>
                </a:lnTo>
                <a:lnTo>
                  <a:pt x="0" y="0"/>
                </a:lnTo>
                <a:close/>
              </a:path>
            </a:pathLst>
          </a:custGeom>
          <a:blipFill rotWithShape="1">
            <a:blip r:embed="rId6">
              <a:alphaModFix/>
            </a:blip>
            <a:stretch>
              <a:fillRect b="0" l="0" r="0" t="0"/>
            </a:stretch>
          </a:blipFill>
          <a:ln>
            <a:noFill/>
          </a:ln>
        </p:spPr>
      </p:sp>
      <p:sp>
        <p:nvSpPr>
          <p:cNvPr id="185" name="Google Shape;185;p19"/>
          <p:cNvSpPr txBox="1"/>
          <p:nvPr/>
        </p:nvSpPr>
        <p:spPr>
          <a:xfrm>
            <a:off x="3627099" y="3429000"/>
            <a:ext cx="10195200" cy="48663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Clr>
                <a:schemeClr val="dk1"/>
              </a:buClr>
              <a:buFont typeface="Arial"/>
              <a:buNone/>
            </a:pPr>
            <a:r>
              <a:rPr b="1" lang="en-US" sz="5200">
                <a:solidFill>
                  <a:srgbClr val="232020"/>
                </a:solidFill>
                <a:latin typeface="Andika"/>
                <a:ea typeface="Andika"/>
                <a:cs typeface="Andika"/>
                <a:sym typeface="Andika"/>
              </a:rPr>
              <a:t>Share any reflections you may </a:t>
            </a:r>
            <a:endParaRPr b="1" sz="5200">
              <a:solidFill>
                <a:srgbClr val="232020"/>
              </a:solidFill>
              <a:latin typeface="Andika"/>
              <a:ea typeface="Andika"/>
              <a:cs typeface="Andika"/>
              <a:sym typeface="Andika"/>
            </a:endParaRPr>
          </a:p>
          <a:p>
            <a:pPr indent="0" lvl="0" marL="0" rtl="0" algn="l">
              <a:spcBef>
                <a:spcPts val="0"/>
              </a:spcBef>
              <a:spcAft>
                <a:spcPts val="0"/>
              </a:spcAft>
              <a:buNone/>
            </a:pPr>
            <a:r>
              <a:rPr b="1" lang="en-US" sz="5200">
                <a:solidFill>
                  <a:srgbClr val="232020"/>
                </a:solidFill>
                <a:latin typeface="Andika"/>
                <a:ea typeface="Andika"/>
                <a:cs typeface="Andika"/>
                <a:sym typeface="Andika"/>
              </a:rPr>
              <a:t>have after watching this video.</a:t>
            </a:r>
            <a:endParaRPr b="1" sz="5200">
              <a:solidFill>
                <a:srgbClr val="232020"/>
              </a:solidFill>
              <a:latin typeface="Andika"/>
              <a:ea typeface="Andika"/>
              <a:cs typeface="Andika"/>
              <a:sym typeface="Andika"/>
            </a:endParaRPr>
          </a:p>
          <a:p>
            <a:pPr indent="0" lvl="0" marL="0" rtl="0" algn="l">
              <a:spcBef>
                <a:spcPts val="0"/>
              </a:spcBef>
              <a:spcAft>
                <a:spcPts val="0"/>
              </a:spcAft>
              <a:buNone/>
            </a:pPr>
            <a:r>
              <a:t/>
            </a:r>
            <a:endParaRPr b="1" sz="2500">
              <a:solidFill>
                <a:srgbClr val="232020"/>
              </a:solidFill>
              <a:latin typeface="Andika"/>
              <a:ea typeface="Andika"/>
              <a:cs typeface="Andika"/>
              <a:sym typeface="Andika"/>
            </a:endParaRPr>
          </a:p>
          <a:p>
            <a:pPr indent="0" lvl="0" marL="0" rtl="0" algn="l">
              <a:spcBef>
                <a:spcPts val="0"/>
              </a:spcBef>
              <a:spcAft>
                <a:spcPts val="0"/>
              </a:spcAft>
              <a:buClr>
                <a:schemeClr val="dk1"/>
              </a:buClr>
              <a:buFont typeface="Arial"/>
              <a:buNone/>
            </a:pPr>
            <a:r>
              <a:rPr b="1" lang="en-US" sz="5200">
                <a:solidFill>
                  <a:srgbClr val="232020"/>
                </a:solidFill>
                <a:latin typeface="Andika"/>
                <a:ea typeface="Andika"/>
                <a:cs typeface="Andika"/>
                <a:sym typeface="Andika"/>
              </a:rPr>
              <a:t>Discuss a time when you showed </a:t>
            </a:r>
            <a:r>
              <a:rPr b="1" lang="en-US" sz="5200">
                <a:solidFill>
                  <a:srgbClr val="38761D"/>
                </a:solidFill>
                <a:latin typeface="Skranji"/>
                <a:ea typeface="Skranji"/>
                <a:cs typeface="Skranji"/>
                <a:sym typeface="Skranji"/>
              </a:rPr>
              <a:t>integrity</a:t>
            </a:r>
            <a:r>
              <a:rPr b="1" lang="en-US" sz="5200">
                <a:solidFill>
                  <a:srgbClr val="6AA84F"/>
                </a:solidFill>
                <a:latin typeface="Andika"/>
                <a:ea typeface="Andika"/>
                <a:cs typeface="Andika"/>
                <a:sym typeface="Andika"/>
              </a:rPr>
              <a:t> </a:t>
            </a:r>
            <a:r>
              <a:rPr b="1" lang="en-US" sz="5200">
                <a:solidFill>
                  <a:srgbClr val="232020"/>
                </a:solidFill>
                <a:latin typeface="Andika"/>
                <a:ea typeface="Andika"/>
                <a:cs typeface="Andika"/>
                <a:sym typeface="Andika"/>
              </a:rPr>
              <a:t>at </a:t>
            </a:r>
            <a:r>
              <a:rPr b="1" lang="en-US" sz="5200">
                <a:solidFill>
                  <a:srgbClr val="232020"/>
                </a:solidFill>
                <a:latin typeface="Andika"/>
                <a:ea typeface="Andika"/>
                <a:cs typeface="Andika"/>
                <a:sym typeface="Andika"/>
              </a:rPr>
              <a:t>school</a:t>
            </a:r>
            <a:r>
              <a:rPr b="1" lang="en-US" sz="5200">
                <a:solidFill>
                  <a:srgbClr val="232020"/>
                </a:solidFill>
                <a:latin typeface="Andika"/>
                <a:ea typeface="Andika"/>
                <a:cs typeface="Andika"/>
                <a:sym typeface="Andika"/>
              </a:rPr>
              <a:t> and/or at home.</a:t>
            </a:r>
            <a:r>
              <a:rPr b="1" lang="en-US" sz="6000">
                <a:solidFill>
                  <a:srgbClr val="232020"/>
                </a:solidFill>
                <a:latin typeface="Neucha"/>
                <a:ea typeface="Neucha"/>
                <a:cs typeface="Neucha"/>
                <a:sym typeface="Neucha"/>
              </a:rPr>
              <a:t> </a:t>
            </a:r>
            <a:endParaRPr b="1" sz="6000">
              <a:solidFill>
                <a:srgbClr val="232020"/>
              </a:solidFill>
              <a:latin typeface="Neucha"/>
              <a:ea typeface="Neucha"/>
              <a:cs typeface="Neucha"/>
              <a:sym typeface="Neucha"/>
            </a:endParaRPr>
          </a:p>
          <a:p>
            <a:pPr indent="0" lvl="0" marL="0" marR="0" rtl="0" algn="ctr">
              <a:lnSpc>
                <a:spcPct val="140017"/>
              </a:lnSpc>
              <a:spcBef>
                <a:spcPts val="0"/>
              </a:spcBef>
              <a:spcAft>
                <a:spcPts val="0"/>
              </a:spcAft>
              <a:buNone/>
            </a:pPr>
            <a:r>
              <a:t/>
            </a:r>
            <a:endParaRPr sz="2314">
              <a:latin typeface="Open Sans"/>
              <a:ea typeface="Open Sans"/>
              <a:cs typeface="Open Sans"/>
              <a:sym typeface="Open Sans"/>
            </a:endParaRPr>
          </a:p>
        </p:txBody>
      </p:sp>
      <p:sp>
        <p:nvSpPr>
          <p:cNvPr id="186" name="Google Shape;186;p19"/>
          <p:cNvSpPr/>
          <p:nvPr/>
        </p:nvSpPr>
        <p:spPr>
          <a:xfrm>
            <a:off x="15377629" y="7673150"/>
            <a:ext cx="4059460" cy="3425571"/>
          </a:xfrm>
          <a:custGeom>
            <a:rect b="b" l="l" r="r" t="t"/>
            <a:pathLst>
              <a:path extrusionOk="0" h="4114800" w="4284390">
                <a:moveTo>
                  <a:pt x="0" y="0"/>
                </a:moveTo>
                <a:lnTo>
                  <a:pt x="4284390" y="0"/>
                </a:lnTo>
                <a:lnTo>
                  <a:pt x="4284390" y="4114800"/>
                </a:lnTo>
                <a:lnTo>
                  <a:pt x="0" y="4114800"/>
                </a:lnTo>
                <a:lnTo>
                  <a:pt x="0" y="0"/>
                </a:lnTo>
                <a:close/>
              </a:path>
            </a:pathLst>
          </a:custGeom>
          <a:blipFill rotWithShape="1">
            <a:blip r:embed="rId4">
              <a:alphaModFix/>
            </a:blip>
            <a:stretch>
              <a:fillRect b="0" l="0" r="0" t="0"/>
            </a:stretch>
          </a:blipFill>
          <a:ln>
            <a:noFill/>
          </a:ln>
        </p:spPr>
      </p:sp>
      <p:sp>
        <p:nvSpPr>
          <p:cNvPr id="187" name="Google Shape;187;p19"/>
          <p:cNvSpPr txBox="1"/>
          <p:nvPr/>
        </p:nvSpPr>
        <p:spPr>
          <a:xfrm>
            <a:off x="3938307" y="5747489"/>
            <a:ext cx="9468000" cy="215400"/>
          </a:xfrm>
          <a:prstGeom prst="rect">
            <a:avLst/>
          </a:prstGeom>
          <a:noFill/>
          <a:ln>
            <a:noFill/>
          </a:ln>
        </p:spPr>
        <p:txBody>
          <a:bodyPr anchorCtr="0" anchor="t" bIns="0" lIns="0" spcFirstLastPara="1" rIns="0" wrap="square" tIns="0">
            <a:spAutoFit/>
          </a:bodyPr>
          <a:lstStyle/>
          <a:p>
            <a:pPr indent="0" lvl="0" marL="0" marR="0" rtl="0" algn="l">
              <a:lnSpc>
                <a:spcPct val="140017"/>
              </a:lnSpc>
              <a:spcBef>
                <a:spcPts val="0"/>
              </a:spcBef>
              <a:spcAft>
                <a:spcPts val="0"/>
              </a:spcAft>
              <a:buNone/>
            </a:pPr>
            <a:r>
              <a:t/>
            </a:r>
            <a:endParaRPr/>
          </a:p>
        </p:txBody>
      </p:sp>
      <p:sp>
        <p:nvSpPr>
          <p:cNvPr id="188" name="Google Shape;188;p19"/>
          <p:cNvSpPr/>
          <p:nvPr/>
        </p:nvSpPr>
        <p:spPr>
          <a:xfrm>
            <a:off x="-844275" y="7673150"/>
            <a:ext cx="4059460" cy="3425571"/>
          </a:xfrm>
          <a:custGeom>
            <a:rect b="b" l="l" r="r" t="t"/>
            <a:pathLst>
              <a:path extrusionOk="0" h="4114800" w="4284390">
                <a:moveTo>
                  <a:pt x="0" y="0"/>
                </a:moveTo>
                <a:lnTo>
                  <a:pt x="4284391" y="0"/>
                </a:lnTo>
                <a:lnTo>
                  <a:pt x="4284391" y="4114800"/>
                </a:lnTo>
                <a:lnTo>
                  <a:pt x="0" y="4114800"/>
                </a:lnTo>
                <a:lnTo>
                  <a:pt x="0" y="0"/>
                </a:lnTo>
                <a:close/>
              </a:path>
            </a:pathLst>
          </a:custGeom>
          <a:blipFill rotWithShape="1">
            <a:blip r:embed="rId4">
              <a:alphaModFix/>
            </a:blip>
            <a:stretch>
              <a:fillRect b="0" l="0" r="0" t="0"/>
            </a:stretch>
          </a:blipFill>
          <a:ln>
            <a:noFill/>
          </a:ln>
        </p:spPr>
      </p:sp>
      <p:sp>
        <p:nvSpPr>
          <p:cNvPr id="189" name="Google Shape;189;p19"/>
          <p:cNvSpPr/>
          <p:nvPr/>
        </p:nvSpPr>
        <p:spPr>
          <a:xfrm>
            <a:off x="211500" y="9048450"/>
            <a:ext cx="5875500" cy="1169700"/>
          </a:xfrm>
          <a:prstGeom prst="rect">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Calibri"/>
              <a:ea typeface="Calibri"/>
              <a:cs typeface="Calibri"/>
              <a:sym typeface="Calibri"/>
            </a:endParaRPr>
          </a:p>
        </p:txBody>
      </p:sp>
      <p:sp>
        <p:nvSpPr>
          <p:cNvPr id="190" name="Google Shape;190;p19"/>
          <p:cNvSpPr/>
          <p:nvPr/>
        </p:nvSpPr>
        <p:spPr>
          <a:xfrm>
            <a:off x="211494" y="9232640"/>
            <a:ext cx="1989279" cy="801316"/>
          </a:xfrm>
          <a:custGeom>
            <a:rect b="b" l="l" r="r" t="t"/>
            <a:pathLst>
              <a:path extrusionOk="0" h="801316" w="1989279">
                <a:moveTo>
                  <a:pt x="0" y="0"/>
                </a:moveTo>
                <a:lnTo>
                  <a:pt x="1989278" y="0"/>
                </a:lnTo>
                <a:lnTo>
                  <a:pt x="1989278" y="801316"/>
                </a:lnTo>
                <a:lnTo>
                  <a:pt x="0" y="801316"/>
                </a:lnTo>
                <a:lnTo>
                  <a:pt x="0" y="0"/>
                </a:lnTo>
                <a:close/>
              </a:path>
            </a:pathLst>
          </a:custGeom>
          <a:blipFill rotWithShape="1">
            <a:blip r:embed="rId7">
              <a:alphaModFix amt="48000"/>
            </a:blip>
            <a:stretch>
              <a:fillRect b="-10259" l="-76895" r="-63998" t="0"/>
            </a:stretch>
          </a:blipFill>
          <a:ln>
            <a:noFill/>
          </a:ln>
        </p:spPr>
      </p:sp>
      <p:sp>
        <p:nvSpPr>
          <p:cNvPr id="191" name="Google Shape;191;p19"/>
          <p:cNvSpPr txBox="1"/>
          <p:nvPr/>
        </p:nvSpPr>
        <p:spPr>
          <a:xfrm>
            <a:off x="2177949" y="9138000"/>
            <a:ext cx="6060600" cy="990600"/>
          </a:xfrm>
          <a:prstGeom prst="rect">
            <a:avLst/>
          </a:prstGeom>
          <a:noFill/>
          <a:ln>
            <a:noFill/>
          </a:ln>
        </p:spPr>
        <p:txBody>
          <a:bodyPr anchorCtr="0" anchor="t" bIns="0" lIns="0" spcFirstLastPara="1" rIns="0" wrap="square" tIns="0">
            <a:spAutoFit/>
          </a:bodyPr>
          <a:lstStyle/>
          <a:p>
            <a:pPr indent="0" lvl="0" marL="0" marR="0" rtl="0" algn="l">
              <a:lnSpc>
                <a:spcPct val="90001"/>
              </a:lnSpc>
              <a:spcBef>
                <a:spcPts val="0"/>
              </a:spcBef>
              <a:spcAft>
                <a:spcPts val="0"/>
              </a:spcAft>
              <a:buNone/>
            </a:pPr>
            <a:r>
              <a:rPr lang="en-US" sz="7151">
                <a:solidFill>
                  <a:schemeClr val="dk1"/>
                </a:solidFill>
                <a:latin typeface="Righteous"/>
                <a:ea typeface="Righteous"/>
                <a:cs typeface="Righteous"/>
                <a:sym typeface="Righteous"/>
              </a:rPr>
              <a:t>Integrity</a:t>
            </a:r>
            <a:endParaRPr sz="100">
              <a:solidFill>
                <a:schemeClr val="dk1"/>
              </a:solidFill>
              <a:latin typeface="Righteous"/>
              <a:ea typeface="Righteous"/>
              <a:cs typeface="Righteous"/>
              <a:sym typeface="Righteous"/>
            </a:endParaRPr>
          </a:p>
        </p:txBody>
      </p:sp>
      <p:sp>
        <p:nvSpPr>
          <p:cNvPr id="192" name="Google Shape;192;p19"/>
          <p:cNvSpPr/>
          <p:nvPr/>
        </p:nvSpPr>
        <p:spPr>
          <a:xfrm>
            <a:off x="3459249" y="-1195118"/>
            <a:ext cx="11064051" cy="5232374"/>
          </a:xfrm>
          <a:custGeom>
            <a:rect b="b" l="l" r="r" t="t"/>
            <a:pathLst>
              <a:path extrusionOk="0" h="5232374" w="11064051">
                <a:moveTo>
                  <a:pt x="0" y="0"/>
                </a:moveTo>
                <a:lnTo>
                  <a:pt x="11064051" y="0"/>
                </a:lnTo>
                <a:lnTo>
                  <a:pt x="11064051" y="5232374"/>
                </a:lnTo>
                <a:lnTo>
                  <a:pt x="0" y="5232374"/>
                </a:lnTo>
                <a:lnTo>
                  <a:pt x="0" y="0"/>
                </a:lnTo>
                <a:close/>
              </a:path>
            </a:pathLst>
          </a:custGeom>
          <a:blipFill rotWithShape="1">
            <a:blip r:embed="rId8">
              <a:alphaModFix/>
            </a:blip>
            <a:stretch>
              <a:fillRect b="0" l="0" r="0" t="0"/>
            </a:stretch>
          </a:blipFill>
          <a:ln>
            <a:noFill/>
          </a:ln>
        </p:spPr>
      </p:sp>
      <p:sp>
        <p:nvSpPr>
          <p:cNvPr id="193" name="Google Shape;193;p19"/>
          <p:cNvSpPr txBox="1"/>
          <p:nvPr/>
        </p:nvSpPr>
        <p:spPr>
          <a:xfrm rot="-235038">
            <a:off x="4220575" y="192997"/>
            <a:ext cx="9327191" cy="2691869"/>
          </a:xfrm>
          <a:prstGeom prst="rect">
            <a:avLst/>
          </a:prstGeom>
          <a:noFill/>
          <a:ln>
            <a:noFill/>
          </a:ln>
        </p:spPr>
        <p:txBody>
          <a:bodyPr anchorCtr="0" anchor="t" bIns="0" lIns="0" spcFirstLastPara="1" rIns="0" wrap="square" tIns="0">
            <a:spAutoFit/>
          </a:bodyPr>
          <a:lstStyle/>
          <a:p>
            <a:pPr indent="0" lvl="0" marL="0" marR="0" rtl="0" algn="ctr">
              <a:lnSpc>
                <a:spcPct val="100000"/>
              </a:lnSpc>
              <a:spcBef>
                <a:spcPts val="0"/>
              </a:spcBef>
              <a:spcAft>
                <a:spcPts val="0"/>
              </a:spcAft>
              <a:buNone/>
            </a:pPr>
            <a:r>
              <a:rPr b="1" lang="en-US" sz="8744">
                <a:latin typeface="Skranji"/>
                <a:ea typeface="Skranji"/>
                <a:cs typeface="Skranji"/>
                <a:sym typeface="Skranji"/>
              </a:rPr>
              <a:t>Video Reflection</a:t>
            </a:r>
            <a:endParaRPr>
              <a:latin typeface="Skranji"/>
              <a:ea typeface="Skranji"/>
              <a:cs typeface="Skranji"/>
              <a:sym typeface="Skranji"/>
            </a:endParaRPr>
          </a:p>
        </p:txBody>
      </p: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97" name="Shape 197"/>
        <p:cNvGrpSpPr/>
        <p:nvPr/>
      </p:nvGrpSpPr>
      <p:grpSpPr>
        <a:xfrm>
          <a:off x="0" y="0"/>
          <a:ext cx="0" cy="0"/>
          <a:chOff x="0" y="0"/>
          <a:chExt cx="0" cy="0"/>
        </a:xfrm>
      </p:grpSpPr>
      <p:sp>
        <p:nvSpPr>
          <p:cNvPr id="198" name="Google Shape;198;p20"/>
          <p:cNvSpPr/>
          <p:nvPr/>
        </p:nvSpPr>
        <p:spPr>
          <a:xfrm>
            <a:off x="0" y="0"/>
            <a:ext cx="18288000" cy="10287000"/>
          </a:xfrm>
          <a:custGeom>
            <a:rect b="b" l="l" r="r" t="t"/>
            <a:pathLst>
              <a:path extrusionOk="0" h="10287000" w="18288000">
                <a:moveTo>
                  <a:pt x="0" y="0"/>
                </a:moveTo>
                <a:lnTo>
                  <a:pt x="18288000" y="0"/>
                </a:lnTo>
                <a:lnTo>
                  <a:pt x="18288000" y="10287000"/>
                </a:lnTo>
                <a:lnTo>
                  <a:pt x="0" y="10287000"/>
                </a:lnTo>
                <a:lnTo>
                  <a:pt x="0" y="0"/>
                </a:lnTo>
                <a:close/>
              </a:path>
            </a:pathLst>
          </a:custGeom>
          <a:blipFill rotWithShape="1">
            <a:blip r:embed="rId3">
              <a:alphaModFix/>
            </a:blip>
            <a:stretch>
              <a:fillRect b="-38883" l="0" r="0" t="-38885"/>
            </a:stretch>
          </a:blipFill>
          <a:ln>
            <a:noFill/>
          </a:ln>
        </p:spPr>
      </p:sp>
      <p:sp>
        <p:nvSpPr>
          <p:cNvPr id="199" name="Google Shape;199;p20"/>
          <p:cNvSpPr/>
          <p:nvPr/>
        </p:nvSpPr>
        <p:spPr>
          <a:xfrm>
            <a:off x="6839393" y="7014521"/>
            <a:ext cx="4284390" cy="4114800"/>
          </a:xfrm>
          <a:custGeom>
            <a:rect b="b" l="l" r="r" t="t"/>
            <a:pathLst>
              <a:path extrusionOk="0" h="4114800" w="4284390">
                <a:moveTo>
                  <a:pt x="0" y="0"/>
                </a:moveTo>
                <a:lnTo>
                  <a:pt x="4284390" y="0"/>
                </a:lnTo>
                <a:lnTo>
                  <a:pt x="4284390" y="4114800"/>
                </a:lnTo>
                <a:lnTo>
                  <a:pt x="0" y="4114800"/>
                </a:lnTo>
                <a:lnTo>
                  <a:pt x="0" y="0"/>
                </a:lnTo>
                <a:close/>
              </a:path>
            </a:pathLst>
          </a:custGeom>
          <a:blipFill rotWithShape="1">
            <a:blip r:embed="rId4">
              <a:alphaModFix/>
            </a:blip>
            <a:stretch>
              <a:fillRect b="0" l="0" r="0" t="0"/>
            </a:stretch>
          </a:blipFill>
          <a:ln>
            <a:noFill/>
          </a:ln>
        </p:spPr>
      </p:sp>
      <p:sp>
        <p:nvSpPr>
          <p:cNvPr id="200" name="Google Shape;200;p20"/>
          <p:cNvSpPr/>
          <p:nvPr/>
        </p:nvSpPr>
        <p:spPr>
          <a:xfrm>
            <a:off x="2555003" y="7014521"/>
            <a:ext cx="4284390" cy="4114800"/>
          </a:xfrm>
          <a:custGeom>
            <a:rect b="b" l="l" r="r" t="t"/>
            <a:pathLst>
              <a:path extrusionOk="0" h="4114800" w="4284390">
                <a:moveTo>
                  <a:pt x="0" y="0"/>
                </a:moveTo>
                <a:lnTo>
                  <a:pt x="4284390" y="0"/>
                </a:lnTo>
                <a:lnTo>
                  <a:pt x="4284390" y="4114800"/>
                </a:lnTo>
                <a:lnTo>
                  <a:pt x="0" y="4114800"/>
                </a:lnTo>
                <a:lnTo>
                  <a:pt x="0" y="0"/>
                </a:lnTo>
                <a:close/>
              </a:path>
            </a:pathLst>
          </a:custGeom>
          <a:blipFill rotWithShape="1">
            <a:blip r:embed="rId4">
              <a:alphaModFix/>
            </a:blip>
            <a:stretch>
              <a:fillRect b="0" l="0" r="0" t="0"/>
            </a:stretch>
          </a:blipFill>
          <a:ln>
            <a:noFill/>
          </a:ln>
        </p:spPr>
      </p:sp>
      <p:sp>
        <p:nvSpPr>
          <p:cNvPr id="201" name="Google Shape;201;p20"/>
          <p:cNvSpPr/>
          <p:nvPr/>
        </p:nvSpPr>
        <p:spPr>
          <a:xfrm>
            <a:off x="11123783" y="7014521"/>
            <a:ext cx="4284390" cy="4114800"/>
          </a:xfrm>
          <a:custGeom>
            <a:rect b="b" l="l" r="r" t="t"/>
            <a:pathLst>
              <a:path extrusionOk="0" h="4114800" w="4284390">
                <a:moveTo>
                  <a:pt x="0" y="0"/>
                </a:moveTo>
                <a:lnTo>
                  <a:pt x="4284391" y="0"/>
                </a:lnTo>
                <a:lnTo>
                  <a:pt x="4284391" y="4114800"/>
                </a:lnTo>
                <a:lnTo>
                  <a:pt x="0" y="4114800"/>
                </a:lnTo>
                <a:lnTo>
                  <a:pt x="0" y="0"/>
                </a:lnTo>
                <a:close/>
              </a:path>
            </a:pathLst>
          </a:custGeom>
          <a:blipFill rotWithShape="1">
            <a:blip r:embed="rId4">
              <a:alphaModFix/>
            </a:blip>
            <a:stretch>
              <a:fillRect b="0" l="0" r="0" t="0"/>
            </a:stretch>
          </a:blipFill>
          <a:ln>
            <a:noFill/>
          </a:ln>
        </p:spPr>
      </p:sp>
      <p:sp>
        <p:nvSpPr>
          <p:cNvPr id="202" name="Google Shape;202;p20"/>
          <p:cNvSpPr/>
          <p:nvPr/>
        </p:nvSpPr>
        <p:spPr>
          <a:xfrm>
            <a:off x="2660115" y="1390952"/>
            <a:ext cx="12967769" cy="7505097"/>
          </a:xfrm>
          <a:custGeom>
            <a:rect b="b" l="l" r="r" t="t"/>
            <a:pathLst>
              <a:path extrusionOk="0" h="7505097" w="12967769">
                <a:moveTo>
                  <a:pt x="0" y="0"/>
                </a:moveTo>
                <a:lnTo>
                  <a:pt x="12967770" y="0"/>
                </a:lnTo>
                <a:lnTo>
                  <a:pt x="12967770" y="7505096"/>
                </a:lnTo>
                <a:lnTo>
                  <a:pt x="0" y="7505096"/>
                </a:lnTo>
                <a:lnTo>
                  <a:pt x="0" y="0"/>
                </a:lnTo>
                <a:close/>
              </a:path>
            </a:pathLst>
          </a:custGeom>
          <a:blipFill rotWithShape="1">
            <a:blip r:embed="rId5">
              <a:alphaModFix/>
            </a:blip>
            <a:stretch>
              <a:fillRect b="0" l="0" r="0" t="0"/>
            </a:stretch>
          </a:blipFill>
          <a:ln>
            <a:noFill/>
          </a:ln>
        </p:spPr>
      </p:sp>
      <p:sp>
        <p:nvSpPr>
          <p:cNvPr id="203" name="Google Shape;203;p20"/>
          <p:cNvSpPr/>
          <p:nvPr/>
        </p:nvSpPr>
        <p:spPr>
          <a:xfrm>
            <a:off x="2812515" y="1543352"/>
            <a:ext cx="12967769" cy="7505097"/>
          </a:xfrm>
          <a:custGeom>
            <a:rect b="b" l="l" r="r" t="t"/>
            <a:pathLst>
              <a:path extrusionOk="0" h="7505097" w="12967769">
                <a:moveTo>
                  <a:pt x="0" y="0"/>
                </a:moveTo>
                <a:lnTo>
                  <a:pt x="12967770" y="0"/>
                </a:lnTo>
                <a:lnTo>
                  <a:pt x="12967770" y="7505096"/>
                </a:lnTo>
                <a:lnTo>
                  <a:pt x="0" y="7505096"/>
                </a:lnTo>
                <a:lnTo>
                  <a:pt x="0" y="0"/>
                </a:lnTo>
                <a:close/>
              </a:path>
            </a:pathLst>
          </a:custGeom>
          <a:blipFill rotWithShape="1">
            <a:blip r:embed="rId6">
              <a:alphaModFix/>
            </a:blip>
            <a:stretch>
              <a:fillRect b="0" l="0" r="0" t="0"/>
            </a:stretch>
          </a:blipFill>
          <a:ln>
            <a:noFill/>
          </a:ln>
        </p:spPr>
      </p:sp>
      <p:sp>
        <p:nvSpPr>
          <p:cNvPr id="204" name="Google Shape;204;p20"/>
          <p:cNvSpPr/>
          <p:nvPr/>
        </p:nvSpPr>
        <p:spPr>
          <a:xfrm>
            <a:off x="5224349" y="-725906"/>
            <a:ext cx="11064051" cy="5232374"/>
          </a:xfrm>
          <a:custGeom>
            <a:rect b="b" l="l" r="r" t="t"/>
            <a:pathLst>
              <a:path extrusionOk="0" h="5232374" w="11064051">
                <a:moveTo>
                  <a:pt x="0" y="0"/>
                </a:moveTo>
                <a:lnTo>
                  <a:pt x="11064051" y="0"/>
                </a:lnTo>
                <a:lnTo>
                  <a:pt x="11064051" y="5232374"/>
                </a:lnTo>
                <a:lnTo>
                  <a:pt x="0" y="5232374"/>
                </a:lnTo>
                <a:lnTo>
                  <a:pt x="0" y="0"/>
                </a:lnTo>
                <a:close/>
              </a:path>
            </a:pathLst>
          </a:custGeom>
          <a:blipFill rotWithShape="1">
            <a:blip r:embed="rId7">
              <a:alphaModFix/>
            </a:blip>
            <a:stretch>
              <a:fillRect b="0" l="0" r="0" t="0"/>
            </a:stretch>
          </a:blipFill>
          <a:ln>
            <a:noFill/>
          </a:ln>
        </p:spPr>
      </p:sp>
      <p:sp>
        <p:nvSpPr>
          <p:cNvPr id="205" name="Google Shape;205;p20"/>
          <p:cNvSpPr txBox="1"/>
          <p:nvPr/>
        </p:nvSpPr>
        <p:spPr>
          <a:xfrm rot="-235038">
            <a:off x="5881086" y="576689"/>
            <a:ext cx="9327191" cy="2691910"/>
          </a:xfrm>
          <a:prstGeom prst="rect">
            <a:avLst/>
          </a:prstGeom>
          <a:noFill/>
          <a:ln>
            <a:noFill/>
          </a:ln>
        </p:spPr>
        <p:txBody>
          <a:bodyPr anchorCtr="0" anchor="t" bIns="0" lIns="0" spcFirstLastPara="1" rIns="0" wrap="square" tIns="0">
            <a:spAutoFit/>
          </a:bodyPr>
          <a:lstStyle/>
          <a:p>
            <a:pPr indent="0" lvl="0" marL="0" marR="0" rtl="0" algn="ctr">
              <a:lnSpc>
                <a:spcPct val="100000"/>
              </a:lnSpc>
              <a:spcBef>
                <a:spcPts val="0"/>
              </a:spcBef>
              <a:spcAft>
                <a:spcPts val="0"/>
              </a:spcAft>
              <a:buNone/>
            </a:pPr>
            <a:r>
              <a:rPr b="1" lang="en-US" sz="8744">
                <a:latin typeface="Skranji"/>
                <a:ea typeface="Skranji"/>
                <a:cs typeface="Skranji"/>
                <a:sym typeface="Skranji"/>
              </a:rPr>
              <a:t>What would </a:t>
            </a:r>
            <a:endParaRPr b="1" sz="8744">
              <a:latin typeface="Skranji"/>
              <a:ea typeface="Skranji"/>
              <a:cs typeface="Skranji"/>
              <a:sym typeface="Skranji"/>
            </a:endParaRPr>
          </a:p>
          <a:p>
            <a:pPr indent="0" lvl="0" marL="0" marR="0" rtl="0" algn="ctr">
              <a:lnSpc>
                <a:spcPct val="100000"/>
              </a:lnSpc>
              <a:spcBef>
                <a:spcPts val="0"/>
              </a:spcBef>
              <a:spcAft>
                <a:spcPts val="0"/>
              </a:spcAft>
              <a:buNone/>
            </a:pPr>
            <a:r>
              <a:rPr b="1" lang="en-US" sz="8744">
                <a:latin typeface="Skranji"/>
                <a:ea typeface="Skranji"/>
                <a:cs typeface="Skranji"/>
                <a:sym typeface="Skranji"/>
              </a:rPr>
              <a:t>you do?</a:t>
            </a:r>
            <a:endParaRPr>
              <a:latin typeface="Skranji"/>
              <a:ea typeface="Skranji"/>
              <a:cs typeface="Skranji"/>
              <a:sym typeface="Skranji"/>
            </a:endParaRPr>
          </a:p>
        </p:txBody>
      </p:sp>
      <p:sp>
        <p:nvSpPr>
          <p:cNvPr id="206" name="Google Shape;206;p20"/>
          <p:cNvSpPr/>
          <p:nvPr/>
        </p:nvSpPr>
        <p:spPr>
          <a:xfrm>
            <a:off x="15408174" y="7014521"/>
            <a:ext cx="4284390" cy="4114800"/>
          </a:xfrm>
          <a:custGeom>
            <a:rect b="b" l="l" r="r" t="t"/>
            <a:pathLst>
              <a:path extrusionOk="0" h="4114800" w="4284390">
                <a:moveTo>
                  <a:pt x="0" y="0"/>
                </a:moveTo>
                <a:lnTo>
                  <a:pt x="4284390" y="0"/>
                </a:lnTo>
                <a:lnTo>
                  <a:pt x="4284390" y="4114800"/>
                </a:lnTo>
                <a:lnTo>
                  <a:pt x="0" y="4114800"/>
                </a:lnTo>
                <a:lnTo>
                  <a:pt x="0" y="0"/>
                </a:lnTo>
                <a:close/>
              </a:path>
            </a:pathLst>
          </a:custGeom>
          <a:blipFill rotWithShape="1">
            <a:blip r:embed="rId4">
              <a:alphaModFix/>
            </a:blip>
            <a:stretch>
              <a:fillRect b="0" l="0" r="0" t="0"/>
            </a:stretch>
          </a:blipFill>
          <a:ln>
            <a:noFill/>
          </a:ln>
        </p:spPr>
      </p:sp>
      <p:sp>
        <p:nvSpPr>
          <p:cNvPr id="207" name="Google Shape;207;p20"/>
          <p:cNvSpPr/>
          <p:nvPr/>
        </p:nvSpPr>
        <p:spPr>
          <a:xfrm>
            <a:off x="-1729388" y="7014521"/>
            <a:ext cx="4284390" cy="4114800"/>
          </a:xfrm>
          <a:custGeom>
            <a:rect b="b" l="l" r="r" t="t"/>
            <a:pathLst>
              <a:path extrusionOk="0" h="4114800" w="4284390">
                <a:moveTo>
                  <a:pt x="0" y="0"/>
                </a:moveTo>
                <a:lnTo>
                  <a:pt x="4284391" y="0"/>
                </a:lnTo>
                <a:lnTo>
                  <a:pt x="4284391" y="4114800"/>
                </a:lnTo>
                <a:lnTo>
                  <a:pt x="0" y="4114800"/>
                </a:lnTo>
                <a:lnTo>
                  <a:pt x="0" y="0"/>
                </a:lnTo>
                <a:close/>
              </a:path>
            </a:pathLst>
          </a:custGeom>
          <a:blipFill rotWithShape="1">
            <a:blip r:embed="rId4">
              <a:alphaModFix/>
            </a:blip>
            <a:stretch>
              <a:fillRect b="0" l="0" r="0" t="0"/>
            </a:stretch>
          </a:blipFill>
          <a:ln>
            <a:noFill/>
          </a:ln>
        </p:spPr>
      </p:sp>
      <p:sp>
        <p:nvSpPr>
          <p:cNvPr id="208" name="Google Shape;208;p20"/>
          <p:cNvSpPr/>
          <p:nvPr/>
        </p:nvSpPr>
        <p:spPr>
          <a:xfrm>
            <a:off x="2357640" y="2842761"/>
            <a:ext cx="909751" cy="2300739"/>
          </a:xfrm>
          <a:custGeom>
            <a:rect b="b" l="l" r="r" t="t"/>
            <a:pathLst>
              <a:path extrusionOk="0" h="2300739" w="909751">
                <a:moveTo>
                  <a:pt x="0" y="0"/>
                </a:moveTo>
                <a:lnTo>
                  <a:pt x="909751" y="0"/>
                </a:lnTo>
                <a:lnTo>
                  <a:pt x="909751" y="2300739"/>
                </a:lnTo>
                <a:lnTo>
                  <a:pt x="0" y="2300739"/>
                </a:lnTo>
                <a:lnTo>
                  <a:pt x="0" y="0"/>
                </a:lnTo>
                <a:close/>
              </a:path>
            </a:pathLst>
          </a:custGeom>
          <a:blipFill rotWithShape="1">
            <a:blip r:embed="rId8">
              <a:alphaModFix/>
            </a:blip>
            <a:stretch>
              <a:fillRect b="0" l="0" r="0" t="0"/>
            </a:stretch>
          </a:blipFill>
          <a:ln>
            <a:noFill/>
          </a:ln>
        </p:spPr>
      </p:sp>
      <p:sp>
        <p:nvSpPr>
          <p:cNvPr id="209" name="Google Shape;209;p20"/>
          <p:cNvSpPr/>
          <p:nvPr/>
        </p:nvSpPr>
        <p:spPr>
          <a:xfrm>
            <a:off x="15024905" y="5864152"/>
            <a:ext cx="909751" cy="2300739"/>
          </a:xfrm>
          <a:custGeom>
            <a:rect b="b" l="l" r="r" t="t"/>
            <a:pathLst>
              <a:path extrusionOk="0" h="2300739" w="909751">
                <a:moveTo>
                  <a:pt x="0" y="0"/>
                </a:moveTo>
                <a:lnTo>
                  <a:pt x="909751" y="0"/>
                </a:lnTo>
                <a:lnTo>
                  <a:pt x="909751" y="2300739"/>
                </a:lnTo>
                <a:lnTo>
                  <a:pt x="0" y="2300739"/>
                </a:lnTo>
                <a:lnTo>
                  <a:pt x="0" y="0"/>
                </a:lnTo>
                <a:close/>
              </a:path>
            </a:pathLst>
          </a:custGeom>
          <a:blipFill rotWithShape="1">
            <a:blip r:embed="rId8">
              <a:alphaModFix/>
            </a:blip>
            <a:stretch>
              <a:fillRect b="0" l="0" r="0" t="0"/>
            </a:stretch>
          </a:blipFill>
          <a:ln>
            <a:noFill/>
          </a:ln>
        </p:spPr>
      </p:sp>
      <p:sp>
        <p:nvSpPr>
          <p:cNvPr id="210" name="Google Shape;210;p20"/>
          <p:cNvSpPr/>
          <p:nvPr/>
        </p:nvSpPr>
        <p:spPr>
          <a:xfrm>
            <a:off x="211500" y="9048450"/>
            <a:ext cx="5875500" cy="1169700"/>
          </a:xfrm>
          <a:prstGeom prst="rect">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Calibri"/>
              <a:ea typeface="Calibri"/>
              <a:cs typeface="Calibri"/>
              <a:sym typeface="Calibri"/>
            </a:endParaRPr>
          </a:p>
        </p:txBody>
      </p:sp>
      <p:sp>
        <p:nvSpPr>
          <p:cNvPr id="211" name="Google Shape;211;p20"/>
          <p:cNvSpPr/>
          <p:nvPr/>
        </p:nvSpPr>
        <p:spPr>
          <a:xfrm>
            <a:off x="211494" y="9232640"/>
            <a:ext cx="1989279" cy="801316"/>
          </a:xfrm>
          <a:custGeom>
            <a:rect b="b" l="l" r="r" t="t"/>
            <a:pathLst>
              <a:path extrusionOk="0" h="801316" w="1989279">
                <a:moveTo>
                  <a:pt x="0" y="0"/>
                </a:moveTo>
                <a:lnTo>
                  <a:pt x="1989278" y="0"/>
                </a:lnTo>
                <a:lnTo>
                  <a:pt x="1989278" y="801316"/>
                </a:lnTo>
                <a:lnTo>
                  <a:pt x="0" y="801316"/>
                </a:lnTo>
                <a:lnTo>
                  <a:pt x="0" y="0"/>
                </a:lnTo>
                <a:close/>
              </a:path>
            </a:pathLst>
          </a:custGeom>
          <a:blipFill rotWithShape="1">
            <a:blip r:embed="rId9">
              <a:alphaModFix amt="48000"/>
            </a:blip>
            <a:stretch>
              <a:fillRect b="-10259" l="-76895" r="-63998" t="0"/>
            </a:stretch>
          </a:blipFill>
          <a:ln>
            <a:noFill/>
          </a:ln>
        </p:spPr>
      </p:sp>
      <p:sp>
        <p:nvSpPr>
          <p:cNvPr id="212" name="Google Shape;212;p20"/>
          <p:cNvSpPr txBox="1"/>
          <p:nvPr/>
        </p:nvSpPr>
        <p:spPr>
          <a:xfrm>
            <a:off x="2177949" y="9138000"/>
            <a:ext cx="6060600" cy="990600"/>
          </a:xfrm>
          <a:prstGeom prst="rect">
            <a:avLst/>
          </a:prstGeom>
          <a:noFill/>
          <a:ln>
            <a:noFill/>
          </a:ln>
        </p:spPr>
        <p:txBody>
          <a:bodyPr anchorCtr="0" anchor="t" bIns="0" lIns="0" spcFirstLastPara="1" rIns="0" wrap="square" tIns="0">
            <a:spAutoFit/>
          </a:bodyPr>
          <a:lstStyle/>
          <a:p>
            <a:pPr indent="0" lvl="0" marL="0" marR="0" rtl="0" algn="l">
              <a:lnSpc>
                <a:spcPct val="90001"/>
              </a:lnSpc>
              <a:spcBef>
                <a:spcPts val="0"/>
              </a:spcBef>
              <a:spcAft>
                <a:spcPts val="0"/>
              </a:spcAft>
              <a:buNone/>
            </a:pPr>
            <a:r>
              <a:rPr lang="en-US" sz="7151">
                <a:solidFill>
                  <a:schemeClr val="dk1"/>
                </a:solidFill>
                <a:latin typeface="Righteous"/>
                <a:ea typeface="Righteous"/>
                <a:cs typeface="Righteous"/>
                <a:sym typeface="Righteous"/>
              </a:rPr>
              <a:t>Integrity</a:t>
            </a:r>
            <a:endParaRPr sz="100">
              <a:solidFill>
                <a:schemeClr val="dk1"/>
              </a:solidFill>
              <a:latin typeface="Righteous"/>
              <a:ea typeface="Righteous"/>
              <a:cs typeface="Righteous"/>
              <a:sym typeface="Righteous"/>
            </a:endParaRPr>
          </a:p>
        </p:txBody>
      </p:sp>
      <p:sp>
        <p:nvSpPr>
          <p:cNvPr id="213" name="Google Shape;213;p20"/>
          <p:cNvSpPr txBox="1"/>
          <p:nvPr/>
        </p:nvSpPr>
        <p:spPr>
          <a:xfrm>
            <a:off x="3110025" y="4001425"/>
            <a:ext cx="11381700" cy="40350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Clr>
                <a:schemeClr val="dk1"/>
              </a:buClr>
              <a:buFont typeface="Arial"/>
              <a:buNone/>
            </a:pPr>
            <a:r>
              <a:rPr b="1" lang="en-US" sz="5600">
                <a:solidFill>
                  <a:srgbClr val="232020"/>
                </a:solidFill>
                <a:latin typeface="Andika"/>
                <a:ea typeface="Andika"/>
                <a:cs typeface="Andika"/>
                <a:sym typeface="Andika"/>
              </a:rPr>
              <a:t>Please read the scenarios on each slide and discuss in small group or as a whole class:</a:t>
            </a:r>
            <a:endParaRPr b="1" sz="5600">
              <a:solidFill>
                <a:srgbClr val="232020"/>
              </a:solidFill>
              <a:latin typeface="Andika"/>
              <a:ea typeface="Andika"/>
              <a:cs typeface="Andika"/>
              <a:sym typeface="Andika"/>
            </a:endParaRPr>
          </a:p>
          <a:p>
            <a:pPr indent="0" lvl="0" marL="0" rtl="0" algn="l">
              <a:spcBef>
                <a:spcPts val="0"/>
              </a:spcBef>
              <a:spcAft>
                <a:spcPts val="0"/>
              </a:spcAft>
              <a:buClr>
                <a:schemeClr val="dk1"/>
              </a:buClr>
              <a:buFont typeface="Arial"/>
              <a:buNone/>
            </a:pPr>
            <a:r>
              <a:t/>
            </a:r>
            <a:endParaRPr b="1" sz="1900">
              <a:solidFill>
                <a:srgbClr val="232020"/>
              </a:solidFill>
              <a:latin typeface="Andika"/>
              <a:ea typeface="Andika"/>
              <a:cs typeface="Andika"/>
              <a:sym typeface="Andika"/>
            </a:endParaRPr>
          </a:p>
          <a:p>
            <a:pPr indent="0" lvl="0" marL="0" rtl="0" algn="l">
              <a:spcBef>
                <a:spcPts val="0"/>
              </a:spcBef>
              <a:spcAft>
                <a:spcPts val="0"/>
              </a:spcAft>
              <a:buClr>
                <a:schemeClr val="dk1"/>
              </a:buClr>
              <a:buFont typeface="Arial"/>
              <a:buNone/>
            </a:pPr>
            <a:r>
              <a:rPr b="1" lang="en-US" sz="5600">
                <a:solidFill>
                  <a:srgbClr val="232020"/>
                </a:solidFill>
                <a:latin typeface="Andika"/>
                <a:ea typeface="Andika"/>
                <a:cs typeface="Andika"/>
                <a:sym typeface="Andika"/>
              </a:rPr>
              <a:t>What would you do?</a:t>
            </a:r>
            <a:endParaRPr b="1" sz="5600">
              <a:solidFill>
                <a:srgbClr val="232020"/>
              </a:solidFill>
              <a:latin typeface="Andika"/>
              <a:ea typeface="Andika"/>
              <a:cs typeface="Andika"/>
              <a:sym typeface="Andika"/>
            </a:endParaRPr>
          </a:p>
          <a:p>
            <a:pPr indent="0" lvl="0" marL="0" marR="0" rtl="0" algn="ctr">
              <a:lnSpc>
                <a:spcPct val="140017"/>
              </a:lnSpc>
              <a:spcBef>
                <a:spcPts val="0"/>
              </a:spcBef>
              <a:spcAft>
                <a:spcPts val="0"/>
              </a:spcAft>
              <a:buNone/>
            </a:pPr>
            <a:r>
              <a:t/>
            </a:r>
            <a:endParaRPr sz="1914">
              <a:latin typeface="Open Sans"/>
              <a:ea typeface="Open Sans"/>
              <a:cs typeface="Open Sans"/>
              <a:sym typeface="Open Sans"/>
            </a:endParaRPr>
          </a:p>
        </p:txBody>
      </p:sp>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17" name="Shape 217"/>
        <p:cNvGrpSpPr/>
        <p:nvPr/>
      </p:nvGrpSpPr>
      <p:grpSpPr>
        <a:xfrm>
          <a:off x="0" y="0"/>
          <a:ext cx="0" cy="0"/>
          <a:chOff x="0" y="0"/>
          <a:chExt cx="0" cy="0"/>
        </a:xfrm>
      </p:grpSpPr>
      <p:sp>
        <p:nvSpPr>
          <p:cNvPr id="218" name="Google Shape;218;p21"/>
          <p:cNvSpPr/>
          <p:nvPr/>
        </p:nvSpPr>
        <p:spPr>
          <a:xfrm>
            <a:off x="0" y="0"/>
            <a:ext cx="18288000" cy="10287000"/>
          </a:xfrm>
          <a:custGeom>
            <a:rect b="b" l="l" r="r" t="t"/>
            <a:pathLst>
              <a:path extrusionOk="0" h="10287000" w="18288000">
                <a:moveTo>
                  <a:pt x="0" y="0"/>
                </a:moveTo>
                <a:lnTo>
                  <a:pt x="18288000" y="0"/>
                </a:lnTo>
                <a:lnTo>
                  <a:pt x="18288000" y="10287000"/>
                </a:lnTo>
                <a:lnTo>
                  <a:pt x="0" y="10287000"/>
                </a:lnTo>
                <a:lnTo>
                  <a:pt x="0" y="0"/>
                </a:lnTo>
                <a:close/>
              </a:path>
            </a:pathLst>
          </a:custGeom>
          <a:blipFill rotWithShape="1">
            <a:blip r:embed="rId3">
              <a:alphaModFix/>
            </a:blip>
            <a:stretch>
              <a:fillRect b="-38883" l="0" r="0" t="-38885"/>
            </a:stretch>
          </a:blipFill>
          <a:ln>
            <a:noFill/>
          </a:ln>
        </p:spPr>
      </p:sp>
      <p:sp>
        <p:nvSpPr>
          <p:cNvPr id="219" name="Google Shape;219;p21"/>
          <p:cNvSpPr/>
          <p:nvPr/>
        </p:nvSpPr>
        <p:spPr>
          <a:xfrm>
            <a:off x="4160250" y="-979201"/>
            <a:ext cx="11064051" cy="4761460"/>
          </a:xfrm>
          <a:custGeom>
            <a:rect b="b" l="l" r="r" t="t"/>
            <a:pathLst>
              <a:path extrusionOk="0" h="5232374" w="11064051">
                <a:moveTo>
                  <a:pt x="0" y="0"/>
                </a:moveTo>
                <a:lnTo>
                  <a:pt x="11064051" y="0"/>
                </a:lnTo>
                <a:lnTo>
                  <a:pt x="11064051" y="5232374"/>
                </a:lnTo>
                <a:lnTo>
                  <a:pt x="0" y="5232374"/>
                </a:lnTo>
                <a:lnTo>
                  <a:pt x="0" y="0"/>
                </a:lnTo>
                <a:close/>
              </a:path>
            </a:pathLst>
          </a:custGeom>
          <a:blipFill rotWithShape="1">
            <a:blip r:embed="rId4">
              <a:alphaModFix/>
            </a:blip>
            <a:stretch>
              <a:fillRect b="0" l="0" r="0" t="0"/>
            </a:stretch>
          </a:blipFill>
          <a:ln>
            <a:noFill/>
          </a:ln>
        </p:spPr>
      </p:sp>
      <p:sp>
        <p:nvSpPr>
          <p:cNvPr id="220" name="Google Shape;220;p21"/>
          <p:cNvSpPr txBox="1"/>
          <p:nvPr/>
        </p:nvSpPr>
        <p:spPr>
          <a:xfrm rot="-235038">
            <a:off x="4939710" y="317045"/>
            <a:ext cx="9327191" cy="1345934"/>
          </a:xfrm>
          <a:prstGeom prst="rect">
            <a:avLst/>
          </a:prstGeom>
          <a:noFill/>
          <a:ln>
            <a:noFill/>
          </a:ln>
        </p:spPr>
        <p:txBody>
          <a:bodyPr anchorCtr="0" anchor="t" bIns="0" lIns="0" spcFirstLastPara="1" rIns="0" wrap="square" tIns="0">
            <a:spAutoFit/>
          </a:bodyPr>
          <a:lstStyle/>
          <a:p>
            <a:pPr indent="0" lvl="0" marL="0" marR="0" rtl="0" algn="ctr">
              <a:lnSpc>
                <a:spcPct val="140004"/>
              </a:lnSpc>
              <a:spcBef>
                <a:spcPts val="0"/>
              </a:spcBef>
              <a:spcAft>
                <a:spcPts val="0"/>
              </a:spcAft>
              <a:buNone/>
            </a:pPr>
            <a:r>
              <a:rPr b="1" lang="en-US" sz="8744">
                <a:latin typeface="Skranji"/>
                <a:ea typeface="Skranji"/>
                <a:cs typeface="Skranji"/>
                <a:sym typeface="Skranji"/>
              </a:rPr>
              <a:t>Scenario 1</a:t>
            </a:r>
            <a:endParaRPr>
              <a:latin typeface="Skranji"/>
              <a:ea typeface="Skranji"/>
              <a:cs typeface="Skranji"/>
              <a:sym typeface="Skranji"/>
            </a:endParaRPr>
          </a:p>
        </p:txBody>
      </p:sp>
      <p:sp>
        <p:nvSpPr>
          <p:cNvPr id="221" name="Google Shape;221;p21"/>
          <p:cNvSpPr txBox="1"/>
          <p:nvPr/>
        </p:nvSpPr>
        <p:spPr>
          <a:xfrm rot="475">
            <a:off x="611375" y="2642525"/>
            <a:ext cx="17370900" cy="7224300"/>
          </a:xfrm>
          <a:prstGeom prst="rect">
            <a:avLst/>
          </a:prstGeom>
          <a:solidFill>
            <a:srgbClr val="FFF0CE">
              <a:alpha val="67300"/>
            </a:srgbClr>
          </a:solidFill>
          <a:ln>
            <a:noFill/>
          </a:ln>
        </p:spPr>
        <p:txBody>
          <a:bodyPr anchorCtr="0" anchor="t" bIns="0" lIns="0" spcFirstLastPara="1" rIns="0" wrap="square" tIns="0">
            <a:spAutoFit/>
          </a:bodyPr>
          <a:lstStyle/>
          <a:p>
            <a:pPr indent="-12700" lvl="0" marL="12700" rtl="0" algn="ctr">
              <a:lnSpc>
                <a:spcPct val="115000"/>
              </a:lnSpc>
              <a:spcBef>
                <a:spcPts val="0"/>
              </a:spcBef>
              <a:spcAft>
                <a:spcPts val="0"/>
              </a:spcAft>
              <a:buClr>
                <a:schemeClr val="dk1"/>
              </a:buClr>
              <a:buSzPts val="1100"/>
              <a:buFont typeface="Arial"/>
              <a:buNone/>
            </a:pPr>
            <a:r>
              <a:t/>
            </a:r>
            <a:endParaRPr sz="1800">
              <a:solidFill>
                <a:schemeClr val="dk1"/>
              </a:solidFill>
              <a:latin typeface="Righteous"/>
              <a:ea typeface="Righteous"/>
              <a:cs typeface="Righteous"/>
              <a:sym typeface="Righteous"/>
            </a:endParaRPr>
          </a:p>
          <a:p>
            <a:pPr indent="-12700" lvl="0" marL="12700" rtl="0" algn="ctr">
              <a:lnSpc>
                <a:spcPct val="115000"/>
              </a:lnSpc>
              <a:spcBef>
                <a:spcPts val="0"/>
              </a:spcBef>
              <a:spcAft>
                <a:spcPts val="0"/>
              </a:spcAft>
              <a:buClr>
                <a:schemeClr val="dk1"/>
              </a:buClr>
              <a:buSzPts val="1100"/>
              <a:buFont typeface="Arial"/>
              <a:buNone/>
            </a:pPr>
            <a:r>
              <a:rPr lang="en-US" sz="3800">
                <a:solidFill>
                  <a:schemeClr val="dk1"/>
                </a:solidFill>
                <a:latin typeface="Righteous"/>
                <a:ea typeface="Righteous"/>
                <a:cs typeface="Righteous"/>
                <a:sym typeface="Righteous"/>
              </a:rPr>
              <a:t>Your friend has come over, and you are both on your mom’s computer. </a:t>
            </a:r>
            <a:endParaRPr sz="3800">
              <a:solidFill>
                <a:schemeClr val="dk1"/>
              </a:solidFill>
              <a:latin typeface="Righteous"/>
              <a:ea typeface="Righteous"/>
              <a:cs typeface="Righteous"/>
              <a:sym typeface="Righteous"/>
            </a:endParaRPr>
          </a:p>
          <a:p>
            <a:pPr indent="-12700" lvl="0" marL="12700" rtl="0" algn="ctr">
              <a:lnSpc>
                <a:spcPct val="115000"/>
              </a:lnSpc>
              <a:spcBef>
                <a:spcPts val="0"/>
              </a:spcBef>
              <a:spcAft>
                <a:spcPts val="0"/>
              </a:spcAft>
              <a:buClr>
                <a:schemeClr val="dk1"/>
              </a:buClr>
              <a:buSzPts val="1100"/>
              <a:buFont typeface="Arial"/>
              <a:buNone/>
            </a:pPr>
            <a:r>
              <a:rPr lang="en-US" sz="3800">
                <a:solidFill>
                  <a:schemeClr val="dk1"/>
                </a:solidFill>
                <a:latin typeface="Righteous"/>
                <a:ea typeface="Righteous"/>
                <a:cs typeface="Righteous"/>
                <a:sym typeface="Righteous"/>
              </a:rPr>
              <a:t>Your friend wants you to go to a website that you know your mom </a:t>
            </a:r>
            <a:r>
              <a:rPr lang="en-US" sz="3800">
                <a:solidFill>
                  <a:schemeClr val="dk1"/>
                </a:solidFill>
                <a:latin typeface="Righteous"/>
                <a:ea typeface="Righteous"/>
                <a:cs typeface="Righteous"/>
                <a:sym typeface="Righteous"/>
              </a:rPr>
              <a:t>doesn't</a:t>
            </a:r>
            <a:r>
              <a:rPr lang="en-US" sz="3800">
                <a:solidFill>
                  <a:schemeClr val="dk1"/>
                </a:solidFill>
                <a:latin typeface="Righteous"/>
                <a:ea typeface="Righteous"/>
                <a:cs typeface="Righteous"/>
                <a:sym typeface="Righteous"/>
              </a:rPr>
              <a:t> want you to visit. However, your mom has run over to your neighbor’s home for a few minutes, so you and your friend are alone. </a:t>
            </a:r>
            <a:endParaRPr sz="3800">
              <a:solidFill>
                <a:schemeClr val="dk1"/>
              </a:solidFill>
              <a:latin typeface="Righteous"/>
              <a:ea typeface="Righteous"/>
              <a:cs typeface="Righteous"/>
              <a:sym typeface="Righteous"/>
            </a:endParaRPr>
          </a:p>
          <a:p>
            <a:pPr indent="-12700" lvl="0" marL="12700" rtl="0" algn="l">
              <a:lnSpc>
                <a:spcPct val="115000"/>
              </a:lnSpc>
              <a:spcBef>
                <a:spcPts val="0"/>
              </a:spcBef>
              <a:spcAft>
                <a:spcPts val="0"/>
              </a:spcAft>
              <a:buClr>
                <a:schemeClr val="dk1"/>
              </a:buClr>
              <a:buSzPts val="1100"/>
              <a:buFont typeface="Arial"/>
              <a:buNone/>
            </a:pPr>
            <a:r>
              <a:t/>
            </a:r>
            <a:endParaRPr sz="3400">
              <a:solidFill>
                <a:schemeClr val="dk1"/>
              </a:solidFill>
              <a:latin typeface="Righteous"/>
              <a:ea typeface="Righteous"/>
              <a:cs typeface="Righteous"/>
              <a:sym typeface="Righteous"/>
            </a:endParaRPr>
          </a:p>
          <a:p>
            <a:pPr indent="-12700" lvl="0" marL="12700" rtl="0" algn="l">
              <a:lnSpc>
                <a:spcPct val="115000"/>
              </a:lnSpc>
              <a:spcBef>
                <a:spcPts val="0"/>
              </a:spcBef>
              <a:spcAft>
                <a:spcPts val="0"/>
              </a:spcAft>
              <a:buClr>
                <a:schemeClr val="dk1"/>
              </a:buClr>
              <a:buSzPts val="1100"/>
              <a:buFont typeface="Arial"/>
              <a:buNone/>
            </a:pPr>
            <a:r>
              <a:t/>
            </a:r>
            <a:endParaRPr sz="3400">
              <a:solidFill>
                <a:schemeClr val="dk1"/>
              </a:solidFill>
              <a:latin typeface="Righteous"/>
              <a:ea typeface="Righteous"/>
              <a:cs typeface="Righteous"/>
              <a:sym typeface="Righteous"/>
            </a:endParaRPr>
          </a:p>
          <a:p>
            <a:pPr indent="-12700" lvl="0" marL="12700" rtl="0" algn="l">
              <a:lnSpc>
                <a:spcPct val="115000"/>
              </a:lnSpc>
              <a:spcBef>
                <a:spcPts val="0"/>
              </a:spcBef>
              <a:spcAft>
                <a:spcPts val="0"/>
              </a:spcAft>
              <a:buClr>
                <a:schemeClr val="dk1"/>
              </a:buClr>
              <a:buSzPts val="1100"/>
              <a:buFont typeface="Arial"/>
              <a:buNone/>
            </a:pPr>
            <a:r>
              <a:t/>
            </a:r>
            <a:endParaRPr sz="3400">
              <a:solidFill>
                <a:schemeClr val="dk1"/>
              </a:solidFill>
              <a:latin typeface="Righteous"/>
              <a:ea typeface="Righteous"/>
              <a:cs typeface="Righteous"/>
              <a:sym typeface="Righteous"/>
            </a:endParaRPr>
          </a:p>
          <a:p>
            <a:pPr indent="-12700" lvl="0" marL="12700" rtl="0" algn="l">
              <a:lnSpc>
                <a:spcPct val="115000"/>
              </a:lnSpc>
              <a:spcBef>
                <a:spcPts val="0"/>
              </a:spcBef>
              <a:spcAft>
                <a:spcPts val="0"/>
              </a:spcAft>
              <a:buClr>
                <a:schemeClr val="dk1"/>
              </a:buClr>
              <a:buSzPts val="1100"/>
              <a:buFont typeface="Arial"/>
              <a:buNone/>
            </a:pPr>
            <a:r>
              <a:t/>
            </a:r>
            <a:endParaRPr sz="3400">
              <a:solidFill>
                <a:schemeClr val="dk1"/>
              </a:solidFill>
              <a:latin typeface="Righteous"/>
              <a:ea typeface="Righteous"/>
              <a:cs typeface="Righteous"/>
              <a:sym typeface="Righteous"/>
            </a:endParaRPr>
          </a:p>
          <a:p>
            <a:pPr indent="-12700" lvl="0" marL="12700" rtl="0" algn="l">
              <a:lnSpc>
                <a:spcPct val="115000"/>
              </a:lnSpc>
              <a:spcBef>
                <a:spcPts val="0"/>
              </a:spcBef>
              <a:spcAft>
                <a:spcPts val="0"/>
              </a:spcAft>
              <a:buClr>
                <a:schemeClr val="dk1"/>
              </a:buClr>
              <a:buSzPts val="1100"/>
              <a:buFont typeface="Arial"/>
              <a:buNone/>
            </a:pPr>
            <a:r>
              <a:t/>
            </a:r>
            <a:endParaRPr sz="3400">
              <a:solidFill>
                <a:schemeClr val="dk1"/>
              </a:solidFill>
              <a:latin typeface="Righteous"/>
              <a:ea typeface="Righteous"/>
              <a:cs typeface="Righteous"/>
              <a:sym typeface="Righteous"/>
            </a:endParaRPr>
          </a:p>
          <a:p>
            <a:pPr indent="-12700" lvl="0" marL="12700" rtl="0" algn="l">
              <a:lnSpc>
                <a:spcPct val="115000"/>
              </a:lnSpc>
              <a:spcBef>
                <a:spcPts val="0"/>
              </a:spcBef>
              <a:spcAft>
                <a:spcPts val="0"/>
              </a:spcAft>
              <a:buClr>
                <a:schemeClr val="dk1"/>
              </a:buClr>
              <a:buSzPts val="1100"/>
              <a:buFont typeface="Arial"/>
              <a:buNone/>
            </a:pPr>
            <a:r>
              <a:t/>
            </a:r>
            <a:endParaRPr sz="3400">
              <a:solidFill>
                <a:schemeClr val="dk1"/>
              </a:solidFill>
              <a:latin typeface="Righteous"/>
              <a:ea typeface="Righteous"/>
              <a:cs typeface="Righteous"/>
              <a:sym typeface="Righteous"/>
            </a:endParaRPr>
          </a:p>
          <a:p>
            <a:pPr indent="0" lvl="0" marL="457200" rtl="0" algn="l">
              <a:lnSpc>
                <a:spcPct val="115000"/>
              </a:lnSpc>
              <a:spcBef>
                <a:spcPts val="0"/>
              </a:spcBef>
              <a:spcAft>
                <a:spcPts val="0"/>
              </a:spcAft>
              <a:buClr>
                <a:schemeClr val="dk1"/>
              </a:buClr>
              <a:buSzPts val="1100"/>
              <a:buFont typeface="Arial"/>
              <a:buNone/>
            </a:pPr>
            <a:r>
              <a:t/>
            </a:r>
            <a:endParaRPr>
              <a:solidFill>
                <a:schemeClr val="dk1"/>
              </a:solidFill>
            </a:endParaRPr>
          </a:p>
          <a:p>
            <a:pPr indent="0" lvl="0" marL="0" marR="0" rtl="0" algn="ctr">
              <a:lnSpc>
                <a:spcPct val="140017"/>
              </a:lnSpc>
              <a:spcBef>
                <a:spcPts val="0"/>
              </a:spcBef>
              <a:spcAft>
                <a:spcPts val="0"/>
              </a:spcAft>
              <a:buNone/>
            </a:pPr>
            <a:r>
              <a:t/>
            </a:r>
            <a:endParaRPr sz="2314">
              <a:latin typeface="Open Sans"/>
              <a:ea typeface="Open Sans"/>
              <a:cs typeface="Open Sans"/>
              <a:sym typeface="Open Sans"/>
            </a:endParaRPr>
          </a:p>
        </p:txBody>
      </p:sp>
      <p:sp>
        <p:nvSpPr>
          <p:cNvPr id="222" name="Google Shape;222;p21"/>
          <p:cNvSpPr txBox="1"/>
          <p:nvPr/>
        </p:nvSpPr>
        <p:spPr>
          <a:xfrm rot="-136">
            <a:off x="1708169" y="5910303"/>
            <a:ext cx="15177300" cy="1422900"/>
          </a:xfrm>
          <a:prstGeom prst="rect">
            <a:avLst/>
          </a:prstGeom>
          <a:solidFill>
            <a:srgbClr val="FFD966"/>
          </a:solidFill>
          <a:ln cap="flat" cmpd="sng" w="38100">
            <a:solidFill>
              <a:srgbClr val="000000"/>
            </a:solidFill>
            <a:prstDash val="solid"/>
            <a:round/>
            <a:headEnd len="sm" w="sm" type="none"/>
            <a:tailEnd len="sm" w="sm" type="none"/>
          </a:ln>
        </p:spPr>
        <p:txBody>
          <a:bodyPr anchorCtr="0" anchor="t" bIns="0" lIns="0" spcFirstLastPara="1" rIns="0" wrap="square" tIns="0">
            <a:spAutoFit/>
          </a:bodyPr>
          <a:lstStyle/>
          <a:p>
            <a:pPr indent="0" lvl="0" marL="457200" rtl="0" algn="l">
              <a:lnSpc>
                <a:spcPct val="115000"/>
              </a:lnSpc>
              <a:spcBef>
                <a:spcPts val="0"/>
              </a:spcBef>
              <a:spcAft>
                <a:spcPts val="0"/>
              </a:spcAft>
              <a:buClr>
                <a:schemeClr val="dk1"/>
              </a:buClr>
              <a:buSzPts val="1100"/>
              <a:buFont typeface="Arial"/>
              <a:buNone/>
            </a:pPr>
            <a:r>
              <a:rPr b="1" lang="en-US" sz="4300">
                <a:solidFill>
                  <a:schemeClr val="dk1"/>
                </a:solidFill>
                <a:latin typeface="Andika"/>
                <a:ea typeface="Andika"/>
                <a:cs typeface="Andika"/>
                <a:sym typeface="Andika"/>
              </a:rPr>
              <a:t>Choice 1:</a:t>
            </a:r>
            <a:r>
              <a:rPr lang="en-US" sz="4300">
                <a:solidFill>
                  <a:schemeClr val="dk1"/>
                </a:solidFill>
                <a:latin typeface="Andika"/>
                <a:ea typeface="Andika"/>
                <a:cs typeface="Andika"/>
                <a:sym typeface="Andika"/>
              </a:rPr>
              <a:t> …visit the website? Your mom is not home now, and she may never know you visited it.</a:t>
            </a:r>
            <a:endParaRPr sz="2314">
              <a:latin typeface="Open Sans"/>
              <a:ea typeface="Open Sans"/>
              <a:cs typeface="Open Sans"/>
              <a:sym typeface="Open Sans"/>
            </a:endParaRPr>
          </a:p>
        </p:txBody>
      </p:sp>
      <p:sp>
        <p:nvSpPr>
          <p:cNvPr id="223" name="Google Shape;223;p21"/>
          <p:cNvSpPr txBox="1"/>
          <p:nvPr/>
        </p:nvSpPr>
        <p:spPr>
          <a:xfrm rot="1311">
            <a:off x="1432024" y="7708400"/>
            <a:ext cx="15729601" cy="1404000"/>
          </a:xfrm>
          <a:prstGeom prst="rect">
            <a:avLst/>
          </a:prstGeom>
          <a:solidFill>
            <a:srgbClr val="FFD966"/>
          </a:solidFill>
          <a:ln cap="flat" cmpd="sng" w="38100">
            <a:solidFill>
              <a:srgbClr val="000000"/>
            </a:solidFill>
            <a:prstDash val="solid"/>
            <a:round/>
            <a:headEnd len="sm" w="sm" type="none"/>
            <a:tailEnd len="sm" w="sm" type="none"/>
          </a:ln>
        </p:spPr>
        <p:txBody>
          <a:bodyPr anchorCtr="0" anchor="t" bIns="0" lIns="0" spcFirstLastPara="1" rIns="0" wrap="square" tIns="0">
            <a:spAutoFit/>
          </a:bodyPr>
          <a:lstStyle/>
          <a:p>
            <a:pPr indent="0" lvl="0" marL="0" marR="0" rtl="0" algn="l">
              <a:lnSpc>
                <a:spcPct val="140017"/>
              </a:lnSpc>
              <a:spcBef>
                <a:spcPts val="0"/>
              </a:spcBef>
              <a:spcAft>
                <a:spcPts val="0"/>
              </a:spcAft>
              <a:buNone/>
            </a:pPr>
            <a:r>
              <a:rPr b="1" lang="en-US" sz="3800">
                <a:solidFill>
                  <a:schemeClr val="dk1"/>
                </a:solidFill>
                <a:latin typeface="Andika"/>
                <a:ea typeface="Andika"/>
                <a:cs typeface="Andika"/>
                <a:sym typeface="Andika"/>
              </a:rPr>
              <a:t>Choice 2:</a:t>
            </a:r>
            <a:r>
              <a:rPr lang="en-US" sz="3800">
                <a:solidFill>
                  <a:schemeClr val="dk1"/>
                </a:solidFill>
                <a:latin typeface="Andika"/>
                <a:ea typeface="Andika"/>
                <a:cs typeface="Andika"/>
                <a:sym typeface="Andika"/>
              </a:rPr>
              <a:t> …tell your friend that you should go to another website or do something else? You may get in trouble if you visit the website.</a:t>
            </a:r>
            <a:endParaRPr sz="2314">
              <a:latin typeface="Open Sans"/>
              <a:ea typeface="Open Sans"/>
              <a:cs typeface="Open Sans"/>
              <a:sym typeface="Open Sans"/>
            </a:endParaRPr>
          </a:p>
        </p:txBody>
      </p:sp>
      <p:sp>
        <p:nvSpPr>
          <p:cNvPr id="224" name="Google Shape;224;p21"/>
          <p:cNvSpPr/>
          <p:nvPr/>
        </p:nvSpPr>
        <p:spPr>
          <a:xfrm>
            <a:off x="-521476" y="7090099"/>
            <a:ext cx="4366457" cy="3742417"/>
          </a:xfrm>
          <a:custGeom>
            <a:rect b="b" l="l" r="r" t="t"/>
            <a:pathLst>
              <a:path extrusionOk="0" h="3742417" w="4366457">
                <a:moveTo>
                  <a:pt x="0" y="0"/>
                </a:moveTo>
                <a:lnTo>
                  <a:pt x="4366457" y="0"/>
                </a:lnTo>
                <a:lnTo>
                  <a:pt x="4366457" y="3742417"/>
                </a:lnTo>
                <a:lnTo>
                  <a:pt x="0" y="3742417"/>
                </a:lnTo>
                <a:lnTo>
                  <a:pt x="0" y="0"/>
                </a:lnTo>
                <a:close/>
              </a:path>
            </a:pathLst>
          </a:custGeom>
          <a:blipFill rotWithShape="1">
            <a:blip r:embed="rId5">
              <a:alphaModFix/>
            </a:blip>
            <a:stretch>
              <a:fillRect b="0" l="0" r="0" t="0"/>
            </a:stretch>
          </a:blipFill>
          <a:ln>
            <a:noFill/>
          </a:ln>
        </p:spPr>
      </p:sp>
      <p:sp>
        <p:nvSpPr>
          <p:cNvPr id="225" name="Google Shape;225;p21"/>
          <p:cNvSpPr/>
          <p:nvPr/>
        </p:nvSpPr>
        <p:spPr>
          <a:xfrm rot="10800000">
            <a:off x="15446554" y="-581103"/>
            <a:ext cx="4366457" cy="3742417"/>
          </a:xfrm>
          <a:custGeom>
            <a:rect b="b" l="l" r="r" t="t"/>
            <a:pathLst>
              <a:path extrusionOk="0" h="3742417" w="4366457">
                <a:moveTo>
                  <a:pt x="4366456" y="3742418"/>
                </a:moveTo>
                <a:lnTo>
                  <a:pt x="0" y="3742418"/>
                </a:lnTo>
                <a:lnTo>
                  <a:pt x="0" y="0"/>
                </a:lnTo>
                <a:lnTo>
                  <a:pt x="4366456" y="0"/>
                </a:lnTo>
                <a:lnTo>
                  <a:pt x="4366456" y="3742418"/>
                </a:lnTo>
                <a:close/>
              </a:path>
            </a:pathLst>
          </a:custGeom>
          <a:blipFill rotWithShape="1">
            <a:blip r:embed="rId5">
              <a:alphaModFix/>
            </a:blip>
            <a:stretch>
              <a:fillRect b="0" l="0" r="0" t="0"/>
            </a:stretch>
          </a:blipFill>
          <a:ln>
            <a:noFill/>
          </a:ln>
        </p:spPr>
      </p:sp>
      <p:sp>
        <p:nvSpPr>
          <p:cNvPr id="226" name="Google Shape;226;p21"/>
          <p:cNvSpPr/>
          <p:nvPr/>
        </p:nvSpPr>
        <p:spPr>
          <a:xfrm>
            <a:off x="13546500" y="9505050"/>
            <a:ext cx="4741500" cy="713700"/>
          </a:xfrm>
          <a:prstGeom prst="rect">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Calibri"/>
              <a:ea typeface="Calibri"/>
              <a:cs typeface="Calibri"/>
              <a:sym typeface="Calibri"/>
            </a:endParaRPr>
          </a:p>
        </p:txBody>
      </p:sp>
      <p:sp>
        <p:nvSpPr>
          <p:cNvPr id="227" name="Google Shape;227;p21"/>
          <p:cNvSpPr/>
          <p:nvPr/>
        </p:nvSpPr>
        <p:spPr>
          <a:xfrm>
            <a:off x="13546494" y="9461240"/>
            <a:ext cx="1989279" cy="801316"/>
          </a:xfrm>
          <a:custGeom>
            <a:rect b="b" l="l" r="r" t="t"/>
            <a:pathLst>
              <a:path extrusionOk="0" h="801316" w="1989279">
                <a:moveTo>
                  <a:pt x="0" y="0"/>
                </a:moveTo>
                <a:lnTo>
                  <a:pt x="1989278" y="0"/>
                </a:lnTo>
                <a:lnTo>
                  <a:pt x="1989278" y="801316"/>
                </a:lnTo>
                <a:lnTo>
                  <a:pt x="0" y="801316"/>
                </a:lnTo>
                <a:lnTo>
                  <a:pt x="0" y="0"/>
                </a:lnTo>
                <a:close/>
              </a:path>
            </a:pathLst>
          </a:custGeom>
          <a:blipFill rotWithShape="1">
            <a:blip r:embed="rId6">
              <a:alphaModFix amt="48000"/>
            </a:blip>
            <a:stretch>
              <a:fillRect b="-10259" l="-76895" r="-63998" t="0"/>
            </a:stretch>
          </a:blipFill>
          <a:ln>
            <a:noFill/>
          </a:ln>
        </p:spPr>
      </p:sp>
      <p:sp>
        <p:nvSpPr>
          <p:cNvPr id="228" name="Google Shape;228;p21"/>
          <p:cNvSpPr txBox="1"/>
          <p:nvPr/>
        </p:nvSpPr>
        <p:spPr>
          <a:xfrm>
            <a:off x="15556350" y="9505050"/>
            <a:ext cx="5158500" cy="713700"/>
          </a:xfrm>
          <a:prstGeom prst="rect">
            <a:avLst/>
          </a:prstGeom>
          <a:noFill/>
          <a:ln>
            <a:noFill/>
          </a:ln>
        </p:spPr>
        <p:txBody>
          <a:bodyPr anchorCtr="0" anchor="t" bIns="0" lIns="0" spcFirstLastPara="1" rIns="0" wrap="square" tIns="0">
            <a:spAutoFit/>
          </a:bodyPr>
          <a:lstStyle/>
          <a:p>
            <a:pPr indent="0" lvl="0" marL="0" marR="0" rtl="0" algn="l">
              <a:lnSpc>
                <a:spcPct val="90001"/>
              </a:lnSpc>
              <a:spcBef>
                <a:spcPts val="0"/>
              </a:spcBef>
              <a:spcAft>
                <a:spcPts val="0"/>
              </a:spcAft>
              <a:buNone/>
            </a:pPr>
            <a:r>
              <a:rPr lang="en-US" sz="5151">
                <a:solidFill>
                  <a:schemeClr val="dk1"/>
                </a:solidFill>
                <a:latin typeface="Righteous"/>
                <a:ea typeface="Righteous"/>
                <a:cs typeface="Righteous"/>
                <a:sym typeface="Righteous"/>
              </a:rPr>
              <a:t>Integrity</a:t>
            </a:r>
            <a:endParaRPr sz="100">
              <a:solidFill>
                <a:schemeClr val="dk1"/>
              </a:solidFill>
              <a:latin typeface="Righteous"/>
              <a:ea typeface="Righteous"/>
              <a:cs typeface="Righteous"/>
              <a:sym typeface="Righteous"/>
            </a:endParaRPr>
          </a:p>
        </p:txBody>
      </p:sp>
      <p:pic>
        <p:nvPicPr>
          <p:cNvPr id="229" name="Google Shape;229;p21"/>
          <p:cNvPicPr preferRelativeResize="0"/>
          <p:nvPr/>
        </p:nvPicPr>
        <p:blipFill>
          <a:blip r:embed="rId7">
            <a:alphaModFix/>
          </a:blip>
          <a:stretch>
            <a:fillRect/>
          </a:stretch>
        </p:blipFill>
        <p:spPr>
          <a:xfrm rot="-611527">
            <a:off x="562300" y="339525"/>
            <a:ext cx="2198900" cy="2124000"/>
          </a:xfrm>
          <a:prstGeom prst="rect">
            <a:avLst/>
          </a:prstGeom>
          <a:noFill/>
          <a:ln>
            <a:noFill/>
          </a:ln>
        </p:spPr>
      </p:pic>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33" name="Shape 233"/>
        <p:cNvGrpSpPr/>
        <p:nvPr/>
      </p:nvGrpSpPr>
      <p:grpSpPr>
        <a:xfrm>
          <a:off x="0" y="0"/>
          <a:ext cx="0" cy="0"/>
          <a:chOff x="0" y="0"/>
          <a:chExt cx="0" cy="0"/>
        </a:xfrm>
      </p:grpSpPr>
      <p:sp>
        <p:nvSpPr>
          <p:cNvPr id="234" name="Google Shape;234;p22"/>
          <p:cNvSpPr/>
          <p:nvPr/>
        </p:nvSpPr>
        <p:spPr>
          <a:xfrm>
            <a:off x="0" y="0"/>
            <a:ext cx="18288000" cy="10287000"/>
          </a:xfrm>
          <a:custGeom>
            <a:rect b="b" l="l" r="r" t="t"/>
            <a:pathLst>
              <a:path extrusionOk="0" h="10287000" w="18288000">
                <a:moveTo>
                  <a:pt x="0" y="0"/>
                </a:moveTo>
                <a:lnTo>
                  <a:pt x="18288000" y="0"/>
                </a:lnTo>
                <a:lnTo>
                  <a:pt x="18288000" y="10287000"/>
                </a:lnTo>
                <a:lnTo>
                  <a:pt x="0" y="10287000"/>
                </a:lnTo>
                <a:lnTo>
                  <a:pt x="0" y="0"/>
                </a:lnTo>
                <a:close/>
              </a:path>
            </a:pathLst>
          </a:custGeom>
          <a:blipFill rotWithShape="1">
            <a:blip r:embed="rId3">
              <a:alphaModFix/>
            </a:blip>
            <a:stretch>
              <a:fillRect b="-38877" l="0" r="0" t="-38887"/>
            </a:stretch>
          </a:blipFill>
          <a:ln>
            <a:noFill/>
          </a:ln>
        </p:spPr>
      </p:sp>
      <p:sp>
        <p:nvSpPr>
          <p:cNvPr id="235" name="Google Shape;235;p22"/>
          <p:cNvSpPr/>
          <p:nvPr/>
        </p:nvSpPr>
        <p:spPr>
          <a:xfrm>
            <a:off x="3692791" y="-903007"/>
            <a:ext cx="11064051" cy="5232374"/>
          </a:xfrm>
          <a:custGeom>
            <a:rect b="b" l="l" r="r" t="t"/>
            <a:pathLst>
              <a:path extrusionOk="0" h="5232374" w="11064051">
                <a:moveTo>
                  <a:pt x="0" y="0"/>
                </a:moveTo>
                <a:lnTo>
                  <a:pt x="11064051" y="0"/>
                </a:lnTo>
                <a:lnTo>
                  <a:pt x="11064051" y="5232374"/>
                </a:lnTo>
                <a:lnTo>
                  <a:pt x="0" y="5232374"/>
                </a:lnTo>
                <a:lnTo>
                  <a:pt x="0" y="0"/>
                </a:lnTo>
                <a:close/>
              </a:path>
            </a:pathLst>
          </a:custGeom>
          <a:blipFill rotWithShape="1">
            <a:blip r:embed="rId4">
              <a:alphaModFix/>
            </a:blip>
            <a:stretch>
              <a:fillRect b="0" l="0" r="0" t="0"/>
            </a:stretch>
          </a:blipFill>
          <a:ln>
            <a:noFill/>
          </a:ln>
        </p:spPr>
      </p:sp>
      <p:sp>
        <p:nvSpPr>
          <p:cNvPr id="236" name="Google Shape;236;p22"/>
          <p:cNvSpPr txBox="1"/>
          <p:nvPr/>
        </p:nvSpPr>
        <p:spPr>
          <a:xfrm rot="-235038">
            <a:off x="4249997" y="368820"/>
            <a:ext cx="9327191" cy="1345934"/>
          </a:xfrm>
          <a:prstGeom prst="rect">
            <a:avLst/>
          </a:prstGeom>
          <a:noFill/>
          <a:ln>
            <a:noFill/>
          </a:ln>
        </p:spPr>
        <p:txBody>
          <a:bodyPr anchorCtr="0" anchor="t" bIns="0" lIns="0" spcFirstLastPara="1" rIns="0" wrap="square" tIns="0">
            <a:spAutoFit/>
          </a:bodyPr>
          <a:lstStyle/>
          <a:p>
            <a:pPr indent="0" lvl="0" marL="0" marR="0" rtl="0" algn="ctr">
              <a:lnSpc>
                <a:spcPct val="140004"/>
              </a:lnSpc>
              <a:spcBef>
                <a:spcPts val="0"/>
              </a:spcBef>
              <a:spcAft>
                <a:spcPts val="0"/>
              </a:spcAft>
              <a:buNone/>
            </a:pPr>
            <a:r>
              <a:rPr b="1" lang="en-US" sz="8744">
                <a:latin typeface="Skranji"/>
                <a:ea typeface="Skranji"/>
                <a:cs typeface="Skranji"/>
                <a:sym typeface="Skranji"/>
              </a:rPr>
              <a:t>Scenario 2</a:t>
            </a:r>
            <a:endParaRPr>
              <a:latin typeface="Skranji"/>
              <a:ea typeface="Skranji"/>
              <a:cs typeface="Skranji"/>
              <a:sym typeface="Skranji"/>
            </a:endParaRPr>
          </a:p>
        </p:txBody>
      </p:sp>
      <p:sp>
        <p:nvSpPr>
          <p:cNvPr id="237" name="Google Shape;237;p22"/>
          <p:cNvSpPr txBox="1"/>
          <p:nvPr/>
        </p:nvSpPr>
        <p:spPr>
          <a:xfrm>
            <a:off x="2312575" y="3161325"/>
            <a:ext cx="15603300" cy="6250800"/>
          </a:xfrm>
          <a:prstGeom prst="rect">
            <a:avLst/>
          </a:prstGeom>
          <a:solidFill>
            <a:srgbClr val="FFF0CE">
              <a:alpha val="67300"/>
            </a:srgbClr>
          </a:solidFill>
          <a:ln>
            <a:noFill/>
          </a:ln>
        </p:spPr>
        <p:txBody>
          <a:bodyPr anchorCtr="0" anchor="t" bIns="0" lIns="0" spcFirstLastPara="1" rIns="0" wrap="square" tIns="0">
            <a:spAutoFit/>
          </a:bodyPr>
          <a:lstStyle/>
          <a:p>
            <a:pPr indent="-12700" lvl="0" marL="12700" rtl="0" algn="ctr">
              <a:lnSpc>
                <a:spcPct val="115000"/>
              </a:lnSpc>
              <a:spcBef>
                <a:spcPts val="0"/>
              </a:spcBef>
              <a:spcAft>
                <a:spcPts val="0"/>
              </a:spcAft>
              <a:buSzPts val="1100"/>
              <a:buNone/>
            </a:pPr>
            <a:r>
              <a:rPr lang="en-US" sz="4500">
                <a:solidFill>
                  <a:schemeClr val="dk1"/>
                </a:solidFill>
                <a:latin typeface="Righteous"/>
                <a:ea typeface="Righteous"/>
                <a:cs typeface="Righteous"/>
                <a:sym typeface="Righteous"/>
              </a:rPr>
              <a:t>You did not find the time to study for your vocabulary test, and your grandmother told you that you must pass the test to go to the mall with her this weekend.</a:t>
            </a:r>
            <a:endParaRPr sz="4500">
              <a:solidFill>
                <a:schemeClr val="dk1"/>
              </a:solidFill>
              <a:latin typeface="Righteous"/>
              <a:ea typeface="Righteous"/>
              <a:cs typeface="Righteous"/>
              <a:sym typeface="Righteous"/>
            </a:endParaRPr>
          </a:p>
          <a:p>
            <a:pPr indent="-12700" lvl="0" marL="12700" rtl="0" algn="ctr">
              <a:lnSpc>
                <a:spcPct val="115000"/>
              </a:lnSpc>
              <a:spcBef>
                <a:spcPts val="0"/>
              </a:spcBef>
              <a:spcAft>
                <a:spcPts val="0"/>
              </a:spcAft>
              <a:buSzPts val="1100"/>
              <a:buNone/>
            </a:pPr>
            <a:r>
              <a:t/>
            </a:r>
            <a:endParaRPr sz="4500">
              <a:solidFill>
                <a:schemeClr val="dk1"/>
              </a:solidFill>
              <a:latin typeface="Righteous"/>
              <a:ea typeface="Righteous"/>
              <a:cs typeface="Righteous"/>
              <a:sym typeface="Righteous"/>
            </a:endParaRPr>
          </a:p>
          <a:p>
            <a:pPr indent="-12700" lvl="0" marL="12700" rtl="0" algn="ctr">
              <a:lnSpc>
                <a:spcPct val="115000"/>
              </a:lnSpc>
              <a:spcBef>
                <a:spcPts val="0"/>
              </a:spcBef>
              <a:spcAft>
                <a:spcPts val="0"/>
              </a:spcAft>
              <a:buClr>
                <a:schemeClr val="dk1"/>
              </a:buClr>
              <a:buSzPts val="1100"/>
              <a:buFont typeface="Arial"/>
              <a:buNone/>
            </a:pPr>
            <a:r>
              <a:rPr lang="en-US" sz="4700">
                <a:solidFill>
                  <a:srgbClr val="FF0000"/>
                </a:solidFill>
                <a:latin typeface="Righteous"/>
                <a:ea typeface="Righteous"/>
                <a:cs typeface="Righteous"/>
                <a:sym typeface="Righteous"/>
              </a:rPr>
              <a:t>During the test, you notice that you can easily see the answers of the student who is sitting next to you</a:t>
            </a:r>
            <a:endParaRPr sz="6600">
              <a:solidFill>
                <a:srgbClr val="FF0000"/>
              </a:solidFill>
              <a:latin typeface="Righteous"/>
              <a:ea typeface="Righteous"/>
              <a:cs typeface="Righteous"/>
              <a:sym typeface="Righteous"/>
            </a:endParaRPr>
          </a:p>
          <a:p>
            <a:pPr indent="0" lvl="0" marL="0" rtl="0" algn="l">
              <a:lnSpc>
                <a:spcPct val="115000"/>
              </a:lnSpc>
              <a:spcBef>
                <a:spcPts val="0"/>
              </a:spcBef>
              <a:spcAft>
                <a:spcPts val="0"/>
              </a:spcAft>
              <a:buSzPts val="1100"/>
              <a:buNone/>
            </a:pPr>
            <a:r>
              <a:t/>
            </a:r>
            <a:endParaRPr sz="4500">
              <a:solidFill>
                <a:schemeClr val="dk1"/>
              </a:solidFill>
              <a:latin typeface="Righteous"/>
              <a:ea typeface="Righteous"/>
              <a:cs typeface="Righteous"/>
              <a:sym typeface="Righteous"/>
            </a:endParaRPr>
          </a:p>
          <a:p>
            <a:pPr indent="0" lvl="0" marL="457200" rtl="0" algn="l">
              <a:lnSpc>
                <a:spcPct val="115000"/>
              </a:lnSpc>
              <a:spcBef>
                <a:spcPts val="0"/>
              </a:spcBef>
              <a:spcAft>
                <a:spcPts val="0"/>
              </a:spcAft>
              <a:buSzPts val="1100"/>
              <a:buNone/>
            </a:pPr>
            <a:r>
              <a:t/>
            </a:r>
            <a:endParaRPr>
              <a:solidFill>
                <a:schemeClr val="dk1"/>
              </a:solidFill>
            </a:endParaRPr>
          </a:p>
          <a:p>
            <a:pPr indent="0" lvl="0" marL="0" marR="0" rtl="0" algn="ctr">
              <a:lnSpc>
                <a:spcPct val="140017"/>
              </a:lnSpc>
              <a:spcBef>
                <a:spcPts val="0"/>
              </a:spcBef>
              <a:spcAft>
                <a:spcPts val="0"/>
              </a:spcAft>
              <a:buNone/>
            </a:pPr>
            <a:r>
              <a:t/>
            </a:r>
            <a:endParaRPr sz="2314">
              <a:latin typeface="Open Sans"/>
              <a:ea typeface="Open Sans"/>
              <a:cs typeface="Open Sans"/>
              <a:sym typeface="Open Sans"/>
            </a:endParaRPr>
          </a:p>
        </p:txBody>
      </p:sp>
      <p:sp>
        <p:nvSpPr>
          <p:cNvPr id="238" name="Google Shape;238;p22"/>
          <p:cNvSpPr txBox="1"/>
          <p:nvPr/>
        </p:nvSpPr>
        <p:spPr>
          <a:xfrm rot="520">
            <a:off x="3212552" y="7787250"/>
            <a:ext cx="13879200" cy="1504500"/>
          </a:xfrm>
          <a:prstGeom prst="rect">
            <a:avLst/>
          </a:prstGeom>
          <a:noFill/>
          <a:ln>
            <a:noFill/>
          </a:ln>
        </p:spPr>
        <p:txBody>
          <a:bodyPr anchorCtr="0" anchor="t" bIns="0" lIns="0" spcFirstLastPara="1" rIns="0" wrap="square" tIns="0">
            <a:spAutoFit/>
          </a:bodyPr>
          <a:lstStyle/>
          <a:p>
            <a:pPr indent="0" lvl="0" marL="0" marR="0" rtl="0" algn="ctr">
              <a:lnSpc>
                <a:spcPct val="140017"/>
              </a:lnSpc>
              <a:spcBef>
                <a:spcPts val="0"/>
              </a:spcBef>
              <a:spcAft>
                <a:spcPts val="0"/>
              </a:spcAft>
              <a:buNone/>
            </a:pPr>
            <a:r>
              <a:t/>
            </a:r>
            <a:endParaRPr sz="2900">
              <a:solidFill>
                <a:schemeClr val="dk1"/>
              </a:solidFill>
            </a:endParaRPr>
          </a:p>
          <a:p>
            <a:pPr indent="0" lvl="0" marL="0" marR="0" rtl="0" algn="ctr">
              <a:lnSpc>
                <a:spcPct val="140017"/>
              </a:lnSpc>
              <a:spcBef>
                <a:spcPts val="0"/>
              </a:spcBef>
              <a:spcAft>
                <a:spcPts val="0"/>
              </a:spcAft>
              <a:buNone/>
            </a:pPr>
            <a:r>
              <a:rPr lang="en-US" sz="5714">
                <a:solidFill>
                  <a:srgbClr val="0000FF"/>
                </a:solidFill>
                <a:latin typeface="Righteous"/>
                <a:ea typeface="Righteous"/>
                <a:cs typeface="Righteous"/>
                <a:sym typeface="Righteous"/>
              </a:rPr>
              <a:t>What would you do????</a:t>
            </a:r>
            <a:endParaRPr sz="5714">
              <a:solidFill>
                <a:srgbClr val="0000FF"/>
              </a:solidFill>
              <a:latin typeface="Righteous"/>
              <a:ea typeface="Righteous"/>
              <a:cs typeface="Righteous"/>
              <a:sym typeface="Righteous"/>
            </a:endParaRPr>
          </a:p>
        </p:txBody>
      </p:sp>
      <p:sp>
        <p:nvSpPr>
          <p:cNvPr id="239" name="Google Shape;239;p22"/>
          <p:cNvSpPr/>
          <p:nvPr/>
        </p:nvSpPr>
        <p:spPr>
          <a:xfrm>
            <a:off x="-828082" y="2341928"/>
            <a:ext cx="2982355" cy="7542309"/>
          </a:xfrm>
          <a:custGeom>
            <a:rect b="b" l="l" r="r" t="t"/>
            <a:pathLst>
              <a:path extrusionOk="0" h="7542309" w="2982355">
                <a:moveTo>
                  <a:pt x="0" y="0"/>
                </a:moveTo>
                <a:lnTo>
                  <a:pt x="2982355" y="0"/>
                </a:lnTo>
                <a:lnTo>
                  <a:pt x="2982355" y="7542309"/>
                </a:lnTo>
                <a:lnTo>
                  <a:pt x="0" y="7542309"/>
                </a:lnTo>
                <a:lnTo>
                  <a:pt x="0" y="0"/>
                </a:lnTo>
                <a:close/>
              </a:path>
            </a:pathLst>
          </a:custGeom>
          <a:blipFill rotWithShape="1">
            <a:blip r:embed="rId5">
              <a:alphaModFix/>
            </a:blip>
            <a:stretch>
              <a:fillRect b="0" l="0" r="0" t="0"/>
            </a:stretch>
          </a:blipFill>
          <a:ln>
            <a:noFill/>
          </a:ln>
        </p:spPr>
      </p:sp>
      <p:sp>
        <p:nvSpPr>
          <p:cNvPr id="240" name="Google Shape;240;p22"/>
          <p:cNvSpPr/>
          <p:nvPr/>
        </p:nvSpPr>
        <p:spPr>
          <a:xfrm>
            <a:off x="-521476" y="7090099"/>
            <a:ext cx="4366457" cy="3742417"/>
          </a:xfrm>
          <a:custGeom>
            <a:rect b="b" l="l" r="r" t="t"/>
            <a:pathLst>
              <a:path extrusionOk="0" h="3742417" w="4366457">
                <a:moveTo>
                  <a:pt x="0" y="0"/>
                </a:moveTo>
                <a:lnTo>
                  <a:pt x="4366457" y="0"/>
                </a:lnTo>
                <a:lnTo>
                  <a:pt x="4366457" y="3742417"/>
                </a:lnTo>
                <a:lnTo>
                  <a:pt x="0" y="3742417"/>
                </a:lnTo>
                <a:lnTo>
                  <a:pt x="0" y="0"/>
                </a:lnTo>
                <a:close/>
              </a:path>
            </a:pathLst>
          </a:custGeom>
          <a:blipFill rotWithShape="1">
            <a:blip r:embed="rId6">
              <a:alphaModFix/>
            </a:blip>
            <a:stretch>
              <a:fillRect b="0" l="0" r="0" t="0"/>
            </a:stretch>
          </a:blipFill>
          <a:ln>
            <a:noFill/>
          </a:ln>
        </p:spPr>
      </p:sp>
      <p:sp>
        <p:nvSpPr>
          <p:cNvPr id="241" name="Google Shape;241;p22"/>
          <p:cNvSpPr/>
          <p:nvPr/>
        </p:nvSpPr>
        <p:spPr>
          <a:xfrm rot="10800000">
            <a:off x="15446554" y="-581103"/>
            <a:ext cx="4366457" cy="3742417"/>
          </a:xfrm>
          <a:custGeom>
            <a:rect b="b" l="l" r="r" t="t"/>
            <a:pathLst>
              <a:path extrusionOk="0" h="3742417" w="4366457">
                <a:moveTo>
                  <a:pt x="4366456" y="3742418"/>
                </a:moveTo>
                <a:lnTo>
                  <a:pt x="0" y="3742418"/>
                </a:lnTo>
                <a:lnTo>
                  <a:pt x="0" y="0"/>
                </a:lnTo>
                <a:lnTo>
                  <a:pt x="4366456" y="0"/>
                </a:lnTo>
                <a:lnTo>
                  <a:pt x="4366456" y="3742418"/>
                </a:lnTo>
                <a:close/>
              </a:path>
            </a:pathLst>
          </a:custGeom>
          <a:blipFill rotWithShape="1">
            <a:blip r:embed="rId6">
              <a:alphaModFix/>
            </a:blip>
            <a:stretch>
              <a:fillRect b="0" l="0" r="0" t="0"/>
            </a:stretch>
          </a:blipFill>
          <a:ln>
            <a:noFill/>
          </a:ln>
        </p:spPr>
      </p:sp>
      <p:sp>
        <p:nvSpPr>
          <p:cNvPr id="242" name="Google Shape;242;p22"/>
          <p:cNvSpPr/>
          <p:nvPr/>
        </p:nvSpPr>
        <p:spPr>
          <a:xfrm>
            <a:off x="211500" y="9386850"/>
            <a:ext cx="5875500" cy="831300"/>
          </a:xfrm>
          <a:prstGeom prst="rect">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Calibri"/>
              <a:ea typeface="Calibri"/>
              <a:cs typeface="Calibri"/>
              <a:sym typeface="Calibri"/>
            </a:endParaRPr>
          </a:p>
        </p:txBody>
      </p:sp>
      <p:sp>
        <p:nvSpPr>
          <p:cNvPr id="243" name="Google Shape;243;p22"/>
          <p:cNvSpPr/>
          <p:nvPr/>
        </p:nvSpPr>
        <p:spPr>
          <a:xfrm>
            <a:off x="211494" y="9385040"/>
            <a:ext cx="1989279" cy="801316"/>
          </a:xfrm>
          <a:custGeom>
            <a:rect b="b" l="l" r="r" t="t"/>
            <a:pathLst>
              <a:path extrusionOk="0" h="801316" w="1989279">
                <a:moveTo>
                  <a:pt x="0" y="0"/>
                </a:moveTo>
                <a:lnTo>
                  <a:pt x="1989278" y="0"/>
                </a:lnTo>
                <a:lnTo>
                  <a:pt x="1989278" y="801316"/>
                </a:lnTo>
                <a:lnTo>
                  <a:pt x="0" y="801316"/>
                </a:lnTo>
                <a:lnTo>
                  <a:pt x="0" y="0"/>
                </a:lnTo>
                <a:close/>
              </a:path>
            </a:pathLst>
          </a:custGeom>
          <a:blipFill rotWithShape="1">
            <a:blip r:embed="rId7">
              <a:alphaModFix amt="48000"/>
            </a:blip>
            <a:stretch>
              <a:fillRect b="-10259" l="-76895" r="-63998" t="0"/>
            </a:stretch>
          </a:blipFill>
          <a:ln>
            <a:noFill/>
          </a:ln>
        </p:spPr>
      </p:sp>
      <p:sp>
        <p:nvSpPr>
          <p:cNvPr id="244" name="Google Shape;244;p22"/>
          <p:cNvSpPr txBox="1"/>
          <p:nvPr/>
        </p:nvSpPr>
        <p:spPr>
          <a:xfrm>
            <a:off x="2200774" y="9335925"/>
            <a:ext cx="6060600" cy="831300"/>
          </a:xfrm>
          <a:prstGeom prst="rect">
            <a:avLst/>
          </a:prstGeom>
          <a:noFill/>
          <a:ln>
            <a:noFill/>
          </a:ln>
        </p:spPr>
        <p:txBody>
          <a:bodyPr anchorCtr="0" anchor="t" bIns="0" lIns="0" spcFirstLastPara="1" rIns="0" wrap="square" tIns="0">
            <a:spAutoFit/>
          </a:bodyPr>
          <a:lstStyle/>
          <a:p>
            <a:pPr indent="0" lvl="0" marL="0" marR="0" rtl="0" algn="l">
              <a:lnSpc>
                <a:spcPct val="90001"/>
              </a:lnSpc>
              <a:spcBef>
                <a:spcPts val="0"/>
              </a:spcBef>
              <a:spcAft>
                <a:spcPts val="0"/>
              </a:spcAft>
              <a:buNone/>
            </a:pPr>
            <a:r>
              <a:rPr lang="en-US" sz="6000">
                <a:solidFill>
                  <a:schemeClr val="dk1"/>
                </a:solidFill>
                <a:latin typeface="Righteous"/>
                <a:ea typeface="Righteous"/>
                <a:cs typeface="Righteous"/>
                <a:sym typeface="Righteous"/>
              </a:rPr>
              <a:t>Integrity</a:t>
            </a:r>
            <a:endParaRPr sz="6000">
              <a:solidFill>
                <a:schemeClr val="dk1"/>
              </a:solidFill>
              <a:latin typeface="Righteous"/>
              <a:ea typeface="Righteous"/>
              <a:cs typeface="Righteous"/>
              <a:sym typeface="Righteous"/>
            </a:endParaRPr>
          </a:p>
        </p:txBody>
      </p:sp>
      <p:pic>
        <p:nvPicPr>
          <p:cNvPr id="245" name="Google Shape;245;p22"/>
          <p:cNvPicPr preferRelativeResize="0"/>
          <p:nvPr/>
        </p:nvPicPr>
        <p:blipFill>
          <a:blip r:embed="rId8">
            <a:alphaModFix/>
          </a:blip>
          <a:stretch>
            <a:fillRect/>
          </a:stretch>
        </p:blipFill>
        <p:spPr>
          <a:xfrm>
            <a:off x="13752150" y="512588"/>
            <a:ext cx="3528000" cy="2401200"/>
          </a:xfrm>
          <a:prstGeom prst="roundRect">
            <a:avLst>
              <a:gd fmla="val 16667" name="adj"/>
            </a:avLst>
          </a:prstGeom>
          <a:noFill/>
          <a:ln>
            <a:noFill/>
          </a:ln>
        </p:spPr>
      </p:pic>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49" name="Shape 249"/>
        <p:cNvGrpSpPr/>
        <p:nvPr/>
      </p:nvGrpSpPr>
      <p:grpSpPr>
        <a:xfrm>
          <a:off x="0" y="0"/>
          <a:ext cx="0" cy="0"/>
          <a:chOff x="0" y="0"/>
          <a:chExt cx="0" cy="0"/>
        </a:xfrm>
      </p:grpSpPr>
      <p:sp>
        <p:nvSpPr>
          <p:cNvPr id="250" name="Google Shape;250;p23"/>
          <p:cNvSpPr/>
          <p:nvPr/>
        </p:nvSpPr>
        <p:spPr>
          <a:xfrm>
            <a:off x="0" y="0"/>
            <a:ext cx="18288000" cy="10287000"/>
          </a:xfrm>
          <a:custGeom>
            <a:rect b="b" l="l" r="r" t="t"/>
            <a:pathLst>
              <a:path extrusionOk="0" h="10287000" w="18288000">
                <a:moveTo>
                  <a:pt x="0" y="0"/>
                </a:moveTo>
                <a:lnTo>
                  <a:pt x="18288000" y="0"/>
                </a:lnTo>
                <a:lnTo>
                  <a:pt x="18288000" y="10287000"/>
                </a:lnTo>
                <a:lnTo>
                  <a:pt x="0" y="10287000"/>
                </a:lnTo>
                <a:lnTo>
                  <a:pt x="0" y="0"/>
                </a:lnTo>
                <a:close/>
              </a:path>
            </a:pathLst>
          </a:custGeom>
          <a:blipFill rotWithShape="1">
            <a:blip r:embed="rId3">
              <a:alphaModFix/>
            </a:blip>
            <a:stretch>
              <a:fillRect b="-38877" l="0" r="0" t="-38887"/>
            </a:stretch>
          </a:blipFill>
          <a:ln>
            <a:noFill/>
          </a:ln>
        </p:spPr>
      </p:sp>
      <p:sp>
        <p:nvSpPr>
          <p:cNvPr id="251" name="Google Shape;251;p23"/>
          <p:cNvSpPr/>
          <p:nvPr/>
        </p:nvSpPr>
        <p:spPr>
          <a:xfrm>
            <a:off x="4160250" y="-979201"/>
            <a:ext cx="11064051" cy="4761460"/>
          </a:xfrm>
          <a:custGeom>
            <a:rect b="b" l="l" r="r" t="t"/>
            <a:pathLst>
              <a:path extrusionOk="0" h="5232374" w="11064051">
                <a:moveTo>
                  <a:pt x="0" y="0"/>
                </a:moveTo>
                <a:lnTo>
                  <a:pt x="11064051" y="0"/>
                </a:lnTo>
                <a:lnTo>
                  <a:pt x="11064051" y="5232374"/>
                </a:lnTo>
                <a:lnTo>
                  <a:pt x="0" y="5232374"/>
                </a:lnTo>
                <a:lnTo>
                  <a:pt x="0" y="0"/>
                </a:lnTo>
                <a:close/>
              </a:path>
            </a:pathLst>
          </a:custGeom>
          <a:blipFill rotWithShape="1">
            <a:blip r:embed="rId4">
              <a:alphaModFix/>
            </a:blip>
            <a:stretch>
              <a:fillRect b="0" l="0" r="0" t="0"/>
            </a:stretch>
          </a:blipFill>
          <a:ln>
            <a:noFill/>
          </a:ln>
        </p:spPr>
      </p:sp>
      <p:sp>
        <p:nvSpPr>
          <p:cNvPr id="252" name="Google Shape;252;p23"/>
          <p:cNvSpPr txBox="1"/>
          <p:nvPr/>
        </p:nvSpPr>
        <p:spPr>
          <a:xfrm rot="-235038">
            <a:off x="4939710" y="317045"/>
            <a:ext cx="9327191" cy="1345934"/>
          </a:xfrm>
          <a:prstGeom prst="rect">
            <a:avLst/>
          </a:prstGeom>
          <a:noFill/>
          <a:ln>
            <a:noFill/>
          </a:ln>
        </p:spPr>
        <p:txBody>
          <a:bodyPr anchorCtr="0" anchor="t" bIns="0" lIns="0" spcFirstLastPara="1" rIns="0" wrap="square" tIns="0">
            <a:spAutoFit/>
          </a:bodyPr>
          <a:lstStyle/>
          <a:p>
            <a:pPr indent="0" lvl="0" marL="0" marR="0" rtl="0" algn="ctr">
              <a:lnSpc>
                <a:spcPct val="140004"/>
              </a:lnSpc>
              <a:spcBef>
                <a:spcPts val="0"/>
              </a:spcBef>
              <a:spcAft>
                <a:spcPts val="0"/>
              </a:spcAft>
              <a:buNone/>
            </a:pPr>
            <a:r>
              <a:rPr b="1" lang="en-US" sz="8744">
                <a:latin typeface="Skranji"/>
                <a:ea typeface="Skranji"/>
                <a:cs typeface="Skranji"/>
                <a:sym typeface="Skranji"/>
              </a:rPr>
              <a:t>PBIS AWARDS</a:t>
            </a:r>
            <a:endParaRPr>
              <a:latin typeface="Skranji"/>
              <a:ea typeface="Skranji"/>
              <a:cs typeface="Skranji"/>
              <a:sym typeface="Skranji"/>
            </a:endParaRPr>
          </a:p>
        </p:txBody>
      </p:sp>
      <p:sp>
        <p:nvSpPr>
          <p:cNvPr id="253" name="Google Shape;253;p23"/>
          <p:cNvSpPr txBox="1"/>
          <p:nvPr/>
        </p:nvSpPr>
        <p:spPr>
          <a:xfrm rot="475">
            <a:off x="611375" y="2642525"/>
            <a:ext cx="17370900" cy="6569400"/>
          </a:xfrm>
          <a:prstGeom prst="rect">
            <a:avLst/>
          </a:prstGeom>
          <a:solidFill>
            <a:srgbClr val="FFF0CE">
              <a:alpha val="67300"/>
            </a:srgbClr>
          </a:solidFill>
          <a:ln>
            <a:noFill/>
          </a:ln>
        </p:spPr>
        <p:txBody>
          <a:bodyPr anchorCtr="0" anchor="t" bIns="0" lIns="0" spcFirstLastPara="1" rIns="0" wrap="square" tIns="0">
            <a:spAutoFit/>
          </a:bodyPr>
          <a:lstStyle/>
          <a:p>
            <a:pPr indent="-12700" lvl="0" marL="12700" rtl="0" algn="ctr">
              <a:lnSpc>
                <a:spcPct val="115000"/>
              </a:lnSpc>
              <a:spcBef>
                <a:spcPts val="0"/>
              </a:spcBef>
              <a:spcAft>
                <a:spcPts val="0"/>
              </a:spcAft>
              <a:buClr>
                <a:schemeClr val="dk1"/>
              </a:buClr>
              <a:buSzPts val="1100"/>
              <a:buFont typeface="Arial"/>
              <a:buNone/>
            </a:pPr>
            <a:r>
              <a:t/>
            </a:r>
            <a:endParaRPr sz="1800">
              <a:solidFill>
                <a:schemeClr val="dk1"/>
              </a:solidFill>
              <a:latin typeface="Righteous"/>
              <a:ea typeface="Righteous"/>
              <a:cs typeface="Righteous"/>
              <a:sym typeface="Righteous"/>
            </a:endParaRPr>
          </a:p>
          <a:p>
            <a:pPr indent="-12700" lvl="0" marL="12700" rtl="0" algn="ctr">
              <a:lnSpc>
                <a:spcPct val="115000"/>
              </a:lnSpc>
              <a:spcBef>
                <a:spcPts val="0"/>
              </a:spcBef>
              <a:spcAft>
                <a:spcPts val="0"/>
              </a:spcAft>
              <a:buClr>
                <a:schemeClr val="dk1"/>
              </a:buClr>
              <a:buSzPts val="1100"/>
              <a:buFont typeface="Arial"/>
              <a:buNone/>
            </a:pPr>
            <a:r>
              <a:rPr lang="en-US" sz="5100">
                <a:solidFill>
                  <a:schemeClr val="dk1"/>
                </a:solidFill>
                <a:latin typeface="Righteous"/>
                <a:ea typeface="Righteous"/>
                <a:cs typeface="Righteous"/>
                <a:sym typeface="Righteous"/>
              </a:rPr>
              <a:t>Teachers: Please pass out PBIS awards to students who are showing </a:t>
            </a:r>
            <a:r>
              <a:rPr lang="en-US" sz="5100">
                <a:solidFill>
                  <a:schemeClr val="dk1"/>
                </a:solidFill>
                <a:latin typeface="Righteous"/>
                <a:ea typeface="Righteous"/>
                <a:cs typeface="Righteous"/>
                <a:sym typeface="Righteous"/>
              </a:rPr>
              <a:t>integrity</a:t>
            </a:r>
            <a:r>
              <a:rPr lang="en-US" sz="5100">
                <a:solidFill>
                  <a:schemeClr val="dk1"/>
                </a:solidFill>
                <a:latin typeface="Righteous"/>
                <a:ea typeface="Righteous"/>
                <a:cs typeface="Righteous"/>
                <a:sym typeface="Righteous"/>
              </a:rPr>
              <a:t>.  Examples are:</a:t>
            </a:r>
            <a:endParaRPr sz="5100">
              <a:solidFill>
                <a:schemeClr val="dk1"/>
              </a:solidFill>
              <a:latin typeface="Righteous"/>
              <a:ea typeface="Righteous"/>
              <a:cs typeface="Righteous"/>
              <a:sym typeface="Righteous"/>
            </a:endParaRPr>
          </a:p>
          <a:p>
            <a:pPr indent="-12700" lvl="0" marL="12700" rtl="0" algn="l">
              <a:lnSpc>
                <a:spcPct val="115000"/>
              </a:lnSpc>
              <a:spcBef>
                <a:spcPts val="0"/>
              </a:spcBef>
              <a:spcAft>
                <a:spcPts val="0"/>
              </a:spcAft>
              <a:buClr>
                <a:schemeClr val="dk1"/>
              </a:buClr>
              <a:buSzPts val="1100"/>
              <a:buFont typeface="Arial"/>
              <a:buNone/>
            </a:pPr>
            <a:r>
              <a:t/>
            </a:r>
            <a:endParaRPr sz="4700">
              <a:solidFill>
                <a:schemeClr val="dk1"/>
              </a:solidFill>
              <a:latin typeface="Righteous"/>
              <a:ea typeface="Righteous"/>
              <a:cs typeface="Righteous"/>
              <a:sym typeface="Righteous"/>
            </a:endParaRPr>
          </a:p>
          <a:p>
            <a:pPr indent="-12700" lvl="0" marL="12700" rtl="0" algn="l">
              <a:lnSpc>
                <a:spcPct val="115000"/>
              </a:lnSpc>
              <a:spcBef>
                <a:spcPts val="0"/>
              </a:spcBef>
              <a:spcAft>
                <a:spcPts val="0"/>
              </a:spcAft>
              <a:buClr>
                <a:schemeClr val="dk1"/>
              </a:buClr>
              <a:buSzPts val="1100"/>
              <a:buFont typeface="Arial"/>
              <a:buNone/>
            </a:pPr>
            <a:r>
              <a:t/>
            </a:r>
            <a:endParaRPr sz="3400">
              <a:solidFill>
                <a:schemeClr val="dk1"/>
              </a:solidFill>
              <a:latin typeface="Righteous"/>
              <a:ea typeface="Righteous"/>
              <a:cs typeface="Righteous"/>
              <a:sym typeface="Righteous"/>
            </a:endParaRPr>
          </a:p>
          <a:p>
            <a:pPr indent="-12700" lvl="0" marL="12700" rtl="0" algn="l">
              <a:lnSpc>
                <a:spcPct val="115000"/>
              </a:lnSpc>
              <a:spcBef>
                <a:spcPts val="0"/>
              </a:spcBef>
              <a:spcAft>
                <a:spcPts val="0"/>
              </a:spcAft>
              <a:buClr>
                <a:schemeClr val="dk1"/>
              </a:buClr>
              <a:buSzPts val="1100"/>
              <a:buFont typeface="Arial"/>
              <a:buNone/>
            </a:pPr>
            <a:r>
              <a:t/>
            </a:r>
            <a:endParaRPr sz="3400">
              <a:solidFill>
                <a:schemeClr val="dk1"/>
              </a:solidFill>
              <a:latin typeface="Righteous"/>
              <a:ea typeface="Righteous"/>
              <a:cs typeface="Righteous"/>
              <a:sym typeface="Righteous"/>
            </a:endParaRPr>
          </a:p>
          <a:p>
            <a:pPr indent="-12700" lvl="0" marL="12700" rtl="0" algn="l">
              <a:lnSpc>
                <a:spcPct val="115000"/>
              </a:lnSpc>
              <a:spcBef>
                <a:spcPts val="0"/>
              </a:spcBef>
              <a:spcAft>
                <a:spcPts val="0"/>
              </a:spcAft>
              <a:buClr>
                <a:schemeClr val="dk1"/>
              </a:buClr>
              <a:buSzPts val="1100"/>
              <a:buFont typeface="Arial"/>
              <a:buNone/>
            </a:pPr>
            <a:r>
              <a:t/>
            </a:r>
            <a:endParaRPr sz="3400">
              <a:solidFill>
                <a:schemeClr val="dk1"/>
              </a:solidFill>
              <a:latin typeface="Righteous"/>
              <a:ea typeface="Righteous"/>
              <a:cs typeface="Righteous"/>
              <a:sym typeface="Righteous"/>
            </a:endParaRPr>
          </a:p>
          <a:p>
            <a:pPr indent="-12700" lvl="0" marL="12700" rtl="0" algn="l">
              <a:lnSpc>
                <a:spcPct val="115000"/>
              </a:lnSpc>
              <a:spcBef>
                <a:spcPts val="0"/>
              </a:spcBef>
              <a:spcAft>
                <a:spcPts val="0"/>
              </a:spcAft>
              <a:buClr>
                <a:schemeClr val="dk1"/>
              </a:buClr>
              <a:buSzPts val="1100"/>
              <a:buFont typeface="Arial"/>
              <a:buNone/>
            </a:pPr>
            <a:r>
              <a:t/>
            </a:r>
            <a:endParaRPr sz="3400">
              <a:solidFill>
                <a:schemeClr val="dk1"/>
              </a:solidFill>
              <a:latin typeface="Righteous"/>
              <a:ea typeface="Righteous"/>
              <a:cs typeface="Righteous"/>
              <a:sym typeface="Righteous"/>
            </a:endParaRPr>
          </a:p>
          <a:p>
            <a:pPr indent="-12700" lvl="0" marL="12700" rtl="0" algn="l">
              <a:lnSpc>
                <a:spcPct val="115000"/>
              </a:lnSpc>
              <a:spcBef>
                <a:spcPts val="0"/>
              </a:spcBef>
              <a:spcAft>
                <a:spcPts val="0"/>
              </a:spcAft>
              <a:buClr>
                <a:schemeClr val="dk1"/>
              </a:buClr>
              <a:buSzPts val="1100"/>
              <a:buFont typeface="Arial"/>
              <a:buNone/>
            </a:pPr>
            <a:r>
              <a:t/>
            </a:r>
            <a:endParaRPr sz="3400">
              <a:solidFill>
                <a:schemeClr val="dk1"/>
              </a:solidFill>
              <a:latin typeface="Righteous"/>
              <a:ea typeface="Righteous"/>
              <a:cs typeface="Righteous"/>
              <a:sym typeface="Righteous"/>
            </a:endParaRPr>
          </a:p>
          <a:p>
            <a:pPr indent="0" lvl="0" marL="457200" rtl="0" algn="l">
              <a:lnSpc>
                <a:spcPct val="115000"/>
              </a:lnSpc>
              <a:spcBef>
                <a:spcPts val="0"/>
              </a:spcBef>
              <a:spcAft>
                <a:spcPts val="0"/>
              </a:spcAft>
              <a:buClr>
                <a:schemeClr val="dk1"/>
              </a:buClr>
              <a:buSzPts val="1100"/>
              <a:buFont typeface="Arial"/>
              <a:buNone/>
            </a:pPr>
            <a:r>
              <a:t/>
            </a:r>
            <a:endParaRPr>
              <a:solidFill>
                <a:schemeClr val="dk1"/>
              </a:solidFill>
            </a:endParaRPr>
          </a:p>
          <a:p>
            <a:pPr indent="0" lvl="0" marL="0" marR="0" rtl="0" algn="ctr">
              <a:lnSpc>
                <a:spcPct val="140017"/>
              </a:lnSpc>
              <a:spcBef>
                <a:spcPts val="0"/>
              </a:spcBef>
              <a:spcAft>
                <a:spcPts val="0"/>
              </a:spcAft>
              <a:buNone/>
            </a:pPr>
            <a:r>
              <a:t/>
            </a:r>
            <a:endParaRPr sz="2314">
              <a:latin typeface="Open Sans"/>
              <a:ea typeface="Open Sans"/>
              <a:cs typeface="Open Sans"/>
              <a:sym typeface="Open Sans"/>
            </a:endParaRPr>
          </a:p>
        </p:txBody>
      </p:sp>
      <p:sp>
        <p:nvSpPr>
          <p:cNvPr id="254" name="Google Shape;254;p23"/>
          <p:cNvSpPr txBox="1"/>
          <p:nvPr/>
        </p:nvSpPr>
        <p:spPr>
          <a:xfrm rot="-136">
            <a:off x="1432019" y="4835078"/>
            <a:ext cx="15177300" cy="1422900"/>
          </a:xfrm>
          <a:prstGeom prst="rect">
            <a:avLst/>
          </a:prstGeom>
          <a:solidFill>
            <a:srgbClr val="FFD966"/>
          </a:solidFill>
          <a:ln cap="flat" cmpd="sng" w="38100">
            <a:solidFill>
              <a:srgbClr val="000000"/>
            </a:solidFill>
            <a:prstDash val="solid"/>
            <a:round/>
            <a:headEnd len="sm" w="sm" type="none"/>
            <a:tailEnd len="sm" w="sm" type="none"/>
          </a:ln>
        </p:spPr>
        <p:txBody>
          <a:bodyPr anchorCtr="0" anchor="t" bIns="0" lIns="0" spcFirstLastPara="1" rIns="0" wrap="square" tIns="0">
            <a:spAutoFit/>
          </a:bodyPr>
          <a:lstStyle/>
          <a:p>
            <a:pPr indent="0" lvl="0" marL="457200" rtl="0" algn="l">
              <a:lnSpc>
                <a:spcPct val="115000"/>
              </a:lnSpc>
              <a:spcBef>
                <a:spcPts val="0"/>
              </a:spcBef>
              <a:spcAft>
                <a:spcPts val="0"/>
              </a:spcAft>
              <a:buClr>
                <a:schemeClr val="dk1"/>
              </a:buClr>
              <a:buSzPts val="1100"/>
              <a:buFont typeface="Arial"/>
              <a:buNone/>
            </a:pPr>
            <a:r>
              <a:rPr b="1" lang="en-US" sz="4300">
                <a:solidFill>
                  <a:schemeClr val="dk1"/>
                </a:solidFill>
                <a:latin typeface="Andika"/>
                <a:ea typeface="Andika"/>
                <a:cs typeface="Andika"/>
                <a:sym typeface="Andika"/>
              </a:rPr>
              <a:t>Example </a:t>
            </a:r>
            <a:r>
              <a:rPr b="1" lang="en-US" sz="4300">
                <a:solidFill>
                  <a:schemeClr val="dk1"/>
                </a:solidFill>
                <a:latin typeface="Andika"/>
                <a:ea typeface="Andika"/>
                <a:cs typeface="Andika"/>
                <a:sym typeface="Andika"/>
              </a:rPr>
              <a:t>1:</a:t>
            </a:r>
            <a:r>
              <a:rPr lang="en-US" sz="4300">
                <a:solidFill>
                  <a:schemeClr val="dk1"/>
                </a:solidFill>
                <a:latin typeface="Andika"/>
                <a:ea typeface="Andika"/>
                <a:cs typeface="Andika"/>
                <a:sym typeface="Andika"/>
              </a:rPr>
              <a:t> A student left their badge and wallet on their desk. Another student turns both items into their teacher.</a:t>
            </a:r>
            <a:endParaRPr sz="2314">
              <a:latin typeface="Open Sans"/>
              <a:ea typeface="Open Sans"/>
              <a:cs typeface="Open Sans"/>
              <a:sym typeface="Open Sans"/>
            </a:endParaRPr>
          </a:p>
        </p:txBody>
      </p:sp>
      <p:sp>
        <p:nvSpPr>
          <p:cNvPr id="255" name="Google Shape;255;p23"/>
          <p:cNvSpPr txBox="1"/>
          <p:nvPr/>
        </p:nvSpPr>
        <p:spPr>
          <a:xfrm rot="1311">
            <a:off x="1432024" y="7708400"/>
            <a:ext cx="15729601" cy="1404000"/>
          </a:xfrm>
          <a:prstGeom prst="rect">
            <a:avLst/>
          </a:prstGeom>
          <a:solidFill>
            <a:srgbClr val="FFD966"/>
          </a:solidFill>
          <a:ln cap="flat" cmpd="sng" w="38100">
            <a:solidFill>
              <a:srgbClr val="000000"/>
            </a:solidFill>
            <a:prstDash val="solid"/>
            <a:round/>
            <a:headEnd len="sm" w="sm" type="none"/>
            <a:tailEnd len="sm" w="sm" type="none"/>
          </a:ln>
        </p:spPr>
        <p:txBody>
          <a:bodyPr anchorCtr="0" anchor="t" bIns="0" lIns="0" spcFirstLastPara="1" rIns="0" wrap="square" tIns="0">
            <a:spAutoFit/>
          </a:bodyPr>
          <a:lstStyle/>
          <a:p>
            <a:pPr indent="0" lvl="0" marL="0" marR="0" rtl="0" algn="l">
              <a:lnSpc>
                <a:spcPct val="140017"/>
              </a:lnSpc>
              <a:spcBef>
                <a:spcPts val="0"/>
              </a:spcBef>
              <a:spcAft>
                <a:spcPts val="0"/>
              </a:spcAft>
              <a:buNone/>
            </a:pPr>
            <a:r>
              <a:rPr b="1" lang="en-US" sz="3800">
                <a:solidFill>
                  <a:schemeClr val="dk1"/>
                </a:solidFill>
                <a:latin typeface="Andika"/>
                <a:ea typeface="Andika"/>
                <a:cs typeface="Andika"/>
                <a:sym typeface="Andika"/>
              </a:rPr>
              <a:t> Example 2: </a:t>
            </a:r>
            <a:r>
              <a:rPr lang="en-US" sz="3800">
                <a:solidFill>
                  <a:schemeClr val="dk1"/>
                </a:solidFill>
                <a:latin typeface="Andika"/>
                <a:ea typeface="Andika"/>
                <a:cs typeface="Andika"/>
                <a:sym typeface="Andika"/>
              </a:rPr>
              <a:t>  Trash is left in the hallway, cafeteria and a student decides to pick it up. </a:t>
            </a:r>
            <a:endParaRPr sz="2314">
              <a:latin typeface="Open Sans"/>
              <a:ea typeface="Open Sans"/>
              <a:cs typeface="Open Sans"/>
              <a:sym typeface="Open Sans"/>
            </a:endParaRPr>
          </a:p>
        </p:txBody>
      </p:sp>
      <p:sp>
        <p:nvSpPr>
          <p:cNvPr id="256" name="Google Shape;256;p23"/>
          <p:cNvSpPr/>
          <p:nvPr/>
        </p:nvSpPr>
        <p:spPr>
          <a:xfrm>
            <a:off x="-521476" y="7090099"/>
            <a:ext cx="4366457" cy="3742417"/>
          </a:xfrm>
          <a:custGeom>
            <a:rect b="b" l="l" r="r" t="t"/>
            <a:pathLst>
              <a:path extrusionOk="0" h="3742417" w="4366457">
                <a:moveTo>
                  <a:pt x="0" y="0"/>
                </a:moveTo>
                <a:lnTo>
                  <a:pt x="4366457" y="0"/>
                </a:lnTo>
                <a:lnTo>
                  <a:pt x="4366457" y="3742417"/>
                </a:lnTo>
                <a:lnTo>
                  <a:pt x="0" y="3742417"/>
                </a:lnTo>
                <a:lnTo>
                  <a:pt x="0" y="0"/>
                </a:lnTo>
                <a:close/>
              </a:path>
            </a:pathLst>
          </a:custGeom>
          <a:blipFill rotWithShape="1">
            <a:blip r:embed="rId5">
              <a:alphaModFix/>
            </a:blip>
            <a:stretch>
              <a:fillRect b="0" l="0" r="0" t="0"/>
            </a:stretch>
          </a:blipFill>
          <a:ln>
            <a:noFill/>
          </a:ln>
        </p:spPr>
      </p:sp>
      <p:sp>
        <p:nvSpPr>
          <p:cNvPr id="257" name="Google Shape;257;p23"/>
          <p:cNvSpPr/>
          <p:nvPr/>
        </p:nvSpPr>
        <p:spPr>
          <a:xfrm rot="10800000">
            <a:off x="15446554" y="-581103"/>
            <a:ext cx="4366457" cy="3742417"/>
          </a:xfrm>
          <a:custGeom>
            <a:rect b="b" l="l" r="r" t="t"/>
            <a:pathLst>
              <a:path extrusionOk="0" h="3742417" w="4366457">
                <a:moveTo>
                  <a:pt x="4366456" y="3742418"/>
                </a:moveTo>
                <a:lnTo>
                  <a:pt x="0" y="3742418"/>
                </a:lnTo>
                <a:lnTo>
                  <a:pt x="0" y="0"/>
                </a:lnTo>
                <a:lnTo>
                  <a:pt x="4366456" y="0"/>
                </a:lnTo>
                <a:lnTo>
                  <a:pt x="4366456" y="3742418"/>
                </a:lnTo>
                <a:close/>
              </a:path>
            </a:pathLst>
          </a:custGeom>
          <a:blipFill rotWithShape="1">
            <a:blip r:embed="rId5">
              <a:alphaModFix/>
            </a:blip>
            <a:stretch>
              <a:fillRect b="0" l="0" r="0" t="0"/>
            </a:stretch>
          </a:blipFill>
          <a:ln>
            <a:noFill/>
          </a:ln>
        </p:spPr>
      </p:sp>
      <p:sp>
        <p:nvSpPr>
          <p:cNvPr id="258" name="Google Shape;258;p23"/>
          <p:cNvSpPr/>
          <p:nvPr/>
        </p:nvSpPr>
        <p:spPr>
          <a:xfrm>
            <a:off x="13546500" y="9505050"/>
            <a:ext cx="4741500" cy="713700"/>
          </a:xfrm>
          <a:prstGeom prst="rect">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Calibri"/>
              <a:ea typeface="Calibri"/>
              <a:cs typeface="Calibri"/>
              <a:sym typeface="Calibri"/>
            </a:endParaRPr>
          </a:p>
        </p:txBody>
      </p:sp>
      <p:sp>
        <p:nvSpPr>
          <p:cNvPr id="259" name="Google Shape;259;p23"/>
          <p:cNvSpPr/>
          <p:nvPr/>
        </p:nvSpPr>
        <p:spPr>
          <a:xfrm>
            <a:off x="13546494" y="9461240"/>
            <a:ext cx="1989279" cy="801316"/>
          </a:xfrm>
          <a:custGeom>
            <a:rect b="b" l="l" r="r" t="t"/>
            <a:pathLst>
              <a:path extrusionOk="0" h="801316" w="1989279">
                <a:moveTo>
                  <a:pt x="0" y="0"/>
                </a:moveTo>
                <a:lnTo>
                  <a:pt x="1989278" y="0"/>
                </a:lnTo>
                <a:lnTo>
                  <a:pt x="1989278" y="801316"/>
                </a:lnTo>
                <a:lnTo>
                  <a:pt x="0" y="801316"/>
                </a:lnTo>
                <a:lnTo>
                  <a:pt x="0" y="0"/>
                </a:lnTo>
                <a:close/>
              </a:path>
            </a:pathLst>
          </a:custGeom>
          <a:blipFill rotWithShape="1">
            <a:blip r:embed="rId6">
              <a:alphaModFix amt="48000"/>
            </a:blip>
            <a:stretch>
              <a:fillRect b="-10259" l="-76895" r="-63998" t="0"/>
            </a:stretch>
          </a:blipFill>
          <a:ln>
            <a:noFill/>
          </a:ln>
        </p:spPr>
      </p:sp>
      <p:sp>
        <p:nvSpPr>
          <p:cNvPr id="260" name="Google Shape;260;p23"/>
          <p:cNvSpPr txBox="1"/>
          <p:nvPr/>
        </p:nvSpPr>
        <p:spPr>
          <a:xfrm>
            <a:off x="15556350" y="9505050"/>
            <a:ext cx="5158500" cy="713700"/>
          </a:xfrm>
          <a:prstGeom prst="rect">
            <a:avLst/>
          </a:prstGeom>
          <a:noFill/>
          <a:ln>
            <a:noFill/>
          </a:ln>
        </p:spPr>
        <p:txBody>
          <a:bodyPr anchorCtr="0" anchor="t" bIns="0" lIns="0" spcFirstLastPara="1" rIns="0" wrap="square" tIns="0">
            <a:spAutoFit/>
          </a:bodyPr>
          <a:lstStyle/>
          <a:p>
            <a:pPr indent="0" lvl="0" marL="0" marR="0" rtl="0" algn="l">
              <a:lnSpc>
                <a:spcPct val="90001"/>
              </a:lnSpc>
              <a:spcBef>
                <a:spcPts val="0"/>
              </a:spcBef>
              <a:spcAft>
                <a:spcPts val="0"/>
              </a:spcAft>
              <a:buNone/>
            </a:pPr>
            <a:r>
              <a:rPr lang="en-US" sz="5151">
                <a:solidFill>
                  <a:schemeClr val="dk1"/>
                </a:solidFill>
                <a:latin typeface="Righteous"/>
                <a:ea typeface="Righteous"/>
                <a:cs typeface="Righteous"/>
                <a:sym typeface="Righteous"/>
              </a:rPr>
              <a:t>Integrity</a:t>
            </a:r>
            <a:endParaRPr sz="100">
              <a:solidFill>
                <a:schemeClr val="dk1"/>
              </a:solidFill>
              <a:latin typeface="Righteous"/>
              <a:ea typeface="Righteous"/>
              <a:cs typeface="Righteous"/>
              <a:sym typeface="Righteous"/>
            </a:endParaRPr>
          </a:p>
        </p:txBody>
      </p:sp>
      <p:pic>
        <p:nvPicPr>
          <p:cNvPr id="261" name="Google Shape;261;p23"/>
          <p:cNvPicPr preferRelativeResize="0"/>
          <p:nvPr/>
        </p:nvPicPr>
        <p:blipFill>
          <a:blip r:embed="rId7">
            <a:alphaModFix/>
          </a:blip>
          <a:stretch>
            <a:fillRect/>
          </a:stretch>
        </p:blipFill>
        <p:spPr>
          <a:xfrm rot="-611527">
            <a:off x="562300" y="339525"/>
            <a:ext cx="2198900" cy="2124000"/>
          </a:xfrm>
          <a:prstGeom prst="rect">
            <a:avLst/>
          </a:prstGeom>
          <a:noFill/>
          <a:ln>
            <a:noFill/>
          </a:ln>
        </p:spPr>
      </p:pic>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65" name="Shape 265"/>
        <p:cNvGrpSpPr/>
        <p:nvPr/>
      </p:nvGrpSpPr>
      <p:grpSpPr>
        <a:xfrm>
          <a:off x="0" y="0"/>
          <a:ext cx="0" cy="0"/>
          <a:chOff x="0" y="0"/>
          <a:chExt cx="0" cy="0"/>
        </a:xfrm>
      </p:grpSpPr>
      <p:sp>
        <p:nvSpPr>
          <p:cNvPr id="266" name="Google Shape;266;p24"/>
          <p:cNvSpPr/>
          <p:nvPr/>
        </p:nvSpPr>
        <p:spPr>
          <a:xfrm>
            <a:off x="0" y="0"/>
            <a:ext cx="18288000" cy="10287000"/>
          </a:xfrm>
          <a:custGeom>
            <a:rect b="b" l="l" r="r" t="t"/>
            <a:pathLst>
              <a:path extrusionOk="0" h="10287000" w="18288000">
                <a:moveTo>
                  <a:pt x="0" y="0"/>
                </a:moveTo>
                <a:lnTo>
                  <a:pt x="18288000" y="0"/>
                </a:lnTo>
                <a:lnTo>
                  <a:pt x="18288000" y="10287000"/>
                </a:lnTo>
                <a:lnTo>
                  <a:pt x="0" y="10287000"/>
                </a:lnTo>
                <a:lnTo>
                  <a:pt x="0" y="0"/>
                </a:lnTo>
                <a:close/>
              </a:path>
            </a:pathLst>
          </a:custGeom>
          <a:blipFill rotWithShape="1">
            <a:blip r:embed="rId3">
              <a:alphaModFix/>
            </a:blip>
            <a:stretch>
              <a:fillRect b="-38883" l="0" r="0" t="-38885"/>
            </a:stretch>
          </a:blipFill>
          <a:ln>
            <a:noFill/>
          </a:ln>
        </p:spPr>
      </p:sp>
      <p:sp>
        <p:nvSpPr>
          <p:cNvPr id="267" name="Google Shape;267;p24"/>
          <p:cNvSpPr/>
          <p:nvPr/>
        </p:nvSpPr>
        <p:spPr>
          <a:xfrm flipH="1" rot="10800000">
            <a:off x="1229850" y="856259"/>
            <a:ext cx="15443945" cy="10425791"/>
          </a:xfrm>
          <a:custGeom>
            <a:rect b="b" l="l" r="r" t="t"/>
            <a:pathLst>
              <a:path extrusionOk="0" h="10425791" w="13547320">
                <a:moveTo>
                  <a:pt x="0" y="10425792"/>
                </a:moveTo>
                <a:lnTo>
                  <a:pt x="13547320" y="10425792"/>
                </a:lnTo>
                <a:lnTo>
                  <a:pt x="13547320" y="0"/>
                </a:lnTo>
                <a:lnTo>
                  <a:pt x="0" y="0"/>
                </a:lnTo>
                <a:lnTo>
                  <a:pt x="0" y="10425792"/>
                </a:lnTo>
                <a:close/>
              </a:path>
            </a:pathLst>
          </a:custGeom>
          <a:blipFill rotWithShape="1">
            <a:blip r:embed="rId4">
              <a:alphaModFix/>
            </a:blip>
            <a:stretch>
              <a:fillRect b="0" l="0" r="0" t="0"/>
            </a:stretch>
          </a:blipFill>
          <a:ln>
            <a:noFill/>
          </a:ln>
        </p:spPr>
      </p:sp>
      <p:sp>
        <p:nvSpPr>
          <p:cNvPr id="268" name="Google Shape;268;p24"/>
          <p:cNvSpPr/>
          <p:nvPr/>
        </p:nvSpPr>
        <p:spPr>
          <a:xfrm>
            <a:off x="3399200" y="-819964"/>
            <a:ext cx="11064051" cy="4539084"/>
          </a:xfrm>
          <a:custGeom>
            <a:rect b="b" l="l" r="r" t="t"/>
            <a:pathLst>
              <a:path extrusionOk="0" h="5232374" w="11064051">
                <a:moveTo>
                  <a:pt x="0" y="0"/>
                </a:moveTo>
                <a:lnTo>
                  <a:pt x="11064051" y="0"/>
                </a:lnTo>
                <a:lnTo>
                  <a:pt x="11064051" y="5232374"/>
                </a:lnTo>
                <a:lnTo>
                  <a:pt x="0" y="5232374"/>
                </a:lnTo>
                <a:lnTo>
                  <a:pt x="0" y="0"/>
                </a:lnTo>
                <a:close/>
              </a:path>
            </a:pathLst>
          </a:custGeom>
          <a:blipFill rotWithShape="1">
            <a:blip r:embed="rId5">
              <a:alphaModFix/>
            </a:blip>
            <a:stretch>
              <a:fillRect b="0" l="0" r="0" t="0"/>
            </a:stretch>
          </a:blipFill>
          <a:ln>
            <a:noFill/>
          </a:ln>
        </p:spPr>
      </p:sp>
      <p:sp>
        <p:nvSpPr>
          <p:cNvPr id="269" name="Google Shape;269;p24"/>
          <p:cNvSpPr txBox="1"/>
          <p:nvPr/>
        </p:nvSpPr>
        <p:spPr>
          <a:xfrm rot="-235038">
            <a:off x="3810692" y="361952"/>
            <a:ext cx="9327191" cy="1345934"/>
          </a:xfrm>
          <a:prstGeom prst="rect">
            <a:avLst/>
          </a:prstGeom>
          <a:noFill/>
          <a:ln>
            <a:noFill/>
          </a:ln>
        </p:spPr>
        <p:txBody>
          <a:bodyPr anchorCtr="0" anchor="t" bIns="0" lIns="0" spcFirstLastPara="1" rIns="0" wrap="square" tIns="0">
            <a:spAutoFit/>
          </a:bodyPr>
          <a:lstStyle/>
          <a:p>
            <a:pPr indent="0" lvl="0" marL="0" marR="0" rtl="0" algn="ctr">
              <a:lnSpc>
                <a:spcPct val="140004"/>
              </a:lnSpc>
              <a:spcBef>
                <a:spcPts val="0"/>
              </a:spcBef>
              <a:spcAft>
                <a:spcPts val="0"/>
              </a:spcAft>
              <a:buNone/>
            </a:pPr>
            <a:r>
              <a:rPr b="1" lang="en-US" sz="8744">
                <a:latin typeface="Skranji"/>
                <a:ea typeface="Skranji"/>
                <a:cs typeface="Skranji"/>
                <a:sym typeface="Skranji"/>
              </a:rPr>
              <a:t>Home Activity</a:t>
            </a:r>
            <a:endParaRPr>
              <a:latin typeface="Skranji"/>
              <a:ea typeface="Skranji"/>
              <a:cs typeface="Skranji"/>
              <a:sym typeface="Skranji"/>
            </a:endParaRPr>
          </a:p>
        </p:txBody>
      </p:sp>
      <p:sp>
        <p:nvSpPr>
          <p:cNvPr id="270" name="Google Shape;270;p24"/>
          <p:cNvSpPr/>
          <p:nvPr/>
        </p:nvSpPr>
        <p:spPr>
          <a:xfrm flipH="1" rot="10800000">
            <a:off x="-4800933" y="-864758"/>
            <a:ext cx="9601867" cy="8229600"/>
          </a:xfrm>
          <a:custGeom>
            <a:rect b="b" l="l" r="r" t="t"/>
            <a:pathLst>
              <a:path extrusionOk="0" h="8229600" w="9601867">
                <a:moveTo>
                  <a:pt x="0" y="8229600"/>
                </a:moveTo>
                <a:lnTo>
                  <a:pt x="9601866" y="8229600"/>
                </a:lnTo>
                <a:lnTo>
                  <a:pt x="9601866" y="0"/>
                </a:lnTo>
                <a:lnTo>
                  <a:pt x="0" y="0"/>
                </a:lnTo>
                <a:lnTo>
                  <a:pt x="0" y="8229600"/>
                </a:lnTo>
                <a:close/>
              </a:path>
            </a:pathLst>
          </a:custGeom>
          <a:blipFill rotWithShape="1">
            <a:blip r:embed="rId6">
              <a:alphaModFix/>
            </a:blip>
            <a:stretch>
              <a:fillRect b="0" l="0" r="0" t="0"/>
            </a:stretch>
          </a:blipFill>
          <a:ln>
            <a:noFill/>
          </a:ln>
        </p:spPr>
      </p:sp>
      <p:sp>
        <p:nvSpPr>
          <p:cNvPr id="271" name="Google Shape;271;p24"/>
          <p:cNvSpPr/>
          <p:nvPr/>
        </p:nvSpPr>
        <p:spPr>
          <a:xfrm flipH="1">
            <a:off x="9662307" y="5782380"/>
            <a:ext cx="9601867" cy="8229600"/>
          </a:xfrm>
          <a:custGeom>
            <a:rect b="b" l="l" r="r" t="t"/>
            <a:pathLst>
              <a:path extrusionOk="0" h="8229600" w="9601867">
                <a:moveTo>
                  <a:pt x="9601867" y="0"/>
                </a:moveTo>
                <a:lnTo>
                  <a:pt x="0" y="0"/>
                </a:lnTo>
                <a:lnTo>
                  <a:pt x="0" y="8229600"/>
                </a:lnTo>
                <a:lnTo>
                  <a:pt x="9601867" y="8229600"/>
                </a:lnTo>
                <a:lnTo>
                  <a:pt x="9601867" y="0"/>
                </a:lnTo>
                <a:close/>
              </a:path>
            </a:pathLst>
          </a:custGeom>
          <a:blipFill rotWithShape="1">
            <a:blip r:embed="rId6">
              <a:alphaModFix/>
            </a:blip>
            <a:stretch>
              <a:fillRect b="0" l="0" r="0" t="0"/>
            </a:stretch>
          </a:blipFill>
          <a:ln>
            <a:noFill/>
          </a:ln>
        </p:spPr>
      </p:sp>
      <p:sp>
        <p:nvSpPr>
          <p:cNvPr id="272" name="Google Shape;272;p24"/>
          <p:cNvSpPr/>
          <p:nvPr/>
        </p:nvSpPr>
        <p:spPr>
          <a:xfrm>
            <a:off x="211500" y="9048450"/>
            <a:ext cx="5875500" cy="1169700"/>
          </a:xfrm>
          <a:prstGeom prst="rect">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Calibri"/>
              <a:ea typeface="Calibri"/>
              <a:cs typeface="Calibri"/>
              <a:sym typeface="Calibri"/>
            </a:endParaRPr>
          </a:p>
        </p:txBody>
      </p:sp>
      <p:sp>
        <p:nvSpPr>
          <p:cNvPr id="273" name="Google Shape;273;p24"/>
          <p:cNvSpPr/>
          <p:nvPr/>
        </p:nvSpPr>
        <p:spPr>
          <a:xfrm>
            <a:off x="211494" y="9232640"/>
            <a:ext cx="1989279" cy="801316"/>
          </a:xfrm>
          <a:custGeom>
            <a:rect b="b" l="l" r="r" t="t"/>
            <a:pathLst>
              <a:path extrusionOk="0" h="801316" w="1989279">
                <a:moveTo>
                  <a:pt x="0" y="0"/>
                </a:moveTo>
                <a:lnTo>
                  <a:pt x="1989278" y="0"/>
                </a:lnTo>
                <a:lnTo>
                  <a:pt x="1989278" y="801316"/>
                </a:lnTo>
                <a:lnTo>
                  <a:pt x="0" y="801316"/>
                </a:lnTo>
                <a:lnTo>
                  <a:pt x="0" y="0"/>
                </a:lnTo>
                <a:close/>
              </a:path>
            </a:pathLst>
          </a:custGeom>
          <a:blipFill rotWithShape="1">
            <a:blip r:embed="rId7">
              <a:alphaModFix amt="48000"/>
            </a:blip>
            <a:stretch>
              <a:fillRect b="-10259" l="-76895" r="-63998" t="0"/>
            </a:stretch>
          </a:blipFill>
          <a:ln>
            <a:noFill/>
          </a:ln>
        </p:spPr>
      </p:sp>
      <p:sp>
        <p:nvSpPr>
          <p:cNvPr id="274" name="Google Shape;274;p24"/>
          <p:cNvSpPr txBox="1"/>
          <p:nvPr/>
        </p:nvSpPr>
        <p:spPr>
          <a:xfrm>
            <a:off x="2177949" y="9138000"/>
            <a:ext cx="6060600" cy="990600"/>
          </a:xfrm>
          <a:prstGeom prst="rect">
            <a:avLst/>
          </a:prstGeom>
          <a:noFill/>
          <a:ln>
            <a:noFill/>
          </a:ln>
        </p:spPr>
        <p:txBody>
          <a:bodyPr anchorCtr="0" anchor="t" bIns="0" lIns="0" spcFirstLastPara="1" rIns="0" wrap="square" tIns="0">
            <a:spAutoFit/>
          </a:bodyPr>
          <a:lstStyle/>
          <a:p>
            <a:pPr indent="0" lvl="0" marL="0" marR="0" rtl="0" algn="l">
              <a:lnSpc>
                <a:spcPct val="90001"/>
              </a:lnSpc>
              <a:spcBef>
                <a:spcPts val="0"/>
              </a:spcBef>
              <a:spcAft>
                <a:spcPts val="0"/>
              </a:spcAft>
              <a:buNone/>
            </a:pPr>
            <a:r>
              <a:rPr lang="en-US" sz="7151">
                <a:solidFill>
                  <a:schemeClr val="dk1"/>
                </a:solidFill>
                <a:latin typeface="Righteous"/>
                <a:ea typeface="Righteous"/>
                <a:cs typeface="Righteous"/>
                <a:sym typeface="Righteous"/>
              </a:rPr>
              <a:t>Integrity</a:t>
            </a:r>
            <a:endParaRPr sz="100">
              <a:solidFill>
                <a:schemeClr val="dk1"/>
              </a:solidFill>
              <a:latin typeface="Righteous"/>
              <a:ea typeface="Righteous"/>
              <a:cs typeface="Righteous"/>
              <a:sym typeface="Righteous"/>
            </a:endParaRPr>
          </a:p>
        </p:txBody>
      </p:sp>
      <p:sp>
        <p:nvSpPr>
          <p:cNvPr id="275" name="Google Shape;275;p24"/>
          <p:cNvSpPr txBox="1"/>
          <p:nvPr/>
        </p:nvSpPr>
        <p:spPr>
          <a:xfrm>
            <a:off x="3775675" y="3053375"/>
            <a:ext cx="12235200" cy="54666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Clr>
                <a:schemeClr val="dk1"/>
              </a:buClr>
              <a:buFont typeface="Arial"/>
              <a:buNone/>
            </a:pPr>
            <a:r>
              <a:rPr lang="en-US" sz="5800">
                <a:solidFill>
                  <a:srgbClr val="232020"/>
                </a:solidFill>
                <a:latin typeface="Skranji"/>
                <a:ea typeface="Skranji"/>
                <a:cs typeface="Skranji"/>
                <a:sym typeface="Skranji"/>
              </a:rPr>
              <a:t>“Consequence Game”</a:t>
            </a:r>
            <a:endParaRPr sz="5800">
              <a:solidFill>
                <a:srgbClr val="232020"/>
              </a:solidFill>
              <a:latin typeface="Skranji"/>
              <a:ea typeface="Skranji"/>
              <a:cs typeface="Skranji"/>
              <a:sym typeface="Skranji"/>
            </a:endParaRPr>
          </a:p>
          <a:p>
            <a:pPr indent="0" lvl="0" marL="457200" rtl="0" algn="l">
              <a:spcBef>
                <a:spcPts val="0"/>
              </a:spcBef>
              <a:spcAft>
                <a:spcPts val="0"/>
              </a:spcAft>
              <a:buNone/>
            </a:pPr>
            <a:r>
              <a:rPr b="1" lang="en-US" sz="4600">
                <a:solidFill>
                  <a:srgbClr val="232020"/>
                </a:solidFill>
                <a:latin typeface="Andika"/>
                <a:ea typeface="Andika"/>
                <a:cs typeface="Andika"/>
                <a:sym typeface="Andika"/>
              </a:rPr>
              <a:t>With your family, you will either draw out or act out a scenario of your own. Once the family has guessed the scenario, discuss what you should do in this scenario. The </a:t>
            </a:r>
            <a:r>
              <a:rPr b="1" lang="en-US" sz="4600">
                <a:solidFill>
                  <a:srgbClr val="FF0000"/>
                </a:solidFill>
                <a:latin typeface="Andika"/>
                <a:ea typeface="Andika"/>
                <a:cs typeface="Andika"/>
                <a:sym typeface="Andika"/>
              </a:rPr>
              <a:t>next family </a:t>
            </a:r>
            <a:r>
              <a:rPr b="1" lang="en-US" sz="4600">
                <a:solidFill>
                  <a:srgbClr val="FF0000"/>
                </a:solidFill>
                <a:latin typeface="Andika"/>
                <a:ea typeface="Andika"/>
                <a:cs typeface="Andika"/>
                <a:sym typeface="Andika"/>
              </a:rPr>
              <a:t>member</a:t>
            </a:r>
            <a:r>
              <a:rPr b="1" lang="en-US" sz="4600">
                <a:solidFill>
                  <a:srgbClr val="FF0000"/>
                </a:solidFill>
                <a:latin typeface="Andika"/>
                <a:ea typeface="Andika"/>
                <a:cs typeface="Andika"/>
                <a:sym typeface="Andika"/>
              </a:rPr>
              <a:t> will repeat and do a different scenario.</a:t>
            </a:r>
            <a:endParaRPr b="1" sz="4600">
              <a:solidFill>
                <a:srgbClr val="FF0000"/>
              </a:solidFill>
              <a:latin typeface="Andika"/>
              <a:ea typeface="Andika"/>
              <a:cs typeface="Andika"/>
              <a:sym typeface="Andika"/>
            </a:endParaRPr>
          </a:p>
          <a:p>
            <a:pPr indent="0" lvl="0" marL="0" marR="0" rtl="0" algn="ctr">
              <a:lnSpc>
                <a:spcPct val="140017"/>
              </a:lnSpc>
              <a:spcBef>
                <a:spcPts val="0"/>
              </a:spcBef>
              <a:spcAft>
                <a:spcPts val="0"/>
              </a:spcAft>
              <a:buNone/>
            </a:pPr>
            <a:r>
              <a:t/>
            </a:r>
            <a:endParaRPr sz="2114">
              <a:latin typeface="Open Sans"/>
              <a:ea typeface="Open Sans"/>
              <a:cs typeface="Open Sans"/>
              <a:sym typeface="Open Sans"/>
            </a:endParaRPr>
          </a:p>
        </p:txBody>
      </p:sp>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79" name="Shape 279"/>
        <p:cNvGrpSpPr/>
        <p:nvPr/>
      </p:nvGrpSpPr>
      <p:grpSpPr>
        <a:xfrm>
          <a:off x="0" y="0"/>
          <a:ext cx="0" cy="0"/>
          <a:chOff x="0" y="0"/>
          <a:chExt cx="0" cy="0"/>
        </a:xfrm>
      </p:grpSpPr>
      <p:sp>
        <p:nvSpPr>
          <p:cNvPr id="280" name="Google Shape;280;p25"/>
          <p:cNvSpPr/>
          <p:nvPr/>
        </p:nvSpPr>
        <p:spPr>
          <a:xfrm>
            <a:off x="0" y="0"/>
            <a:ext cx="18288000" cy="10287000"/>
          </a:xfrm>
          <a:custGeom>
            <a:rect b="b" l="l" r="r" t="t"/>
            <a:pathLst>
              <a:path extrusionOk="0" h="10287000" w="18288000">
                <a:moveTo>
                  <a:pt x="0" y="0"/>
                </a:moveTo>
                <a:lnTo>
                  <a:pt x="18288000" y="0"/>
                </a:lnTo>
                <a:lnTo>
                  <a:pt x="18288000" y="10287000"/>
                </a:lnTo>
                <a:lnTo>
                  <a:pt x="0" y="10287000"/>
                </a:lnTo>
                <a:lnTo>
                  <a:pt x="0" y="0"/>
                </a:lnTo>
                <a:close/>
              </a:path>
            </a:pathLst>
          </a:custGeom>
          <a:blipFill rotWithShape="1">
            <a:blip r:embed="rId3">
              <a:alphaModFix/>
            </a:blip>
            <a:stretch>
              <a:fillRect b="-5559" l="0" r="0" t="-5549"/>
            </a:stretch>
          </a:blipFill>
          <a:ln>
            <a:noFill/>
          </a:ln>
        </p:spPr>
      </p:sp>
      <p:sp>
        <p:nvSpPr>
          <p:cNvPr id="281" name="Google Shape;281;p25"/>
          <p:cNvSpPr/>
          <p:nvPr/>
        </p:nvSpPr>
        <p:spPr>
          <a:xfrm>
            <a:off x="-1887301" y="-1737"/>
            <a:ext cx="15177593" cy="10092065"/>
          </a:xfrm>
          <a:custGeom>
            <a:rect b="b" l="l" r="r" t="t"/>
            <a:pathLst>
              <a:path extrusionOk="0" h="9894181" w="13797812">
                <a:moveTo>
                  <a:pt x="0" y="0"/>
                </a:moveTo>
                <a:lnTo>
                  <a:pt x="13797812" y="0"/>
                </a:lnTo>
                <a:lnTo>
                  <a:pt x="13797812" y="9894181"/>
                </a:lnTo>
                <a:lnTo>
                  <a:pt x="0" y="9894181"/>
                </a:lnTo>
                <a:lnTo>
                  <a:pt x="0" y="0"/>
                </a:lnTo>
                <a:close/>
              </a:path>
            </a:pathLst>
          </a:custGeom>
          <a:blipFill rotWithShape="1">
            <a:blip r:embed="rId4">
              <a:alphaModFix/>
            </a:blip>
            <a:stretch>
              <a:fillRect b="0" l="0" r="0" t="0"/>
            </a:stretch>
          </a:blipFill>
          <a:ln>
            <a:noFill/>
          </a:ln>
        </p:spPr>
      </p:sp>
      <p:sp>
        <p:nvSpPr>
          <p:cNvPr id="282" name="Google Shape;282;p25"/>
          <p:cNvSpPr/>
          <p:nvPr/>
        </p:nvSpPr>
        <p:spPr>
          <a:xfrm>
            <a:off x="13844828" y="392819"/>
            <a:ext cx="2187754" cy="2057400"/>
          </a:xfrm>
          <a:custGeom>
            <a:rect b="b" l="l" r="r" t="t"/>
            <a:pathLst>
              <a:path extrusionOk="0" h="2057400" w="2187754">
                <a:moveTo>
                  <a:pt x="0" y="0"/>
                </a:moveTo>
                <a:lnTo>
                  <a:pt x="2187753" y="0"/>
                </a:lnTo>
                <a:lnTo>
                  <a:pt x="2187753" y="2057400"/>
                </a:lnTo>
                <a:lnTo>
                  <a:pt x="0" y="2057400"/>
                </a:lnTo>
                <a:lnTo>
                  <a:pt x="0" y="0"/>
                </a:lnTo>
                <a:close/>
              </a:path>
            </a:pathLst>
          </a:custGeom>
          <a:blipFill rotWithShape="1">
            <a:blip r:embed="rId5">
              <a:alphaModFix/>
            </a:blip>
            <a:stretch>
              <a:fillRect b="0" l="0" r="0" t="0"/>
            </a:stretch>
          </a:blipFill>
          <a:ln>
            <a:noFill/>
          </a:ln>
        </p:spPr>
      </p:sp>
      <p:sp>
        <p:nvSpPr>
          <p:cNvPr id="283" name="Google Shape;283;p25"/>
          <p:cNvSpPr/>
          <p:nvPr/>
        </p:nvSpPr>
        <p:spPr>
          <a:xfrm>
            <a:off x="14266905" y="5348401"/>
            <a:ext cx="4021095" cy="4335412"/>
          </a:xfrm>
          <a:custGeom>
            <a:rect b="b" l="l" r="r" t="t"/>
            <a:pathLst>
              <a:path extrusionOk="0" h="4335412" w="4021095">
                <a:moveTo>
                  <a:pt x="0" y="0"/>
                </a:moveTo>
                <a:lnTo>
                  <a:pt x="4021095" y="0"/>
                </a:lnTo>
                <a:lnTo>
                  <a:pt x="4021095" y="4335412"/>
                </a:lnTo>
                <a:lnTo>
                  <a:pt x="0" y="4335412"/>
                </a:lnTo>
                <a:lnTo>
                  <a:pt x="0" y="0"/>
                </a:lnTo>
                <a:close/>
              </a:path>
            </a:pathLst>
          </a:custGeom>
          <a:blipFill rotWithShape="1">
            <a:blip r:embed="rId6">
              <a:alphaModFix/>
            </a:blip>
            <a:stretch>
              <a:fillRect b="0" l="0" r="0" t="0"/>
            </a:stretch>
          </a:blipFill>
          <a:ln>
            <a:noFill/>
          </a:ln>
        </p:spPr>
      </p:sp>
      <p:sp>
        <p:nvSpPr>
          <p:cNvPr id="284" name="Google Shape;284;p25"/>
          <p:cNvSpPr txBox="1"/>
          <p:nvPr/>
        </p:nvSpPr>
        <p:spPr>
          <a:xfrm>
            <a:off x="4826399" y="509150"/>
            <a:ext cx="8107200" cy="1108200"/>
          </a:xfrm>
          <a:prstGeom prst="rect">
            <a:avLst/>
          </a:prstGeom>
          <a:solidFill>
            <a:schemeClr val="lt1"/>
          </a:solidFill>
          <a:ln>
            <a:noFill/>
          </a:ln>
        </p:spPr>
        <p:txBody>
          <a:bodyPr anchorCtr="0" anchor="t" bIns="0" lIns="0" spcFirstLastPara="1" rIns="0" wrap="square" tIns="0">
            <a:spAutoFit/>
          </a:bodyPr>
          <a:lstStyle/>
          <a:p>
            <a:pPr indent="0" lvl="0" marL="0" marR="0" rtl="0" algn="ctr">
              <a:lnSpc>
                <a:spcPct val="100000"/>
              </a:lnSpc>
              <a:spcBef>
                <a:spcPts val="0"/>
              </a:spcBef>
              <a:spcAft>
                <a:spcPts val="0"/>
              </a:spcAft>
              <a:buNone/>
            </a:pPr>
            <a:r>
              <a:rPr b="1" lang="en-US" sz="7200">
                <a:latin typeface="Skranji"/>
                <a:ea typeface="Skranji"/>
                <a:cs typeface="Skranji"/>
                <a:sym typeface="Skranji"/>
              </a:rPr>
              <a:t>Extension Lesson</a:t>
            </a:r>
            <a:endParaRPr sz="7200">
              <a:latin typeface="Skranji"/>
              <a:ea typeface="Skranji"/>
              <a:cs typeface="Skranji"/>
              <a:sym typeface="Skranji"/>
            </a:endParaRPr>
          </a:p>
        </p:txBody>
      </p:sp>
      <p:sp>
        <p:nvSpPr>
          <p:cNvPr id="285" name="Google Shape;285;p25"/>
          <p:cNvSpPr/>
          <p:nvPr/>
        </p:nvSpPr>
        <p:spPr>
          <a:xfrm>
            <a:off x="211500" y="9048450"/>
            <a:ext cx="5875500" cy="1169700"/>
          </a:xfrm>
          <a:prstGeom prst="rect">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Calibri"/>
              <a:ea typeface="Calibri"/>
              <a:cs typeface="Calibri"/>
              <a:sym typeface="Calibri"/>
            </a:endParaRPr>
          </a:p>
        </p:txBody>
      </p:sp>
      <p:sp>
        <p:nvSpPr>
          <p:cNvPr id="286" name="Google Shape;286;p25"/>
          <p:cNvSpPr/>
          <p:nvPr/>
        </p:nvSpPr>
        <p:spPr>
          <a:xfrm>
            <a:off x="211494" y="9232640"/>
            <a:ext cx="1989279" cy="801316"/>
          </a:xfrm>
          <a:custGeom>
            <a:rect b="b" l="l" r="r" t="t"/>
            <a:pathLst>
              <a:path extrusionOk="0" h="801316" w="1989279">
                <a:moveTo>
                  <a:pt x="0" y="0"/>
                </a:moveTo>
                <a:lnTo>
                  <a:pt x="1989278" y="0"/>
                </a:lnTo>
                <a:lnTo>
                  <a:pt x="1989278" y="801316"/>
                </a:lnTo>
                <a:lnTo>
                  <a:pt x="0" y="801316"/>
                </a:lnTo>
                <a:lnTo>
                  <a:pt x="0" y="0"/>
                </a:lnTo>
                <a:close/>
              </a:path>
            </a:pathLst>
          </a:custGeom>
          <a:blipFill rotWithShape="1">
            <a:blip r:embed="rId7">
              <a:alphaModFix amt="48000"/>
            </a:blip>
            <a:stretch>
              <a:fillRect b="-10259" l="-76895" r="-63998" t="0"/>
            </a:stretch>
          </a:blipFill>
          <a:ln>
            <a:noFill/>
          </a:ln>
        </p:spPr>
      </p:sp>
      <p:sp>
        <p:nvSpPr>
          <p:cNvPr id="287" name="Google Shape;287;p25"/>
          <p:cNvSpPr txBox="1"/>
          <p:nvPr/>
        </p:nvSpPr>
        <p:spPr>
          <a:xfrm>
            <a:off x="2177949" y="9138000"/>
            <a:ext cx="6060600" cy="990600"/>
          </a:xfrm>
          <a:prstGeom prst="rect">
            <a:avLst/>
          </a:prstGeom>
          <a:noFill/>
          <a:ln>
            <a:noFill/>
          </a:ln>
        </p:spPr>
        <p:txBody>
          <a:bodyPr anchorCtr="0" anchor="t" bIns="0" lIns="0" spcFirstLastPara="1" rIns="0" wrap="square" tIns="0">
            <a:spAutoFit/>
          </a:bodyPr>
          <a:lstStyle/>
          <a:p>
            <a:pPr indent="0" lvl="0" marL="0" marR="0" rtl="0" algn="l">
              <a:lnSpc>
                <a:spcPct val="90001"/>
              </a:lnSpc>
              <a:spcBef>
                <a:spcPts val="0"/>
              </a:spcBef>
              <a:spcAft>
                <a:spcPts val="0"/>
              </a:spcAft>
              <a:buNone/>
            </a:pPr>
            <a:r>
              <a:rPr lang="en-US" sz="7151">
                <a:solidFill>
                  <a:schemeClr val="dk1"/>
                </a:solidFill>
                <a:latin typeface="Righteous"/>
                <a:ea typeface="Righteous"/>
                <a:cs typeface="Righteous"/>
                <a:sym typeface="Righteous"/>
              </a:rPr>
              <a:t>Integrity</a:t>
            </a:r>
            <a:endParaRPr sz="100">
              <a:solidFill>
                <a:schemeClr val="dk1"/>
              </a:solidFill>
              <a:latin typeface="Righteous"/>
              <a:ea typeface="Righteous"/>
              <a:cs typeface="Righteous"/>
              <a:sym typeface="Righteous"/>
            </a:endParaRPr>
          </a:p>
        </p:txBody>
      </p:sp>
      <p:sp>
        <p:nvSpPr>
          <p:cNvPr id="288" name="Google Shape;288;p25"/>
          <p:cNvSpPr txBox="1"/>
          <p:nvPr/>
        </p:nvSpPr>
        <p:spPr>
          <a:xfrm>
            <a:off x="552725" y="2746749"/>
            <a:ext cx="6362400" cy="69264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b="1" lang="en-US" sz="3900">
                <a:solidFill>
                  <a:srgbClr val="232020"/>
                </a:solidFill>
                <a:latin typeface="Andika"/>
                <a:ea typeface="Andika"/>
                <a:cs typeface="Andika"/>
                <a:sym typeface="Andika"/>
              </a:rPr>
              <a:t>Check out this interactive game for the classroom or at home. This online game develops critical thinking, practice empathy and make ethical decisions.</a:t>
            </a:r>
            <a:endParaRPr b="1" sz="3900">
              <a:solidFill>
                <a:srgbClr val="232020"/>
              </a:solidFill>
              <a:latin typeface="Andika"/>
              <a:ea typeface="Andika"/>
              <a:cs typeface="Andika"/>
              <a:sym typeface="Andika"/>
            </a:endParaRPr>
          </a:p>
          <a:p>
            <a:pPr indent="0" lvl="0" marL="0" rtl="0" algn="ctr">
              <a:spcBef>
                <a:spcPts val="0"/>
              </a:spcBef>
              <a:spcAft>
                <a:spcPts val="0"/>
              </a:spcAft>
              <a:buNone/>
            </a:pPr>
            <a:r>
              <a:rPr b="1" lang="en-US" sz="3900" u="sng">
                <a:solidFill>
                  <a:schemeClr val="hlink"/>
                </a:solidFill>
                <a:latin typeface="Andika"/>
                <a:ea typeface="Andika"/>
                <a:cs typeface="Andika"/>
                <a:sym typeface="Andika"/>
                <a:hlinkClick r:id="rId8"/>
              </a:rPr>
              <a:t>Quandry game</a:t>
            </a:r>
            <a:endParaRPr b="1" sz="3900">
              <a:solidFill>
                <a:srgbClr val="232020"/>
              </a:solidFill>
              <a:latin typeface="Andika"/>
              <a:ea typeface="Andika"/>
              <a:cs typeface="Andika"/>
              <a:sym typeface="Andika"/>
            </a:endParaRPr>
          </a:p>
          <a:p>
            <a:pPr indent="0" lvl="0" marL="0" rtl="0" algn="ctr">
              <a:spcBef>
                <a:spcPts val="0"/>
              </a:spcBef>
              <a:spcAft>
                <a:spcPts val="0"/>
              </a:spcAft>
              <a:buNone/>
            </a:pPr>
            <a:r>
              <a:t/>
            </a:r>
            <a:endParaRPr b="1" sz="3900">
              <a:solidFill>
                <a:srgbClr val="232020"/>
              </a:solidFill>
              <a:latin typeface="Andika"/>
              <a:ea typeface="Andika"/>
              <a:cs typeface="Andika"/>
              <a:sym typeface="Andika"/>
            </a:endParaRPr>
          </a:p>
          <a:p>
            <a:pPr indent="0" lvl="0" marL="0" rtl="0" algn="l">
              <a:spcBef>
                <a:spcPts val="0"/>
              </a:spcBef>
              <a:spcAft>
                <a:spcPts val="0"/>
              </a:spcAft>
              <a:buNone/>
            </a:pPr>
            <a:r>
              <a:t/>
            </a:r>
            <a:endParaRPr b="1" sz="3900">
              <a:solidFill>
                <a:srgbClr val="232020"/>
              </a:solidFill>
              <a:latin typeface="Andika"/>
              <a:ea typeface="Andika"/>
              <a:cs typeface="Andika"/>
              <a:sym typeface="Andika"/>
            </a:endParaRPr>
          </a:p>
          <a:p>
            <a:pPr indent="0" lvl="0" marL="0" rtl="0" algn="ctr">
              <a:spcBef>
                <a:spcPts val="0"/>
              </a:spcBef>
              <a:spcAft>
                <a:spcPts val="0"/>
              </a:spcAft>
              <a:buNone/>
            </a:pPr>
            <a:r>
              <a:t/>
            </a:r>
            <a:endParaRPr b="1" sz="4800">
              <a:solidFill>
                <a:srgbClr val="232020"/>
              </a:solidFill>
              <a:latin typeface="Andika"/>
              <a:ea typeface="Andika"/>
              <a:cs typeface="Andika"/>
              <a:sym typeface="Andika"/>
            </a:endParaRPr>
          </a:p>
        </p:txBody>
      </p:sp>
      <p:pic>
        <p:nvPicPr>
          <p:cNvPr id="289" name="Google Shape;289;p25"/>
          <p:cNvPicPr preferRelativeResize="0"/>
          <p:nvPr/>
        </p:nvPicPr>
        <p:blipFill>
          <a:blip r:embed="rId9">
            <a:alphaModFix/>
          </a:blip>
          <a:stretch>
            <a:fillRect/>
          </a:stretch>
        </p:blipFill>
        <p:spPr>
          <a:xfrm>
            <a:off x="6754986" y="2120054"/>
            <a:ext cx="11533013" cy="7674675"/>
          </a:xfrm>
          <a:prstGeom prst="rect">
            <a:avLst/>
          </a:prstGeom>
          <a:noFill/>
          <a:ln>
            <a:noFill/>
          </a:ln>
        </p:spPr>
      </p:pic>
      <p:pic>
        <p:nvPicPr>
          <p:cNvPr descr="Quandary is a free, online game that engages your students in ethical decision-making and develops skills that will help them recognize ethical issues and deal with challenging situations in their own lives.&#10;&#10;This video shows how teachers and students can use Quandary in the classroom.&#10;&#10;Visit http://www.quandarygame.org/teacher for everything you need to use Quandary successfully in the classroom, including a game guide, lesson plan, worksheet, standards mapping, and teacher forums." id="290" name="Google Shape;290;p25" title="Quandary in the Classroom">
            <a:hlinkClick r:id="rId10"/>
          </p:cNvPr>
          <p:cNvPicPr preferRelativeResize="0"/>
          <p:nvPr/>
        </p:nvPicPr>
        <p:blipFill>
          <a:blip r:embed="rId11">
            <a:alphaModFix/>
          </a:blip>
          <a:stretch>
            <a:fillRect/>
          </a:stretch>
        </p:blipFill>
        <p:spPr>
          <a:xfrm>
            <a:off x="7326400" y="2746750"/>
            <a:ext cx="10483125" cy="5874475"/>
          </a:xfrm>
          <a:prstGeom prst="rect">
            <a:avLst/>
          </a:prstGeom>
          <a:noFill/>
          <a:ln>
            <a:noFill/>
          </a:ln>
        </p:spPr>
      </p:pic>
    </p:spTree>
  </p:cSld>
  <p:clrMapOvr>
    <a:masterClrMapping/>
  </p:clrMapOvr>
</p:sld>
</file>

<file path=ppt/theme/theme1.xml><?xml version="1.0" encoding="utf-8"?>
<a:theme xmlns:a="http://schemas.openxmlformats.org/drawingml/2006/main" xmlns:r="http://schemas.openxmlformats.org/officeDocument/2006/relationships" name="Office Theme">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